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5" r:id="rId1"/>
  </p:sldMasterIdLst>
  <p:notesMasterIdLst>
    <p:notesMasterId r:id="rId27"/>
  </p:notesMasterIdLst>
  <p:sldIdLst>
    <p:sldId id="256" r:id="rId2"/>
    <p:sldId id="291" r:id="rId3"/>
    <p:sldId id="257" r:id="rId4"/>
    <p:sldId id="259" r:id="rId5"/>
    <p:sldId id="292" r:id="rId6"/>
    <p:sldId id="293" r:id="rId7"/>
    <p:sldId id="294" r:id="rId8"/>
    <p:sldId id="295" r:id="rId9"/>
    <p:sldId id="296" r:id="rId10"/>
    <p:sldId id="261" r:id="rId11"/>
    <p:sldId id="269" r:id="rId12"/>
    <p:sldId id="274" r:id="rId13"/>
    <p:sldId id="300" r:id="rId14"/>
    <p:sldId id="301" r:id="rId15"/>
    <p:sldId id="302" r:id="rId16"/>
    <p:sldId id="303" r:id="rId17"/>
    <p:sldId id="304" r:id="rId18"/>
    <p:sldId id="305" r:id="rId19"/>
    <p:sldId id="262" r:id="rId20"/>
    <p:sldId id="297" r:id="rId21"/>
    <p:sldId id="298" r:id="rId22"/>
    <p:sldId id="299" r:id="rId23"/>
    <p:sldId id="263" r:id="rId24"/>
    <p:sldId id="266" r:id="rId25"/>
    <p:sldId id="286" r:id="rId26"/>
  </p:sldIdLst>
  <p:sldSz cx="9144000" cy="5143500" type="screen16x9"/>
  <p:notesSz cx="6858000" cy="9144000"/>
  <p:embeddedFontLst>
    <p:embeddedFont>
      <p:font typeface="Antic Slab" panose="020B0604020202020204" charset="0"/>
      <p:regular r:id="rId28"/>
    </p:embeddedFont>
    <p:embeddedFont>
      <p:font typeface="Patrick Hand" panose="00000500000000000000" pitchFamily="2" charset="0"/>
      <p:regular r:id="rId29"/>
    </p:embeddedFont>
    <p:embeddedFont>
      <p:font typeface="Wingdings 3" panose="05040102010807070707" pitchFamily="18" charset="2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86"/>
    <a:srgbClr val="EA7734"/>
    <a:srgbClr val="F9E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4E400A-6B71-4255-B9DA-F84BA3765F28}">
  <a:tblStyle styleId="{FF4E400A-6B71-4255-B9DA-F84BA3765F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5" autoAdjust="0"/>
  </p:normalViewPr>
  <p:slideViewPr>
    <p:cSldViewPr snapToGrid="0">
      <p:cViewPr varScale="1">
        <p:scale>
          <a:sx n="82" d="100"/>
          <a:sy n="82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8" name="Google Shape;74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9" name="Google Shape;74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3" name="Google Shape;7863;gfbe414c283_0_5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4" name="Google Shape;7864;gfbe414c283_0_5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" name="Google Shape;8888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9" name="Google Shape;8889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0" name="Google Shape;7480;gfbe414c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1" name="Google Shape;7481;gfbe414c2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0" name="Google Shape;7480;gfbe414c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1" name="Google Shape;7481;gfbe414c2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12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" name="Google Shape;7495;gfbe414c283_0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6" name="Google Shape;7496;gfbe414c283_0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8" name="Google Shape;8258;gfbe414c283_0_6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9" name="Google Shape;8259;gfbe414c283_0_6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1" name="Google Shape;8571;gfbe414c283_0_8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2" name="Google Shape;8572;gfbe414c283_0_8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9" name="Google Shape;7619;gfbe414c283_0_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0" name="Google Shape;7620;gfbe414c283_0_2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1003d90df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1003d90df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86800" y="446983"/>
            <a:ext cx="8835061" cy="3192967"/>
            <a:chOff x="186800" y="142183"/>
            <a:chExt cx="8835061" cy="3192967"/>
          </a:xfrm>
        </p:grpSpPr>
        <p:sp>
          <p:nvSpPr>
            <p:cNvPr id="10" name="Google Shape;10;p2"/>
            <p:cNvSpPr/>
            <p:nvPr/>
          </p:nvSpPr>
          <p:spPr>
            <a:xfrm rot="-1973773">
              <a:off x="224001" y="89949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2359819">
              <a:off x="394100" y="11763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1973773">
              <a:off x="8461207" y="22503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65571" y="181608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359819">
              <a:off x="8781122" y="8994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359819">
              <a:off x="5370598" y="1837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1973773">
              <a:off x="49847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95653" y="1837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973773">
              <a:off x="4609198" y="30998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359819">
              <a:off x="2942692" y="2252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359819">
              <a:off x="5450172" y="28648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6896026" y="2005950"/>
            <a:ext cx="1228310" cy="2394228"/>
            <a:chOff x="6896026" y="1701150"/>
            <a:chExt cx="1228310" cy="2394228"/>
          </a:xfrm>
        </p:grpSpPr>
        <p:sp>
          <p:nvSpPr>
            <p:cNvPr id="22" name="Google Shape;22;p2"/>
            <p:cNvSpPr/>
            <p:nvPr/>
          </p:nvSpPr>
          <p:spPr>
            <a:xfrm>
              <a:off x="7419579" y="3387730"/>
              <a:ext cx="181173" cy="589710"/>
            </a:xfrm>
            <a:custGeom>
              <a:avLst/>
              <a:gdLst/>
              <a:ahLst/>
              <a:cxnLst/>
              <a:rect l="l" t="t" r="r" b="b"/>
              <a:pathLst>
                <a:path w="3224" h="10494" extrusionOk="0">
                  <a:moveTo>
                    <a:pt x="1" y="0"/>
                  </a:moveTo>
                  <a:lnTo>
                    <a:pt x="1" y="10493"/>
                  </a:lnTo>
                  <a:lnTo>
                    <a:pt x="3224" y="10493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58858" y="3536305"/>
              <a:ext cx="14217" cy="153356"/>
            </a:xfrm>
            <a:custGeom>
              <a:avLst/>
              <a:gdLst/>
              <a:ahLst/>
              <a:cxnLst/>
              <a:rect l="l" t="t" r="r" b="b"/>
              <a:pathLst>
                <a:path w="253" h="2729" extrusionOk="0">
                  <a:moveTo>
                    <a:pt x="126" y="1"/>
                  </a:moveTo>
                  <a:cubicBezTo>
                    <a:pt x="58" y="1"/>
                    <a:pt x="1" y="58"/>
                    <a:pt x="1" y="127"/>
                  </a:cubicBezTo>
                  <a:lnTo>
                    <a:pt x="1" y="2602"/>
                  </a:lnTo>
                  <a:cubicBezTo>
                    <a:pt x="1" y="2672"/>
                    <a:pt x="58" y="2728"/>
                    <a:pt x="126" y="2728"/>
                  </a:cubicBezTo>
                  <a:cubicBezTo>
                    <a:pt x="196" y="2728"/>
                    <a:pt x="252" y="2672"/>
                    <a:pt x="251" y="2602"/>
                  </a:cubicBezTo>
                  <a:lnTo>
                    <a:pt x="251" y="127"/>
                  </a:lnTo>
                  <a:cubicBezTo>
                    <a:pt x="251" y="58"/>
                    <a:pt x="196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23030" y="3567548"/>
              <a:ext cx="16859" cy="196289"/>
            </a:xfrm>
            <a:custGeom>
              <a:avLst/>
              <a:gdLst/>
              <a:ahLst/>
              <a:cxnLst/>
              <a:rect l="l" t="t" r="r" b="b"/>
              <a:pathLst>
                <a:path w="300" h="3493" extrusionOk="0">
                  <a:moveTo>
                    <a:pt x="128" y="0"/>
                  </a:moveTo>
                  <a:cubicBezTo>
                    <a:pt x="127" y="0"/>
                    <a:pt x="126" y="0"/>
                    <a:pt x="125" y="0"/>
                  </a:cubicBezTo>
                  <a:cubicBezTo>
                    <a:pt x="57" y="0"/>
                    <a:pt x="0" y="59"/>
                    <a:pt x="2" y="127"/>
                  </a:cubicBezTo>
                  <a:lnTo>
                    <a:pt x="48" y="3369"/>
                  </a:lnTo>
                  <a:cubicBezTo>
                    <a:pt x="48" y="3439"/>
                    <a:pt x="103" y="3493"/>
                    <a:pt x="173" y="3493"/>
                  </a:cubicBezTo>
                  <a:cubicBezTo>
                    <a:pt x="244" y="3493"/>
                    <a:pt x="300" y="3434"/>
                    <a:pt x="298" y="3366"/>
                  </a:cubicBezTo>
                  <a:lnTo>
                    <a:pt x="253" y="124"/>
                  </a:lnTo>
                  <a:cubicBezTo>
                    <a:pt x="253" y="55"/>
                    <a:pt x="195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5400" y="3543217"/>
              <a:ext cx="15116" cy="157121"/>
            </a:xfrm>
            <a:custGeom>
              <a:avLst/>
              <a:gdLst/>
              <a:ahLst/>
              <a:cxnLst/>
              <a:rect l="l" t="t" r="r" b="b"/>
              <a:pathLst>
                <a:path w="269" h="2796" extrusionOk="0">
                  <a:moveTo>
                    <a:pt x="142" y="0"/>
                  </a:moveTo>
                  <a:cubicBezTo>
                    <a:pt x="72" y="4"/>
                    <a:pt x="15" y="57"/>
                    <a:pt x="15" y="125"/>
                  </a:cubicBezTo>
                  <a:lnTo>
                    <a:pt x="1" y="2668"/>
                  </a:lnTo>
                  <a:cubicBezTo>
                    <a:pt x="1" y="2739"/>
                    <a:pt x="55" y="2796"/>
                    <a:pt x="126" y="2796"/>
                  </a:cubicBezTo>
                  <a:cubicBezTo>
                    <a:pt x="196" y="2796"/>
                    <a:pt x="251" y="2741"/>
                    <a:pt x="254" y="2671"/>
                  </a:cubicBezTo>
                  <a:lnTo>
                    <a:pt x="268" y="128"/>
                  </a:lnTo>
                  <a:cubicBezTo>
                    <a:pt x="268" y="57"/>
                    <a:pt x="212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440033" y="3726350"/>
              <a:ext cx="16465" cy="168810"/>
            </a:xfrm>
            <a:custGeom>
              <a:avLst/>
              <a:gdLst/>
              <a:ahLst/>
              <a:cxnLst/>
              <a:rect l="l" t="t" r="r" b="b"/>
              <a:pathLst>
                <a:path w="293" h="3004" extrusionOk="0">
                  <a:moveTo>
                    <a:pt x="134" y="0"/>
                  </a:moveTo>
                  <a:cubicBezTo>
                    <a:pt x="131" y="0"/>
                    <a:pt x="128" y="0"/>
                    <a:pt x="125" y="1"/>
                  </a:cubicBezTo>
                  <a:cubicBezTo>
                    <a:pt x="57" y="1"/>
                    <a:pt x="0" y="57"/>
                    <a:pt x="2" y="127"/>
                  </a:cubicBezTo>
                  <a:lnTo>
                    <a:pt x="39" y="2879"/>
                  </a:lnTo>
                  <a:cubicBezTo>
                    <a:pt x="39" y="2948"/>
                    <a:pt x="96" y="3003"/>
                    <a:pt x="166" y="3003"/>
                  </a:cubicBezTo>
                  <a:cubicBezTo>
                    <a:pt x="236" y="3003"/>
                    <a:pt x="292" y="2945"/>
                    <a:pt x="291" y="2875"/>
                  </a:cubicBezTo>
                  <a:lnTo>
                    <a:pt x="253" y="124"/>
                  </a:lnTo>
                  <a:cubicBezTo>
                    <a:pt x="253" y="58"/>
                    <a:pt x="193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91506" y="3721237"/>
              <a:ext cx="16859" cy="113458"/>
            </a:xfrm>
            <a:custGeom>
              <a:avLst/>
              <a:gdLst/>
              <a:ahLst/>
              <a:cxnLst/>
              <a:rect l="l" t="t" r="r" b="b"/>
              <a:pathLst>
                <a:path w="300" h="2019" extrusionOk="0">
                  <a:moveTo>
                    <a:pt x="124" y="0"/>
                  </a:moveTo>
                  <a:cubicBezTo>
                    <a:pt x="54" y="2"/>
                    <a:pt x="0" y="60"/>
                    <a:pt x="1" y="130"/>
                  </a:cubicBezTo>
                  <a:lnTo>
                    <a:pt x="47" y="1896"/>
                  </a:lnTo>
                  <a:cubicBezTo>
                    <a:pt x="49" y="1963"/>
                    <a:pt x="105" y="2018"/>
                    <a:pt x="173" y="2018"/>
                  </a:cubicBezTo>
                  <a:lnTo>
                    <a:pt x="176" y="2018"/>
                  </a:lnTo>
                  <a:cubicBezTo>
                    <a:pt x="246" y="2015"/>
                    <a:pt x="300" y="1957"/>
                    <a:pt x="298" y="1889"/>
                  </a:cubicBezTo>
                  <a:lnTo>
                    <a:pt x="253" y="122"/>
                  </a:lnTo>
                  <a:cubicBezTo>
                    <a:pt x="250" y="52"/>
                    <a:pt x="192" y="0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63265" y="3760909"/>
              <a:ext cx="16915" cy="113458"/>
            </a:xfrm>
            <a:custGeom>
              <a:avLst/>
              <a:gdLst/>
              <a:ahLst/>
              <a:cxnLst/>
              <a:rect l="l" t="t" r="r" b="b"/>
              <a:pathLst>
                <a:path w="301" h="2019" extrusionOk="0">
                  <a:moveTo>
                    <a:pt x="129" y="1"/>
                  </a:moveTo>
                  <a:cubicBezTo>
                    <a:pt x="128" y="1"/>
                    <a:pt x="126" y="1"/>
                    <a:pt x="125" y="1"/>
                  </a:cubicBezTo>
                  <a:cubicBezTo>
                    <a:pt x="55" y="4"/>
                    <a:pt x="1" y="62"/>
                    <a:pt x="2" y="130"/>
                  </a:cubicBezTo>
                  <a:lnTo>
                    <a:pt x="48" y="1897"/>
                  </a:lnTo>
                  <a:cubicBezTo>
                    <a:pt x="49" y="1963"/>
                    <a:pt x="106" y="2019"/>
                    <a:pt x="173" y="2019"/>
                  </a:cubicBezTo>
                  <a:lnTo>
                    <a:pt x="177" y="2019"/>
                  </a:lnTo>
                  <a:cubicBezTo>
                    <a:pt x="245" y="2017"/>
                    <a:pt x="300" y="1959"/>
                    <a:pt x="299" y="1889"/>
                  </a:cubicBezTo>
                  <a:lnTo>
                    <a:pt x="253" y="123"/>
                  </a:lnTo>
                  <a:cubicBezTo>
                    <a:pt x="251" y="56"/>
                    <a:pt x="18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56762" y="1701150"/>
              <a:ext cx="706596" cy="403031"/>
            </a:xfrm>
            <a:custGeom>
              <a:avLst/>
              <a:gdLst/>
              <a:ahLst/>
              <a:cxnLst/>
              <a:rect l="l" t="t" r="r" b="b"/>
              <a:pathLst>
                <a:path w="12574" h="7172" extrusionOk="0">
                  <a:moveTo>
                    <a:pt x="6287" y="0"/>
                  </a:moveTo>
                  <a:cubicBezTo>
                    <a:pt x="5668" y="0"/>
                    <a:pt x="5138" y="387"/>
                    <a:pt x="4926" y="934"/>
                  </a:cubicBezTo>
                  <a:cubicBezTo>
                    <a:pt x="4903" y="936"/>
                    <a:pt x="4878" y="939"/>
                    <a:pt x="4853" y="941"/>
                  </a:cubicBezTo>
                  <a:cubicBezTo>
                    <a:pt x="4635" y="649"/>
                    <a:pt x="4288" y="458"/>
                    <a:pt x="3895" y="458"/>
                  </a:cubicBezTo>
                  <a:cubicBezTo>
                    <a:pt x="3328" y="458"/>
                    <a:pt x="2854" y="854"/>
                    <a:pt x="2732" y="1383"/>
                  </a:cubicBezTo>
                  <a:cubicBezTo>
                    <a:pt x="2715" y="1389"/>
                    <a:pt x="2694" y="1396"/>
                    <a:pt x="2676" y="1402"/>
                  </a:cubicBezTo>
                  <a:cubicBezTo>
                    <a:pt x="2535" y="1256"/>
                    <a:pt x="2340" y="1124"/>
                    <a:pt x="2074" y="1124"/>
                  </a:cubicBezTo>
                  <a:cubicBezTo>
                    <a:pt x="1976" y="1124"/>
                    <a:pt x="1867" y="1143"/>
                    <a:pt x="1748" y="1185"/>
                  </a:cubicBezTo>
                  <a:cubicBezTo>
                    <a:pt x="913" y="1479"/>
                    <a:pt x="0" y="3769"/>
                    <a:pt x="1162" y="5714"/>
                  </a:cubicBezTo>
                  <a:cubicBezTo>
                    <a:pt x="1743" y="6686"/>
                    <a:pt x="4014" y="7172"/>
                    <a:pt x="6286" y="7172"/>
                  </a:cubicBezTo>
                  <a:cubicBezTo>
                    <a:pt x="8557" y="7172"/>
                    <a:pt x="10828" y="6686"/>
                    <a:pt x="11409" y="5714"/>
                  </a:cubicBezTo>
                  <a:cubicBezTo>
                    <a:pt x="12574" y="3767"/>
                    <a:pt x="11661" y="1479"/>
                    <a:pt x="10828" y="1185"/>
                  </a:cubicBezTo>
                  <a:cubicBezTo>
                    <a:pt x="10707" y="1142"/>
                    <a:pt x="10598" y="1124"/>
                    <a:pt x="10499" y="1124"/>
                  </a:cubicBezTo>
                  <a:cubicBezTo>
                    <a:pt x="10234" y="1124"/>
                    <a:pt x="10040" y="1256"/>
                    <a:pt x="9899" y="1402"/>
                  </a:cubicBezTo>
                  <a:cubicBezTo>
                    <a:pt x="9880" y="1396"/>
                    <a:pt x="9861" y="1389"/>
                    <a:pt x="9842" y="1383"/>
                  </a:cubicBezTo>
                  <a:cubicBezTo>
                    <a:pt x="9720" y="852"/>
                    <a:pt x="9246" y="458"/>
                    <a:pt x="8679" y="458"/>
                  </a:cubicBezTo>
                  <a:cubicBezTo>
                    <a:pt x="8286" y="458"/>
                    <a:pt x="7939" y="649"/>
                    <a:pt x="7721" y="941"/>
                  </a:cubicBezTo>
                  <a:cubicBezTo>
                    <a:pt x="7697" y="939"/>
                    <a:pt x="7674" y="936"/>
                    <a:pt x="7648" y="934"/>
                  </a:cubicBezTo>
                  <a:cubicBezTo>
                    <a:pt x="7437" y="388"/>
                    <a:pt x="6909" y="0"/>
                    <a:pt x="6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4931" y="1878608"/>
              <a:ext cx="990605" cy="565322"/>
            </a:xfrm>
            <a:custGeom>
              <a:avLst/>
              <a:gdLst/>
              <a:ahLst/>
              <a:cxnLst/>
              <a:rect l="l" t="t" r="r" b="b"/>
              <a:pathLst>
                <a:path w="17628" h="10060" extrusionOk="0">
                  <a:moveTo>
                    <a:pt x="8815" y="0"/>
                  </a:moveTo>
                  <a:cubicBezTo>
                    <a:pt x="7945" y="0"/>
                    <a:pt x="7203" y="544"/>
                    <a:pt x="6906" y="1309"/>
                  </a:cubicBezTo>
                  <a:cubicBezTo>
                    <a:pt x="6873" y="1313"/>
                    <a:pt x="6840" y="1316"/>
                    <a:pt x="6805" y="1320"/>
                  </a:cubicBezTo>
                  <a:cubicBezTo>
                    <a:pt x="6499" y="909"/>
                    <a:pt x="6012" y="643"/>
                    <a:pt x="5461" y="643"/>
                  </a:cubicBezTo>
                  <a:cubicBezTo>
                    <a:pt x="4666" y="643"/>
                    <a:pt x="4003" y="1197"/>
                    <a:pt x="3831" y="1940"/>
                  </a:cubicBezTo>
                  <a:cubicBezTo>
                    <a:pt x="3807" y="1948"/>
                    <a:pt x="3779" y="1958"/>
                    <a:pt x="3753" y="1966"/>
                  </a:cubicBezTo>
                  <a:cubicBezTo>
                    <a:pt x="3555" y="1762"/>
                    <a:pt x="3281" y="1578"/>
                    <a:pt x="2907" y="1578"/>
                  </a:cubicBezTo>
                  <a:cubicBezTo>
                    <a:pt x="2769" y="1578"/>
                    <a:pt x="2617" y="1603"/>
                    <a:pt x="2450" y="1662"/>
                  </a:cubicBezTo>
                  <a:cubicBezTo>
                    <a:pt x="1280" y="2076"/>
                    <a:pt x="0" y="5285"/>
                    <a:pt x="1630" y="8014"/>
                  </a:cubicBezTo>
                  <a:cubicBezTo>
                    <a:pt x="2446" y="9378"/>
                    <a:pt x="5631" y="10060"/>
                    <a:pt x="8817" y="10060"/>
                  </a:cubicBezTo>
                  <a:cubicBezTo>
                    <a:pt x="12002" y="10060"/>
                    <a:pt x="15187" y="9378"/>
                    <a:pt x="16002" y="8014"/>
                  </a:cubicBezTo>
                  <a:cubicBezTo>
                    <a:pt x="17628" y="5285"/>
                    <a:pt x="16350" y="2076"/>
                    <a:pt x="15179" y="1662"/>
                  </a:cubicBezTo>
                  <a:cubicBezTo>
                    <a:pt x="15011" y="1602"/>
                    <a:pt x="14859" y="1577"/>
                    <a:pt x="14720" y="1577"/>
                  </a:cubicBezTo>
                  <a:cubicBezTo>
                    <a:pt x="14347" y="1577"/>
                    <a:pt x="14075" y="1761"/>
                    <a:pt x="13876" y="1966"/>
                  </a:cubicBezTo>
                  <a:cubicBezTo>
                    <a:pt x="13852" y="1956"/>
                    <a:pt x="13824" y="1947"/>
                    <a:pt x="13798" y="1940"/>
                  </a:cubicBezTo>
                  <a:cubicBezTo>
                    <a:pt x="13628" y="1197"/>
                    <a:pt x="12962" y="643"/>
                    <a:pt x="12168" y="643"/>
                  </a:cubicBezTo>
                  <a:cubicBezTo>
                    <a:pt x="11617" y="643"/>
                    <a:pt x="11130" y="909"/>
                    <a:pt x="10825" y="1320"/>
                  </a:cubicBezTo>
                  <a:cubicBezTo>
                    <a:pt x="10791" y="1316"/>
                    <a:pt x="10758" y="1313"/>
                    <a:pt x="10723" y="1309"/>
                  </a:cubicBezTo>
                  <a:cubicBezTo>
                    <a:pt x="10428" y="544"/>
                    <a:pt x="9685" y="0"/>
                    <a:pt x="8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96026" y="2132264"/>
              <a:ext cx="1228310" cy="701033"/>
            </a:xfrm>
            <a:custGeom>
              <a:avLst/>
              <a:gdLst/>
              <a:ahLst/>
              <a:cxnLst/>
              <a:rect l="l" t="t" r="r" b="b"/>
              <a:pathLst>
                <a:path w="21858" h="12475" extrusionOk="0">
                  <a:moveTo>
                    <a:pt x="10930" y="0"/>
                  </a:moveTo>
                  <a:cubicBezTo>
                    <a:pt x="9850" y="0"/>
                    <a:pt x="8932" y="675"/>
                    <a:pt x="8563" y="1624"/>
                  </a:cubicBezTo>
                  <a:cubicBezTo>
                    <a:pt x="8521" y="1627"/>
                    <a:pt x="8480" y="1633"/>
                    <a:pt x="8438" y="1636"/>
                  </a:cubicBezTo>
                  <a:cubicBezTo>
                    <a:pt x="8060" y="1127"/>
                    <a:pt x="7455" y="797"/>
                    <a:pt x="6773" y="797"/>
                  </a:cubicBezTo>
                  <a:cubicBezTo>
                    <a:pt x="5786" y="797"/>
                    <a:pt x="4963" y="1486"/>
                    <a:pt x="4752" y="2407"/>
                  </a:cubicBezTo>
                  <a:lnTo>
                    <a:pt x="4653" y="2440"/>
                  </a:lnTo>
                  <a:cubicBezTo>
                    <a:pt x="4407" y="2187"/>
                    <a:pt x="4069" y="1959"/>
                    <a:pt x="3606" y="1959"/>
                  </a:cubicBezTo>
                  <a:cubicBezTo>
                    <a:pt x="3434" y="1959"/>
                    <a:pt x="3246" y="1990"/>
                    <a:pt x="3038" y="2063"/>
                  </a:cubicBezTo>
                  <a:cubicBezTo>
                    <a:pt x="1589" y="2577"/>
                    <a:pt x="1" y="6556"/>
                    <a:pt x="2022" y="9938"/>
                  </a:cubicBezTo>
                  <a:cubicBezTo>
                    <a:pt x="3032" y="11629"/>
                    <a:pt x="6982" y="12474"/>
                    <a:pt x="10931" y="12474"/>
                  </a:cubicBezTo>
                  <a:cubicBezTo>
                    <a:pt x="14880" y="12474"/>
                    <a:pt x="18829" y="11629"/>
                    <a:pt x="19839" y="9938"/>
                  </a:cubicBezTo>
                  <a:cubicBezTo>
                    <a:pt x="21857" y="6557"/>
                    <a:pt x="20273" y="2578"/>
                    <a:pt x="18820" y="2063"/>
                  </a:cubicBezTo>
                  <a:cubicBezTo>
                    <a:pt x="18612" y="1990"/>
                    <a:pt x="18423" y="1959"/>
                    <a:pt x="18252" y="1959"/>
                  </a:cubicBezTo>
                  <a:cubicBezTo>
                    <a:pt x="17789" y="1959"/>
                    <a:pt x="17451" y="2187"/>
                    <a:pt x="17205" y="2440"/>
                  </a:cubicBezTo>
                  <a:lnTo>
                    <a:pt x="17106" y="2407"/>
                  </a:lnTo>
                  <a:cubicBezTo>
                    <a:pt x="16894" y="1486"/>
                    <a:pt x="16071" y="797"/>
                    <a:pt x="15085" y="797"/>
                  </a:cubicBezTo>
                  <a:cubicBezTo>
                    <a:pt x="14402" y="797"/>
                    <a:pt x="13798" y="1127"/>
                    <a:pt x="13420" y="1636"/>
                  </a:cubicBezTo>
                  <a:cubicBezTo>
                    <a:pt x="13380" y="1633"/>
                    <a:pt x="13338" y="1627"/>
                    <a:pt x="13295" y="1624"/>
                  </a:cubicBezTo>
                  <a:cubicBezTo>
                    <a:pt x="12928" y="675"/>
                    <a:pt x="12009" y="0"/>
                    <a:pt x="10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929685" y="2485100"/>
              <a:ext cx="1161045" cy="764083"/>
            </a:xfrm>
            <a:custGeom>
              <a:avLst/>
              <a:gdLst/>
              <a:ahLst/>
              <a:cxnLst/>
              <a:rect l="l" t="t" r="r" b="b"/>
              <a:pathLst>
                <a:path w="20661" h="13597" extrusionOk="0">
                  <a:moveTo>
                    <a:pt x="10331" y="1"/>
                  </a:moveTo>
                  <a:cubicBezTo>
                    <a:pt x="9155" y="1"/>
                    <a:pt x="8152" y="735"/>
                    <a:pt x="7750" y="1772"/>
                  </a:cubicBezTo>
                  <a:cubicBezTo>
                    <a:pt x="7704" y="1774"/>
                    <a:pt x="7659" y="1780"/>
                    <a:pt x="7614" y="1786"/>
                  </a:cubicBezTo>
                  <a:cubicBezTo>
                    <a:pt x="7201" y="1231"/>
                    <a:pt x="6544" y="870"/>
                    <a:pt x="5798" y="870"/>
                  </a:cubicBezTo>
                  <a:cubicBezTo>
                    <a:pt x="4722" y="870"/>
                    <a:pt x="3825" y="1620"/>
                    <a:pt x="3594" y="2625"/>
                  </a:cubicBezTo>
                  <a:cubicBezTo>
                    <a:pt x="3557" y="2635"/>
                    <a:pt x="3522" y="2648"/>
                    <a:pt x="3486" y="2660"/>
                  </a:cubicBezTo>
                  <a:cubicBezTo>
                    <a:pt x="3117" y="2283"/>
                    <a:pt x="2603" y="2048"/>
                    <a:pt x="2034" y="2048"/>
                  </a:cubicBezTo>
                  <a:cubicBezTo>
                    <a:pt x="911" y="2048"/>
                    <a:pt x="1" y="2958"/>
                    <a:pt x="1" y="4080"/>
                  </a:cubicBezTo>
                  <a:cubicBezTo>
                    <a:pt x="1" y="4127"/>
                    <a:pt x="4" y="4172"/>
                    <a:pt x="8" y="4217"/>
                  </a:cubicBezTo>
                  <a:cubicBezTo>
                    <a:pt x="5" y="4218"/>
                    <a:pt x="2" y="4218"/>
                    <a:pt x="1" y="4221"/>
                  </a:cubicBezTo>
                  <a:cubicBezTo>
                    <a:pt x="1" y="9399"/>
                    <a:pt x="4626" y="13596"/>
                    <a:pt x="10331" y="13596"/>
                  </a:cubicBezTo>
                  <a:cubicBezTo>
                    <a:pt x="16035" y="13596"/>
                    <a:pt x="20661" y="9399"/>
                    <a:pt x="20661" y="4221"/>
                  </a:cubicBezTo>
                  <a:lnTo>
                    <a:pt x="20654" y="4217"/>
                  </a:lnTo>
                  <a:cubicBezTo>
                    <a:pt x="20655" y="4173"/>
                    <a:pt x="20661" y="4128"/>
                    <a:pt x="20661" y="4083"/>
                  </a:cubicBezTo>
                  <a:cubicBezTo>
                    <a:pt x="20661" y="2959"/>
                    <a:pt x="19749" y="2049"/>
                    <a:pt x="18627" y="2049"/>
                  </a:cubicBezTo>
                  <a:cubicBezTo>
                    <a:pt x="18015" y="2049"/>
                    <a:pt x="17465" y="2321"/>
                    <a:pt x="17093" y="2750"/>
                  </a:cubicBezTo>
                  <a:cubicBezTo>
                    <a:pt x="16911" y="1684"/>
                    <a:pt x="15982" y="870"/>
                    <a:pt x="14863" y="870"/>
                  </a:cubicBezTo>
                  <a:cubicBezTo>
                    <a:pt x="14069" y="870"/>
                    <a:pt x="13370" y="1280"/>
                    <a:pt x="12965" y="1900"/>
                  </a:cubicBezTo>
                  <a:cubicBezTo>
                    <a:pt x="12963" y="1900"/>
                    <a:pt x="12960" y="1900"/>
                    <a:pt x="12957" y="1898"/>
                  </a:cubicBezTo>
                  <a:cubicBezTo>
                    <a:pt x="12592" y="797"/>
                    <a:pt x="11554" y="1"/>
                    <a:pt x="10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77843" y="2820348"/>
              <a:ext cx="1064783" cy="700695"/>
            </a:xfrm>
            <a:custGeom>
              <a:avLst/>
              <a:gdLst/>
              <a:ahLst/>
              <a:cxnLst/>
              <a:rect l="l" t="t" r="r" b="b"/>
              <a:pathLst>
                <a:path w="18948" h="12469" extrusionOk="0">
                  <a:moveTo>
                    <a:pt x="9472" y="0"/>
                  </a:moveTo>
                  <a:cubicBezTo>
                    <a:pt x="8394" y="0"/>
                    <a:pt x="7476" y="673"/>
                    <a:pt x="7107" y="1623"/>
                  </a:cubicBezTo>
                  <a:cubicBezTo>
                    <a:pt x="7065" y="1626"/>
                    <a:pt x="7023" y="1631"/>
                    <a:pt x="6982" y="1636"/>
                  </a:cubicBezTo>
                  <a:cubicBezTo>
                    <a:pt x="6604" y="1127"/>
                    <a:pt x="5998" y="795"/>
                    <a:pt x="5317" y="795"/>
                  </a:cubicBezTo>
                  <a:cubicBezTo>
                    <a:pt x="4330" y="795"/>
                    <a:pt x="3507" y="1484"/>
                    <a:pt x="3296" y="2406"/>
                  </a:cubicBezTo>
                  <a:lnTo>
                    <a:pt x="3197" y="2438"/>
                  </a:lnTo>
                  <a:cubicBezTo>
                    <a:pt x="2860" y="2094"/>
                    <a:pt x="2388" y="1877"/>
                    <a:pt x="1866" y="1877"/>
                  </a:cubicBezTo>
                  <a:cubicBezTo>
                    <a:pt x="835" y="1877"/>
                    <a:pt x="0" y="2712"/>
                    <a:pt x="0" y="3741"/>
                  </a:cubicBezTo>
                  <a:cubicBezTo>
                    <a:pt x="0" y="3783"/>
                    <a:pt x="5" y="3825"/>
                    <a:pt x="6" y="3867"/>
                  </a:cubicBezTo>
                  <a:cubicBezTo>
                    <a:pt x="5" y="3869"/>
                    <a:pt x="3" y="3869"/>
                    <a:pt x="0" y="3870"/>
                  </a:cubicBezTo>
                  <a:cubicBezTo>
                    <a:pt x="0" y="8619"/>
                    <a:pt x="4243" y="12469"/>
                    <a:pt x="9472" y="12469"/>
                  </a:cubicBezTo>
                  <a:cubicBezTo>
                    <a:pt x="14705" y="12469"/>
                    <a:pt x="18948" y="8619"/>
                    <a:pt x="18948" y="3870"/>
                  </a:cubicBezTo>
                  <a:cubicBezTo>
                    <a:pt x="18948" y="3870"/>
                    <a:pt x="18945" y="3869"/>
                    <a:pt x="18942" y="3867"/>
                  </a:cubicBezTo>
                  <a:cubicBezTo>
                    <a:pt x="18942" y="3825"/>
                    <a:pt x="18946" y="3785"/>
                    <a:pt x="18946" y="3741"/>
                  </a:cubicBezTo>
                  <a:cubicBezTo>
                    <a:pt x="18946" y="2712"/>
                    <a:pt x="18112" y="1877"/>
                    <a:pt x="17081" y="1877"/>
                  </a:cubicBezTo>
                  <a:cubicBezTo>
                    <a:pt x="16520" y="1877"/>
                    <a:pt x="16015" y="2127"/>
                    <a:pt x="15675" y="2520"/>
                  </a:cubicBezTo>
                  <a:cubicBezTo>
                    <a:pt x="15506" y="1541"/>
                    <a:pt x="14657" y="795"/>
                    <a:pt x="13629" y="795"/>
                  </a:cubicBezTo>
                  <a:cubicBezTo>
                    <a:pt x="12901" y="795"/>
                    <a:pt x="12261" y="1172"/>
                    <a:pt x="11890" y="1740"/>
                  </a:cubicBezTo>
                  <a:cubicBezTo>
                    <a:pt x="11886" y="1740"/>
                    <a:pt x="11885" y="1740"/>
                    <a:pt x="11882" y="1739"/>
                  </a:cubicBezTo>
                  <a:cubicBezTo>
                    <a:pt x="11547" y="728"/>
                    <a:pt x="10595" y="0"/>
                    <a:pt x="9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258978" y="2322927"/>
              <a:ext cx="111322" cy="103511"/>
            </a:xfrm>
            <a:custGeom>
              <a:avLst/>
              <a:gdLst/>
              <a:ahLst/>
              <a:cxnLst/>
              <a:rect l="l" t="t" r="r" b="b"/>
              <a:pathLst>
                <a:path w="1981" h="1842" extrusionOk="0">
                  <a:moveTo>
                    <a:pt x="1566" y="1"/>
                  </a:moveTo>
                  <a:lnTo>
                    <a:pt x="1566" y="1"/>
                  </a:lnTo>
                  <a:cubicBezTo>
                    <a:pt x="0" y="799"/>
                    <a:pt x="732" y="1841"/>
                    <a:pt x="734" y="1841"/>
                  </a:cubicBezTo>
                  <a:cubicBezTo>
                    <a:pt x="1980" y="1447"/>
                    <a:pt x="1566" y="1"/>
                    <a:pt x="156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211663" y="2338942"/>
              <a:ext cx="69064" cy="71480"/>
            </a:xfrm>
            <a:custGeom>
              <a:avLst/>
              <a:gdLst/>
              <a:ahLst/>
              <a:cxnLst/>
              <a:rect l="l" t="t" r="r" b="b"/>
              <a:pathLst>
                <a:path w="1229" h="127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0" y="1226"/>
                    <a:pt x="905" y="1271"/>
                    <a:pt x="905" y="1271"/>
                  </a:cubicBezTo>
                  <a:cubicBezTo>
                    <a:pt x="1229" y="401"/>
                    <a:pt x="236" y="1"/>
                    <a:pt x="23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29364" y="2271061"/>
              <a:ext cx="95981" cy="93677"/>
            </a:xfrm>
            <a:custGeom>
              <a:avLst/>
              <a:gdLst/>
              <a:ahLst/>
              <a:cxnLst/>
              <a:rect l="l" t="t" r="r" b="b"/>
              <a:pathLst>
                <a:path w="1708" h="1667" extrusionOk="0">
                  <a:moveTo>
                    <a:pt x="907" y="1"/>
                  </a:moveTo>
                  <a:cubicBezTo>
                    <a:pt x="1" y="1133"/>
                    <a:pt x="907" y="1667"/>
                    <a:pt x="907" y="1667"/>
                  </a:cubicBezTo>
                  <a:cubicBezTo>
                    <a:pt x="1708" y="947"/>
                    <a:pt x="907" y="1"/>
                    <a:pt x="90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38082" y="2738026"/>
              <a:ext cx="100083" cy="93228"/>
            </a:xfrm>
            <a:custGeom>
              <a:avLst/>
              <a:gdLst/>
              <a:ahLst/>
              <a:cxnLst/>
              <a:rect l="l" t="t" r="r" b="b"/>
              <a:pathLst>
                <a:path w="1781" h="1659" extrusionOk="0">
                  <a:moveTo>
                    <a:pt x="1409" y="1"/>
                  </a:moveTo>
                  <a:cubicBezTo>
                    <a:pt x="1" y="719"/>
                    <a:pt x="659" y="1657"/>
                    <a:pt x="657" y="1658"/>
                  </a:cubicBezTo>
                  <a:lnTo>
                    <a:pt x="657" y="1658"/>
                  </a:lnTo>
                  <a:cubicBezTo>
                    <a:pt x="1781" y="1305"/>
                    <a:pt x="1409" y="1"/>
                    <a:pt x="1409" y="1"/>
                  </a:cubicBezTo>
                  <a:close/>
                  <a:moveTo>
                    <a:pt x="657" y="1658"/>
                  </a:moveTo>
                  <a:cubicBezTo>
                    <a:pt x="657" y="1658"/>
                    <a:pt x="657" y="1658"/>
                    <a:pt x="657" y="1658"/>
                  </a:cubicBezTo>
                  <a:cubicBezTo>
                    <a:pt x="657" y="1658"/>
                    <a:pt x="657" y="1658"/>
                    <a:pt x="657" y="1658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95488" y="2752523"/>
              <a:ext cx="62152" cy="64343"/>
            </a:xfrm>
            <a:custGeom>
              <a:avLst/>
              <a:gdLst/>
              <a:ahLst/>
              <a:cxnLst/>
              <a:rect l="l" t="t" r="r" b="b"/>
              <a:pathLst>
                <a:path w="1106" h="1145" extrusionOk="0">
                  <a:moveTo>
                    <a:pt x="213" y="0"/>
                  </a:moveTo>
                  <a:cubicBezTo>
                    <a:pt x="0" y="1105"/>
                    <a:pt x="815" y="1145"/>
                    <a:pt x="815" y="1145"/>
                  </a:cubicBezTo>
                  <a:cubicBezTo>
                    <a:pt x="1105" y="359"/>
                    <a:pt x="213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11559" y="2691385"/>
              <a:ext cx="86259" cy="84292"/>
            </a:xfrm>
            <a:custGeom>
              <a:avLst/>
              <a:gdLst/>
              <a:ahLst/>
              <a:cxnLst/>
              <a:rect l="l" t="t" r="r" b="b"/>
              <a:pathLst>
                <a:path w="1535" h="1500" extrusionOk="0">
                  <a:moveTo>
                    <a:pt x="814" y="1"/>
                  </a:moveTo>
                  <a:cubicBezTo>
                    <a:pt x="0" y="1017"/>
                    <a:pt x="809" y="1500"/>
                    <a:pt x="813" y="1500"/>
                  </a:cubicBezTo>
                  <a:cubicBezTo>
                    <a:pt x="814" y="1500"/>
                    <a:pt x="814" y="1500"/>
                    <a:pt x="814" y="1500"/>
                  </a:cubicBezTo>
                  <a:cubicBezTo>
                    <a:pt x="1535" y="853"/>
                    <a:pt x="814" y="1"/>
                    <a:pt x="81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73974" y="2612378"/>
              <a:ext cx="99353" cy="92385"/>
            </a:xfrm>
            <a:custGeom>
              <a:avLst/>
              <a:gdLst/>
              <a:ahLst/>
              <a:cxnLst/>
              <a:rect l="l" t="t" r="r" b="b"/>
              <a:pathLst>
                <a:path w="1768" h="1644" extrusionOk="0">
                  <a:moveTo>
                    <a:pt x="1398" y="1"/>
                  </a:moveTo>
                  <a:lnTo>
                    <a:pt x="1398" y="1"/>
                  </a:lnTo>
                  <a:cubicBezTo>
                    <a:pt x="1" y="710"/>
                    <a:pt x="655" y="1644"/>
                    <a:pt x="655" y="1644"/>
                  </a:cubicBezTo>
                  <a:cubicBezTo>
                    <a:pt x="1767" y="1291"/>
                    <a:pt x="1398" y="1"/>
                    <a:pt x="139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31829" y="2626707"/>
              <a:ext cx="61646" cy="63781"/>
            </a:xfrm>
            <a:custGeom>
              <a:avLst/>
              <a:gdLst/>
              <a:ahLst/>
              <a:cxnLst/>
              <a:rect l="l" t="t" r="r" b="b"/>
              <a:pathLst>
                <a:path w="1097" h="1135" extrusionOk="0">
                  <a:moveTo>
                    <a:pt x="211" y="0"/>
                  </a:moveTo>
                  <a:lnTo>
                    <a:pt x="211" y="0"/>
                  </a:lnTo>
                  <a:cubicBezTo>
                    <a:pt x="1" y="1094"/>
                    <a:pt x="808" y="1134"/>
                    <a:pt x="808" y="1134"/>
                  </a:cubicBezTo>
                  <a:cubicBezTo>
                    <a:pt x="1097" y="357"/>
                    <a:pt x="212" y="0"/>
                    <a:pt x="21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47675" y="2566075"/>
              <a:ext cx="85585" cy="83618"/>
            </a:xfrm>
            <a:custGeom>
              <a:avLst/>
              <a:gdLst/>
              <a:ahLst/>
              <a:cxnLst/>
              <a:rect l="l" t="t" r="r" b="b"/>
              <a:pathLst>
                <a:path w="1523" h="1488" extrusionOk="0">
                  <a:moveTo>
                    <a:pt x="808" y="1"/>
                  </a:moveTo>
                  <a:cubicBezTo>
                    <a:pt x="1" y="1010"/>
                    <a:pt x="808" y="1488"/>
                    <a:pt x="808" y="1488"/>
                  </a:cubicBezTo>
                  <a:cubicBezTo>
                    <a:pt x="1523" y="844"/>
                    <a:pt x="808" y="1"/>
                    <a:pt x="8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301460" y="2016955"/>
              <a:ext cx="76819" cy="71592"/>
            </a:xfrm>
            <a:custGeom>
              <a:avLst/>
              <a:gdLst/>
              <a:ahLst/>
              <a:cxnLst/>
              <a:rect l="l" t="t" r="r" b="b"/>
              <a:pathLst>
                <a:path w="1367" h="1274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0" y="553"/>
                    <a:pt x="506" y="1273"/>
                    <a:pt x="505" y="1273"/>
                  </a:cubicBezTo>
                  <a:cubicBezTo>
                    <a:pt x="1367" y="1001"/>
                    <a:pt x="1081" y="1"/>
                    <a:pt x="108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68756" y="2028082"/>
              <a:ext cx="47710" cy="49395"/>
            </a:xfrm>
            <a:custGeom>
              <a:avLst/>
              <a:gdLst/>
              <a:ahLst/>
              <a:cxnLst/>
              <a:rect l="l" t="t" r="r" b="b"/>
              <a:pathLst>
                <a:path w="849" h="879" extrusionOk="0">
                  <a:moveTo>
                    <a:pt x="164" y="1"/>
                  </a:moveTo>
                  <a:lnTo>
                    <a:pt x="164" y="1"/>
                  </a:lnTo>
                  <a:cubicBezTo>
                    <a:pt x="1" y="848"/>
                    <a:pt x="626" y="879"/>
                    <a:pt x="626" y="879"/>
                  </a:cubicBezTo>
                  <a:cubicBezTo>
                    <a:pt x="848" y="277"/>
                    <a:pt x="164" y="1"/>
                    <a:pt x="16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81006" y="1981273"/>
              <a:ext cx="66310" cy="64680"/>
            </a:xfrm>
            <a:custGeom>
              <a:avLst/>
              <a:gdLst/>
              <a:ahLst/>
              <a:cxnLst/>
              <a:rect l="l" t="t" r="r" b="b"/>
              <a:pathLst>
                <a:path w="1180" h="1151" extrusionOk="0">
                  <a:moveTo>
                    <a:pt x="626" y="1"/>
                  </a:moveTo>
                  <a:cubicBezTo>
                    <a:pt x="1" y="781"/>
                    <a:pt x="626" y="1151"/>
                    <a:pt x="626" y="1151"/>
                  </a:cubicBezTo>
                  <a:cubicBezTo>
                    <a:pt x="1180" y="655"/>
                    <a:pt x="626" y="1"/>
                    <a:pt x="6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57886" y="3170881"/>
              <a:ext cx="156334" cy="145433"/>
            </a:xfrm>
            <a:custGeom>
              <a:avLst/>
              <a:gdLst/>
              <a:ahLst/>
              <a:cxnLst/>
              <a:rect l="l" t="t" r="r" b="b"/>
              <a:pathLst>
                <a:path w="2782" h="2588" extrusionOk="0">
                  <a:moveTo>
                    <a:pt x="2200" y="1"/>
                  </a:moveTo>
                  <a:lnTo>
                    <a:pt x="2200" y="1"/>
                  </a:lnTo>
                  <a:cubicBezTo>
                    <a:pt x="1" y="1120"/>
                    <a:pt x="1030" y="2587"/>
                    <a:pt x="1030" y="2587"/>
                  </a:cubicBezTo>
                  <a:cubicBezTo>
                    <a:pt x="2782" y="2032"/>
                    <a:pt x="2201" y="1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091466" y="3193358"/>
              <a:ext cx="96936" cy="100308"/>
            </a:xfrm>
            <a:custGeom>
              <a:avLst/>
              <a:gdLst/>
              <a:ahLst/>
              <a:cxnLst/>
              <a:rect l="l" t="t" r="r" b="b"/>
              <a:pathLst>
                <a:path w="1725" h="1785" extrusionOk="0">
                  <a:moveTo>
                    <a:pt x="332" y="1"/>
                  </a:moveTo>
                  <a:lnTo>
                    <a:pt x="332" y="1"/>
                  </a:lnTo>
                  <a:cubicBezTo>
                    <a:pt x="1" y="1723"/>
                    <a:pt x="1270" y="1784"/>
                    <a:pt x="1273" y="1784"/>
                  </a:cubicBezTo>
                  <a:cubicBezTo>
                    <a:pt x="1725" y="562"/>
                    <a:pt x="332" y="1"/>
                    <a:pt x="33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116528" y="3098111"/>
              <a:ext cx="134756" cy="131440"/>
            </a:xfrm>
            <a:custGeom>
              <a:avLst/>
              <a:gdLst/>
              <a:ahLst/>
              <a:cxnLst/>
              <a:rect l="l" t="t" r="r" b="b"/>
              <a:pathLst>
                <a:path w="2398" h="2339" extrusionOk="0">
                  <a:moveTo>
                    <a:pt x="1270" y="0"/>
                  </a:moveTo>
                  <a:cubicBezTo>
                    <a:pt x="1" y="1585"/>
                    <a:pt x="1265" y="2338"/>
                    <a:pt x="1270" y="2338"/>
                  </a:cubicBezTo>
                  <a:cubicBezTo>
                    <a:pt x="1270" y="2338"/>
                    <a:pt x="1270" y="2338"/>
                    <a:pt x="1270" y="2338"/>
                  </a:cubicBezTo>
                  <a:cubicBezTo>
                    <a:pt x="2397" y="1328"/>
                    <a:pt x="1270" y="0"/>
                    <a:pt x="127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504936" y="3007640"/>
              <a:ext cx="147961" cy="144421"/>
            </a:xfrm>
            <a:custGeom>
              <a:avLst/>
              <a:gdLst/>
              <a:ahLst/>
              <a:cxnLst/>
              <a:rect l="l" t="t" r="r" b="b"/>
              <a:pathLst>
                <a:path w="2633" h="2570" extrusionOk="0">
                  <a:moveTo>
                    <a:pt x="1238" y="1"/>
                  </a:moveTo>
                  <a:cubicBezTo>
                    <a:pt x="1238" y="1"/>
                    <a:pt x="1" y="1461"/>
                    <a:pt x="1238" y="2570"/>
                  </a:cubicBezTo>
                  <a:cubicBezTo>
                    <a:pt x="1238" y="2570"/>
                    <a:pt x="2632" y="1744"/>
                    <a:pt x="12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5818" y="3087547"/>
              <a:ext cx="171507" cy="159538"/>
            </a:xfrm>
            <a:custGeom>
              <a:avLst/>
              <a:gdLst/>
              <a:ahLst/>
              <a:cxnLst/>
              <a:rect l="l" t="t" r="r" b="b"/>
              <a:pathLst>
                <a:path w="3052" h="2839" extrusionOk="0">
                  <a:moveTo>
                    <a:pt x="638" y="1"/>
                  </a:moveTo>
                  <a:cubicBezTo>
                    <a:pt x="638" y="1"/>
                    <a:pt x="1" y="2230"/>
                    <a:pt x="1923" y="2839"/>
                  </a:cubicBezTo>
                  <a:cubicBezTo>
                    <a:pt x="1923" y="2839"/>
                    <a:pt x="3051" y="1231"/>
                    <a:pt x="6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573942" y="3112216"/>
              <a:ext cx="106377" cy="110198"/>
            </a:xfrm>
            <a:custGeom>
              <a:avLst/>
              <a:gdLst/>
              <a:ahLst/>
              <a:cxnLst/>
              <a:rect l="l" t="t" r="r" b="b"/>
              <a:pathLst>
                <a:path w="1893" h="1961" extrusionOk="0">
                  <a:moveTo>
                    <a:pt x="1528" y="1"/>
                  </a:moveTo>
                  <a:cubicBezTo>
                    <a:pt x="1528" y="1"/>
                    <a:pt x="0" y="617"/>
                    <a:pt x="497" y="1961"/>
                  </a:cubicBezTo>
                  <a:cubicBezTo>
                    <a:pt x="497" y="1961"/>
                    <a:pt x="1893" y="189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859123" y="2329783"/>
              <a:ext cx="99634" cy="97330"/>
            </a:xfrm>
            <a:custGeom>
              <a:avLst/>
              <a:gdLst/>
              <a:ahLst/>
              <a:cxnLst/>
              <a:rect l="l" t="t" r="r" b="b"/>
              <a:pathLst>
                <a:path w="1773" h="1732" extrusionOk="0">
                  <a:moveTo>
                    <a:pt x="940" y="1"/>
                  </a:moveTo>
                  <a:cubicBezTo>
                    <a:pt x="1" y="1174"/>
                    <a:pt x="940" y="1730"/>
                    <a:pt x="940" y="1731"/>
                  </a:cubicBezTo>
                  <a:cubicBezTo>
                    <a:pt x="1773" y="982"/>
                    <a:pt x="940" y="1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889748" y="2383503"/>
              <a:ext cx="115425" cy="107445"/>
            </a:xfrm>
            <a:custGeom>
              <a:avLst/>
              <a:gdLst/>
              <a:ahLst/>
              <a:cxnLst/>
              <a:rect l="l" t="t" r="r" b="b"/>
              <a:pathLst>
                <a:path w="2054" h="1912" extrusionOk="0">
                  <a:moveTo>
                    <a:pt x="1625" y="0"/>
                  </a:moveTo>
                  <a:cubicBezTo>
                    <a:pt x="1" y="829"/>
                    <a:pt x="761" y="1912"/>
                    <a:pt x="760" y="1912"/>
                  </a:cubicBezTo>
                  <a:cubicBezTo>
                    <a:pt x="2054" y="1502"/>
                    <a:pt x="1625" y="0"/>
                    <a:pt x="16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40747" y="2400136"/>
              <a:ext cx="71536" cy="74177"/>
            </a:xfrm>
            <a:custGeom>
              <a:avLst/>
              <a:gdLst/>
              <a:ahLst/>
              <a:cxnLst/>
              <a:rect l="l" t="t" r="r" b="b"/>
              <a:pathLst>
                <a:path w="1273" h="1320" extrusionOk="0">
                  <a:moveTo>
                    <a:pt x="243" y="1"/>
                  </a:moveTo>
                  <a:lnTo>
                    <a:pt x="243" y="1"/>
                  </a:lnTo>
                  <a:cubicBezTo>
                    <a:pt x="1" y="1258"/>
                    <a:pt x="914" y="1319"/>
                    <a:pt x="938" y="1319"/>
                  </a:cubicBezTo>
                  <a:cubicBezTo>
                    <a:pt x="938" y="1319"/>
                    <a:pt x="938" y="1319"/>
                    <a:pt x="938" y="1319"/>
                  </a:cubicBezTo>
                  <a:cubicBezTo>
                    <a:pt x="1273" y="415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630416" y="1981947"/>
              <a:ext cx="72492" cy="70806"/>
            </a:xfrm>
            <a:custGeom>
              <a:avLst/>
              <a:gdLst/>
              <a:ahLst/>
              <a:cxnLst/>
              <a:rect l="l" t="t" r="r" b="b"/>
              <a:pathLst>
                <a:path w="1290" h="1260" extrusionOk="0">
                  <a:moveTo>
                    <a:pt x="683" y="0"/>
                  </a:moveTo>
                  <a:cubicBezTo>
                    <a:pt x="1" y="855"/>
                    <a:pt x="681" y="1259"/>
                    <a:pt x="683" y="1259"/>
                  </a:cubicBezTo>
                  <a:cubicBezTo>
                    <a:pt x="683" y="1259"/>
                    <a:pt x="683" y="1259"/>
                    <a:pt x="683" y="1259"/>
                  </a:cubicBezTo>
                  <a:cubicBezTo>
                    <a:pt x="1289" y="717"/>
                    <a:pt x="683" y="0"/>
                    <a:pt x="6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652612" y="2021170"/>
              <a:ext cx="84180" cy="78280"/>
            </a:xfrm>
            <a:custGeom>
              <a:avLst/>
              <a:gdLst/>
              <a:ahLst/>
              <a:cxnLst/>
              <a:rect l="l" t="t" r="r" b="b"/>
              <a:pathLst>
                <a:path w="1498" h="1393" extrusionOk="0">
                  <a:moveTo>
                    <a:pt x="1185" y="0"/>
                  </a:moveTo>
                  <a:cubicBezTo>
                    <a:pt x="0" y="602"/>
                    <a:pt x="555" y="1393"/>
                    <a:pt x="557" y="1393"/>
                  </a:cubicBezTo>
                  <a:cubicBezTo>
                    <a:pt x="1498" y="1095"/>
                    <a:pt x="1185" y="0"/>
                    <a:pt x="118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616873" y="2033251"/>
              <a:ext cx="52374" cy="54060"/>
            </a:xfrm>
            <a:custGeom>
              <a:avLst/>
              <a:gdLst/>
              <a:ahLst/>
              <a:cxnLst/>
              <a:rect l="l" t="t" r="r" b="b"/>
              <a:pathLst>
                <a:path w="932" h="962" extrusionOk="0">
                  <a:moveTo>
                    <a:pt x="181" y="0"/>
                  </a:moveTo>
                  <a:lnTo>
                    <a:pt x="181" y="0"/>
                  </a:lnTo>
                  <a:cubicBezTo>
                    <a:pt x="1" y="926"/>
                    <a:pt x="686" y="961"/>
                    <a:pt x="686" y="961"/>
                  </a:cubicBezTo>
                  <a:cubicBezTo>
                    <a:pt x="931" y="301"/>
                    <a:pt x="181" y="0"/>
                    <a:pt x="1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603331" y="1781675"/>
              <a:ext cx="40629" cy="39674"/>
            </a:xfrm>
            <a:custGeom>
              <a:avLst/>
              <a:gdLst/>
              <a:ahLst/>
              <a:cxnLst/>
              <a:rect l="l" t="t" r="r" b="b"/>
              <a:pathLst>
                <a:path w="723" h="706" extrusionOk="0">
                  <a:moveTo>
                    <a:pt x="383" y="1"/>
                  </a:moveTo>
                  <a:cubicBezTo>
                    <a:pt x="0" y="479"/>
                    <a:pt x="383" y="706"/>
                    <a:pt x="383" y="706"/>
                  </a:cubicBezTo>
                  <a:cubicBezTo>
                    <a:pt x="723" y="402"/>
                    <a:pt x="383" y="1"/>
                    <a:pt x="38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615862" y="1803590"/>
              <a:ext cx="47148" cy="43832"/>
            </a:xfrm>
            <a:custGeom>
              <a:avLst/>
              <a:gdLst/>
              <a:ahLst/>
              <a:cxnLst/>
              <a:rect l="l" t="t" r="r" b="b"/>
              <a:pathLst>
                <a:path w="839" h="780" extrusionOk="0">
                  <a:moveTo>
                    <a:pt x="664" y="0"/>
                  </a:moveTo>
                  <a:lnTo>
                    <a:pt x="664" y="0"/>
                  </a:lnTo>
                  <a:cubicBezTo>
                    <a:pt x="1" y="337"/>
                    <a:pt x="309" y="780"/>
                    <a:pt x="311" y="780"/>
                  </a:cubicBezTo>
                  <a:cubicBezTo>
                    <a:pt x="311" y="780"/>
                    <a:pt x="311" y="780"/>
                    <a:pt x="311" y="780"/>
                  </a:cubicBezTo>
                  <a:cubicBezTo>
                    <a:pt x="839" y="612"/>
                    <a:pt x="664" y="0"/>
                    <a:pt x="66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595745" y="1810389"/>
              <a:ext cx="29278" cy="30233"/>
            </a:xfrm>
            <a:custGeom>
              <a:avLst/>
              <a:gdLst/>
              <a:ahLst/>
              <a:cxnLst/>
              <a:rect l="l" t="t" r="r" b="b"/>
              <a:pathLst>
                <a:path w="521" h="538" extrusionOk="0">
                  <a:moveTo>
                    <a:pt x="101" y="0"/>
                  </a:moveTo>
                  <a:lnTo>
                    <a:pt x="101" y="0"/>
                  </a:lnTo>
                  <a:cubicBezTo>
                    <a:pt x="0" y="521"/>
                    <a:pt x="384" y="538"/>
                    <a:pt x="384" y="538"/>
                  </a:cubicBezTo>
                  <a:cubicBezTo>
                    <a:pt x="521" y="17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79890" y="3219938"/>
              <a:ext cx="88676" cy="86653"/>
            </a:xfrm>
            <a:custGeom>
              <a:avLst/>
              <a:gdLst/>
              <a:ahLst/>
              <a:cxnLst/>
              <a:rect l="l" t="t" r="r" b="b"/>
              <a:pathLst>
                <a:path w="1578" h="1542" extrusionOk="0">
                  <a:moveTo>
                    <a:pt x="836" y="0"/>
                  </a:moveTo>
                  <a:cubicBezTo>
                    <a:pt x="0" y="1045"/>
                    <a:pt x="836" y="1541"/>
                    <a:pt x="836" y="1541"/>
                  </a:cubicBezTo>
                  <a:cubicBezTo>
                    <a:pt x="1578" y="874"/>
                    <a:pt x="836" y="0"/>
                    <a:pt x="83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07144" y="3267814"/>
              <a:ext cx="102837" cy="95700"/>
            </a:xfrm>
            <a:custGeom>
              <a:avLst/>
              <a:gdLst/>
              <a:ahLst/>
              <a:cxnLst/>
              <a:rect l="l" t="t" r="r" b="b"/>
              <a:pathLst>
                <a:path w="1830" h="1703" extrusionOk="0">
                  <a:moveTo>
                    <a:pt x="1449" y="0"/>
                  </a:moveTo>
                  <a:lnTo>
                    <a:pt x="1449" y="0"/>
                  </a:lnTo>
                  <a:cubicBezTo>
                    <a:pt x="1" y="739"/>
                    <a:pt x="678" y="1703"/>
                    <a:pt x="678" y="1703"/>
                  </a:cubicBezTo>
                  <a:cubicBezTo>
                    <a:pt x="1830" y="1338"/>
                    <a:pt x="1449" y="0"/>
                    <a:pt x="144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763482" y="3282593"/>
              <a:ext cx="63838" cy="66142"/>
            </a:xfrm>
            <a:custGeom>
              <a:avLst/>
              <a:gdLst/>
              <a:ahLst/>
              <a:cxnLst/>
              <a:rect l="l" t="t" r="r" b="b"/>
              <a:pathLst>
                <a:path w="1136" h="1177" extrusionOk="0">
                  <a:moveTo>
                    <a:pt x="218" y="0"/>
                  </a:moveTo>
                  <a:cubicBezTo>
                    <a:pt x="0" y="1134"/>
                    <a:pt x="836" y="1176"/>
                    <a:pt x="836" y="1176"/>
                  </a:cubicBezTo>
                  <a:cubicBezTo>
                    <a:pt x="1136" y="371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877666" y="2705546"/>
              <a:ext cx="79123" cy="77100"/>
            </a:xfrm>
            <a:custGeom>
              <a:avLst/>
              <a:gdLst/>
              <a:ahLst/>
              <a:cxnLst/>
              <a:rect l="l" t="t" r="r" b="b"/>
              <a:pathLst>
                <a:path w="1408" h="1372" extrusionOk="0">
                  <a:moveTo>
                    <a:pt x="746" y="0"/>
                  </a:moveTo>
                  <a:cubicBezTo>
                    <a:pt x="1" y="931"/>
                    <a:pt x="746" y="1371"/>
                    <a:pt x="746" y="1371"/>
                  </a:cubicBezTo>
                  <a:cubicBezTo>
                    <a:pt x="1408" y="780"/>
                    <a:pt x="746" y="0"/>
                    <a:pt x="74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01998" y="2748197"/>
              <a:ext cx="91654" cy="85360"/>
            </a:xfrm>
            <a:custGeom>
              <a:avLst/>
              <a:gdLst/>
              <a:ahLst/>
              <a:cxnLst/>
              <a:rect l="l" t="t" r="r" b="b"/>
              <a:pathLst>
                <a:path w="1631" h="1519" extrusionOk="0">
                  <a:moveTo>
                    <a:pt x="1290" y="0"/>
                  </a:moveTo>
                  <a:lnTo>
                    <a:pt x="1290" y="0"/>
                  </a:lnTo>
                  <a:cubicBezTo>
                    <a:pt x="1" y="656"/>
                    <a:pt x="606" y="1517"/>
                    <a:pt x="606" y="1518"/>
                  </a:cubicBezTo>
                  <a:cubicBezTo>
                    <a:pt x="1631" y="1192"/>
                    <a:pt x="1291" y="0"/>
                    <a:pt x="129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63056" y="2761346"/>
              <a:ext cx="56926" cy="58892"/>
            </a:xfrm>
            <a:custGeom>
              <a:avLst/>
              <a:gdLst/>
              <a:ahLst/>
              <a:cxnLst/>
              <a:rect l="l" t="t" r="r" b="b"/>
              <a:pathLst>
                <a:path w="1013" h="1048" extrusionOk="0">
                  <a:moveTo>
                    <a:pt x="195" y="0"/>
                  </a:moveTo>
                  <a:lnTo>
                    <a:pt x="195" y="0"/>
                  </a:lnTo>
                  <a:cubicBezTo>
                    <a:pt x="0" y="1011"/>
                    <a:pt x="746" y="1047"/>
                    <a:pt x="746" y="1047"/>
                  </a:cubicBezTo>
                  <a:cubicBezTo>
                    <a:pt x="1012" y="33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058087" y="3859528"/>
              <a:ext cx="904065" cy="235850"/>
            </a:xfrm>
            <a:custGeom>
              <a:avLst/>
              <a:gdLst/>
              <a:ahLst/>
              <a:cxnLst/>
              <a:rect l="l" t="t" r="r" b="b"/>
              <a:pathLst>
                <a:path w="16088" h="4197" extrusionOk="0">
                  <a:moveTo>
                    <a:pt x="8043" y="1"/>
                  </a:moveTo>
                  <a:cubicBezTo>
                    <a:pt x="3600" y="1"/>
                    <a:pt x="0" y="1879"/>
                    <a:pt x="0" y="4197"/>
                  </a:cubicBezTo>
                  <a:lnTo>
                    <a:pt x="16087" y="4197"/>
                  </a:lnTo>
                  <a:cubicBezTo>
                    <a:pt x="16087" y="1879"/>
                    <a:pt x="12488" y="1"/>
                    <a:pt x="8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5643850" y="3628625"/>
            <a:ext cx="1891580" cy="702012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-126500" y="4237750"/>
            <a:ext cx="9423536" cy="2455670"/>
            <a:chOff x="-126500" y="3932950"/>
            <a:chExt cx="9423536" cy="2455670"/>
          </a:xfrm>
        </p:grpSpPr>
        <p:sp>
          <p:nvSpPr>
            <p:cNvPr id="70" name="Google Shape;70;p2"/>
            <p:cNvSpPr/>
            <p:nvPr/>
          </p:nvSpPr>
          <p:spPr>
            <a:xfrm>
              <a:off x="-126051" y="39329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26500" y="40551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8479026" y="2969920"/>
            <a:ext cx="664944" cy="1409797"/>
            <a:chOff x="8479026" y="2665120"/>
            <a:chExt cx="664944" cy="1409797"/>
          </a:xfrm>
        </p:grpSpPr>
        <p:sp>
          <p:nvSpPr>
            <p:cNvPr id="73" name="Google Shape;73;p2"/>
            <p:cNvSpPr/>
            <p:nvPr/>
          </p:nvSpPr>
          <p:spPr>
            <a:xfrm>
              <a:off x="8658233" y="2665144"/>
              <a:ext cx="485668" cy="830679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658233" y="2665120"/>
              <a:ext cx="485668" cy="577188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493830" y="3087255"/>
              <a:ext cx="650066" cy="709033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493830" y="3087305"/>
              <a:ext cx="650066" cy="508146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479101" y="3434455"/>
              <a:ext cx="664870" cy="640461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479026" y="3435396"/>
              <a:ext cx="664870" cy="435985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1565038" y="4195750"/>
            <a:ext cx="664950" cy="634550"/>
            <a:chOff x="1565038" y="3890950"/>
            <a:chExt cx="664950" cy="634550"/>
          </a:xfrm>
        </p:grpSpPr>
        <p:sp>
          <p:nvSpPr>
            <p:cNvPr id="80" name="Google Shape;80;p2"/>
            <p:cNvSpPr/>
            <p:nvPr/>
          </p:nvSpPr>
          <p:spPr>
            <a:xfrm>
              <a:off x="1861863" y="3890950"/>
              <a:ext cx="173850" cy="232650"/>
            </a:xfrm>
            <a:custGeom>
              <a:avLst/>
              <a:gdLst/>
              <a:ahLst/>
              <a:cxnLst/>
              <a:rect l="l" t="t" r="r" b="b"/>
              <a:pathLst>
                <a:path w="6954" h="9306" extrusionOk="0">
                  <a:moveTo>
                    <a:pt x="3375" y="0"/>
                  </a:moveTo>
                  <a:cubicBezTo>
                    <a:pt x="2909" y="0"/>
                    <a:pt x="2444" y="176"/>
                    <a:pt x="2033" y="406"/>
                  </a:cubicBezTo>
                  <a:cubicBezTo>
                    <a:pt x="1341" y="794"/>
                    <a:pt x="734" y="1360"/>
                    <a:pt x="394" y="2077"/>
                  </a:cubicBezTo>
                  <a:cubicBezTo>
                    <a:pt x="10" y="2894"/>
                    <a:pt x="0" y="3858"/>
                    <a:pt x="265" y="4722"/>
                  </a:cubicBezTo>
                  <a:cubicBezTo>
                    <a:pt x="531" y="5586"/>
                    <a:pt x="1057" y="6353"/>
                    <a:pt x="1685" y="7002"/>
                  </a:cubicBezTo>
                  <a:cubicBezTo>
                    <a:pt x="2448" y="7787"/>
                    <a:pt x="3373" y="8409"/>
                    <a:pt x="4385" y="8829"/>
                  </a:cubicBezTo>
                  <a:cubicBezTo>
                    <a:pt x="4881" y="9034"/>
                    <a:pt x="5417" y="9218"/>
                    <a:pt x="5951" y="9298"/>
                  </a:cubicBezTo>
                  <a:cubicBezTo>
                    <a:pt x="5984" y="9303"/>
                    <a:pt x="6015" y="9306"/>
                    <a:pt x="6045" y="9306"/>
                  </a:cubicBezTo>
                  <a:cubicBezTo>
                    <a:pt x="6511" y="9306"/>
                    <a:pt x="6556" y="8704"/>
                    <a:pt x="6600" y="8286"/>
                  </a:cubicBezTo>
                  <a:cubicBezTo>
                    <a:pt x="6682" y="7500"/>
                    <a:pt x="6754" y="6716"/>
                    <a:pt x="6818" y="5930"/>
                  </a:cubicBezTo>
                  <a:cubicBezTo>
                    <a:pt x="6894" y="5011"/>
                    <a:pt x="6953" y="4066"/>
                    <a:pt x="6694" y="3181"/>
                  </a:cubicBezTo>
                  <a:cubicBezTo>
                    <a:pt x="6407" y="2206"/>
                    <a:pt x="5743" y="1373"/>
                    <a:pt x="4966" y="716"/>
                  </a:cubicBezTo>
                  <a:cubicBezTo>
                    <a:pt x="4587" y="398"/>
                    <a:pt x="4158" y="107"/>
                    <a:pt x="3671" y="25"/>
                  </a:cubicBezTo>
                  <a:cubicBezTo>
                    <a:pt x="3573" y="8"/>
                    <a:pt x="3474" y="0"/>
                    <a:pt x="3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896163" y="3991475"/>
              <a:ext cx="31850" cy="15075"/>
            </a:xfrm>
            <a:custGeom>
              <a:avLst/>
              <a:gdLst/>
              <a:ahLst/>
              <a:cxnLst/>
              <a:rect l="l" t="t" r="r" b="b"/>
              <a:pathLst>
                <a:path w="1274" h="603" extrusionOk="0">
                  <a:moveTo>
                    <a:pt x="78" y="1"/>
                  </a:moveTo>
                  <a:cubicBezTo>
                    <a:pt x="51" y="1"/>
                    <a:pt x="25" y="17"/>
                    <a:pt x="15" y="43"/>
                  </a:cubicBezTo>
                  <a:cubicBezTo>
                    <a:pt x="0" y="79"/>
                    <a:pt x="18" y="119"/>
                    <a:pt x="52" y="134"/>
                  </a:cubicBezTo>
                  <a:lnTo>
                    <a:pt x="1170" y="597"/>
                  </a:lnTo>
                  <a:cubicBezTo>
                    <a:pt x="1179" y="601"/>
                    <a:pt x="1188" y="603"/>
                    <a:pt x="1198" y="603"/>
                  </a:cubicBezTo>
                  <a:cubicBezTo>
                    <a:pt x="1224" y="603"/>
                    <a:pt x="1249" y="588"/>
                    <a:pt x="1259" y="560"/>
                  </a:cubicBezTo>
                  <a:cubicBezTo>
                    <a:pt x="1274" y="524"/>
                    <a:pt x="1256" y="485"/>
                    <a:pt x="1222" y="471"/>
                  </a:cubicBezTo>
                  <a:lnTo>
                    <a:pt x="104" y="6"/>
                  </a:lnTo>
                  <a:cubicBezTo>
                    <a:pt x="95" y="3"/>
                    <a:pt x="87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905313" y="3982300"/>
              <a:ext cx="11675" cy="32600"/>
            </a:xfrm>
            <a:custGeom>
              <a:avLst/>
              <a:gdLst/>
              <a:ahLst/>
              <a:cxnLst/>
              <a:rect l="l" t="t" r="r" b="b"/>
              <a:pathLst>
                <a:path w="467" h="1304" extrusionOk="0">
                  <a:moveTo>
                    <a:pt x="394" y="0"/>
                  </a:moveTo>
                  <a:cubicBezTo>
                    <a:pt x="363" y="0"/>
                    <a:pt x="333" y="19"/>
                    <a:pt x="324" y="50"/>
                  </a:cubicBezTo>
                  <a:lnTo>
                    <a:pt x="9" y="1218"/>
                  </a:lnTo>
                  <a:cubicBezTo>
                    <a:pt x="0" y="1253"/>
                    <a:pt x="22" y="1291"/>
                    <a:pt x="57" y="1301"/>
                  </a:cubicBezTo>
                  <a:cubicBezTo>
                    <a:pt x="62" y="1304"/>
                    <a:pt x="69" y="1304"/>
                    <a:pt x="75" y="1304"/>
                  </a:cubicBezTo>
                  <a:cubicBezTo>
                    <a:pt x="103" y="1304"/>
                    <a:pt x="132" y="1284"/>
                    <a:pt x="141" y="1253"/>
                  </a:cubicBezTo>
                  <a:lnTo>
                    <a:pt x="456" y="86"/>
                  </a:lnTo>
                  <a:cubicBezTo>
                    <a:pt x="466" y="50"/>
                    <a:pt x="445" y="13"/>
                    <a:pt x="409" y="2"/>
                  </a:cubicBezTo>
                  <a:cubicBezTo>
                    <a:pt x="404" y="1"/>
                    <a:pt x="399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981113" y="3957300"/>
              <a:ext cx="19275" cy="14700"/>
            </a:xfrm>
            <a:custGeom>
              <a:avLst/>
              <a:gdLst/>
              <a:ahLst/>
              <a:cxnLst/>
              <a:rect l="l" t="t" r="r" b="b"/>
              <a:pathLst>
                <a:path w="771" h="588" extrusionOk="0">
                  <a:moveTo>
                    <a:pt x="78" y="1"/>
                  </a:moveTo>
                  <a:cubicBezTo>
                    <a:pt x="58" y="1"/>
                    <a:pt x="37" y="10"/>
                    <a:pt x="24" y="28"/>
                  </a:cubicBezTo>
                  <a:cubicBezTo>
                    <a:pt x="1" y="60"/>
                    <a:pt x="8" y="103"/>
                    <a:pt x="38" y="124"/>
                  </a:cubicBezTo>
                  <a:lnTo>
                    <a:pt x="653" y="576"/>
                  </a:lnTo>
                  <a:cubicBezTo>
                    <a:pt x="665" y="584"/>
                    <a:pt x="679" y="587"/>
                    <a:pt x="693" y="587"/>
                  </a:cubicBezTo>
                  <a:cubicBezTo>
                    <a:pt x="715" y="587"/>
                    <a:pt x="736" y="579"/>
                    <a:pt x="748" y="561"/>
                  </a:cubicBezTo>
                  <a:cubicBezTo>
                    <a:pt x="771" y="530"/>
                    <a:pt x="764" y="487"/>
                    <a:pt x="733" y="465"/>
                  </a:cubicBezTo>
                  <a:lnTo>
                    <a:pt x="118" y="14"/>
                  </a:lnTo>
                  <a:cubicBezTo>
                    <a:pt x="106" y="5"/>
                    <a:pt x="92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983638" y="3955300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3" y="0"/>
                  </a:moveTo>
                  <a:cubicBezTo>
                    <a:pt x="448" y="0"/>
                    <a:pt x="423" y="15"/>
                    <a:pt x="412" y="39"/>
                  </a:cubicBezTo>
                  <a:cubicBezTo>
                    <a:pt x="298" y="269"/>
                    <a:pt x="166" y="491"/>
                    <a:pt x="22" y="702"/>
                  </a:cubicBezTo>
                  <a:cubicBezTo>
                    <a:pt x="0" y="732"/>
                    <a:pt x="9" y="775"/>
                    <a:pt x="39" y="796"/>
                  </a:cubicBezTo>
                  <a:cubicBezTo>
                    <a:pt x="52" y="806"/>
                    <a:pt x="65" y="809"/>
                    <a:pt x="79" y="809"/>
                  </a:cubicBezTo>
                  <a:cubicBezTo>
                    <a:pt x="101" y="809"/>
                    <a:pt x="122" y="799"/>
                    <a:pt x="132" y="779"/>
                  </a:cubicBezTo>
                  <a:cubicBezTo>
                    <a:pt x="283" y="564"/>
                    <a:pt x="417" y="335"/>
                    <a:pt x="534" y="99"/>
                  </a:cubicBezTo>
                  <a:cubicBezTo>
                    <a:pt x="552" y="65"/>
                    <a:pt x="538" y="25"/>
                    <a:pt x="503" y="8"/>
                  </a:cubicBezTo>
                  <a:cubicBezTo>
                    <a:pt x="494" y="3"/>
                    <a:pt x="484" y="0"/>
                    <a:pt x="4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978188" y="4030400"/>
              <a:ext cx="19300" cy="14675"/>
            </a:xfrm>
            <a:custGeom>
              <a:avLst/>
              <a:gdLst/>
              <a:ahLst/>
              <a:cxnLst/>
              <a:rect l="l" t="t" r="r" b="b"/>
              <a:pathLst>
                <a:path w="772" h="587" extrusionOk="0">
                  <a:moveTo>
                    <a:pt x="79" y="1"/>
                  </a:moveTo>
                  <a:cubicBezTo>
                    <a:pt x="59" y="1"/>
                    <a:pt x="38" y="10"/>
                    <a:pt x="25" y="28"/>
                  </a:cubicBezTo>
                  <a:cubicBezTo>
                    <a:pt x="0" y="58"/>
                    <a:pt x="7" y="101"/>
                    <a:pt x="39" y="122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4" y="587"/>
                  </a:cubicBezTo>
                  <a:cubicBezTo>
                    <a:pt x="714" y="587"/>
                    <a:pt x="736" y="577"/>
                    <a:pt x="749" y="560"/>
                  </a:cubicBezTo>
                  <a:cubicBezTo>
                    <a:pt x="772" y="530"/>
                    <a:pt x="764" y="487"/>
                    <a:pt x="734" y="465"/>
                  </a:cubicBezTo>
                  <a:lnTo>
                    <a:pt x="119" y="13"/>
                  </a:ln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980663" y="4028325"/>
              <a:ext cx="13825" cy="20275"/>
            </a:xfrm>
            <a:custGeom>
              <a:avLst/>
              <a:gdLst/>
              <a:ahLst/>
              <a:cxnLst/>
              <a:rect l="l" t="t" r="r" b="b"/>
              <a:pathLst>
                <a:path w="553" h="811" extrusionOk="0">
                  <a:moveTo>
                    <a:pt x="473" y="1"/>
                  </a:moveTo>
                  <a:cubicBezTo>
                    <a:pt x="448" y="1"/>
                    <a:pt x="424" y="15"/>
                    <a:pt x="412" y="39"/>
                  </a:cubicBezTo>
                  <a:cubicBezTo>
                    <a:pt x="300" y="270"/>
                    <a:pt x="166" y="492"/>
                    <a:pt x="22" y="703"/>
                  </a:cubicBezTo>
                  <a:cubicBezTo>
                    <a:pt x="0" y="733"/>
                    <a:pt x="9" y="776"/>
                    <a:pt x="40" y="798"/>
                  </a:cubicBezTo>
                  <a:cubicBezTo>
                    <a:pt x="52" y="806"/>
                    <a:pt x="65" y="811"/>
                    <a:pt x="79" y="811"/>
                  </a:cubicBezTo>
                  <a:cubicBezTo>
                    <a:pt x="100" y="811"/>
                    <a:pt x="122" y="799"/>
                    <a:pt x="133" y="779"/>
                  </a:cubicBezTo>
                  <a:cubicBezTo>
                    <a:pt x="281" y="567"/>
                    <a:pt x="417" y="337"/>
                    <a:pt x="535" y="101"/>
                  </a:cubicBezTo>
                  <a:cubicBezTo>
                    <a:pt x="552" y="66"/>
                    <a:pt x="538" y="25"/>
                    <a:pt x="503" y="9"/>
                  </a:cubicBezTo>
                  <a:cubicBezTo>
                    <a:pt x="494" y="3"/>
                    <a:pt x="483" y="1"/>
                    <a:pt x="4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990163" y="4079400"/>
              <a:ext cx="13425" cy="19925"/>
            </a:xfrm>
            <a:custGeom>
              <a:avLst/>
              <a:gdLst/>
              <a:ahLst/>
              <a:cxnLst/>
              <a:rect l="l" t="t" r="r" b="b"/>
              <a:pathLst>
                <a:path w="537" h="797" extrusionOk="0">
                  <a:moveTo>
                    <a:pt x="77" y="0"/>
                  </a:moveTo>
                  <a:cubicBezTo>
                    <a:pt x="66" y="0"/>
                    <a:pt x="54" y="3"/>
                    <a:pt x="43" y="9"/>
                  </a:cubicBezTo>
                  <a:cubicBezTo>
                    <a:pt x="12" y="26"/>
                    <a:pt x="0" y="69"/>
                    <a:pt x="19" y="102"/>
                  </a:cubicBezTo>
                  <a:lnTo>
                    <a:pt x="400" y="762"/>
                  </a:lnTo>
                  <a:cubicBezTo>
                    <a:pt x="413" y="784"/>
                    <a:pt x="436" y="796"/>
                    <a:pt x="459" y="796"/>
                  </a:cubicBezTo>
                  <a:cubicBezTo>
                    <a:pt x="470" y="796"/>
                    <a:pt x="482" y="794"/>
                    <a:pt x="493" y="786"/>
                  </a:cubicBezTo>
                  <a:cubicBezTo>
                    <a:pt x="525" y="769"/>
                    <a:pt x="536" y="726"/>
                    <a:pt x="518" y="693"/>
                  </a:cubicBezTo>
                  <a:lnTo>
                    <a:pt x="136" y="34"/>
                  </a:lnTo>
                  <a:cubicBezTo>
                    <a:pt x="125" y="12"/>
                    <a:pt x="101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86463" y="4082550"/>
              <a:ext cx="19750" cy="14800"/>
            </a:xfrm>
            <a:custGeom>
              <a:avLst/>
              <a:gdLst/>
              <a:ahLst/>
              <a:cxnLst/>
              <a:rect l="l" t="t" r="r" b="b"/>
              <a:pathLst>
                <a:path w="790" h="592" extrusionOk="0">
                  <a:moveTo>
                    <a:pt x="711" y="0"/>
                  </a:moveTo>
                  <a:cubicBezTo>
                    <a:pt x="695" y="0"/>
                    <a:pt x="680" y="5"/>
                    <a:pt x="667" y="15"/>
                  </a:cubicBezTo>
                  <a:cubicBezTo>
                    <a:pt x="471" y="183"/>
                    <a:pt x="261" y="334"/>
                    <a:pt x="43" y="465"/>
                  </a:cubicBezTo>
                  <a:cubicBezTo>
                    <a:pt x="12" y="486"/>
                    <a:pt x="0" y="527"/>
                    <a:pt x="20" y="559"/>
                  </a:cubicBezTo>
                  <a:cubicBezTo>
                    <a:pt x="33" y="580"/>
                    <a:pt x="55" y="592"/>
                    <a:pt x="78" y="592"/>
                  </a:cubicBezTo>
                  <a:cubicBezTo>
                    <a:pt x="91" y="592"/>
                    <a:pt x="104" y="589"/>
                    <a:pt x="114" y="582"/>
                  </a:cubicBezTo>
                  <a:cubicBezTo>
                    <a:pt x="337" y="445"/>
                    <a:pt x="552" y="292"/>
                    <a:pt x="756" y="121"/>
                  </a:cubicBezTo>
                  <a:cubicBezTo>
                    <a:pt x="785" y="97"/>
                    <a:pt x="789" y="54"/>
                    <a:pt x="765" y="25"/>
                  </a:cubicBezTo>
                  <a:cubicBezTo>
                    <a:pt x="750" y="8"/>
                    <a:pt x="730" y="0"/>
                    <a:pt x="71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33163" y="3930275"/>
              <a:ext cx="19525" cy="14175"/>
            </a:xfrm>
            <a:custGeom>
              <a:avLst/>
              <a:gdLst/>
              <a:ahLst/>
              <a:cxnLst/>
              <a:rect l="l" t="t" r="r" b="b"/>
              <a:pathLst>
                <a:path w="781" h="567" extrusionOk="0">
                  <a:moveTo>
                    <a:pt x="75" y="1"/>
                  </a:moveTo>
                  <a:cubicBezTo>
                    <a:pt x="59" y="1"/>
                    <a:pt x="42" y="7"/>
                    <a:pt x="29" y="19"/>
                  </a:cubicBezTo>
                  <a:cubicBezTo>
                    <a:pt x="2" y="46"/>
                    <a:pt x="0" y="90"/>
                    <a:pt x="27" y="117"/>
                  </a:cubicBezTo>
                  <a:cubicBezTo>
                    <a:pt x="210" y="303"/>
                    <a:pt x="435" y="457"/>
                    <a:pt x="674" y="561"/>
                  </a:cubicBezTo>
                  <a:cubicBezTo>
                    <a:pt x="683" y="564"/>
                    <a:pt x="693" y="567"/>
                    <a:pt x="701" y="567"/>
                  </a:cubicBezTo>
                  <a:cubicBezTo>
                    <a:pt x="729" y="567"/>
                    <a:pt x="753" y="553"/>
                    <a:pt x="766" y="525"/>
                  </a:cubicBezTo>
                  <a:cubicBezTo>
                    <a:pt x="780" y="491"/>
                    <a:pt x="764" y="449"/>
                    <a:pt x="730" y="435"/>
                  </a:cubicBezTo>
                  <a:cubicBezTo>
                    <a:pt x="503" y="340"/>
                    <a:pt x="296" y="197"/>
                    <a:pt x="126" y="22"/>
                  </a:cubicBezTo>
                  <a:cubicBezTo>
                    <a:pt x="112" y="8"/>
                    <a:pt x="94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934163" y="3927575"/>
              <a:ext cx="15325" cy="22450"/>
            </a:xfrm>
            <a:custGeom>
              <a:avLst/>
              <a:gdLst/>
              <a:ahLst/>
              <a:cxnLst/>
              <a:rect l="l" t="t" r="r" b="b"/>
              <a:pathLst>
                <a:path w="613" h="898" extrusionOk="0">
                  <a:moveTo>
                    <a:pt x="537" y="0"/>
                  </a:moveTo>
                  <a:cubicBezTo>
                    <a:pt x="515" y="0"/>
                    <a:pt x="493" y="10"/>
                    <a:pt x="479" y="30"/>
                  </a:cubicBezTo>
                  <a:cubicBezTo>
                    <a:pt x="306" y="275"/>
                    <a:pt x="151" y="533"/>
                    <a:pt x="16" y="798"/>
                  </a:cubicBezTo>
                  <a:cubicBezTo>
                    <a:pt x="0" y="833"/>
                    <a:pt x="12" y="873"/>
                    <a:pt x="46" y="890"/>
                  </a:cubicBezTo>
                  <a:cubicBezTo>
                    <a:pt x="55" y="894"/>
                    <a:pt x="66" y="897"/>
                    <a:pt x="76" y="897"/>
                  </a:cubicBezTo>
                  <a:cubicBezTo>
                    <a:pt x="102" y="897"/>
                    <a:pt x="125" y="884"/>
                    <a:pt x="138" y="859"/>
                  </a:cubicBezTo>
                  <a:cubicBezTo>
                    <a:pt x="268" y="599"/>
                    <a:pt x="420" y="347"/>
                    <a:pt x="591" y="109"/>
                  </a:cubicBezTo>
                  <a:cubicBezTo>
                    <a:pt x="613" y="77"/>
                    <a:pt x="605" y="34"/>
                    <a:pt x="575" y="13"/>
                  </a:cubicBezTo>
                  <a:cubicBezTo>
                    <a:pt x="564" y="4"/>
                    <a:pt x="550" y="0"/>
                    <a:pt x="53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997263" y="3959100"/>
              <a:ext cx="232725" cy="355575"/>
            </a:xfrm>
            <a:custGeom>
              <a:avLst/>
              <a:gdLst/>
              <a:ahLst/>
              <a:cxnLst/>
              <a:rect l="l" t="t" r="r" b="b"/>
              <a:pathLst>
                <a:path w="9309" h="14223" extrusionOk="0">
                  <a:moveTo>
                    <a:pt x="5192" y="0"/>
                  </a:moveTo>
                  <a:cubicBezTo>
                    <a:pt x="4580" y="0"/>
                    <a:pt x="3960" y="175"/>
                    <a:pt x="3428" y="484"/>
                  </a:cubicBezTo>
                  <a:cubicBezTo>
                    <a:pt x="2541" y="998"/>
                    <a:pt x="1880" y="1846"/>
                    <a:pt x="1441" y="2772"/>
                  </a:cubicBezTo>
                  <a:cubicBezTo>
                    <a:pt x="999" y="3699"/>
                    <a:pt x="764" y="4708"/>
                    <a:pt x="574" y="5717"/>
                  </a:cubicBezTo>
                  <a:cubicBezTo>
                    <a:pt x="432" y="6463"/>
                    <a:pt x="313" y="7216"/>
                    <a:pt x="222" y="7970"/>
                  </a:cubicBezTo>
                  <a:cubicBezTo>
                    <a:pt x="65" y="9299"/>
                    <a:pt x="0" y="10643"/>
                    <a:pt x="67" y="11979"/>
                  </a:cubicBezTo>
                  <a:cubicBezTo>
                    <a:pt x="98" y="12560"/>
                    <a:pt x="46" y="13410"/>
                    <a:pt x="272" y="13951"/>
                  </a:cubicBezTo>
                  <a:cubicBezTo>
                    <a:pt x="355" y="14151"/>
                    <a:pt x="513" y="14222"/>
                    <a:pt x="693" y="14222"/>
                  </a:cubicBezTo>
                  <a:cubicBezTo>
                    <a:pt x="960" y="14222"/>
                    <a:pt x="1278" y="14068"/>
                    <a:pt x="1486" y="13944"/>
                  </a:cubicBezTo>
                  <a:cubicBezTo>
                    <a:pt x="3745" y="12596"/>
                    <a:pt x="5789" y="10884"/>
                    <a:pt x="7514" y="8895"/>
                  </a:cubicBezTo>
                  <a:cubicBezTo>
                    <a:pt x="8254" y="8040"/>
                    <a:pt x="8958" y="7084"/>
                    <a:pt x="9135" y="5967"/>
                  </a:cubicBezTo>
                  <a:cubicBezTo>
                    <a:pt x="9309" y="4879"/>
                    <a:pt x="8956" y="3775"/>
                    <a:pt x="8503" y="2769"/>
                  </a:cubicBezTo>
                  <a:cubicBezTo>
                    <a:pt x="8041" y="1746"/>
                    <a:pt x="7408" y="712"/>
                    <a:pt x="6384" y="249"/>
                  </a:cubicBezTo>
                  <a:cubicBezTo>
                    <a:pt x="6009" y="79"/>
                    <a:pt x="5602" y="0"/>
                    <a:pt x="5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65038" y="4193125"/>
              <a:ext cx="232750" cy="213125"/>
            </a:xfrm>
            <a:custGeom>
              <a:avLst/>
              <a:gdLst/>
              <a:ahLst/>
              <a:cxnLst/>
              <a:rect l="l" t="t" r="r" b="b"/>
              <a:pathLst>
                <a:path w="9310" h="8525" extrusionOk="0">
                  <a:moveTo>
                    <a:pt x="3228" y="1"/>
                  </a:moveTo>
                  <a:cubicBezTo>
                    <a:pt x="2302" y="1"/>
                    <a:pt x="1372" y="336"/>
                    <a:pt x="786" y="1044"/>
                  </a:cubicBezTo>
                  <a:cubicBezTo>
                    <a:pt x="134" y="1830"/>
                    <a:pt x="0" y="2968"/>
                    <a:pt x="287" y="3950"/>
                  </a:cubicBezTo>
                  <a:cubicBezTo>
                    <a:pt x="574" y="4933"/>
                    <a:pt x="1232" y="5771"/>
                    <a:pt x="2005" y="6445"/>
                  </a:cubicBezTo>
                  <a:cubicBezTo>
                    <a:pt x="3227" y="7512"/>
                    <a:pt x="4768" y="8199"/>
                    <a:pt x="6371" y="8426"/>
                  </a:cubicBezTo>
                  <a:cubicBezTo>
                    <a:pt x="6784" y="8485"/>
                    <a:pt x="7219" y="8525"/>
                    <a:pt x="7652" y="8525"/>
                  </a:cubicBezTo>
                  <a:cubicBezTo>
                    <a:pt x="8032" y="8525"/>
                    <a:pt x="8411" y="8494"/>
                    <a:pt x="8772" y="8420"/>
                  </a:cubicBezTo>
                  <a:cubicBezTo>
                    <a:pt x="9206" y="8332"/>
                    <a:pt x="9309" y="8208"/>
                    <a:pt x="9210" y="7806"/>
                  </a:cubicBezTo>
                  <a:cubicBezTo>
                    <a:pt x="9097" y="7349"/>
                    <a:pt x="9011" y="6886"/>
                    <a:pt x="8903" y="6428"/>
                  </a:cubicBezTo>
                  <a:cubicBezTo>
                    <a:pt x="8650" y="5320"/>
                    <a:pt x="8320" y="4220"/>
                    <a:pt x="7782" y="3212"/>
                  </a:cubicBezTo>
                  <a:cubicBezTo>
                    <a:pt x="6982" y="1712"/>
                    <a:pt x="5638" y="407"/>
                    <a:pt x="3971" y="73"/>
                  </a:cubicBezTo>
                  <a:cubicBezTo>
                    <a:pt x="3728" y="25"/>
                    <a:pt x="3478" y="1"/>
                    <a:pt x="3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771263" y="4207925"/>
              <a:ext cx="282125" cy="317575"/>
            </a:xfrm>
            <a:custGeom>
              <a:avLst/>
              <a:gdLst/>
              <a:ahLst/>
              <a:cxnLst/>
              <a:rect l="l" t="t" r="r" b="b"/>
              <a:pathLst>
                <a:path w="11285" h="12703" extrusionOk="0">
                  <a:moveTo>
                    <a:pt x="5335" y="0"/>
                  </a:moveTo>
                  <a:cubicBezTo>
                    <a:pt x="4784" y="0"/>
                    <a:pt x="4240" y="77"/>
                    <a:pt x="3717" y="261"/>
                  </a:cubicBezTo>
                  <a:cubicBezTo>
                    <a:pt x="2369" y="739"/>
                    <a:pt x="1334" y="1887"/>
                    <a:pt x="746" y="3191"/>
                  </a:cubicBezTo>
                  <a:cubicBezTo>
                    <a:pt x="88" y="4648"/>
                    <a:pt x="1" y="6699"/>
                    <a:pt x="690" y="8219"/>
                  </a:cubicBezTo>
                  <a:cubicBezTo>
                    <a:pt x="1585" y="10188"/>
                    <a:pt x="2801" y="11381"/>
                    <a:pt x="4179" y="12636"/>
                  </a:cubicBezTo>
                  <a:cubicBezTo>
                    <a:pt x="4646" y="12686"/>
                    <a:pt x="5289" y="12702"/>
                    <a:pt x="5927" y="12702"/>
                  </a:cubicBezTo>
                  <a:cubicBezTo>
                    <a:pt x="7098" y="12702"/>
                    <a:pt x="8248" y="12647"/>
                    <a:pt x="8248" y="12647"/>
                  </a:cubicBezTo>
                  <a:cubicBezTo>
                    <a:pt x="8248" y="12647"/>
                    <a:pt x="8249" y="12647"/>
                    <a:pt x="8249" y="12647"/>
                  </a:cubicBezTo>
                  <a:cubicBezTo>
                    <a:pt x="8257" y="12647"/>
                    <a:pt x="9458" y="11259"/>
                    <a:pt x="10009" y="10157"/>
                  </a:cubicBezTo>
                  <a:cubicBezTo>
                    <a:pt x="10792" y="8598"/>
                    <a:pt x="11284" y="6933"/>
                    <a:pt x="11230" y="5241"/>
                  </a:cubicBezTo>
                  <a:cubicBezTo>
                    <a:pt x="11194" y="4060"/>
                    <a:pt x="11093" y="2789"/>
                    <a:pt x="10346" y="1873"/>
                  </a:cubicBezTo>
                  <a:cubicBezTo>
                    <a:pt x="9774" y="1173"/>
                    <a:pt x="8907" y="789"/>
                    <a:pt x="8051" y="504"/>
                  </a:cubicBezTo>
                  <a:cubicBezTo>
                    <a:pt x="7178" y="213"/>
                    <a:pt x="6248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39013" y="4213250"/>
              <a:ext cx="9200" cy="17575"/>
            </a:xfrm>
            <a:custGeom>
              <a:avLst/>
              <a:gdLst/>
              <a:ahLst/>
              <a:cxnLst/>
              <a:rect l="l" t="t" r="r" b="b"/>
              <a:pathLst>
                <a:path w="368" h="703" extrusionOk="0">
                  <a:moveTo>
                    <a:pt x="76" y="1"/>
                  </a:moveTo>
                  <a:cubicBezTo>
                    <a:pt x="68" y="1"/>
                    <a:pt x="60" y="2"/>
                    <a:pt x="52" y="5"/>
                  </a:cubicBezTo>
                  <a:cubicBezTo>
                    <a:pt x="16" y="18"/>
                    <a:pt x="1" y="57"/>
                    <a:pt x="12" y="93"/>
                  </a:cubicBezTo>
                  <a:lnTo>
                    <a:pt x="227" y="659"/>
                  </a:lnTo>
                  <a:cubicBezTo>
                    <a:pt x="239" y="686"/>
                    <a:pt x="266" y="702"/>
                    <a:pt x="292" y="702"/>
                  </a:cubicBezTo>
                  <a:cubicBezTo>
                    <a:pt x="302" y="702"/>
                    <a:pt x="310" y="702"/>
                    <a:pt x="316" y="699"/>
                  </a:cubicBezTo>
                  <a:cubicBezTo>
                    <a:pt x="352" y="686"/>
                    <a:pt x="368" y="648"/>
                    <a:pt x="355" y="612"/>
                  </a:cubicBezTo>
                  <a:lnTo>
                    <a:pt x="140" y="45"/>
                  </a:lnTo>
                  <a:cubicBezTo>
                    <a:pt x="130" y="18"/>
                    <a:pt x="104" y="1"/>
                    <a:pt x="7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034813" y="4216225"/>
              <a:ext cx="17250" cy="10600"/>
            </a:xfrm>
            <a:custGeom>
              <a:avLst/>
              <a:gdLst/>
              <a:ahLst/>
              <a:cxnLst/>
              <a:rect l="l" t="t" r="r" b="b"/>
              <a:pathLst>
                <a:path w="690" h="424" extrusionOk="0">
                  <a:moveTo>
                    <a:pt x="612" y="0"/>
                  </a:moveTo>
                  <a:cubicBezTo>
                    <a:pt x="601" y="0"/>
                    <a:pt x="589" y="3"/>
                    <a:pt x="579" y="8"/>
                  </a:cubicBezTo>
                  <a:lnTo>
                    <a:pt x="47" y="295"/>
                  </a:lnTo>
                  <a:cubicBezTo>
                    <a:pt x="14" y="313"/>
                    <a:pt x="1" y="354"/>
                    <a:pt x="19" y="388"/>
                  </a:cubicBezTo>
                  <a:cubicBezTo>
                    <a:pt x="32" y="411"/>
                    <a:pt x="55" y="424"/>
                    <a:pt x="80" y="424"/>
                  </a:cubicBezTo>
                  <a:cubicBezTo>
                    <a:pt x="91" y="424"/>
                    <a:pt x="101" y="421"/>
                    <a:pt x="113" y="415"/>
                  </a:cubicBezTo>
                  <a:lnTo>
                    <a:pt x="645" y="129"/>
                  </a:lnTo>
                  <a:cubicBezTo>
                    <a:pt x="678" y="110"/>
                    <a:pt x="689" y="70"/>
                    <a:pt x="672" y="35"/>
                  </a:cubicBezTo>
                  <a:cubicBezTo>
                    <a:pt x="659" y="13"/>
                    <a:pt x="636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135363" y="4110075"/>
              <a:ext cx="9250" cy="17575"/>
            </a:xfrm>
            <a:custGeom>
              <a:avLst/>
              <a:gdLst/>
              <a:ahLst/>
              <a:cxnLst/>
              <a:rect l="l" t="t" r="r" b="b"/>
              <a:pathLst>
                <a:path w="370" h="703" extrusionOk="0">
                  <a:moveTo>
                    <a:pt x="77" y="0"/>
                  </a:moveTo>
                  <a:cubicBezTo>
                    <a:pt x="70" y="0"/>
                    <a:pt x="62" y="1"/>
                    <a:pt x="54" y="4"/>
                  </a:cubicBezTo>
                  <a:cubicBezTo>
                    <a:pt x="18" y="17"/>
                    <a:pt x="1" y="57"/>
                    <a:pt x="14" y="93"/>
                  </a:cubicBezTo>
                  <a:lnTo>
                    <a:pt x="229" y="659"/>
                  </a:lnTo>
                  <a:cubicBezTo>
                    <a:pt x="240" y="685"/>
                    <a:pt x="266" y="702"/>
                    <a:pt x="293" y="702"/>
                  </a:cubicBezTo>
                  <a:cubicBezTo>
                    <a:pt x="301" y="702"/>
                    <a:pt x="309" y="699"/>
                    <a:pt x="316" y="698"/>
                  </a:cubicBezTo>
                  <a:cubicBezTo>
                    <a:pt x="352" y="685"/>
                    <a:pt x="369" y="646"/>
                    <a:pt x="356" y="611"/>
                  </a:cubicBezTo>
                  <a:lnTo>
                    <a:pt x="141" y="44"/>
                  </a:lnTo>
                  <a:cubicBezTo>
                    <a:pt x="131" y="16"/>
                    <a:pt x="105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131188" y="4112975"/>
              <a:ext cx="17225" cy="10625"/>
            </a:xfrm>
            <a:custGeom>
              <a:avLst/>
              <a:gdLst/>
              <a:ahLst/>
              <a:cxnLst/>
              <a:rect l="l" t="t" r="r" b="b"/>
              <a:pathLst>
                <a:path w="689" h="425" extrusionOk="0">
                  <a:moveTo>
                    <a:pt x="610" y="0"/>
                  </a:moveTo>
                  <a:cubicBezTo>
                    <a:pt x="599" y="0"/>
                    <a:pt x="587" y="3"/>
                    <a:pt x="577" y="8"/>
                  </a:cubicBezTo>
                  <a:lnTo>
                    <a:pt x="45" y="295"/>
                  </a:lnTo>
                  <a:cubicBezTo>
                    <a:pt x="13" y="314"/>
                    <a:pt x="0" y="354"/>
                    <a:pt x="17" y="388"/>
                  </a:cubicBezTo>
                  <a:cubicBezTo>
                    <a:pt x="30" y="411"/>
                    <a:pt x="53" y="424"/>
                    <a:pt x="79" y="424"/>
                  </a:cubicBezTo>
                  <a:cubicBezTo>
                    <a:pt x="89" y="424"/>
                    <a:pt x="102" y="423"/>
                    <a:pt x="111" y="416"/>
                  </a:cubicBezTo>
                  <a:lnTo>
                    <a:pt x="644" y="129"/>
                  </a:lnTo>
                  <a:cubicBezTo>
                    <a:pt x="675" y="110"/>
                    <a:pt x="688" y="70"/>
                    <a:pt x="670" y="36"/>
                  </a:cubicBezTo>
                  <a:cubicBezTo>
                    <a:pt x="658" y="13"/>
                    <a:pt x="635" y="0"/>
                    <a:pt x="61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90413" y="4128075"/>
              <a:ext cx="9250" cy="17575"/>
            </a:xfrm>
            <a:custGeom>
              <a:avLst/>
              <a:gdLst/>
              <a:ahLst/>
              <a:cxnLst/>
              <a:rect l="l" t="t" r="r" b="b"/>
              <a:pathLst>
                <a:path w="370" h="703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8" y="18"/>
                    <a:pt x="1" y="57"/>
                    <a:pt x="14" y="93"/>
                  </a:cubicBezTo>
                  <a:lnTo>
                    <a:pt x="229" y="659"/>
                  </a:lnTo>
                  <a:cubicBezTo>
                    <a:pt x="240" y="686"/>
                    <a:pt x="267" y="702"/>
                    <a:pt x="293" y="702"/>
                  </a:cubicBezTo>
                  <a:cubicBezTo>
                    <a:pt x="300" y="702"/>
                    <a:pt x="310" y="701"/>
                    <a:pt x="318" y="699"/>
                  </a:cubicBezTo>
                  <a:cubicBezTo>
                    <a:pt x="353" y="686"/>
                    <a:pt x="369" y="646"/>
                    <a:pt x="356" y="610"/>
                  </a:cubicBezTo>
                  <a:lnTo>
                    <a:pt x="141" y="44"/>
                  </a:ln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086213" y="4131000"/>
              <a:ext cx="17250" cy="10625"/>
            </a:xfrm>
            <a:custGeom>
              <a:avLst/>
              <a:gdLst/>
              <a:ahLst/>
              <a:cxnLst/>
              <a:rect l="l" t="t" r="r" b="b"/>
              <a:pathLst>
                <a:path w="690" h="425" extrusionOk="0">
                  <a:moveTo>
                    <a:pt x="612" y="0"/>
                  </a:moveTo>
                  <a:cubicBezTo>
                    <a:pt x="601" y="0"/>
                    <a:pt x="589" y="3"/>
                    <a:pt x="579" y="9"/>
                  </a:cubicBezTo>
                  <a:lnTo>
                    <a:pt x="45" y="295"/>
                  </a:lnTo>
                  <a:cubicBezTo>
                    <a:pt x="14" y="313"/>
                    <a:pt x="1" y="354"/>
                    <a:pt x="20" y="389"/>
                  </a:cubicBezTo>
                  <a:cubicBezTo>
                    <a:pt x="31" y="412"/>
                    <a:pt x="55" y="424"/>
                    <a:pt x="80" y="424"/>
                  </a:cubicBezTo>
                  <a:cubicBezTo>
                    <a:pt x="93" y="424"/>
                    <a:pt x="103" y="422"/>
                    <a:pt x="113" y="414"/>
                  </a:cubicBezTo>
                  <a:lnTo>
                    <a:pt x="645" y="128"/>
                  </a:lnTo>
                  <a:cubicBezTo>
                    <a:pt x="676" y="110"/>
                    <a:pt x="689" y="69"/>
                    <a:pt x="672" y="34"/>
                  </a:cubicBezTo>
                  <a:cubicBezTo>
                    <a:pt x="659" y="13"/>
                    <a:pt x="636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73038" y="4012850"/>
              <a:ext cx="14675" cy="31875"/>
            </a:xfrm>
            <a:custGeom>
              <a:avLst/>
              <a:gdLst/>
              <a:ahLst/>
              <a:cxnLst/>
              <a:rect l="l" t="t" r="r" b="b"/>
              <a:pathLst>
                <a:path w="587" h="1275" extrusionOk="0">
                  <a:moveTo>
                    <a:pt x="78" y="1"/>
                  </a:moveTo>
                  <a:cubicBezTo>
                    <a:pt x="70" y="1"/>
                    <a:pt x="62" y="2"/>
                    <a:pt x="53" y="6"/>
                  </a:cubicBezTo>
                  <a:cubicBezTo>
                    <a:pt x="18" y="19"/>
                    <a:pt x="0" y="57"/>
                    <a:pt x="13" y="93"/>
                  </a:cubicBezTo>
                  <a:lnTo>
                    <a:pt x="448" y="1232"/>
                  </a:lnTo>
                  <a:cubicBezTo>
                    <a:pt x="458" y="1259"/>
                    <a:pt x="485" y="1275"/>
                    <a:pt x="512" y="1275"/>
                  </a:cubicBezTo>
                  <a:cubicBezTo>
                    <a:pt x="519" y="1275"/>
                    <a:pt x="528" y="1273"/>
                    <a:pt x="535" y="1272"/>
                  </a:cubicBezTo>
                  <a:cubicBezTo>
                    <a:pt x="571" y="1259"/>
                    <a:pt x="587" y="1219"/>
                    <a:pt x="575" y="1183"/>
                  </a:cubicBezTo>
                  <a:lnTo>
                    <a:pt x="141" y="46"/>
                  </a:lnTo>
                  <a:cubicBezTo>
                    <a:pt x="131" y="18"/>
                    <a:pt x="106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64713" y="4018775"/>
              <a:ext cx="30725" cy="17850"/>
            </a:xfrm>
            <a:custGeom>
              <a:avLst/>
              <a:gdLst/>
              <a:ahLst/>
              <a:cxnLst/>
              <a:rect l="l" t="t" r="r" b="b"/>
              <a:pathLst>
                <a:path w="1229" h="714" extrusionOk="0">
                  <a:moveTo>
                    <a:pt x="1151" y="1"/>
                  </a:moveTo>
                  <a:cubicBezTo>
                    <a:pt x="1140" y="1"/>
                    <a:pt x="1129" y="4"/>
                    <a:pt x="1118" y="10"/>
                  </a:cubicBezTo>
                  <a:lnTo>
                    <a:pt x="45" y="585"/>
                  </a:lnTo>
                  <a:cubicBezTo>
                    <a:pt x="14" y="602"/>
                    <a:pt x="1" y="643"/>
                    <a:pt x="19" y="678"/>
                  </a:cubicBezTo>
                  <a:cubicBezTo>
                    <a:pt x="31" y="701"/>
                    <a:pt x="55" y="714"/>
                    <a:pt x="80" y="714"/>
                  </a:cubicBezTo>
                  <a:cubicBezTo>
                    <a:pt x="91" y="714"/>
                    <a:pt x="101" y="712"/>
                    <a:pt x="112" y="705"/>
                  </a:cubicBezTo>
                  <a:lnTo>
                    <a:pt x="1184" y="129"/>
                  </a:lnTo>
                  <a:cubicBezTo>
                    <a:pt x="1217" y="111"/>
                    <a:pt x="1228" y="70"/>
                    <a:pt x="1211" y="35"/>
                  </a:cubicBezTo>
                  <a:cubicBezTo>
                    <a:pt x="1198" y="14"/>
                    <a:pt x="1175" y="1"/>
                    <a:pt x="11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173938" y="4033225"/>
              <a:ext cx="14700" cy="31875"/>
            </a:xfrm>
            <a:custGeom>
              <a:avLst/>
              <a:gdLst/>
              <a:ahLst/>
              <a:cxnLst/>
              <a:rect l="l" t="t" r="r" b="b"/>
              <a:pathLst>
                <a:path w="588" h="1275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8" y="17"/>
                    <a:pt x="1" y="57"/>
                    <a:pt x="14" y="93"/>
                  </a:cubicBezTo>
                  <a:lnTo>
                    <a:pt x="448" y="1231"/>
                  </a:lnTo>
                  <a:cubicBezTo>
                    <a:pt x="458" y="1257"/>
                    <a:pt x="485" y="1274"/>
                    <a:pt x="513" y="1274"/>
                  </a:cubicBezTo>
                  <a:cubicBezTo>
                    <a:pt x="520" y="1274"/>
                    <a:pt x="528" y="1271"/>
                    <a:pt x="536" y="1270"/>
                  </a:cubicBezTo>
                  <a:cubicBezTo>
                    <a:pt x="571" y="1257"/>
                    <a:pt x="587" y="1218"/>
                    <a:pt x="576" y="1182"/>
                  </a:cubicBezTo>
                  <a:lnTo>
                    <a:pt x="141" y="44"/>
                  </a:ln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165638" y="4039175"/>
              <a:ext cx="30700" cy="17850"/>
            </a:xfrm>
            <a:custGeom>
              <a:avLst/>
              <a:gdLst/>
              <a:ahLst/>
              <a:cxnLst/>
              <a:rect l="l" t="t" r="r" b="b"/>
              <a:pathLst>
                <a:path w="1228" h="714" extrusionOk="0">
                  <a:moveTo>
                    <a:pt x="1148" y="0"/>
                  </a:moveTo>
                  <a:cubicBezTo>
                    <a:pt x="1137" y="0"/>
                    <a:pt x="1127" y="3"/>
                    <a:pt x="1117" y="8"/>
                  </a:cubicBezTo>
                  <a:lnTo>
                    <a:pt x="45" y="584"/>
                  </a:lnTo>
                  <a:cubicBezTo>
                    <a:pt x="13" y="602"/>
                    <a:pt x="0" y="643"/>
                    <a:pt x="19" y="678"/>
                  </a:cubicBezTo>
                  <a:cubicBezTo>
                    <a:pt x="30" y="701"/>
                    <a:pt x="55" y="713"/>
                    <a:pt x="79" y="713"/>
                  </a:cubicBezTo>
                  <a:cubicBezTo>
                    <a:pt x="90" y="713"/>
                    <a:pt x="100" y="709"/>
                    <a:pt x="112" y="703"/>
                  </a:cubicBezTo>
                  <a:lnTo>
                    <a:pt x="1183" y="128"/>
                  </a:lnTo>
                  <a:cubicBezTo>
                    <a:pt x="1216" y="111"/>
                    <a:pt x="1228" y="70"/>
                    <a:pt x="1210" y="35"/>
                  </a:cubicBezTo>
                  <a:cubicBezTo>
                    <a:pt x="1197" y="13"/>
                    <a:pt x="1173" y="0"/>
                    <a:pt x="114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110563" y="4067650"/>
              <a:ext cx="19275" cy="14675"/>
            </a:xfrm>
            <a:custGeom>
              <a:avLst/>
              <a:gdLst/>
              <a:ahLst/>
              <a:cxnLst/>
              <a:rect l="l" t="t" r="r" b="b"/>
              <a:pathLst>
                <a:path w="771" h="587" extrusionOk="0">
                  <a:moveTo>
                    <a:pt x="78" y="0"/>
                  </a:moveTo>
                  <a:cubicBezTo>
                    <a:pt x="57" y="0"/>
                    <a:pt x="36" y="10"/>
                    <a:pt x="24" y="28"/>
                  </a:cubicBezTo>
                  <a:cubicBezTo>
                    <a:pt x="1" y="58"/>
                    <a:pt x="8" y="101"/>
                    <a:pt x="38" y="122"/>
                  </a:cubicBezTo>
                  <a:lnTo>
                    <a:pt x="653" y="574"/>
                  </a:lnTo>
                  <a:cubicBezTo>
                    <a:pt x="666" y="583"/>
                    <a:pt x="680" y="587"/>
                    <a:pt x="695" y="587"/>
                  </a:cubicBezTo>
                  <a:cubicBezTo>
                    <a:pt x="716" y="587"/>
                    <a:pt x="735" y="578"/>
                    <a:pt x="748" y="558"/>
                  </a:cubicBezTo>
                  <a:cubicBezTo>
                    <a:pt x="771" y="528"/>
                    <a:pt x="763" y="485"/>
                    <a:pt x="733" y="463"/>
                  </a:cubicBezTo>
                  <a:lnTo>
                    <a:pt x="118" y="13"/>
                  </a:lnTo>
                  <a:cubicBezTo>
                    <a:pt x="106" y="5"/>
                    <a:pt x="92" y="0"/>
                    <a:pt x="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13063" y="4065600"/>
              <a:ext cx="13850" cy="20275"/>
            </a:xfrm>
            <a:custGeom>
              <a:avLst/>
              <a:gdLst/>
              <a:ahLst/>
              <a:cxnLst/>
              <a:rect l="l" t="t" r="r" b="b"/>
              <a:pathLst>
                <a:path w="554" h="811" extrusionOk="0">
                  <a:moveTo>
                    <a:pt x="473" y="1"/>
                  </a:moveTo>
                  <a:cubicBezTo>
                    <a:pt x="448" y="1"/>
                    <a:pt x="424" y="15"/>
                    <a:pt x="413" y="39"/>
                  </a:cubicBezTo>
                  <a:cubicBezTo>
                    <a:pt x="301" y="269"/>
                    <a:pt x="169" y="491"/>
                    <a:pt x="22" y="703"/>
                  </a:cubicBezTo>
                  <a:cubicBezTo>
                    <a:pt x="1" y="733"/>
                    <a:pt x="10" y="776"/>
                    <a:pt x="40" y="798"/>
                  </a:cubicBezTo>
                  <a:cubicBezTo>
                    <a:pt x="53" y="806"/>
                    <a:pt x="66" y="811"/>
                    <a:pt x="80" y="811"/>
                  </a:cubicBezTo>
                  <a:cubicBezTo>
                    <a:pt x="101" y="811"/>
                    <a:pt x="123" y="799"/>
                    <a:pt x="133" y="779"/>
                  </a:cubicBezTo>
                  <a:cubicBezTo>
                    <a:pt x="283" y="564"/>
                    <a:pt x="418" y="335"/>
                    <a:pt x="534" y="101"/>
                  </a:cubicBezTo>
                  <a:cubicBezTo>
                    <a:pt x="553" y="67"/>
                    <a:pt x="539" y="25"/>
                    <a:pt x="504" y="9"/>
                  </a:cubicBezTo>
                  <a:cubicBezTo>
                    <a:pt x="494" y="4"/>
                    <a:pt x="484" y="1"/>
                    <a:pt x="4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56438" y="4162725"/>
              <a:ext cx="19275" cy="14675"/>
            </a:xfrm>
            <a:custGeom>
              <a:avLst/>
              <a:gdLst/>
              <a:ahLst/>
              <a:cxnLst/>
              <a:rect l="l" t="t" r="r" b="b"/>
              <a:pathLst>
                <a:path w="771" h="587" extrusionOk="0">
                  <a:moveTo>
                    <a:pt x="78" y="0"/>
                  </a:moveTo>
                  <a:cubicBezTo>
                    <a:pt x="57" y="0"/>
                    <a:pt x="36" y="9"/>
                    <a:pt x="23" y="27"/>
                  </a:cubicBezTo>
                  <a:cubicBezTo>
                    <a:pt x="0" y="59"/>
                    <a:pt x="8" y="102"/>
                    <a:pt x="38" y="123"/>
                  </a:cubicBezTo>
                  <a:lnTo>
                    <a:pt x="653" y="575"/>
                  </a:lnTo>
                  <a:cubicBezTo>
                    <a:pt x="666" y="584"/>
                    <a:pt x="680" y="587"/>
                    <a:pt x="694" y="587"/>
                  </a:cubicBezTo>
                  <a:cubicBezTo>
                    <a:pt x="713" y="587"/>
                    <a:pt x="735" y="578"/>
                    <a:pt x="747" y="561"/>
                  </a:cubicBezTo>
                  <a:cubicBezTo>
                    <a:pt x="770" y="529"/>
                    <a:pt x="763" y="486"/>
                    <a:pt x="733" y="465"/>
                  </a:cubicBezTo>
                  <a:lnTo>
                    <a:pt x="118" y="13"/>
                  </a:lnTo>
                  <a:cubicBezTo>
                    <a:pt x="106" y="4"/>
                    <a:pt x="92" y="0"/>
                    <a:pt x="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058938" y="4160675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4" y="0"/>
                  </a:moveTo>
                  <a:cubicBezTo>
                    <a:pt x="449" y="0"/>
                    <a:pt x="425" y="14"/>
                    <a:pt x="412" y="38"/>
                  </a:cubicBezTo>
                  <a:cubicBezTo>
                    <a:pt x="300" y="267"/>
                    <a:pt x="169" y="489"/>
                    <a:pt x="22" y="702"/>
                  </a:cubicBezTo>
                  <a:cubicBezTo>
                    <a:pt x="1" y="732"/>
                    <a:pt x="9" y="775"/>
                    <a:pt x="39" y="796"/>
                  </a:cubicBezTo>
                  <a:cubicBezTo>
                    <a:pt x="52" y="805"/>
                    <a:pt x="65" y="809"/>
                    <a:pt x="80" y="809"/>
                  </a:cubicBezTo>
                  <a:cubicBezTo>
                    <a:pt x="101" y="809"/>
                    <a:pt x="123" y="800"/>
                    <a:pt x="133" y="779"/>
                  </a:cubicBezTo>
                  <a:cubicBezTo>
                    <a:pt x="283" y="564"/>
                    <a:pt x="418" y="334"/>
                    <a:pt x="534" y="99"/>
                  </a:cubicBezTo>
                  <a:cubicBezTo>
                    <a:pt x="553" y="65"/>
                    <a:pt x="538" y="23"/>
                    <a:pt x="504" y="8"/>
                  </a:cubicBezTo>
                  <a:cubicBezTo>
                    <a:pt x="495" y="3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46288" y="4080950"/>
              <a:ext cx="19325" cy="14675"/>
            </a:xfrm>
            <a:custGeom>
              <a:avLst/>
              <a:gdLst/>
              <a:ahLst/>
              <a:cxnLst/>
              <a:rect l="l" t="t" r="r" b="b"/>
              <a:pathLst>
                <a:path w="773" h="587" extrusionOk="0">
                  <a:moveTo>
                    <a:pt x="79" y="0"/>
                  </a:moveTo>
                  <a:cubicBezTo>
                    <a:pt x="58" y="0"/>
                    <a:pt x="38" y="10"/>
                    <a:pt x="25" y="28"/>
                  </a:cubicBezTo>
                  <a:cubicBezTo>
                    <a:pt x="1" y="58"/>
                    <a:pt x="8" y="101"/>
                    <a:pt x="39" y="122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5" y="587"/>
                  </a:cubicBezTo>
                  <a:cubicBezTo>
                    <a:pt x="716" y="587"/>
                    <a:pt x="738" y="577"/>
                    <a:pt x="749" y="560"/>
                  </a:cubicBezTo>
                  <a:cubicBezTo>
                    <a:pt x="772" y="529"/>
                    <a:pt x="765" y="486"/>
                    <a:pt x="735" y="465"/>
                  </a:cubicBezTo>
                  <a:lnTo>
                    <a:pt x="120" y="13"/>
                  </a:lnTo>
                  <a:cubicBezTo>
                    <a:pt x="107" y="5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48788" y="4078875"/>
              <a:ext cx="13850" cy="20275"/>
            </a:xfrm>
            <a:custGeom>
              <a:avLst/>
              <a:gdLst/>
              <a:ahLst/>
              <a:cxnLst/>
              <a:rect l="l" t="t" r="r" b="b"/>
              <a:pathLst>
                <a:path w="554" h="811" extrusionOk="0">
                  <a:moveTo>
                    <a:pt x="474" y="1"/>
                  </a:moveTo>
                  <a:cubicBezTo>
                    <a:pt x="449" y="1"/>
                    <a:pt x="425" y="15"/>
                    <a:pt x="414" y="39"/>
                  </a:cubicBezTo>
                  <a:cubicBezTo>
                    <a:pt x="301" y="267"/>
                    <a:pt x="170" y="491"/>
                    <a:pt x="22" y="703"/>
                  </a:cubicBezTo>
                  <a:cubicBezTo>
                    <a:pt x="1" y="733"/>
                    <a:pt x="11" y="776"/>
                    <a:pt x="41" y="797"/>
                  </a:cubicBezTo>
                  <a:cubicBezTo>
                    <a:pt x="54" y="806"/>
                    <a:pt x="66" y="810"/>
                    <a:pt x="80" y="810"/>
                  </a:cubicBezTo>
                  <a:cubicBezTo>
                    <a:pt x="101" y="810"/>
                    <a:pt x="123" y="799"/>
                    <a:pt x="134" y="782"/>
                  </a:cubicBezTo>
                  <a:cubicBezTo>
                    <a:pt x="285" y="562"/>
                    <a:pt x="420" y="334"/>
                    <a:pt x="536" y="101"/>
                  </a:cubicBezTo>
                  <a:cubicBezTo>
                    <a:pt x="553" y="66"/>
                    <a:pt x="539" y="25"/>
                    <a:pt x="506" y="9"/>
                  </a:cubicBezTo>
                  <a:cubicBezTo>
                    <a:pt x="496" y="3"/>
                    <a:pt x="485" y="1"/>
                    <a:pt x="47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130363" y="3977800"/>
              <a:ext cx="19300" cy="14700"/>
            </a:xfrm>
            <a:custGeom>
              <a:avLst/>
              <a:gdLst/>
              <a:ahLst/>
              <a:cxnLst/>
              <a:rect l="l" t="t" r="r" b="b"/>
              <a:pathLst>
                <a:path w="772" h="588" extrusionOk="0">
                  <a:moveTo>
                    <a:pt x="78" y="1"/>
                  </a:moveTo>
                  <a:cubicBezTo>
                    <a:pt x="57" y="1"/>
                    <a:pt x="37" y="10"/>
                    <a:pt x="25" y="28"/>
                  </a:cubicBezTo>
                  <a:cubicBezTo>
                    <a:pt x="0" y="58"/>
                    <a:pt x="7" y="101"/>
                    <a:pt x="39" y="123"/>
                  </a:cubicBezTo>
                  <a:lnTo>
                    <a:pt x="653" y="575"/>
                  </a:lnTo>
                  <a:cubicBezTo>
                    <a:pt x="665" y="583"/>
                    <a:pt x="680" y="587"/>
                    <a:pt x="694" y="587"/>
                  </a:cubicBezTo>
                  <a:cubicBezTo>
                    <a:pt x="716" y="587"/>
                    <a:pt x="737" y="576"/>
                    <a:pt x="749" y="560"/>
                  </a:cubicBezTo>
                  <a:cubicBezTo>
                    <a:pt x="772" y="530"/>
                    <a:pt x="764" y="487"/>
                    <a:pt x="734" y="466"/>
                  </a:cubicBezTo>
                  <a:lnTo>
                    <a:pt x="119" y="14"/>
                  </a:lnTo>
                  <a:cubicBezTo>
                    <a:pt x="107" y="5"/>
                    <a:pt x="92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32863" y="3975725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5" y="1"/>
                  </a:moveTo>
                  <a:cubicBezTo>
                    <a:pt x="450" y="1"/>
                    <a:pt x="425" y="15"/>
                    <a:pt x="413" y="40"/>
                  </a:cubicBezTo>
                  <a:cubicBezTo>
                    <a:pt x="300" y="266"/>
                    <a:pt x="170" y="491"/>
                    <a:pt x="22" y="702"/>
                  </a:cubicBezTo>
                  <a:cubicBezTo>
                    <a:pt x="1" y="732"/>
                    <a:pt x="11" y="775"/>
                    <a:pt x="41" y="797"/>
                  </a:cubicBezTo>
                  <a:cubicBezTo>
                    <a:pt x="54" y="807"/>
                    <a:pt x="65" y="810"/>
                    <a:pt x="79" y="810"/>
                  </a:cubicBezTo>
                  <a:cubicBezTo>
                    <a:pt x="101" y="810"/>
                    <a:pt x="122" y="799"/>
                    <a:pt x="134" y="781"/>
                  </a:cubicBezTo>
                  <a:cubicBezTo>
                    <a:pt x="284" y="563"/>
                    <a:pt x="419" y="335"/>
                    <a:pt x="535" y="100"/>
                  </a:cubicBezTo>
                  <a:cubicBezTo>
                    <a:pt x="553" y="65"/>
                    <a:pt x="538" y="25"/>
                    <a:pt x="505" y="8"/>
                  </a:cubicBezTo>
                  <a:cubicBezTo>
                    <a:pt x="496" y="3"/>
                    <a:pt x="48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691338" y="4233350"/>
              <a:ext cx="6975" cy="33675"/>
            </a:xfrm>
            <a:custGeom>
              <a:avLst/>
              <a:gdLst/>
              <a:ahLst/>
              <a:cxnLst/>
              <a:rect l="l" t="t" r="r" b="b"/>
              <a:pathLst>
                <a:path w="279" h="1347" extrusionOk="0">
                  <a:moveTo>
                    <a:pt x="73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7" y="4"/>
                    <a:pt x="0" y="39"/>
                    <a:pt x="3" y="76"/>
                  </a:cubicBezTo>
                  <a:lnTo>
                    <a:pt x="138" y="1286"/>
                  </a:lnTo>
                  <a:cubicBezTo>
                    <a:pt x="142" y="1322"/>
                    <a:pt x="172" y="1346"/>
                    <a:pt x="206" y="1346"/>
                  </a:cubicBezTo>
                  <a:lnTo>
                    <a:pt x="214" y="1346"/>
                  </a:lnTo>
                  <a:cubicBezTo>
                    <a:pt x="251" y="1343"/>
                    <a:pt x="278" y="1309"/>
                    <a:pt x="274" y="1272"/>
                  </a:cubicBezTo>
                  <a:lnTo>
                    <a:pt x="139" y="62"/>
                  </a:lnTo>
                  <a:cubicBezTo>
                    <a:pt x="136" y="27"/>
                    <a:pt x="110" y="1"/>
                    <a:pt x="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677663" y="4247100"/>
              <a:ext cx="33950" cy="3975"/>
            </a:xfrm>
            <a:custGeom>
              <a:avLst/>
              <a:gdLst/>
              <a:ahLst/>
              <a:cxnLst/>
              <a:rect l="l" t="t" r="r" b="b"/>
              <a:pathLst>
                <a:path w="1358" h="159" extrusionOk="0">
                  <a:moveTo>
                    <a:pt x="70" y="0"/>
                  </a:moveTo>
                  <a:cubicBezTo>
                    <a:pt x="32" y="0"/>
                    <a:pt x="2" y="29"/>
                    <a:pt x="2" y="68"/>
                  </a:cubicBezTo>
                  <a:cubicBezTo>
                    <a:pt x="1" y="105"/>
                    <a:pt x="31" y="137"/>
                    <a:pt x="68" y="137"/>
                  </a:cubicBezTo>
                  <a:lnTo>
                    <a:pt x="1285" y="158"/>
                  </a:lnTo>
                  <a:cubicBezTo>
                    <a:pt x="1323" y="158"/>
                    <a:pt x="1353" y="128"/>
                    <a:pt x="1356" y="92"/>
                  </a:cubicBezTo>
                  <a:cubicBezTo>
                    <a:pt x="1357" y="55"/>
                    <a:pt x="1327" y="22"/>
                    <a:pt x="1288" y="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53913" y="4306350"/>
              <a:ext cx="6975" cy="33700"/>
            </a:xfrm>
            <a:custGeom>
              <a:avLst/>
              <a:gdLst/>
              <a:ahLst/>
              <a:cxnLst/>
              <a:rect l="l" t="t" r="r" b="b"/>
              <a:pathLst>
                <a:path w="279" h="1348" extrusionOk="0">
                  <a:moveTo>
                    <a:pt x="73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4"/>
                    <a:pt x="0" y="38"/>
                    <a:pt x="4" y="75"/>
                  </a:cubicBezTo>
                  <a:lnTo>
                    <a:pt x="138" y="1286"/>
                  </a:lnTo>
                  <a:cubicBezTo>
                    <a:pt x="142" y="1321"/>
                    <a:pt x="172" y="1347"/>
                    <a:pt x="206" y="1347"/>
                  </a:cubicBezTo>
                  <a:lnTo>
                    <a:pt x="214" y="1347"/>
                  </a:lnTo>
                  <a:cubicBezTo>
                    <a:pt x="251" y="1343"/>
                    <a:pt x="278" y="1308"/>
                    <a:pt x="274" y="1271"/>
                  </a:cubicBezTo>
                  <a:lnTo>
                    <a:pt x="141" y="61"/>
                  </a:lnTo>
                  <a:cubicBezTo>
                    <a:pt x="137" y="26"/>
                    <a:pt x="110" y="0"/>
                    <a:pt x="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640238" y="4320100"/>
              <a:ext cx="33950" cy="4000"/>
            </a:xfrm>
            <a:custGeom>
              <a:avLst/>
              <a:gdLst/>
              <a:ahLst/>
              <a:cxnLst/>
              <a:rect l="l" t="t" r="r" b="b"/>
              <a:pathLst>
                <a:path w="1358" h="160" extrusionOk="0">
                  <a:moveTo>
                    <a:pt x="63" y="0"/>
                  </a:moveTo>
                  <a:cubicBezTo>
                    <a:pt x="32" y="0"/>
                    <a:pt x="2" y="33"/>
                    <a:pt x="2" y="67"/>
                  </a:cubicBezTo>
                  <a:cubicBezTo>
                    <a:pt x="1" y="105"/>
                    <a:pt x="31" y="138"/>
                    <a:pt x="68" y="138"/>
                  </a:cubicBezTo>
                  <a:lnTo>
                    <a:pt x="1285" y="159"/>
                  </a:lnTo>
                  <a:cubicBezTo>
                    <a:pt x="1323" y="159"/>
                    <a:pt x="1354" y="128"/>
                    <a:pt x="1356" y="92"/>
                  </a:cubicBezTo>
                  <a:cubicBezTo>
                    <a:pt x="1357" y="54"/>
                    <a:pt x="1327" y="23"/>
                    <a:pt x="1290" y="23"/>
                  </a:cubicBezTo>
                  <a:lnTo>
                    <a:pt x="72" y="1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728238" y="4352125"/>
              <a:ext cx="7000" cy="33700"/>
            </a:xfrm>
            <a:custGeom>
              <a:avLst/>
              <a:gdLst/>
              <a:ahLst/>
              <a:cxnLst/>
              <a:rect l="l" t="t" r="r" b="b"/>
              <a:pathLst>
                <a:path w="280" h="1348" extrusionOk="0">
                  <a:moveTo>
                    <a:pt x="74" y="0"/>
                  </a:moveTo>
                  <a:cubicBezTo>
                    <a:pt x="71" y="0"/>
                    <a:pt x="68" y="1"/>
                    <a:pt x="65" y="1"/>
                  </a:cubicBezTo>
                  <a:cubicBezTo>
                    <a:pt x="28" y="5"/>
                    <a:pt x="1" y="40"/>
                    <a:pt x="4" y="77"/>
                  </a:cubicBezTo>
                  <a:lnTo>
                    <a:pt x="139" y="1287"/>
                  </a:lnTo>
                  <a:cubicBezTo>
                    <a:pt x="143" y="1323"/>
                    <a:pt x="173" y="1347"/>
                    <a:pt x="207" y="1347"/>
                  </a:cubicBezTo>
                  <a:lnTo>
                    <a:pt x="215" y="1347"/>
                  </a:lnTo>
                  <a:cubicBezTo>
                    <a:pt x="252" y="1344"/>
                    <a:pt x="279" y="1310"/>
                    <a:pt x="275" y="1273"/>
                  </a:cubicBezTo>
                  <a:lnTo>
                    <a:pt x="140" y="62"/>
                  </a:lnTo>
                  <a:cubicBezTo>
                    <a:pt x="137" y="28"/>
                    <a:pt x="111" y="0"/>
                    <a:pt x="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14588" y="4365900"/>
              <a:ext cx="33950" cy="3975"/>
            </a:xfrm>
            <a:custGeom>
              <a:avLst/>
              <a:gdLst/>
              <a:ahLst/>
              <a:cxnLst/>
              <a:rect l="l" t="t" r="r" b="b"/>
              <a:pathLst>
                <a:path w="1358" h="159" extrusionOk="0">
                  <a:moveTo>
                    <a:pt x="69" y="0"/>
                  </a:moveTo>
                  <a:cubicBezTo>
                    <a:pt x="32" y="0"/>
                    <a:pt x="2" y="29"/>
                    <a:pt x="2" y="66"/>
                  </a:cubicBezTo>
                  <a:cubicBezTo>
                    <a:pt x="1" y="105"/>
                    <a:pt x="31" y="137"/>
                    <a:pt x="68" y="137"/>
                  </a:cubicBezTo>
                  <a:lnTo>
                    <a:pt x="1285" y="158"/>
                  </a:lnTo>
                  <a:cubicBezTo>
                    <a:pt x="1323" y="158"/>
                    <a:pt x="1353" y="130"/>
                    <a:pt x="1356" y="92"/>
                  </a:cubicBezTo>
                  <a:cubicBezTo>
                    <a:pt x="1357" y="55"/>
                    <a:pt x="1327" y="22"/>
                    <a:pt x="1288" y="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617663" y="4247150"/>
              <a:ext cx="12450" cy="20525"/>
            </a:xfrm>
            <a:custGeom>
              <a:avLst/>
              <a:gdLst/>
              <a:ahLst/>
              <a:cxnLst/>
              <a:rect l="l" t="t" r="r" b="b"/>
              <a:pathLst>
                <a:path w="498" h="821" extrusionOk="0">
                  <a:moveTo>
                    <a:pt x="418" y="0"/>
                  </a:moveTo>
                  <a:cubicBezTo>
                    <a:pt x="394" y="0"/>
                    <a:pt x="370" y="15"/>
                    <a:pt x="359" y="39"/>
                  </a:cubicBezTo>
                  <a:lnTo>
                    <a:pt x="18" y="721"/>
                  </a:lnTo>
                  <a:cubicBezTo>
                    <a:pt x="0" y="756"/>
                    <a:pt x="15" y="797"/>
                    <a:pt x="49" y="813"/>
                  </a:cubicBezTo>
                  <a:cubicBezTo>
                    <a:pt x="58" y="819"/>
                    <a:pt x="68" y="820"/>
                    <a:pt x="79" y="820"/>
                  </a:cubicBezTo>
                  <a:cubicBezTo>
                    <a:pt x="104" y="820"/>
                    <a:pt x="129" y="806"/>
                    <a:pt x="139" y="783"/>
                  </a:cubicBezTo>
                  <a:lnTo>
                    <a:pt x="481" y="99"/>
                  </a:lnTo>
                  <a:cubicBezTo>
                    <a:pt x="498" y="66"/>
                    <a:pt x="484" y="24"/>
                    <a:pt x="449" y="9"/>
                  </a:cubicBezTo>
                  <a:cubicBezTo>
                    <a:pt x="439" y="3"/>
                    <a:pt x="429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614288" y="4251075"/>
              <a:ext cx="20375" cy="13800"/>
            </a:xfrm>
            <a:custGeom>
              <a:avLst/>
              <a:gdLst/>
              <a:ahLst/>
              <a:cxnLst/>
              <a:rect l="l" t="t" r="r" b="b"/>
              <a:pathLst>
                <a:path w="815" h="552" extrusionOk="0">
                  <a:moveTo>
                    <a:pt x="76" y="1"/>
                  </a:moveTo>
                  <a:cubicBezTo>
                    <a:pt x="55" y="1"/>
                    <a:pt x="35" y="10"/>
                    <a:pt x="22" y="28"/>
                  </a:cubicBezTo>
                  <a:cubicBezTo>
                    <a:pt x="1" y="59"/>
                    <a:pt x="6" y="100"/>
                    <a:pt x="36" y="124"/>
                  </a:cubicBezTo>
                  <a:cubicBezTo>
                    <a:pt x="249" y="279"/>
                    <a:pt x="474" y="421"/>
                    <a:pt x="705" y="544"/>
                  </a:cubicBezTo>
                  <a:cubicBezTo>
                    <a:pt x="716" y="550"/>
                    <a:pt x="726" y="551"/>
                    <a:pt x="738" y="551"/>
                  </a:cubicBezTo>
                  <a:cubicBezTo>
                    <a:pt x="761" y="551"/>
                    <a:pt x="783" y="540"/>
                    <a:pt x="796" y="518"/>
                  </a:cubicBezTo>
                  <a:cubicBezTo>
                    <a:pt x="815" y="484"/>
                    <a:pt x="802" y="442"/>
                    <a:pt x="768" y="425"/>
                  </a:cubicBezTo>
                  <a:cubicBezTo>
                    <a:pt x="543" y="305"/>
                    <a:pt x="323" y="167"/>
                    <a:pt x="117" y="14"/>
                  </a:cubicBezTo>
                  <a:cubicBezTo>
                    <a:pt x="105" y="5"/>
                    <a:pt x="90" y="1"/>
                    <a:pt x="7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19113" y="4316650"/>
              <a:ext cx="13525" cy="19875"/>
            </a:xfrm>
            <a:custGeom>
              <a:avLst/>
              <a:gdLst/>
              <a:ahLst/>
              <a:cxnLst/>
              <a:rect l="l" t="t" r="r" b="b"/>
              <a:pathLst>
                <a:path w="541" h="795" extrusionOk="0">
                  <a:moveTo>
                    <a:pt x="80" y="0"/>
                  </a:moveTo>
                  <a:cubicBezTo>
                    <a:pt x="68" y="0"/>
                    <a:pt x="56" y="3"/>
                    <a:pt x="45" y="10"/>
                  </a:cubicBezTo>
                  <a:cubicBezTo>
                    <a:pt x="13" y="29"/>
                    <a:pt x="0" y="71"/>
                    <a:pt x="20" y="104"/>
                  </a:cubicBezTo>
                  <a:lnTo>
                    <a:pt x="403" y="760"/>
                  </a:lnTo>
                  <a:cubicBezTo>
                    <a:pt x="416" y="782"/>
                    <a:pt x="439" y="795"/>
                    <a:pt x="462" y="795"/>
                  </a:cubicBezTo>
                  <a:cubicBezTo>
                    <a:pt x="475" y="795"/>
                    <a:pt x="486" y="793"/>
                    <a:pt x="496" y="786"/>
                  </a:cubicBezTo>
                  <a:cubicBezTo>
                    <a:pt x="529" y="766"/>
                    <a:pt x="541" y="724"/>
                    <a:pt x="522" y="693"/>
                  </a:cubicBezTo>
                  <a:lnTo>
                    <a:pt x="138" y="35"/>
                  </a:lnTo>
                  <a:cubicBezTo>
                    <a:pt x="125" y="12"/>
                    <a:pt x="103" y="0"/>
                    <a:pt x="8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715813" y="4320650"/>
              <a:ext cx="21675" cy="11550"/>
            </a:xfrm>
            <a:custGeom>
              <a:avLst/>
              <a:gdLst/>
              <a:ahLst/>
              <a:cxnLst/>
              <a:rect l="l" t="t" r="r" b="b"/>
              <a:pathLst>
                <a:path w="867" h="462" extrusionOk="0">
                  <a:moveTo>
                    <a:pt x="789" y="1"/>
                  </a:moveTo>
                  <a:cubicBezTo>
                    <a:pt x="778" y="1"/>
                    <a:pt x="766" y="4"/>
                    <a:pt x="756" y="9"/>
                  </a:cubicBezTo>
                  <a:cubicBezTo>
                    <a:pt x="532" y="133"/>
                    <a:pt x="294" y="240"/>
                    <a:pt x="55" y="328"/>
                  </a:cubicBezTo>
                  <a:cubicBezTo>
                    <a:pt x="19" y="341"/>
                    <a:pt x="0" y="381"/>
                    <a:pt x="13" y="417"/>
                  </a:cubicBezTo>
                  <a:cubicBezTo>
                    <a:pt x="25" y="443"/>
                    <a:pt x="52" y="461"/>
                    <a:pt x="78" y="461"/>
                  </a:cubicBezTo>
                  <a:cubicBezTo>
                    <a:pt x="88" y="461"/>
                    <a:pt x="95" y="461"/>
                    <a:pt x="104" y="457"/>
                  </a:cubicBezTo>
                  <a:cubicBezTo>
                    <a:pt x="350" y="367"/>
                    <a:pt x="591" y="255"/>
                    <a:pt x="822" y="130"/>
                  </a:cubicBezTo>
                  <a:cubicBezTo>
                    <a:pt x="855" y="111"/>
                    <a:pt x="866" y="70"/>
                    <a:pt x="849" y="37"/>
                  </a:cubicBezTo>
                  <a:cubicBezTo>
                    <a:pt x="836" y="14"/>
                    <a:pt x="813" y="1"/>
                    <a:pt x="78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909888" y="4233325"/>
              <a:ext cx="9250" cy="17575"/>
            </a:xfrm>
            <a:custGeom>
              <a:avLst/>
              <a:gdLst/>
              <a:ahLst/>
              <a:cxnLst/>
              <a:rect l="l" t="t" r="r" b="b"/>
              <a:pathLst>
                <a:path w="370" h="703" extrusionOk="0">
                  <a:moveTo>
                    <a:pt x="77" y="0"/>
                  </a:moveTo>
                  <a:cubicBezTo>
                    <a:pt x="69" y="0"/>
                    <a:pt x="61" y="2"/>
                    <a:pt x="54" y="5"/>
                  </a:cubicBezTo>
                  <a:cubicBezTo>
                    <a:pt x="18" y="18"/>
                    <a:pt x="1" y="57"/>
                    <a:pt x="13" y="93"/>
                  </a:cubicBezTo>
                  <a:lnTo>
                    <a:pt x="229" y="659"/>
                  </a:lnTo>
                  <a:cubicBezTo>
                    <a:pt x="240" y="686"/>
                    <a:pt x="266" y="702"/>
                    <a:pt x="293" y="702"/>
                  </a:cubicBezTo>
                  <a:cubicBezTo>
                    <a:pt x="300" y="702"/>
                    <a:pt x="309" y="701"/>
                    <a:pt x="316" y="699"/>
                  </a:cubicBezTo>
                  <a:cubicBezTo>
                    <a:pt x="352" y="686"/>
                    <a:pt x="369" y="648"/>
                    <a:pt x="356" y="612"/>
                  </a:cubicBezTo>
                  <a:lnTo>
                    <a:pt x="141" y="45"/>
                  </a:lnTo>
                  <a:cubicBezTo>
                    <a:pt x="131" y="18"/>
                    <a:pt x="104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05688" y="4236250"/>
              <a:ext cx="17250" cy="10625"/>
            </a:xfrm>
            <a:custGeom>
              <a:avLst/>
              <a:gdLst/>
              <a:ahLst/>
              <a:cxnLst/>
              <a:rect l="l" t="t" r="r" b="b"/>
              <a:pathLst>
                <a:path w="690" h="425" extrusionOk="0">
                  <a:moveTo>
                    <a:pt x="611" y="0"/>
                  </a:moveTo>
                  <a:cubicBezTo>
                    <a:pt x="600" y="0"/>
                    <a:pt x="588" y="3"/>
                    <a:pt x="577" y="9"/>
                  </a:cubicBezTo>
                  <a:lnTo>
                    <a:pt x="45" y="295"/>
                  </a:lnTo>
                  <a:cubicBezTo>
                    <a:pt x="14" y="313"/>
                    <a:pt x="1" y="354"/>
                    <a:pt x="18" y="389"/>
                  </a:cubicBezTo>
                  <a:cubicBezTo>
                    <a:pt x="31" y="412"/>
                    <a:pt x="54" y="424"/>
                    <a:pt x="80" y="424"/>
                  </a:cubicBezTo>
                  <a:cubicBezTo>
                    <a:pt x="90" y="424"/>
                    <a:pt x="103" y="423"/>
                    <a:pt x="111" y="416"/>
                  </a:cubicBezTo>
                  <a:lnTo>
                    <a:pt x="645" y="129"/>
                  </a:lnTo>
                  <a:cubicBezTo>
                    <a:pt x="676" y="110"/>
                    <a:pt x="689" y="69"/>
                    <a:pt x="670" y="36"/>
                  </a:cubicBezTo>
                  <a:cubicBezTo>
                    <a:pt x="659" y="13"/>
                    <a:pt x="635" y="0"/>
                    <a:pt x="61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909113" y="4337600"/>
              <a:ext cx="16850" cy="11400"/>
            </a:xfrm>
            <a:custGeom>
              <a:avLst/>
              <a:gdLst/>
              <a:ahLst/>
              <a:cxnLst/>
              <a:rect l="l" t="t" r="r" b="b"/>
              <a:pathLst>
                <a:path w="674" h="456" extrusionOk="0">
                  <a:moveTo>
                    <a:pt x="79" y="0"/>
                  </a:moveTo>
                  <a:cubicBezTo>
                    <a:pt x="56" y="0"/>
                    <a:pt x="34" y="12"/>
                    <a:pt x="22" y="33"/>
                  </a:cubicBezTo>
                  <a:cubicBezTo>
                    <a:pt x="0" y="64"/>
                    <a:pt x="10" y="107"/>
                    <a:pt x="43" y="127"/>
                  </a:cubicBezTo>
                  <a:lnTo>
                    <a:pt x="558" y="444"/>
                  </a:lnTo>
                  <a:cubicBezTo>
                    <a:pt x="568" y="451"/>
                    <a:pt x="581" y="456"/>
                    <a:pt x="594" y="456"/>
                  </a:cubicBezTo>
                  <a:cubicBezTo>
                    <a:pt x="617" y="456"/>
                    <a:pt x="638" y="444"/>
                    <a:pt x="652" y="423"/>
                  </a:cubicBezTo>
                  <a:cubicBezTo>
                    <a:pt x="674" y="391"/>
                    <a:pt x="662" y="348"/>
                    <a:pt x="631" y="328"/>
                  </a:cubicBezTo>
                  <a:lnTo>
                    <a:pt x="116" y="11"/>
                  </a:lnTo>
                  <a:cubicBezTo>
                    <a:pt x="104" y="4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11963" y="4334425"/>
              <a:ext cx="10150" cy="17150"/>
            </a:xfrm>
            <a:custGeom>
              <a:avLst/>
              <a:gdLst/>
              <a:ahLst/>
              <a:cxnLst/>
              <a:rect l="l" t="t" r="r" b="b"/>
              <a:pathLst>
                <a:path w="406" h="686" extrusionOk="0">
                  <a:moveTo>
                    <a:pt x="328" y="0"/>
                  </a:moveTo>
                  <a:cubicBezTo>
                    <a:pt x="303" y="0"/>
                    <a:pt x="278" y="15"/>
                    <a:pt x="266" y="41"/>
                  </a:cubicBezTo>
                  <a:lnTo>
                    <a:pt x="17" y="591"/>
                  </a:lnTo>
                  <a:cubicBezTo>
                    <a:pt x="1" y="626"/>
                    <a:pt x="17" y="664"/>
                    <a:pt x="51" y="680"/>
                  </a:cubicBezTo>
                  <a:cubicBezTo>
                    <a:pt x="60" y="684"/>
                    <a:pt x="71" y="686"/>
                    <a:pt x="80" y="686"/>
                  </a:cubicBezTo>
                  <a:cubicBezTo>
                    <a:pt x="107" y="686"/>
                    <a:pt x="131" y="672"/>
                    <a:pt x="140" y="647"/>
                  </a:cubicBezTo>
                  <a:lnTo>
                    <a:pt x="389" y="97"/>
                  </a:lnTo>
                  <a:cubicBezTo>
                    <a:pt x="405" y="62"/>
                    <a:pt x="389" y="23"/>
                    <a:pt x="355" y="6"/>
                  </a:cubicBezTo>
                  <a:cubicBezTo>
                    <a:pt x="347" y="2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862363" y="4277025"/>
              <a:ext cx="19300" cy="14700"/>
            </a:xfrm>
            <a:custGeom>
              <a:avLst/>
              <a:gdLst/>
              <a:ahLst/>
              <a:cxnLst/>
              <a:rect l="l" t="t" r="r" b="b"/>
              <a:pathLst>
                <a:path w="772" h="588" extrusionOk="0">
                  <a:moveTo>
                    <a:pt x="78" y="1"/>
                  </a:moveTo>
                  <a:cubicBezTo>
                    <a:pt x="56" y="1"/>
                    <a:pt x="36" y="10"/>
                    <a:pt x="23" y="28"/>
                  </a:cubicBezTo>
                  <a:cubicBezTo>
                    <a:pt x="0" y="58"/>
                    <a:pt x="7" y="101"/>
                    <a:pt x="37" y="123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4" y="587"/>
                  </a:cubicBezTo>
                  <a:cubicBezTo>
                    <a:pt x="714" y="587"/>
                    <a:pt x="736" y="579"/>
                    <a:pt x="747" y="560"/>
                  </a:cubicBezTo>
                  <a:cubicBezTo>
                    <a:pt x="772" y="530"/>
                    <a:pt x="764" y="487"/>
                    <a:pt x="733" y="465"/>
                  </a:cubicBezTo>
                  <a:lnTo>
                    <a:pt x="119" y="14"/>
                  </a:lnTo>
                  <a:cubicBezTo>
                    <a:pt x="106" y="5"/>
                    <a:pt x="92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64863" y="4274975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3" y="0"/>
                  </a:moveTo>
                  <a:cubicBezTo>
                    <a:pt x="449" y="0"/>
                    <a:pt x="425" y="14"/>
                    <a:pt x="414" y="38"/>
                  </a:cubicBezTo>
                  <a:cubicBezTo>
                    <a:pt x="300" y="269"/>
                    <a:pt x="167" y="491"/>
                    <a:pt x="22" y="702"/>
                  </a:cubicBezTo>
                  <a:cubicBezTo>
                    <a:pt x="1" y="732"/>
                    <a:pt x="9" y="775"/>
                    <a:pt x="41" y="797"/>
                  </a:cubicBezTo>
                  <a:cubicBezTo>
                    <a:pt x="52" y="805"/>
                    <a:pt x="65" y="810"/>
                    <a:pt x="79" y="810"/>
                  </a:cubicBezTo>
                  <a:cubicBezTo>
                    <a:pt x="101" y="810"/>
                    <a:pt x="122" y="800"/>
                    <a:pt x="134" y="778"/>
                  </a:cubicBezTo>
                  <a:cubicBezTo>
                    <a:pt x="282" y="566"/>
                    <a:pt x="418" y="337"/>
                    <a:pt x="535" y="100"/>
                  </a:cubicBezTo>
                  <a:cubicBezTo>
                    <a:pt x="553" y="66"/>
                    <a:pt x="538" y="24"/>
                    <a:pt x="504" y="8"/>
                  </a:cubicBezTo>
                  <a:cubicBezTo>
                    <a:pt x="494" y="3"/>
                    <a:pt x="484" y="0"/>
                    <a:pt x="4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809588" y="4358675"/>
              <a:ext cx="19275" cy="14700"/>
            </a:xfrm>
            <a:custGeom>
              <a:avLst/>
              <a:gdLst/>
              <a:ahLst/>
              <a:cxnLst/>
              <a:rect l="l" t="t" r="r" b="b"/>
              <a:pathLst>
                <a:path w="771" h="588" extrusionOk="0">
                  <a:moveTo>
                    <a:pt x="77" y="1"/>
                  </a:moveTo>
                  <a:cubicBezTo>
                    <a:pt x="56" y="1"/>
                    <a:pt x="36" y="10"/>
                    <a:pt x="23" y="28"/>
                  </a:cubicBezTo>
                  <a:cubicBezTo>
                    <a:pt x="0" y="59"/>
                    <a:pt x="8" y="102"/>
                    <a:pt x="38" y="123"/>
                  </a:cubicBezTo>
                  <a:lnTo>
                    <a:pt x="653" y="575"/>
                  </a:lnTo>
                  <a:cubicBezTo>
                    <a:pt x="664" y="583"/>
                    <a:pt x="679" y="588"/>
                    <a:pt x="693" y="588"/>
                  </a:cubicBezTo>
                  <a:cubicBezTo>
                    <a:pt x="713" y="588"/>
                    <a:pt x="735" y="576"/>
                    <a:pt x="748" y="560"/>
                  </a:cubicBezTo>
                  <a:cubicBezTo>
                    <a:pt x="770" y="530"/>
                    <a:pt x="763" y="487"/>
                    <a:pt x="733" y="466"/>
                  </a:cubicBezTo>
                  <a:lnTo>
                    <a:pt x="118" y="14"/>
                  </a:lnTo>
                  <a:cubicBezTo>
                    <a:pt x="106" y="5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812063" y="4356600"/>
              <a:ext cx="13850" cy="20250"/>
            </a:xfrm>
            <a:custGeom>
              <a:avLst/>
              <a:gdLst/>
              <a:ahLst/>
              <a:cxnLst/>
              <a:rect l="l" t="t" r="r" b="b"/>
              <a:pathLst>
                <a:path w="554" h="810" extrusionOk="0">
                  <a:moveTo>
                    <a:pt x="475" y="1"/>
                  </a:moveTo>
                  <a:cubicBezTo>
                    <a:pt x="450" y="1"/>
                    <a:pt x="425" y="15"/>
                    <a:pt x="413" y="40"/>
                  </a:cubicBezTo>
                  <a:cubicBezTo>
                    <a:pt x="300" y="271"/>
                    <a:pt x="168" y="493"/>
                    <a:pt x="22" y="702"/>
                  </a:cubicBezTo>
                  <a:cubicBezTo>
                    <a:pt x="0" y="732"/>
                    <a:pt x="10" y="775"/>
                    <a:pt x="41" y="797"/>
                  </a:cubicBezTo>
                  <a:cubicBezTo>
                    <a:pt x="53" y="807"/>
                    <a:pt x="66" y="810"/>
                    <a:pt x="81" y="810"/>
                  </a:cubicBezTo>
                  <a:cubicBezTo>
                    <a:pt x="102" y="810"/>
                    <a:pt x="124" y="800"/>
                    <a:pt x="134" y="780"/>
                  </a:cubicBezTo>
                  <a:cubicBezTo>
                    <a:pt x="283" y="566"/>
                    <a:pt x="419" y="337"/>
                    <a:pt x="535" y="100"/>
                  </a:cubicBezTo>
                  <a:cubicBezTo>
                    <a:pt x="554" y="66"/>
                    <a:pt x="538" y="25"/>
                    <a:pt x="505" y="8"/>
                  </a:cubicBezTo>
                  <a:cubicBezTo>
                    <a:pt x="496" y="3"/>
                    <a:pt x="48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984263" y="4328075"/>
              <a:ext cx="19325" cy="14700"/>
            </a:xfrm>
            <a:custGeom>
              <a:avLst/>
              <a:gdLst/>
              <a:ahLst/>
              <a:cxnLst/>
              <a:rect l="l" t="t" r="r" b="b"/>
              <a:pathLst>
                <a:path w="773" h="588" extrusionOk="0">
                  <a:moveTo>
                    <a:pt x="79" y="1"/>
                  </a:moveTo>
                  <a:cubicBezTo>
                    <a:pt x="59" y="1"/>
                    <a:pt x="38" y="10"/>
                    <a:pt x="25" y="28"/>
                  </a:cubicBezTo>
                  <a:cubicBezTo>
                    <a:pt x="1" y="58"/>
                    <a:pt x="8" y="101"/>
                    <a:pt x="40" y="123"/>
                  </a:cubicBezTo>
                  <a:lnTo>
                    <a:pt x="653" y="574"/>
                  </a:lnTo>
                  <a:cubicBezTo>
                    <a:pt x="666" y="583"/>
                    <a:pt x="681" y="587"/>
                    <a:pt x="695" y="587"/>
                  </a:cubicBezTo>
                  <a:cubicBezTo>
                    <a:pt x="715" y="587"/>
                    <a:pt x="737" y="579"/>
                    <a:pt x="749" y="560"/>
                  </a:cubicBezTo>
                  <a:cubicBezTo>
                    <a:pt x="772" y="530"/>
                    <a:pt x="765" y="487"/>
                    <a:pt x="735" y="465"/>
                  </a:cubicBezTo>
                  <a:lnTo>
                    <a:pt x="120" y="14"/>
                  </a:lnTo>
                  <a:cubicBezTo>
                    <a:pt x="108" y="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86788" y="4326000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4" y="1"/>
                  </a:moveTo>
                  <a:cubicBezTo>
                    <a:pt x="449" y="1"/>
                    <a:pt x="424" y="15"/>
                    <a:pt x="413" y="39"/>
                  </a:cubicBezTo>
                  <a:cubicBezTo>
                    <a:pt x="300" y="269"/>
                    <a:pt x="170" y="492"/>
                    <a:pt x="22" y="702"/>
                  </a:cubicBezTo>
                  <a:cubicBezTo>
                    <a:pt x="0" y="733"/>
                    <a:pt x="10" y="776"/>
                    <a:pt x="40" y="798"/>
                  </a:cubicBezTo>
                  <a:cubicBezTo>
                    <a:pt x="53" y="806"/>
                    <a:pt x="65" y="809"/>
                    <a:pt x="79" y="809"/>
                  </a:cubicBezTo>
                  <a:cubicBezTo>
                    <a:pt x="101" y="809"/>
                    <a:pt x="122" y="801"/>
                    <a:pt x="134" y="781"/>
                  </a:cubicBezTo>
                  <a:cubicBezTo>
                    <a:pt x="284" y="564"/>
                    <a:pt x="419" y="335"/>
                    <a:pt x="535" y="99"/>
                  </a:cubicBezTo>
                  <a:cubicBezTo>
                    <a:pt x="552" y="66"/>
                    <a:pt x="538" y="25"/>
                    <a:pt x="505" y="9"/>
                  </a:cubicBezTo>
                  <a:cubicBezTo>
                    <a:pt x="495" y="4"/>
                    <a:pt x="484" y="1"/>
                    <a:pt x="47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59188" y="4256150"/>
              <a:ext cx="22575" cy="3950"/>
            </a:xfrm>
            <a:custGeom>
              <a:avLst/>
              <a:gdLst/>
              <a:ahLst/>
              <a:cxnLst/>
              <a:rect l="l" t="t" r="r" b="b"/>
              <a:pathLst>
                <a:path w="903" h="158" extrusionOk="0">
                  <a:moveTo>
                    <a:pt x="837" y="1"/>
                  </a:moveTo>
                  <a:cubicBezTo>
                    <a:pt x="835" y="1"/>
                    <a:pt x="833" y="1"/>
                    <a:pt x="830" y="1"/>
                  </a:cubicBezTo>
                  <a:lnTo>
                    <a:pt x="69" y="21"/>
                  </a:lnTo>
                  <a:cubicBezTo>
                    <a:pt x="32" y="21"/>
                    <a:pt x="0" y="53"/>
                    <a:pt x="3" y="90"/>
                  </a:cubicBezTo>
                  <a:cubicBezTo>
                    <a:pt x="3" y="127"/>
                    <a:pt x="33" y="158"/>
                    <a:pt x="70" y="158"/>
                  </a:cubicBezTo>
                  <a:lnTo>
                    <a:pt x="835" y="137"/>
                  </a:lnTo>
                  <a:cubicBezTo>
                    <a:pt x="872" y="137"/>
                    <a:pt x="902" y="105"/>
                    <a:pt x="901" y="67"/>
                  </a:cubicBezTo>
                  <a:cubicBezTo>
                    <a:pt x="901" y="32"/>
                    <a:pt x="872" y="1"/>
                    <a:pt x="83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967688" y="4247475"/>
              <a:ext cx="6025" cy="22775"/>
            </a:xfrm>
            <a:custGeom>
              <a:avLst/>
              <a:gdLst/>
              <a:ahLst/>
              <a:cxnLst/>
              <a:rect l="l" t="t" r="r" b="b"/>
              <a:pathLst>
                <a:path w="241" h="911" extrusionOk="0">
                  <a:moveTo>
                    <a:pt x="77" y="1"/>
                  </a:moveTo>
                  <a:cubicBezTo>
                    <a:pt x="72" y="1"/>
                    <a:pt x="66" y="1"/>
                    <a:pt x="60" y="3"/>
                  </a:cubicBezTo>
                  <a:cubicBezTo>
                    <a:pt x="23" y="8"/>
                    <a:pt x="0" y="44"/>
                    <a:pt x="7" y="83"/>
                  </a:cubicBezTo>
                  <a:cubicBezTo>
                    <a:pt x="57" y="332"/>
                    <a:pt x="90" y="591"/>
                    <a:pt x="103" y="846"/>
                  </a:cubicBezTo>
                  <a:cubicBezTo>
                    <a:pt x="105" y="882"/>
                    <a:pt x="136" y="910"/>
                    <a:pt x="172" y="910"/>
                  </a:cubicBezTo>
                  <a:lnTo>
                    <a:pt x="175" y="910"/>
                  </a:lnTo>
                  <a:cubicBezTo>
                    <a:pt x="212" y="909"/>
                    <a:pt x="241" y="877"/>
                    <a:pt x="240" y="839"/>
                  </a:cubicBezTo>
                  <a:cubicBezTo>
                    <a:pt x="227" y="576"/>
                    <a:pt x="194" y="312"/>
                    <a:pt x="141" y="56"/>
                  </a:cubicBezTo>
                  <a:cubicBezTo>
                    <a:pt x="134" y="24"/>
                    <a:pt x="110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896988" y="4397700"/>
              <a:ext cx="19300" cy="14650"/>
            </a:xfrm>
            <a:custGeom>
              <a:avLst/>
              <a:gdLst/>
              <a:ahLst/>
              <a:cxnLst/>
              <a:rect l="l" t="t" r="r" b="b"/>
              <a:pathLst>
                <a:path w="772" h="586" extrusionOk="0">
                  <a:moveTo>
                    <a:pt x="80" y="0"/>
                  </a:moveTo>
                  <a:cubicBezTo>
                    <a:pt x="59" y="0"/>
                    <a:pt x="38" y="10"/>
                    <a:pt x="25" y="28"/>
                  </a:cubicBezTo>
                  <a:cubicBezTo>
                    <a:pt x="0" y="58"/>
                    <a:pt x="8" y="102"/>
                    <a:pt x="39" y="124"/>
                  </a:cubicBezTo>
                  <a:lnTo>
                    <a:pt x="653" y="572"/>
                  </a:lnTo>
                  <a:cubicBezTo>
                    <a:pt x="666" y="582"/>
                    <a:pt x="680" y="585"/>
                    <a:pt x="694" y="585"/>
                  </a:cubicBezTo>
                  <a:cubicBezTo>
                    <a:pt x="716" y="585"/>
                    <a:pt x="736" y="575"/>
                    <a:pt x="749" y="560"/>
                  </a:cubicBezTo>
                  <a:cubicBezTo>
                    <a:pt x="772" y="529"/>
                    <a:pt x="765" y="486"/>
                    <a:pt x="735" y="465"/>
                  </a:cubicBezTo>
                  <a:lnTo>
                    <a:pt x="119" y="13"/>
                  </a:lnTo>
                  <a:cubicBezTo>
                    <a:pt x="108" y="5"/>
                    <a:pt x="94" y="0"/>
                    <a:pt x="8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899488" y="4395600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3" y="0"/>
                  </a:moveTo>
                  <a:cubicBezTo>
                    <a:pt x="448" y="0"/>
                    <a:pt x="425" y="14"/>
                    <a:pt x="414" y="38"/>
                  </a:cubicBezTo>
                  <a:cubicBezTo>
                    <a:pt x="300" y="268"/>
                    <a:pt x="170" y="490"/>
                    <a:pt x="22" y="702"/>
                  </a:cubicBezTo>
                  <a:cubicBezTo>
                    <a:pt x="1" y="732"/>
                    <a:pt x="9" y="775"/>
                    <a:pt x="41" y="797"/>
                  </a:cubicBezTo>
                  <a:cubicBezTo>
                    <a:pt x="54" y="806"/>
                    <a:pt x="65" y="810"/>
                    <a:pt x="80" y="810"/>
                  </a:cubicBezTo>
                  <a:cubicBezTo>
                    <a:pt x="101" y="810"/>
                    <a:pt x="123" y="798"/>
                    <a:pt x="134" y="778"/>
                  </a:cubicBezTo>
                  <a:cubicBezTo>
                    <a:pt x="285" y="563"/>
                    <a:pt x="419" y="334"/>
                    <a:pt x="536" y="100"/>
                  </a:cubicBezTo>
                  <a:cubicBezTo>
                    <a:pt x="553" y="66"/>
                    <a:pt x="538" y="24"/>
                    <a:pt x="504" y="8"/>
                  </a:cubicBezTo>
                  <a:cubicBezTo>
                    <a:pt x="494" y="3"/>
                    <a:pt x="483" y="0"/>
                    <a:pt x="4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76563" y="4423650"/>
              <a:ext cx="19325" cy="14675"/>
            </a:xfrm>
            <a:custGeom>
              <a:avLst/>
              <a:gdLst/>
              <a:ahLst/>
              <a:cxnLst/>
              <a:rect l="l" t="t" r="r" b="b"/>
              <a:pathLst>
                <a:path w="773" h="587" extrusionOk="0">
                  <a:moveTo>
                    <a:pt x="79" y="0"/>
                  </a:moveTo>
                  <a:cubicBezTo>
                    <a:pt x="58" y="0"/>
                    <a:pt x="38" y="10"/>
                    <a:pt x="25" y="28"/>
                  </a:cubicBezTo>
                  <a:cubicBezTo>
                    <a:pt x="1" y="58"/>
                    <a:pt x="8" y="101"/>
                    <a:pt x="39" y="122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5" y="587"/>
                  </a:cubicBezTo>
                  <a:cubicBezTo>
                    <a:pt x="716" y="587"/>
                    <a:pt x="738" y="578"/>
                    <a:pt x="749" y="560"/>
                  </a:cubicBezTo>
                  <a:cubicBezTo>
                    <a:pt x="772" y="530"/>
                    <a:pt x="765" y="487"/>
                    <a:pt x="735" y="465"/>
                  </a:cubicBezTo>
                  <a:lnTo>
                    <a:pt x="120" y="13"/>
                  </a:lnTo>
                  <a:cubicBezTo>
                    <a:pt x="108" y="5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979088" y="4421650"/>
              <a:ext cx="13825" cy="20225"/>
            </a:xfrm>
            <a:custGeom>
              <a:avLst/>
              <a:gdLst/>
              <a:ahLst/>
              <a:cxnLst/>
              <a:rect l="l" t="t" r="r" b="b"/>
              <a:pathLst>
                <a:path w="553" h="809" extrusionOk="0">
                  <a:moveTo>
                    <a:pt x="474" y="0"/>
                  </a:moveTo>
                  <a:cubicBezTo>
                    <a:pt x="449" y="0"/>
                    <a:pt x="424" y="14"/>
                    <a:pt x="413" y="37"/>
                  </a:cubicBezTo>
                  <a:cubicBezTo>
                    <a:pt x="300" y="270"/>
                    <a:pt x="168" y="492"/>
                    <a:pt x="22" y="701"/>
                  </a:cubicBezTo>
                  <a:cubicBezTo>
                    <a:pt x="0" y="731"/>
                    <a:pt x="9" y="774"/>
                    <a:pt x="40" y="796"/>
                  </a:cubicBezTo>
                  <a:cubicBezTo>
                    <a:pt x="53" y="805"/>
                    <a:pt x="65" y="809"/>
                    <a:pt x="79" y="809"/>
                  </a:cubicBezTo>
                  <a:cubicBezTo>
                    <a:pt x="100" y="809"/>
                    <a:pt x="122" y="797"/>
                    <a:pt x="133" y="779"/>
                  </a:cubicBezTo>
                  <a:cubicBezTo>
                    <a:pt x="283" y="565"/>
                    <a:pt x="419" y="336"/>
                    <a:pt x="535" y="99"/>
                  </a:cubicBezTo>
                  <a:cubicBezTo>
                    <a:pt x="552" y="65"/>
                    <a:pt x="538" y="23"/>
                    <a:pt x="505" y="7"/>
                  </a:cubicBezTo>
                  <a:cubicBezTo>
                    <a:pt x="495" y="2"/>
                    <a:pt x="485" y="0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821663" y="4296000"/>
              <a:ext cx="18700" cy="20200"/>
            </a:xfrm>
            <a:custGeom>
              <a:avLst/>
              <a:gdLst/>
              <a:ahLst/>
              <a:cxnLst/>
              <a:rect l="l" t="t" r="r" b="b"/>
              <a:pathLst>
                <a:path w="748" h="808" extrusionOk="0">
                  <a:moveTo>
                    <a:pt x="78" y="1"/>
                  </a:moveTo>
                  <a:cubicBezTo>
                    <a:pt x="61" y="1"/>
                    <a:pt x="44" y="7"/>
                    <a:pt x="31" y="19"/>
                  </a:cubicBezTo>
                  <a:cubicBezTo>
                    <a:pt x="2" y="43"/>
                    <a:pt x="1" y="86"/>
                    <a:pt x="27" y="115"/>
                  </a:cubicBezTo>
                  <a:lnTo>
                    <a:pt x="622" y="783"/>
                  </a:lnTo>
                  <a:cubicBezTo>
                    <a:pt x="636" y="800"/>
                    <a:pt x="655" y="808"/>
                    <a:pt x="673" y="808"/>
                  </a:cubicBezTo>
                  <a:cubicBezTo>
                    <a:pt x="689" y="808"/>
                    <a:pt x="705" y="800"/>
                    <a:pt x="718" y="789"/>
                  </a:cubicBezTo>
                  <a:cubicBezTo>
                    <a:pt x="746" y="765"/>
                    <a:pt x="748" y="722"/>
                    <a:pt x="723" y="693"/>
                  </a:cubicBezTo>
                  <a:lnTo>
                    <a:pt x="128" y="23"/>
                  </a:lnTo>
                  <a:cubicBezTo>
                    <a:pt x="115" y="8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821663" y="4298100"/>
              <a:ext cx="19525" cy="16550"/>
            </a:xfrm>
            <a:custGeom>
              <a:avLst/>
              <a:gdLst/>
              <a:ahLst/>
              <a:cxnLst/>
              <a:rect l="l" t="t" r="r" b="b"/>
              <a:pathLst>
                <a:path w="781" h="662" extrusionOk="0">
                  <a:moveTo>
                    <a:pt x="703" y="1"/>
                  </a:moveTo>
                  <a:cubicBezTo>
                    <a:pt x="688" y="1"/>
                    <a:pt x="672" y="6"/>
                    <a:pt x="659" y="17"/>
                  </a:cubicBezTo>
                  <a:lnTo>
                    <a:pt x="35" y="540"/>
                  </a:lnTo>
                  <a:cubicBezTo>
                    <a:pt x="6" y="566"/>
                    <a:pt x="1" y="609"/>
                    <a:pt x="27" y="638"/>
                  </a:cubicBezTo>
                  <a:cubicBezTo>
                    <a:pt x="38" y="653"/>
                    <a:pt x="58" y="662"/>
                    <a:pt x="78" y="662"/>
                  </a:cubicBezTo>
                  <a:cubicBezTo>
                    <a:pt x="94" y="662"/>
                    <a:pt x="110" y="656"/>
                    <a:pt x="123" y="646"/>
                  </a:cubicBezTo>
                  <a:lnTo>
                    <a:pt x="746" y="123"/>
                  </a:lnTo>
                  <a:cubicBezTo>
                    <a:pt x="776" y="97"/>
                    <a:pt x="781" y="54"/>
                    <a:pt x="755" y="25"/>
                  </a:cubicBezTo>
                  <a:cubicBezTo>
                    <a:pt x="742" y="9"/>
                    <a:pt x="723" y="1"/>
                    <a:pt x="7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852238" y="4433325"/>
              <a:ext cx="16525" cy="20425"/>
            </a:xfrm>
            <a:custGeom>
              <a:avLst/>
              <a:gdLst/>
              <a:ahLst/>
              <a:cxnLst/>
              <a:rect l="l" t="t" r="r" b="b"/>
              <a:pathLst>
                <a:path w="661" h="817" extrusionOk="0">
                  <a:moveTo>
                    <a:pt x="79" y="0"/>
                  </a:moveTo>
                  <a:cubicBezTo>
                    <a:pt x="67" y="0"/>
                    <a:pt x="55" y="4"/>
                    <a:pt x="44" y="11"/>
                  </a:cubicBezTo>
                  <a:cubicBezTo>
                    <a:pt x="11" y="28"/>
                    <a:pt x="1" y="71"/>
                    <a:pt x="19" y="104"/>
                  </a:cubicBezTo>
                  <a:cubicBezTo>
                    <a:pt x="167" y="351"/>
                    <a:pt x="341" y="581"/>
                    <a:pt x="534" y="795"/>
                  </a:cubicBezTo>
                  <a:cubicBezTo>
                    <a:pt x="547" y="809"/>
                    <a:pt x="567" y="817"/>
                    <a:pt x="584" y="817"/>
                  </a:cubicBezTo>
                  <a:cubicBezTo>
                    <a:pt x="600" y="817"/>
                    <a:pt x="619" y="809"/>
                    <a:pt x="629" y="801"/>
                  </a:cubicBezTo>
                  <a:cubicBezTo>
                    <a:pt x="658" y="775"/>
                    <a:pt x="660" y="730"/>
                    <a:pt x="635" y="703"/>
                  </a:cubicBezTo>
                  <a:cubicBezTo>
                    <a:pt x="447" y="498"/>
                    <a:pt x="280" y="272"/>
                    <a:pt x="137" y="34"/>
                  </a:cubicBezTo>
                  <a:cubicBezTo>
                    <a:pt x="124" y="12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849763" y="4433150"/>
              <a:ext cx="18500" cy="22425"/>
            </a:xfrm>
            <a:custGeom>
              <a:avLst/>
              <a:gdLst/>
              <a:ahLst/>
              <a:cxnLst/>
              <a:rect l="l" t="t" r="r" b="b"/>
              <a:pathLst>
                <a:path w="740" h="897" extrusionOk="0">
                  <a:moveTo>
                    <a:pt x="663" y="1"/>
                  </a:moveTo>
                  <a:cubicBezTo>
                    <a:pt x="643" y="1"/>
                    <a:pt x="622" y="10"/>
                    <a:pt x="609" y="28"/>
                  </a:cubicBezTo>
                  <a:lnTo>
                    <a:pt x="24" y="788"/>
                  </a:lnTo>
                  <a:cubicBezTo>
                    <a:pt x="1" y="816"/>
                    <a:pt x="7" y="859"/>
                    <a:pt x="37" y="882"/>
                  </a:cubicBezTo>
                  <a:cubicBezTo>
                    <a:pt x="50" y="892"/>
                    <a:pt x="64" y="897"/>
                    <a:pt x="78" y="897"/>
                  </a:cubicBezTo>
                  <a:cubicBezTo>
                    <a:pt x="97" y="897"/>
                    <a:pt x="118" y="888"/>
                    <a:pt x="131" y="871"/>
                  </a:cubicBezTo>
                  <a:lnTo>
                    <a:pt x="716" y="111"/>
                  </a:lnTo>
                  <a:cubicBezTo>
                    <a:pt x="739" y="82"/>
                    <a:pt x="734" y="39"/>
                    <a:pt x="704" y="15"/>
                  </a:cubicBezTo>
                  <a:cubicBezTo>
                    <a:pt x="692" y="5"/>
                    <a:pt x="677" y="1"/>
                    <a:pt x="66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35963" y="4466850"/>
              <a:ext cx="15900" cy="20025"/>
            </a:xfrm>
            <a:custGeom>
              <a:avLst/>
              <a:gdLst/>
              <a:ahLst/>
              <a:cxnLst/>
              <a:rect l="l" t="t" r="r" b="b"/>
              <a:pathLst>
                <a:path w="636" h="801" extrusionOk="0">
                  <a:moveTo>
                    <a:pt x="76" y="0"/>
                  </a:moveTo>
                  <a:cubicBezTo>
                    <a:pt x="62" y="0"/>
                    <a:pt x="48" y="5"/>
                    <a:pt x="36" y="13"/>
                  </a:cubicBezTo>
                  <a:cubicBezTo>
                    <a:pt x="4" y="35"/>
                    <a:pt x="0" y="78"/>
                    <a:pt x="22" y="108"/>
                  </a:cubicBezTo>
                  <a:lnTo>
                    <a:pt x="505" y="772"/>
                  </a:lnTo>
                  <a:cubicBezTo>
                    <a:pt x="519" y="792"/>
                    <a:pt x="539" y="800"/>
                    <a:pt x="561" y="800"/>
                  </a:cubicBezTo>
                  <a:cubicBezTo>
                    <a:pt x="575" y="800"/>
                    <a:pt x="589" y="796"/>
                    <a:pt x="599" y="786"/>
                  </a:cubicBezTo>
                  <a:cubicBezTo>
                    <a:pt x="630" y="765"/>
                    <a:pt x="635" y="722"/>
                    <a:pt x="614" y="691"/>
                  </a:cubicBezTo>
                  <a:lnTo>
                    <a:pt x="131" y="28"/>
                  </a:lnTo>
                  <a:cubicBezTo>
                    <a:pt x="118" y="10"/>
                    <a:pt x="97" y="0"/>
                    <a:pt x="7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934513" y="4468775"/>
              <a:ext cx="19850" cy="21475"/>
            </a:xfrm>
            <a:custGeom>
              <a:avLst/>
              <a:gdLst/>
              <a:ahLst/>
              <a:cxnLst/>
              <a:rect l="l" t="t" r="r" b="b"/>
              <a:pathLst>
                <a:path w="794" h="859" extrusionOk="0">
                  <a:moveTo>
                    <a:pt x="720" y="0"/>
                  </a:moveTo>
                  <a:cubicBezTo>
                    <a:pt x="702" y="0"/>
                    <a:pt x="685" y="7"/>
                    <a:pt x="672" y="19"/>
                  </a:cubicBezTo>
                  <a:cubicBezTo>
                    <a:pt x="435" y="242"/>
                    <a:pt x="217" y="487"/>
                    <a:pt x="22" y="748"/>
                  </a:cubicBezTo>
                  <a:cubicBezTo>
                    <a:pt x="1" y="779"/>
                    <a:pt x="5" y="820"/>
                    <a:pt x="37" y="844"/>
                  </a:cubicBezTo>
                  <a:cubicBezTo>
                    <a:pt x="48" y="854"/>
                    <a:pt x="62" y="858"/>
                    <a:pt x="77" y="858"/>
                  </a:cubicBezTo>
                  <a:cubicBezTo>
                    <a:pt x="98" y="858"/>
                    <a:pt x="118" y="848"/>
                    <a:pt x="131" y="831"/>
                  </a:cubicBezTo>
                  <a:cubicBezTo>
                    <a:pt x="320" y="576"/>
                    <a:pt x="534" y="336"/>
                    <a:pt x="765" y="118"/>
                  </a:cubicBezTo>
                  <a:cubicBezTo>
                    <a:pt x="794" y="93"/>
                    <a:pt x="794" y="50"/>
                    <a:pt x="769" y="22"/>
                  </a:cubicBezTo>
                  <a:cubicBezTo>
                    <a:pt x="756" y="8"/>
                    <a:pt x="738" y="0"/>
                    <a:pt x="72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011938" y="4368075"/>
              <a:ext cx="19975" cy="14125"/>
            </a:xfrm>
            <a:custGeom>
              <a:avLst/>
              <a:gdLst/>
              <a:ahLst/>
              <a:cxnLst/>
              <a:rect l="l" t="t" r="r" b="b"/>
              <a:pathLst>
                <a:path w="799" h="565" extrusionOk="0">
                  <a:moveTo>
                    <a:pt x="75" y="0"/>
                  </a:moveTo>
                  <a:cubicBezTo>
                    <a:pt x="47" y="0"/>
                    <a:pt x="20" y="20"/>
                    <a:pt x="11" y="48"/>
                  </a:cubicBezTo>
                  <a:cubicBezTo>
                    <a:pt x="1" y="84"/>
                    <a:pt x="20" y="123"/>
                    <a:pt x="55" y="134"/>
                  </a:cubicBezTo>
                  <a:cubicBezTo>
                    <a:pt x="291" y="207"/>
                    <a:pt x="507" y="351"/>
                    <a:pt x="668" y="539"/>
                  </a:cubicBezTo>
                  <a:cubicBezTo>
                    <a:pt x="679" y="556"/>
                    <a:pt x="699" y="564"/>
                    <a:pt x="719" y="564"/>
                  </a:cubicBezTo>
                  <a:cubicBezTo>
                    <a:pt x="734" y="564"/>
                    <a:pt x="749" y="559"/>
                    <a:pt x="764" y="547"/>
                  </a:cubicBezTo>
                  <a:cubicBezTo>
                    <a:pt x="794" y="523"/>
                    <a:pt x="798" y="480"/>
                    <a:pt x="772" y="451"/>
                  </a:cubicBezTo>
                  <a:cubicBezTo>
                    <a:pt x="597" y="243"/>
                    <a:pt x="357" y="84"/>
                    <a:pt x="97" y="4"/>
                  </a:cubicBezTo>
                  <a:cubicBezTo>
                    <a:pt x="90" y="1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016713" y="4361750"/>
              <a:ext cx="14625" cy="21925"/>
            </a:xfrm>
            <a:custGeom>
              <a:avLst/>
              <a:gdLst/>
              <a:ahLst/>
              <a:cxnLst/>
              <a:rect l="l" t="t" r="r" b="b"/>
              <a:pathLst>
                <a:path w="585" h="877" extrusionOk="0">
                  <a:moveTo>
                    <a:pt x="507" y="0"/>
                  </a:moveTo>
                  <a:cubicBezTo>
                    <a:pt x="483" y="0"/>
                    <a:pt x="460" y="12"/>
                    <a:pt x="448" y="35"/>
                  </a:cubicBezTo>
                  <a:lnTo>
                    <a:pt x="19" y="774"/>
                  </a:lnTo>
                  <a:cubicBezTo>
                    <a:pt x="1" y="806"/>
                    <a:pt x="12" y="849"/>
                    <a:pt x="44" y="868"/>
                  </a:cubicBezTo>
                  <a:cubicBezTo>
                    <a:pt x="55" y="873"/>
                    <a:pt x="65" y="876"/>
                    <a:pt x="78" y="876"/>
                  </a:cubicBezTo>
                  <a:cubicBezTo>
                    <a:pt x="101" y="876"/>
                    <a:pt x="125" y="863"/>
                    <a:pt x="137" y="842"/>
                  </a:cubicBezTo>
                  <a:lnTo>
                    <a:pt x="566" y="102"/>
                  </a:lnTo>
                  <a:cubicBezTo>
                    <a:pt x="584" y="70"/>
                    <a:pt x="573" y="27"/>
                    <a:pt x="541" y="9"/>
                  </a:cubicBezTo>
                  <a:cubicBezTo>
                    <a:pt x="531" y="3"/>
                    <a:pt x="519" y="0"/>
                    <a:pt x="50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10938" y="4284875"/>
              <a:ext cx="13500" cy="13150"/>
            </a:xfrm>
            <a:custGeom>
              <a:avLst/>
              <a:gdLst/>
              <a:ahLst/>
              <a:cxnLst/>
              <a:rect l="l" t="t" r="r" b="b"/>
              <a:pathLst>
                <a:path w="540" h="526" extrusionOk="0">
                  <a:moveTo>
                    <a:pt x="76" y="0"/>
                  </a:moveTo>
                  <a:cubicBezTo>
                    <a:pt x="59" y="0"/>
                    <a:pt x="42" y="7"/>
                    <a:pt x="28" y="21"/>
                  </a:cubicBezTo>
                  <a:cubicBezTo>
                    <a:pt x="1" y="48"/>
                    <a:pt x="1" y="91"/>
                    <a:pt x="28" y="117"/>
                  </a:cubicBezTo>
                  <a:lnTo>
                    <a:pt x="417" y="507"/>
                  </a:lnTo>
                  <a:cubicBezTo>
                    <a:pt x="430" y="518"/>
                    <a:pt x="447" y="526"/>
                    <a:pt x="465" y="526"/>
                  </a:cubicBezTo>
                  <a:cubicBezTo>
                    <a:pt x="483" y="526"/>
                    <a:pt x="501" y="518"/>
                    <a:pt x="514" y="507"/>
                  </a:cubicBezTo>
                  <a:cubicBezTo>
                    <a:pt x="540" y="480"/>
                    <a:pt x="540" y="437"/>
                    <a:pt x="514" y="409"/>
                  </a:cubicBezTo>
                  <a:lnTo>
                    <a:pt x="124" y="21"/>
                  </a:lnTo>
                  <a:cubicBezTo>
                    <a:pt x="110" y="7"/>
                    <a:pt x="93" y="0"/>
                    <a:pt x="7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007938" y="4282400"/>
              <a:ext cx="15550" cy="19000"/>
            </a:xfrm>
            <a:custGeom>
              <a:avLst/>
              <a:gdLst/>
              <a:ahLst/>
              <a:cxnLst/>
              <a:rect l="l" t="t" r="r" b="b"/>
              <a:pathLst>
                <a:path w="622" h="760" extrusionOk="0">
                  <a:moveTo>
                    <a:pt x="546" y="1"/>
                  </a:moveTo>
                  <a:cubicBezTo>
                    <a:pt x="525" y="1"/>
                    <a:pt x="504" y="10"/>
                    <a:pt x="491" y="28"/>
                  </a:cubicBezTo>
                  <a:lnTo>
                    <a:pt x="22" y="650"/>
                  </a:lnTo>
                  <a:cubicBezTo>
                    <a:pt x="0" y="679"/>
                    <a:pt x="6" y="722"/>
                    <a:pt x="36" y="745"/>
                  </a:cubicBezTo>
                  <a:cubicBezTo>
                    <a:pt x="49" y="757"/>
                    <a:pt x="63" y="759"/>
                    <a:pt x="78" y="759"/>
                  </a:cubicBezTo>
                  <a:cubicBezTo>
                    <a:pt x="98" y="759"/>
                    <a:pt x="119" y="749"/>
                    <a:pt x="132" y="731"/>
                  </a:cubicBezTo>
                  <a:lnTo>
                    <a:pt x="600" y="108"/>
                  </a:lnTo>
                  <a:cubicBezTo>
                    <a:pt x="621" y="80"/>
                    <a:pt x="615" y="37"/>
                    <a:pt x="585" y="14"/>
                  </a:cubicBezTo>
                  <a:cubicBezTo>
                    <a:pt x="574" y="5"/>
                    <a:pt x="560" y="1"/>
                    <a:pt x="54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932463" y="4292200"/>
              <a:ext cx="17250" cy="16475"/>
            </a:xfrm>
            <a:custGeom>
              <a:avLst/>
              <a:gdLst/>
              <a:ahLst/>
              <a:cxnLst/>
              <a:rect l="l" t="t" r="r" b="b"/>
              <a:pathLst>
                <a:path w="690" h="659" extrusionOk="0">
                  <a:moveTo>
                    <a:pt x="78" y="1"/>
                  </a:moveTo>
                  <a:cubicBezTo>
                    <a:pt x="54" y="1"/>
                    <a:pt x="31" y="13"/>
                    <a:pt x="20" y="36"/>
                  </a:cubicBezTo>
                  <a:cubicBezTo>
                    <a:pt x="1" y="71"/>
                    <a:pt x="14" y="111"/>
                    <a:pt x="47" y="129"/>
                  </a:cubicBezTo>
                  <a:cubicBezTo>
                    <a:pt x="258" y="246"/>
                    <a:pt x="431" y="418"/>
                    <a:pt x="553" y="624"/>
                  </a:cubicBezTo>
                  <a:cubicBezTo>
                    <a:pt x="566" y="646"/>
                    <a:pt x="589" y="659"/>
                    <a:pt x="613" y="659"/>
                  </a:cubicBezTo>
                  <a:cubicBezTo>
                    <a:pt x="625" y="659"/>
                    <a:pt x="636" y="654"/>
                    <a:pt x="645" y="647"/>
                  </a:cubicBezTo>
                  <a:cubicBezTo>
                    <a:pt x="679" y="630"/>
                    <a:pt x="689" y="587"/>
                    <a:pt x="671" y="554"/>
                  </a:cubicBezTo>
                  <a:cubicBezTo>
                    <a:pt x="537" y="326"/>
                    <a:pt x="344" y="138"/>
                    <a:pt x="113" y="9"/>
                  </a:cubicBezTo>
                  <a:cubicBezTo>
                    <a:pt x="102" y="3"/>
                    <a:pt x="90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935063" y="4294150"/>
              <a:ext cx="14075" cy="13550"/>
            </a:xfrm>
            <a:custGeom>
              <a:avLst/>
              <a:gdLst/>
              <a:ahLst/>
              <a:cxnLst/>
              <a:rect l="l" t="t" r="r" b="b"/>
              <a:pathLst>
                <a:path w="563" h="542" extrusionOk="0">
                  <a:moveTo>
                    <a:pt x="488" y="1"/>
                  </a:moveTo>
                  <a:cubicBezTo>
                    <a:pt x="470" y="1"/>
                    <a:pt x="453" y="8"/>
                    <a:pt x="439" y="21"/>
                  </a:cubicBezTo>
                  <a:lnTo>
                    <a:pt x="26" y="426"/>
                  </a:lnTo>
                  <a:cubicBezTo>
                    <a:pt x="0" y="453"/>
                    <a:pt x="0" y="496"/>
                    <a:pt x="26" y="523"/>
                  </a:cubicBezTo>
                  <a:cubicBezTo>
                    <a:pt x="39" y="535"/>
                    <a:pt x="58" y="542"/>
                    <a:pt x="75" y="542"/>
                  </a:cubicBezTo>
                  <a:cubicBezTo>
                    <a:pt x="91" y="542"/>
                    <a:pt x="109" y="537"/>
                    <a:pt x="123" y="523"/>
                  </a:cubicBezTo>
                  <a:lnTo>
                    <a:pt x="535" y="117"/>
                  </a:lnTo>
                  <a:cubicBezTo>
                    <a:pt x="562" y="90"/>
                    <a:pt x="562" y="47"/>
                    <a:pt x="535" y="21"/>
                  </a:cubicBezTo>
                  <a:cubicBezTo>
                    <a:pt x="522" y="8"/>
                    <a:pt x="505" y="1"/>
                    <a:pt x="48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948688" y="4374275"/>
              <a:ext cx="19800" cy="15775"/>
            </a:xfrm>
            <a:custGeom>
              <a:avLst/>
              <a:gdLst/>
              <a:ahLst/>
              <a:cxnLst/>
              <a:rect l="l" t="t" r="r" b="b"/>
              <a:pathLst>
                <a:path w="792" h="631" extrusionOk="0">
                  <a:moveTo>
                    <a:pt x="79" y="0"/>
                  </a:moveTo>
                  <a:cubicBezTo>
                    <a:pt x="56" y="0"/>
                    <a:pt x="32" y="13"/>
                    <a:pt x="19" y="35"/>
                  </a:cubicBezTo>
                  <a:cubicBezTo>
                    <a:pt x="0" y="67"/>
                    <a:pt x="12" y="110"/>
                    <a:pt x="45" y="129"/>
                  </a:cubicBezTo>
                  <a:cubicBezTo>
                    <a:pt x="273" y="259"/>
                    <a:pt x="483" y="421"/>
                    <a:pt x="668" y="610"/>
                  </a:cubicBezTo>
                  <a:cubicBezTo>
                    <a:pt x="681" y="623"/>
                    <a:pt x="698" y="630"/>
                    <a:pt x="717" y="630"/>
                  </a:cubicBezTo>
                  <a:cubicBezTo>
                    <a:pt x="734" y="630"/>
                    <a:pt x="750" y="623"/>
                    <a:pt x="764" y="612"/>
                  </a:cubicBezTo>
                  <a:cubicBezTo>
                    <a:pt x="792" y="585"/>
                    <a:pt x="792" y="542"/>
                    <a:pt x="764" y="516"/>
                  </a:cubicBezTo>
                  <a:cubicBezTo>
                    <a:pt x="571" y="316"/>
                    <a:pt x="351" y="147"/>
                    <a:pt x="112" y="10"/>
                  </a:cubicBezTo>
                  <a:cubicBezTo>
                    <a:pt x="102" y="3"/>
                    <a:pt x="90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953938" y="4373425"/>
              <a:ext cx="15100" cy="20450"/>
            </a:xfrm>
            <a:custGeom>
              <a:avLst/>
              <a:gdLst/>
              <a:ahLst/>
              <a:cxnLst/>
              <a:rect l="l" t="t" r="r" b="b"/>
              <a:pathLst>
                <a:path w="604" h="818" extrusionOk="0">
                  <a:moveTo>
                    <a:pt x="526" y="0"/>
                  </a:moveTo>
                  <a:cubicBezTo>
                    <a:pt x="504" y="0"/>
                    <a:pt x="482" y="11"/>
                    <a:pt x="468" y="31"/>
                  </a:cubicBezTo>
                  <a:lnTo>
                    <a:pt x="21" y="712"/>
                  </a:lnTo>
                  <a:cubicBezTo>
                    <a:pt x="1" y="745"/>
                    <a:pt x="8" y="786"/>
                    <a:pt x="41" y="808"/>
                  </a:cubicBezTo>
                  <a:cubicBezTo>
                    <a:pt x="52" y="815"/>
                    <a:pt x="65" y="818"/>
                    <a:pt x="78" y="818"/>
                  </a:cubicBezTo>
                  <a:cubicBezTo>
                    <a:pt x="101" y="818"/>
                    <a:pt x="123" y="808"/>
                    <a:pt x="136" y="788"/>
                  </a:cubicBezTo>
                  <a:lnTo>
                    <a:pt x="583" y="107"/>
                  </a:lnTo>
                  <a:cubicBezTo>
                    <a:pt x="603" y="74"/>
                    <a:pt x="596" y="32"/>
                    <a:pt x="563" y="11"/>
                  </a:cubicBezTo>
                  <a:cubicBezTo>
                    <a:pt x="551" y="4"/>
                    <a:pt x="539" y="0"/>
                    <a:pt x="5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58588" y="4344700"/>
              <a:ext cx="17025" cy="14625"/>
            </a:xfrm>
            <a:custGeom>
              <a:avLst/>
              <a:gdLst/>
              <a:ahLst/>
              <a:cxnLst/>
              <a:rect l="l" t="t" r="r" b="b"/>
              <a:pathLst>
                <a:path w="681" h="585" extrusionOk="0">
                  <a:moveTo>
                    <a:pt x="77" y="0"/>
                  </a:moveTo>
                  <a:cubicBezTo>
                    <a:pt x="58" y="0"/>
                    <a:pt x="39" y="8"/>
                    <a:pt x="26" y="24"/>
                  </a:cubicBezTo>
                  <a:cubicBezTo>
                    <a:pt x="1" y="53"/>
                    <a:pt x="5" y="96"/>
                    <a:pt x="34" y="121"/>
                  </a:cubicBezTo>
                  <a:lnTo>
                    <a:pt x="558" y="569"/>
                  </a:lnTo>
                  <a:cubicBezTo>
                    <a:pt x="571" y="580"/>
                    <a:pt x="587" y="585"/>
                    <a:pt x="603" y="585"/>
                  </a:cubicBezTo>
                  <a:cubicBezTo>
                    <a:pt x="623" y="585"/>
                    <a:pt x="643" y="576"/>
                    <a:pt x="655" y="562"/>
                  </a:cubicBezTo>
                  <a:cubicBezTo>
                    <a:pt x="680" y="533"/>
                    <a:pt x="676" y="490"/>
                    <a:pt x="647" y="466"/>
                  </a:cubicBezTo>
                  <a:lnTo>
                    <a:pt x="123" y="17"/>
                  </a:lnTo>
                  <a:cubicBezTo>
                    <a:pt x="110" y="6"/>
                    <a:pt x="93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861038" y="4346675"/>
              <a:ext cx="12600" cy="16525"/>
            </a:xfrm>
            <a:custGeom>
              <a:avLst/>
              <a:gdLst/>
              <a:ahLst/>
              <a:cxnLst/>
              <a:rect l="l" t="t" r="r" b="b"/>
              <a:pathLst>
                <a:path w="504" h="661" extrusionOk="0">
                  <a:moveTo>
                    <a:pt x="429" y="0"/>
                  </a:moveTo>
                  <a:cubicBezTo>
                    <a:pt x="411" y="0"/>
                    <a:pt x="393" y="7"/>
                    <a:pt x="380" y="21"/>
                  </a:cubicBezTo>
                  <a:cubicBezTo>
                    <a:pt x="225" y="180"/>
                    <a:pt x="103" y="362"/>
                    <a:pt x="14" y="566"/>
                  </a:cubicBezTo>
                  <a:cubicBezTo>
                    <a:pt x="0" y="599"/>
                    <a:pt x="16" y="640"/>
                    <a:pt x="50" y="655"/>
                  </a:cubicBezTo>
                  <a:cubicBezTo>
                    <a:pt x="59" y="659"/>
                    <a:pt x="68" y="660"/>
                    <a:pt x="76" y="660"/>
                  </a:cubicBezTo>
                  <a:cubicBezTo>
                    <a:pt x="102" y="660"/>
                    <a:pt x="129" y="646"/>
                    <a:pt x="139" y="619"/>
                  </a:cubicBezTo>
                  <a:cubicBezTo>
                    <a:pt x="222" y="432"/>
                    <a:pt x="337" y="262"/>
                    <a:pt x="478" y="116"/>
                  </a:cubicBezTo>
                  <a:cubicBezTo>
                    <a:pt x="503" y="88"/>
                    <a:pt x="503" y="45"/>
                    <a:pt x="476" y="18"/>
                  </a:cubicBezTo>
                  <a:cubicBezTo>
                    <a:pt x="463" y="6"/>
                    <a:pt x="446" y="0"/>
                    <a:pt x="4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5828899" y="3954970"/>
            <a:ext cx="1879768" cy="1667183"/>
            <a:chOff x="5828899" y="3650170"/>
            <a:chExt cx="1879768" cy="1667183"/>
          </a:xfrm>
        </p:grpSpPr>
        <p:sp>
          <p:nvSpPr>
            <p:cNvPr id="155" name="Google Shape;155;p2"/>
            <p:cNvSpPr/>
            <p:nvPr/>
          </p:nvSpPr>
          <p:spPr>
            <a:xfrm>
              <a:off x="7184795" y="4536067"/>
              <a:ext cx="204875" cy="380569"/>
            </a:xfrm>
            <a:custGeom>
              <a:avLst/>
              <a:gdLst/>
              <a:ahLst/>
              <a:cxnLst/>
              <a:rect l="l" t="t" r="r" b="b"/>
              <a:pathLst>
                <a:path w="5378" h="9990" extrusionOk="0">
                  <a:moveTo>
                    <a:pt x="5173" y="0"/>
                  </a:moveTo>
                  <a:cubicBezTo>
                    <a:pt x="5141" y="32"/>
                    <a:pt x="1877" y="3194"/>
                    <a:pt x="0" y="9910"/>
                  </a:cubicBezTo>
                  <a:lnTo>
                    <a:pt x="284" y="9989"/>
                  </a:lnTo>
                  <a:cubicBezTo>
                    <a:pt x="2138" y="3358"/>
                    <a:pt x="5345" y="245"/>
                    <a:pt x="5378" y="216"/>
                  </a:cubicBezTo>
                  <a:lnTo>
                    <a:pt x="5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931377" y="4744075"/>
              <a:ext cx="92076" cy="378360"/>
            </a:xfrm>
            <a:custGeom>
              <a:avLst/>
              <a:gdLst/>
              <a:ahLst/>
              <a:cxnLst/>
              <a:rect l="l" t="t" r="r" b="b"/>
              <a:pathLst>
                <a:path w="2417" h="9932" extrusionOk="0">
                  <a:moveTo>
                    <a:pt x="224" y="1"/>
                  </a:moveTo>
                  <a:lnTo>
                    <a:pt x="1" y="196"/>
                  </a:lnTo>
                  <a:cubicBezTo>
                    <a:pt x="20" y="220"/>
                    <a:pt x="2087" y="2682"/>
                    <a:pt x="155" y="9854"/>
                  </a:cubicBezTo>
                  <a:lnTo>
                    <a:pt x="441" y="9932"/>
                  </a:lnTo>
                  <a:cubicBezTo>
                    <a:pt x="2416" y="2609"/>
                    <a:pt x="313" y="104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045667" y="4705369"/>
              <a:ext cx="96152" cy="342512"/>
            </a:xfrm>
            <a:custGeom>
              <a:avLst/>
              <a:gdLst/>
              <a:ahLst/>
              <a:cxnLst/>
              <a:rect l="l" t="t" r="r" b="b"/>
              <a:pathLst>
                <a:path w="2524" h="8991" extrusionOk="0">
                  <a:moveTo>
                    <a:pt x="2279" y="1"/>
                  </a:moveTo>
                  <a:cubicBezTo>
                    <a:pt x="2257" y="32"/>
                    <a:pt x="42" y="3268"/>
                    <a:pt x="1" y="8989"/>
                  </a:cubicBezTo>
                  <a:lnTo>
                    <a:pt x="299" y="8990"/>
                  </a:lnTo>
                  <a:cubicBezTo>
                    <a:pt x="337" y="3366"/>
                    <a:pt x="2501" y="201"/>
                    <a:pt x="2523" y="170"/>
                  </a:cubicBezTo>
                  <a:lnTo>
                    <a:pt x="22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105821" y="4538239"/>
              <a:ext cx="170513" cy="186399"/>
            </a:xfrm>
            <a:custGeom>
              <a:avLst/>
              <a:gdLst/>
              <a:ahLst/>
              <a:cxnLst/>
              <a:rect l="l" t="t" r="r" b="b"/>
              <a:pathLst>
                <a:path w="4476" h="4893" extrusionOk="0">
                  <a:moveTo>
                    <a:pt x="3208" y="1"/>
                  </a:moveTo>
                  <a:cubicBezTo>
                    <a:pt x="2507" y="1"/>
                    <a:pt x="1852" y="769"/>
                    <a:pt x="1160" y="1720"/>
                  </a:cubicBezTo>
                  <a:cubicBezTo>
                    <a:pt x="254" y="2968"/>
                    <a:pt x="0" y="4331"/>
                    <a:pt x="593" y="4764"/>
                  </a:cubicBezTo>
                  <a:cubicBezTo>
                    <a:pt x="714" y="4851"/>
                    <a:pt x="849" y="4893"/>
                    <a:pt x="994" y="4893"/>
                  </a:cubicBezTo>
                  <a:cubicBezTo>
                    <a:pt x="1568" y="4893"/>
                    <a:pt x="2312" y="4252"/>
                    <a:pt x="3035" y="3257"/>
                  </a:cubicBezTo>
                  <a:cubicBezTo>
                    <a:pt x="3941" y="2009"/>
                    <a:pt x="4476" y="674"/>
                    <a:pt x="3879" y="243"/>
                  </a:cubicBezTo>
                  <a:cubicBezTo>
                    <a:pt x="3649" y="75"/>
                    <a:pt x="3426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804782" y="4562621"/>
              <a:ext cx="161104" cy="195389"/>
            </a:xfrm>
            <a:custGeom>
              <a:avLst/>
              <a:gdLst/>
              <a:ahLst/>
              <a:cxnLst/>
              <a:rect l="l" t="t" r="r" b="b"/>
              <a:pathLst>
                <a:path w="4229" h="5129" extrusionOk="0">
                  <a:moveTo>
                    <a:pt x="1319" y="0"/>
                  </a:moveTo>
                  <a:cubicBezTo>
                    <a:pt x="1233" y="0"/>
                    <a:pt x="1149" y="19"/>
                    <a:pt x="1070" y="58"/>
                  </a:cubicBezTo>
                  <a:cubicBezTo>
                    <a:pt x="1" y="595"/>
                    <a:pt x="441" y="1774"/>
                    <a:pt x="1131" y="3155"/>
                  </a:cubicBezTo>
                  <a:cubicBezTo>
                    <a:pt x="1721" y="4335"/>
                    <a:pt x="2605" y="5128"/>
                    <a:pt x="3260" y="5128"/>
                  </a:cubicBezTo>
                  <a:cubicBezTo>
                    <a:pt x="3371" y="5128"/>
                    <a:pt x="3475" y="5105"/>
                    <a:pt x="3570" y="5058"/>
                  </a:cubicBezTo>
                  <a:cubicBezTo>
                    <a:pt x="4228" y="4729"/>
                    <a:pt x="4046" y="3579"/>
                    <a:pt x="3356" y="2199"/>
                  </a:cubicBezTo>
                  <a:cubicBezTo>
                    <a:pt x="2749" y="986"/>
                    <a:pt x="1951" y="0"/>
                    <a:pt x="1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955987" y="4386234"/>
              <a:ext cx="262741" cy="670739"/>
            </a:xfrm>
            <a:custGeom>
              <a:avLst/>
              <a:gdLst/>
              <a:ahLst/>
              <a:cxnLst/>
              <a:rect l="l" t="t" r="r" b="b"/>
              <a:pathLst>
                <a:path w="6897" h="17607" extrusionOk="0">
                  <a:moveTo>
                    <a:pt x="6686" y="1"/>
                  </a:moveTo>
                  <a:cubicBezTo>
                    <a:pt x="6619" y="68"/>
                    <a:pt x="1" y="6818"/>
                    <a:pt x="1500" y="17607"/>
                  </a:cubicBezTo>
                  <a:lnTo>
                    <a:pt x="1794" y="17565"/>
                  </a:lnTo>
                  <a:cubicBezTo>
                    <a:pt x="313" y="6932"/>
                    <a:pt x="6830" y="277"/>
                    <a:pt x="6896" y="211"/>
                  </a:cubicBezTo>
                  <a:lnTo>
                    <a:pt x="66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026085" y="4261048"/>
              <a:ext cx="134171" cy="486473"/>
            </a:xfrm>
            <a:custGeom>
              <a:avLst/>
              <a:gdLst/>
              <a:ahLst/>
              <a:cxnLst/>
              <a:rect l="l" t="t" r="r" b="b"/>
              <a:pathLst>
                <a:path w="3522" h="12770" extrusionOk="0">
                  <a:moveTo>
                    <a:pt x="3244" y="1"/>
                  </a:moveTo>
                  <a:cubicBezTo>
                    <a:pt x="3221" y="61"/>
                    <a:pt x="893" y="6202"/>
                    <a:pt x="1" y="12730"/>
                  </a:cubicBezTo>
                  <a:lnTo>
                    <a:pt x="294" y="12770"/>
                  </a:lnTo>
                  <a:cubicBezTo>
                    <a:pt x="1183" y="6276"/>
                    <a:pt x="3498" y="167"/>
                    <a:pt x="3522" y="105"/>
                  </a:cubicBezTo>
                  <a:lnTo>
                    <a:pt x="3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998046" y="4353852"/>
              <a:ext cx="85371" cy="485292"/>
            </a:xfrm>
            <a:custGeom>
              <a:avLst/>
              <a:gdLst/>
              <a:ahLst/>
              <a:cxnLst/>
              <a:rect l="l" t="t" r="r" b="b"/>
              <a:pathLst>
                <a:path w="2241" h="12739" extrusionOk="0">
                  <a:moveTo>
                    <a:pt x="280" y="1"/>
                  </a:moveTo>
                  <a:lnTo>
                    <a:pt x="1" y="102"/>
                  </a:lnTo>
                  <a:cubicBezTo>
                    <a:pt x="20" y="155"/>
                    <a:pt x="1930" y="5522"/>
                    <a:pt x="324" y="12673"/>
                  </a:cubicBezTo>
                  <a:lnTo>
                    <a:pt x="615" y="12739"/>
                  </a:lnTo>
                  <a:cubicBezTo>
                    <a:pt x="2240" y="5495"/>
                    <a:pt x="300" y="54"/>
                    <a:pt x="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195767" y="4211942"/>
              <a:ext cx="170589" cy="186361"/>
            </a:xfrm>
            <a:custGeom>
              <a:avLst/>
              <a:gdLst/>
              <a:ahLst/>
              <a:cxnLst/>
              <a:rect l="l" t="t" r="r" b="b"/>
              <a:pathLst>
                <a:path w="4478" h="4892" extrusionOk="0">
                  <a:moveTo>
                    <a:pt x="3209" y="0"/>
                  </a:moveTo>
                  <a:cubicBezTo>
                    <a:pt x="2509" y="0"/>
                    <a:pt x="1854" y="768"/>
                    <a:pt x="1162" y="1720"/>
                  </a:cubicBezTo>
                  <a:cubicBezTo>
                    <a:pt x="256" y="2969"/>
                    <a:pt x="0" y="4331"/>
                    <a:pt x="595" y="4762"/>
                  </a:cubicBezTo>
                  <a:cubicBezTo>
                    <a:pt x="715" y="4850"/>
                    <a:pt x="850" y="4891"/>
                    <a:pt x="996" y="4891"/>
                  </a:cubicBezTo>
                  <a:cubicBezTo>
                    <a:pt x="1569" y="4891"/>
                    <a:pt x="2312" y="4251"/>
                    <a:pt x="3035" y="3256"/>
                  </a:cubicBezTo>
                  <a:cubicBezTo>
                    <a:pt x="3943" y="2008"/>
                    <a:pt x="4477" y="674"/>
                    <a:pt x="3880" y="241"/>
                  </a:cubicBezTo>
                  <a:cubicBezTo>
                    <a:pt x="3650" y="75"/>
                    <a:pt x="3428" y="0"/>
                    <a:pt x="3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123574" y="4080013"/>
              <a:ext cx="148113" cy="197484"/>
            </a:xfrm>
            <a:custGeom>
              <a:avLst/>
              <a:gdLst/>
              <a:ahLst/>
              <a:cxnLst/>
              <a:rect l="l" t="t" r="r" b="b"/>
              <a:pathLst>
                <a:path w="3888" h="5184" extrusionOk="0">
                  <a:moveTo>
                    <a:pt x="2680" y="0"/>
                  </a:moveTo>
                  <a:cubicBezTo>
                    <a:pt x="1916" y="0"/>
                    <a:pt x="1345" y="902"/>
                    <a:pt x="766" y="2014"/>
                  </a:cubicBezTo>
                  <a:cubicBezTo>
                    <a:pt x="52" y="3384"/>
                    <a:pt x="1" y="4767"/>
                    <a:pt x="653" y="5107"/>
                  </a:cubicBezTo>
                  <a:cubicBezTo>
                    <a:pt x="752" y="5159"/>
                    <a:pt x="856" y="5183"/>
                    <a:pt x="962" y="5183"/>
                  </a:cubicBezTo>
                  <a:cubicBezTo>
                    <a:pt x="1553" y="5183"/>
                    <a:pt x="2239" y="4416"/>
                    <a:pt x="2844" y="3256"/>
                  </a:cubicBezTo>
                  <a:cubicBezTo>
                    <a:pt x="3557" y="1888"/>
                    <a:pt x="3888" y="491"/>
                    <a:pt x="3239" y="151"/>
                  </a:cubicBezTo>
                  <a:cubicBezTo>
                    <a:pt x="3041" y="47"/>
                    <a:pt x="2855" y="0"/>
                    <a:pt x="2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956178" y="4153006"/>
              <a:ext cx="95047" cy="212913"/>
            </a:xfrm>
            <a:custGeom>
              <a:avLst/>
              <a:gdLst/>
              <a:ahLst/>
              <a:cxnLst/>
              <a:rect l="l" t="t" r="r" b="b"/>
              <a:pathLst>
                <a:path w="2495" h="5589" extrusionOk="0">
                  <a:moveTo>
                    <a:pt x="1400" y="1"/>
                  </a:moveTo>
                  <a:cubicBezTo>
                    <a:pt x="245" y="1"/>
                    <a:pt x="80" y="1235"/>
                    <a:pt x="41" y="2759"/>
                  </a:cubicBezTo>
                  <a:cubicBezTo>
                    <a:pt x="0" y="4301"/>
                    <a:pt x="561" y="5568"/>
                    <a:pt x="1297" y="5588"/>
                  </a:cubicBezTo>
                  <a:cubicBezTo>
                    <a:pt x="1304" y="5589"/>
                    <a:pt x="1311" y="5589"/>
                    <a:pt x="1318" y="5589"/>
                  </a:cubicBezTo>
                  <a:cubicBezTo>
                    <a:pt x="2038" y="5589"/>
                    <a:pt x="2413" y="4494"/>
                    <a:pt x="2455" y="2966"/>
                  </a:cubicBezTo>
                  <a:cubicBezTo>
                    <a:pt x="2495" y="1424"/>
                    <a:pt x="2179" y="22"/>
                    <a:pt x="1445" y="1"/>
                  </a:cubicBezTo>
                  <a:cubicBezTo>
                    <a:pt x="1430" y="1"/>
                    <a:pt x="1415" y="1"/>
                    <a:pt x="1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359887" y="4368443"/>
              <a:ext cx="174551" cy="183808"/>
            </a:xfrm>
            <a:custGeom>
              <a:avLst/>
              <a:gdLst/>
              <a:ahLst/>
              <a:cxnLst/>
              <a:rect l="l" t="t" r="r" b="b"/>
              <a:pathLst>
                <a:path w="4582" h="4825" extrusionOk="0">
                  <a:moveTo>
                    <a:pt x="3308" y="1"/>
                  </a:moveTo>
                  <a:cubicBezTo>
                    <a:pt x="2618" y="1"/>
                    <a:pt x="1948" y="741"/>
                    <a:pt x="1238" y="1659"/>
                  </a:cubicBezTo>
                  <a:cubicBezTo>
                    <a:pt x="294" y="2879"/>
                    <a:pt x="0" y="4234"/>
                    <a:pt x="580" y="4684"/>
                  </a:cubicBezTo>
                  <a:cubicBezTo>
                    <a:pt x="704" y="4779"/>
                    <a:pt x="845" y="4825"/>
                    <a:pt x="1000" y="4825"/>
                  </a:cubicBezTo>
                  <a:cubicBezTo>
                    <a:pt x="1569" y="4825"/>
                    <a:pt x="2321" y="4210"/>
                    <a:pt x="3063" y="3250"/>
                  </a:cubicBezTo>
                  <a:cubicBezTo>
                    <a:pt x="4009" y="2029"/>
                    <a:pt x="4582" y="712"/>
                    <a:pt x="4002" y="264"/>
                  </a:cubicBezTo>
                  <a:cubicBezTo>
                    <a:pt x="3767" y="82"/>
                    <a:pt x="3537" y="1"/>
                    <a:pt x="3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504009" y="4813182"/>
              <a:ext cx="30971" cy="154361"/>
            </a:xfrm>
            <a:custGeom>
              <a:avLst/>
              <a:gdLst/>
              <a:ahLst/>
              <a:cxnLst/>
              <a:rect l="l" t="t" r="r" b="b"/>
              <a:pathLst>
                <a:path w="813" h="4052" extrusionOk="0">
                  <a:moveTo>
                    <a:pt x="460" y="0"/>
                  </a:moveTo>
                  <a:cubicBezTo>
                    <a:pt x="0" y="1224"/>
                    <a:pt x="193" y="2702"/>
                    <a:pt x="364" y="3489"/>
                  </a:cubicBezTo>
                  <a:cubicBezTo>
                    <a:pt x="436" y="3812"/>
                    <a:pt x="501" y="4016"/>
                    <a:pt x="510" y="4052"/>
                  </a:cubicBezTo>
                  <a:lnTo>
                    <a:pt x="802" y="3959"/>
                  </a:lnTo>
                  <a:cubicBezTo>
                    <a:pt x="802" y="3959"/>
                    <a:pt x="812" y="3950"/>
                    <a:pt x="808" y="3936"/>
                  </a:cubicBezTo>
                  <a:cubicBezTo>
                    <a:pt x="739" y="3699"/>
                    <a:pt x="33" y="1834"/>
                    <a:pt x="690" y="329"/>
                  </a:cubicBezTo>
                  <a:lnTo>
                    <a:pt x="690" y="325"/>
                  </a:lnTo>
                  <a:cubicBezTo>
                    <a:pt x="361" y="215"/>
                    <a:pt x="533" y="108"/>
                    <a:pt x="460" y="0"/>
                  </a:cubicBezTo>
                  <a:close/>
                </a:path>
              </a:pathLst>
            </a:custGeom>
            <a:solidFill>
              <a:srgbClr val="9D9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884139" y="4542620"/>
              <a:ext cx="794852" cy="620263"/>
            </a:xfrm>
            <a:custGeom>
              <a:avLst/>
              <a:gdLst/>
              <a:ahLst/>
              <a:cxnLst/>
              <a:rect l="l" t="t" r="r" b="b"/>
              <a:pathLst>
                <a:path w="20865" h="16282" extrusionOk="0">
                  <a:moveTo>
                    <a:pt x="2574" y="6873"/>
                  </a:moveTo>
                  <a:cubicBezTo>
                    <a:pt x="2574" y="6873"/>
                    <a:pt x="2574" y="6873"/>
                    <a:pt x="2574" y="6873"/>
                  </a:cubicBezTo>
                  <a:cubicBezTo>
                    <a:pt x="2574" y="6873"/>
                    <a:pt x="2574" y="6873"/>
                    <a:pt x="2574" y="6873"/>
                  </a:cubicBezTo>
                  <a:close/>
                  <a:moveTo>
                    <a:pt x="1691" y="0"/>
                  </a:moveTo>
                  <a:cubicBezTo>
                    <a:pt x="632" y="0"/>
                    <a:pt x="0" y="91"/>
                    <a:pt x="0" y="91"/>
                  </a:cubicBezTo>
                  <a:lnTo>
                    <a:pt x="33" y="310"/>
                  </a:lnTo>
                  <a:lnTo>
                    <a:pt x="55" y="460"/>
                  </a:lnTo>
                  <a:lnTo>
                    <a:pt x="56" y="479"/>
                  </a:lnTo>
                  <a:cubicBezTo>
                    <a:pt x="128" y="921"/>
                    <a:pt x="282" y="1703"/>
                    <a:pt x="576" y="2653"/>
                  </a:cubicBezTo>
                  <a:cubicBezTo>
                    <a:pt x="576" y="2655"/>
                    <a:pt x="573" y="2655"/>
                    <a:pt x="577" y="2659"/>
                  </a:cubicBezTo>
                  <a:lnTo>
                    <a:pt x="671" y="2947"/>
                  </a:lnTo>
                  <a:lnTo>
                    <a:pt x="673" y="2956"/>
                  </a:lnTo>
                  <a:cubicBezTo>
                    <a:pt x="1044" y="4079"/>
                    <a:pt x="1607" y="5386"/>
                    <a:pt x="2463" y="6631"/>
                  </a:cubicBezTo>
                  <a:cubicBezTo>
                    <a:pt x="2473" y="6646"/>
                    <a:pt x="2473" y="6662"/>
                    <a:pt x="2486" y="6677"/>
                  </a:cubicBezTo>
                  <a:cubicBezTo>
                    <a:pt x="2510" y="6710"/>
                    <a:pt x="2517" y="6743"/>
                    <a:pt x="2540" y="6778"/>
                  </a:cubicBezTo>
                  <a:cubicBezTo>
                    <a:pt x="2561" y="6803"/>
                    <a:pt x="2556" y="6829"/>
                    <a:pt x="2566" y="6856"/>
                  </a:cubicBezTo>
                  <a:lnTo>
                    <a:pt x="2566" y="6856"/>
                  </a:lnTo>
                  <a:cubicBezTo>
                    <a:pt x="2535" y="6851"/>
                    <a:pt x="2502" y="6847"/>
                    <a:pt x="2502" y="6837"/>
                  </a:cubicBezTo>
                  <a:lnTo>
                    <a:pt x="2502" y="6851"/>
                  </a:lnTo>
                  <a:cubicBezTo>
                    <a:pt x="2502" y="6860"/>
                    <a:pt x="2572" y="6873"/>
                    <a:pt x="2574" y="6873"/>
                  </a:cubicBezTo>
                  <a:lnTo>
                    <a:pt x="2574" y="6873"/>
                  </a:lnTo>
                  <a:cubicBezTo>
                    <a:pt x="2570" y="6868"/>
                    <a:pt x="2568" y="6862"/>
                    <a:pt x="2566" y="6856"/>
                  </a:cubicBezTo>
                  <a:lnTo>
                    <a:pt x="2566" y="6856"/>
                  </a:lnTo>
                  <a:cubicBezTo>
                    <a:pt x="2590" y="6860"/>
                    <a:pt x="2613" y="6865"/>
                    <a:pt x="2620" y="6873"/>
                  </a:cubicBezTo>
                  <a:cubicBezTo>
                    <a:pt x="3579" y="8180"/>
                    <a:pt x="4940" y="9402"/>
                    <a:pt x="6670" y="10060"/>
                  </a:cubicBezTo>
                  <a:lnTo>
                    <a:pt x="6672" y="10060"/>
                  </a:lnTo>
                  <a:cubicBezTo>
                    <a:pt x="6693" y="10060"/>
                    <a:pt x="6718" y="10199"/>
                    <a:pt x="6743" y="10230"/>
                  </a:cubicBezTo>
                  <a:cubicBezTo>
                    <a:pt x="6803" y="10315"/>
                    <a:pt x="6869" y="10389"/>
                    <a:pt x="6929" y="10389"/>
                  </a:cubicBezTo>
                  <a:lnTo>
                    <a:pt x="6934" y="10389"/>
                  </a:lnTo>
                  <a:cubicBezTo>
                    <a:pt x="6967" y="10389"/>
                    <a:pt x="7001" y="10380"/>
                    <a:pt x="7035" y="10380"/>
                  </a:cubicBezTo>
                  <a:cubicBezTo>
                    <a:pt x="7053" y="10380"/>
                    <a:pt x="7072" y="10382"/>
                    <a:pt x="7090" y="10390"/>
                  </a:cubicBezTo>
                  <a:cubicBezTo>
                    <a:pt x="7091" y="10390"/>
                    <a:pt x="7095" y="10425"/>
                    <a:pt x="7095" y="10443"/>
                  </a:cubicBezTo>
                  <a:cubicBezTo>
                    <a:pt x="7098" y="10444"/>
                    <a:pt x="7098" y="10459"/>
                    <a:pt x="7098" y="10459"/>
                  </a:cubicBezTo>
                  <a:cubicBezTo>
                    <a:pt x="7545" y="10638"/>
                    <a:pt x="8016" y="10817"/>
                    <a:pt x="8520" y="10932"/>
                  </a:cubicBezTo>
                  <a:cubicBezTo>
                    <a:pt x="10025" y="11284"/>
                    <a:pt x="11340" y="11703"/>
                    <a:pt x="12498" y="12030"/>
                  </a:cubicBezTo>
                  <a:lnTo>
                    <a:pt x="12500" y="12030"/>
                  </a:lnTo>
                  <a:cubicBezTo>
                    <a:pt x="12661" y="12030"/>
                    <a:pt x="12821" y="12124"/>
                    <a:pt x="12976" y="12167"/>
                  </a:cubicBezTo>
                  <a:lnTo>
                    <a:pt x="13182" y="12233"/>
                  </a:lnTo>
                  <a:lnTo>
                    <a:pt x="13205" y="12359"/>
                  </a:lnTo>
                  <a:lnTo>
                    <a:pt x="13211" y="12359"/>
                  </a:lnTo>
                  <a:cubicBezTo>
                    <a:pt x="16655" y="13017"/>
                    <a:pt x="18530" y="14272"/>
                    <a:pt x="19631" y="15131"/>
                  </a:cubicBezTo>
                  <a:cubicBezTo>
                    <a:pt x="19631" y="15132"/>
                    <a:pt x="19631" y="15132"/>
                    <a:pt x="19631" y="15132"/>
                  </a:cubicBezTo>
                  <a:cubicBezTo>
                    <a:pt x="19640" y="15132"/>
                    <a:pt x="19645" y="15028"/>
                    <a:pt x="19654" y="15028"/>
                  </a:cubicBezTo>
                  <a:cubicBezTo>
                    <a:pt x="19654" y="15028"/>
                    <a:pt x="19654" y="15029"/>
                    <a:pt x="19654" y="15029"/>
                  </a:cubicBezTo>
                  <a:cubicBezTo>
                    <a:pt x="19966" y="15271"/>
                    <a:pt x="20223" y="15503"/>
                    <a:pt x="20428" y="15728"/>
                  </a:cubicBezTo>
                  <a:cubicBezTo>
                    <a:pt x="20431" y="15731"/>
                    <a:pt x="20428" y="15731"/>
                    <a:pt x="20431" y="15735"/>
                  </a:cubicBezTo>
                  <a:cubicBezTo>
                    <a:pt x="20431" y="15735"/>
                    <a:pt x="20425" y="15738"/>
                    <a:pt x="20430" y="15738"/>
                  </a:cubicBezTo>
                  <a:cubicBezTo>
                    <a:pt x="20453" y="15766"/>
                    <a:pt x="20471" y="15797"/>
                    <a:pt x="20494" y="15825"/>
                  </a:cubicBezTo>
                  <a:cubicBezTo>
                    <a:pt x="20635" y="15980"/>
                    <a:pt x="20760" y="16134"/>
                    <a:pt x="20864" y="16281"/>
                  </a:cubicBezTo>
                  <a:cubicBezTo>
                    <a:pt x="20809" y="16086"/>
                    <a:pt x="19261" y="11044"/>
                    <a:pt x="16960" y="7425"/>
                  </a:cubicBezTo>
                  <a:lnTo>
                    <a:pt x="16960" y="7423"/>
                  </a:lnTo>
                  <a:cubicBezTo>
                    <a:pt x="16632" y="7312"/>
                    <a:pt x="16804" y="7204"/>
                    <a:pt x="16731" y="7097"/>
                  </a:cubicBezTo>
                  <a:cubicBezTo>
                    <a:pt x="16192" y="6307"/>
                    <a:pt x="15593" y="5594"/>
                    <a:pt x="14976" y="5039"/>
                  </a:cubicBezTo>
                  <a:cubicBezTo>
                    <a:pt x="13743" y="3929"/>
                    <a:pt x="12467" y="3059"/>
                    <a:pt x="11204" y="2379"/>
                  </a:cubicBezTo>
                  <a:cubicBezTo>
                    <a:pt x="11104" y="2324"/>
                    <a:pt x="11006" y="2273"/>
                    <a:pt x="10907" y="2225"/>
                  </a:cubicBezTo>
                  <a:cubicBezTo>
                    <a:pt x="9398" y="1442"/>
                    <a:pt x="7912" y="929"/>
                    <a:pt x="6546" y="596"/>
                  </a:cubicBezTo>
                  <a:cubicBezTo>
                    <a:pt x="6439" y="568"/>
                    <a:pt x="6335" y="545"/>
                    <a:pt x="6231" y="517"/>
                  </a:cubicBezTo>
                  <a:cubicBezTo>
                    <a:pt x="4403" y="101"/>
                    <a:pt x="2809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884253" y="4546354"/>
              <a:ext cx="780414" cy="599120"/>
            </a:xfrm>
            <a:custGeom>
              <a:avLst/>
              <a:gdLst/>
              <a:ahLst/>
              <a:cxnLst/>
              <a:rect l="l" t="t" r="r" b="b"/>
              <a:pathLst>
                <a:path w="20486" h="15727" extrusionOk="0">
                  <a:moveTo>
                    <a:pt x="0" y="0"/>
                  </a:moveTo>
                  <a:lnTo>
                    <a:pt x="53" y="384"/>
                  </a:lnTo>
                  <a:cubicBezTo>
                    <a:pt x="683" y="755"/>
                    <a:pt x="1799" y="1404"/>
                    <a:pt x="3354" y="2310"/>
                  </a:cubicBezTo>
                  <a:cubicBezTo>
                    <a:pt x="3357" y="2310"/>
                    <a:pt x="3357" y="2363"/>
                    <a:pt x="3358" y="2363"/>
                  </a:cubicBezTo>
                  <a:cubicBezTo>
                    <a:pt x="3518" y="2452"/>
                    <a:pt x="3680" y="2736"/>
                    <a:pt x="3849" y="2736"/>
                  </a:cubicBezTo>
                  <a:lnTo>
                    <a:pt x="3855" y="2736"/>
                  </a:lnTo>
                  <a:cubicBezTo>
                    <a:pt x="3858" y="2736"/>
                    <a:pt x="3858" y="2731"/>
                    <a:pt x="3858" y="2731"/>
                  </a:cubicBezTo>
                  <a:cubicBezTo>
                    <a:pt x="3874" y="2735"/>
                    <a:pt x="3891" y="2736"/>
                    <a:pt x="3907" y="2736"/>
                  </a:cubicBezTo>
                  <a:cubicBezTo>
                    <a:pt x="3915" y="2736"/>
                    <a:pt x="3923" y="2736"/>
                    <a:pt x="3931" y="2736"/>
                  </a:cubicBezTo>
                  <a:lnTo>
                    <a:pt x="3935" y="2736"/>
                  </a:lnTo>
                  <a:cubicBezTo>
                    <a:pt x="5367" y="3721"/>
                    <a:pt x="7122" y="4510"/>
                    <a:pt x="9164" y="5676"/>
                  </a:cubicBezTo>
                  <a:cubicBezTo>
                    <a:pt x="9190" y="5690"/>
                    <a:pt x="9217" y="5693"/>
                    <a:pt x="9244" y="5693"/>
                  </a:cubicBezTo>
                  <a:cubicBezTo>
                    <a:pt x="9261" y="5693"/>
                    <a:pt x="9277" y="5692"/>
                    <a:pt x="9293" y="5692"/>
                  </a:cubicBezTo>
                  <a:lnTo>
                    <a:pt x="9296" y="5692"/>
                  </a:lnTo>
                  <a:cubicBezTo>
                    <a:pt x="9631" y="6021"/>
                    <a:pt x="9972" y="6088"/>
                    <a:pt x="10321" y="6286"/>
                  </a:cubicBezTo>
                  <a:cubicBezTo>
                    <a:pt x="10348" y="6301"/>
                    <a:pt x="10362" y="6310"/>
                    <a:pt x="10367" y="6310"/>
                  </a:cubicBezTo>
                  <a:cubicBezTo>
                    <a:pt x="10373" y="6314"/>
                    <a:pt x="10376" y="6320"/>
                    <a:pt x="10383" y="6323"/>
                  </a:cubicBezTo>
                  <a:cubicBezTo>
                    <a:pt x="10524" y="6402"/>
                    <a:pt x="10671" y="6471"/>
                    <a:pt x="10815" y="6555"/>
                  </a:cubicBezTo>
                  <a:cubicBezTo>
                    <a:pt x="11445" y="6912"/>
                    <a:pt x="12026" y="7263"/>
                    <a:pt x="12565" y="7609"/>
                  </a:cubicBezTo>
                  <a:cubicBezTo>
                    <a:pt x="12575" y="7615"/>
                    <a:pt x="12584" y="7620"/>
                    <a:pt x="12589" y="7626"/>
                  </a:cubicBezTo>
                  <a:cubicBezTo>
                    <a:pt x="13317" y="8095"/>
                    <a:pt x="13970" y="8554"/>
                    <a:pt x="14555" y="9018"/>
                  </a:cubicBezTo>
                  <a:cubicBezTo>
                    <a:pt x="14564" y="9027"/>
                    <a:pt x="14575" y="9028"/>
                    <a:pt x="14585" y="9028"/>
                  </a:cubicBezTo>
                  <a:cubicBezTo>
                    <a:pt x="14590" y="9028"/>
                    <a:pt x="14595" y="9028"/>
                    <a:pt x="14600" y="9028"/>
                  </a:cubicBezTo>
                  <a:cubicBezTo>
                    <a:pt x="14611" y="9028"/>
                    <a:pt x="14622" y="9029"/>
                    <a:pt x="14632" y="9038"/>
                  </a:cubicBezTo>
                  <a:cubicBezTo>
                    <a:pt x="14787" y="9176"/>
                    <a:pt x="14935" y="9304"/>
                    <a:pt x="15080" y="9304"/>
                  </a:cubicBezTo>
                  <a:lnTo>
                    <a:pt x="15083" y="9304"/>
                  </a:lnTo>
                  <a:cubicBezTo>
                    <a:pt x="15102" y="9304"/>
                    <a:pt x="15124" y="9385"/>
                    <a:pt x="15142" y="9404"/>
                  </a:cubicBezTo>
                  <a:cubicBezTo>
                    <a:pt x="16395" y="10602"/>
                    <a:pt x="17327" y="11550"/>
                    <a:pt x="18101" y="12578"/>
                  </a:cubicBezTo>
                  <a:cubicBezTo>
                    <a:pt x="18120" y="12602"/>
                    <a:pt x="18142" y="12639"/>
                    <a:pt x="18157" y="12666"/>
                  </a:cubicBezTo>
                  <a:cubicBezTo>
                    <a:pt x="18273" y="12827"/>
                    <a:pt x="18380" y="13019"/>
                    <a:pt x="18486" y="13166"/>
                  </a:cubicBezTo>
                  <a:cubicBezTo>
                    <a:pt x="18900" y="13746"/>
                    <a:pt x="19271" y="14327"/>
                    <a:pt x="19628" y="14912"/>
                  </a:cubicBezTo>
                  <a:cubicBezTo>
                    <a:pt x="19634" y="14917"/>
                    <a:pt x="19638" y="14925"/>
                    <a:pt x="19641" y="14932"/>
                  </a:cubicBezTo>
                  <a:cubicBezTo>
                    <a:pt x="19998" y="15207"/>
                    <a:pt x="20271" y="15475"/>
                    <a:pt x="20485" y="15727"/>
                  </a:cubicBezTo>
                  <a:cubicBezTo>
                    <a:pt x="20482" y="15718"/>
                    <a:pt x="20477" y="15709"/>
                    <a:pt x="20471" y="15699"/>
                  </a:cubicBezTo>
                  <a:cubicBezTo>
                    <a:pt x="20458" y="15677"/>
                    <a:pt x="20447" y="15659"/>
                    <a:pt x="20434" y="15638"/>
                  </a:cubicBezTo>
                  <a:lnTo>
                    <a:pt x="20428" y="15633"/>
                  </a:lnTo>
                  <a:cubicBezTo>
                    <a:pt x="19478" y="14057"/>
                    <a:pt x="18541" y="12524"/>
                    <a:pt x="17079" y="10962"/>
                  </a:cubicBezTo>
                  <a:cubicBezTo>
                    <a:pt x="17073" y="10954"/>
                    <a:pt x="17066" y="10946"/>
                    <a:pt x="17061" y="10940"/>
                  </a:cubicBezTo>
                  <a:cubicBezTo>
                    <a:pt x="16926" y="10793"/>
                    <a:pt x="16782" y="10646"/>
                    <a:pt x="16635" y="10496"/>
                  </a:cubicBezTo>
                  <a:cubicBezTo>
                    <a:pt x="15644" y="9505"/>
                    <a:pt x="14423" y="8499"/>
                    <a:pt x="12837" y="7464"/>
                  </a:cubicBezTo>
                  <a:cubicBezTo>
                    <a:pt x="12678" y="7355"/>
                    <a:pt x="12512" y="7253"/>
                    <a:pt x="12343" y="7148"/>
                  </a:cubicBezTo>
                  <a:cubicBezTo>
                    <a:pt x="11910" y="6874"/>
                    <a:pt x="11453" y="6599"/>
                    <a:pt x="10967" y="6323"/>
                  </a:cubicBezTo>
                  <a:cubicBezTo>
                    <a:pt x="10835" y="6247"/>
                    <a:pt x="10700" y="6173"/>
                    <a:pt x="10571" y="6100"/>
                  </a:cubicBezTo>
                  <a:cubicBezTo>
                    <a:pt x="10552" y="6087"/>
                    <a:pt x="10537" y="6078"/>
                    <a:pt x="10520" y="6069"/>
                  </a:cubicBezTo>
                  <a:cubicBezTo>
                    <a:pt x="10506" y="6062"/>
                    <a:pt x="10495" y="6056"/>
                    <a:pt x="10486" y="6050"/>
                  </a:cubicBezTo>
                  <a:cubicBezTo>
                    <a:pt x="10477" y="6044"/>
                    <a:pt x="10468" y="6037"/>
                    <a:pt x="10458" y="6035"/>
                  </a:cubicBezTo>
                  <a:cubicBezTo>
                    <a:pt x="10458" y="6032"/>
                    <a:pt x="10455" y="6032"/>
                    <a:pt x="10455" y="6032"/>
                  </a:cubicBezTo>
                  <a:cubicBezTo>
                    <a:pt x="9293" y="5366"/>
                    <a:pt x="8210" y="4749"/>
                    <a:pt x="7219" y="4179"/>
                  </a:cubicBezTo>
                  <a:cubicBezTo>
                    <a:pt x="7092" y="4110"/>
                    <a:pt x="6971" y="4035"/>
                    <a:pt x="6849" y="3969"/>
                  </a:cubicBezTo>
                  <a:cubicBezTo>
                    <a:pt x="3251" y="1902"/>
                    <a:pt x="880" y="5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295696" y="4627499"/>
              <a:ext cx="78171" cy="209713"/>
            </a:xfrm>
            <a:custGeom>
              <a:avLst/>
              <a:gdLst/>
              <a:ahLst/>
              <a:cxnLst/>
              <a:rect l="l" t="t" r="r" b="b"/>
              <a:pathLst>
                <a:path w="2052" h="5505" extrusionOk="0">
                  <a:moveTo>
                    <a:pt x="104" y="1"/>
                  </a:moveTo>
                  <a:cubicBezTo>
                    <a:pt x="0" y="1541"/>
                    <a:pt x="1054" y="3983"/>
                    <a:pt x="1543" y="5015"/>
                  </a:cubicBezTo>
                  <a:cubicBezTo>
                    <a:pt x="1653" y="5255"/>
                    <a:pt x="1736" y="5418"/>
                    <a:pt x="1768" y="5482"/>
                  </a:cubicBezTo>
                  <a:cubicBezTo>
                    <a:pt x="1772" y="5491"/>
                    <a:pt x="1777" y="5497"/>
                    <a:pt x="1780" y="5504"/>
                  </a:cubicBezTo>
                  <a:lnTo>
                    <a:pt x="1791" y="5498"/>
                  </a:lnTo>
                  <a:lnTo>
                    <a:pt x="2051" y="5365"/>
                  </a:lnTo>
                  <a:cubicBezTo>
                    <a:pt x="2051" y="5360"/>
                    <a:pt x="2047" y="5352"/>
                    <a:pt x="2037" y="5333"/>
                  </a:cubicBezTo>
                  <a:cubicBezTo>
                    <a:pt x="1865" y="4996"/>
                    <a:pt x="360" y="1941"/>
                    <a:pt x="402" y="157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78618" y="4756494"/>
              <a:ext cx="313789" cy="48876"/>
            </a:xfrm>
            <a:custGeom>
              <a:avLst/>
              <a:gdLst/>
              <a:ahLst/>
              <a:cxnLst/>
              <a:rect l="l" t="t" r="r" b="b"/>
              <a:pathLst>
                <a:path w="8237" h="1283" extrusionOk="0">
                  <a:moveTo>
                    <a:pt x="5137" y="1"/>
                  </a:moveTo>
                  <a:cubicBezTo>
                    <a:pt x="3866" y="1"/>
                    <a:pt x="2163" y="281"/>
                    <a:pt x="0" y="1057"/>
                  </a:cubicBezTo>
                  <a:lnTo>
                    <a:pt x="213" y="1283"/>
                  </a:lnTo>
                  <a:cubicBezTo>
                    <a:pt x="2309" y="549"/>
                    <a:pt x="3961" y="329"/>
                    <a:pt x="5187" y="329"/>
                  </a:cubicBezTo>
                  <a:cubicBezTo>
                    <a:pt x="6992" y="329"/>
                    <a:pt x="7873" y="804"/>
                    <a:pt x="7890" y="813"/>
                  </a:cubicBezTo>
                  <a:lnTo>
                    <a:pt x="7994" y="804"/>
                  </a:lnTo>
                  <a:lnTo>
                    <a:pt x="8236" y="549"/>
                  </a:lnTo>
                  <a:lnTo>
                    <a:pt x="8236" y="546"/>
                  </a:lnTo>
                  <a:cubicBezTo>
                    <a:pt x="8236" y="541"/>
                    <a:pt x="8110" y="531"/>
                    <a:pt x="8076" y="513"/>
                  </a:cubicBezTo>
                  <a:cubicBezTo>
                    <a:pt x="8076" y="513"/>
                    <a:pt x="8076" y="513"/>
                    <a:pt x="8076" y="513"/>
                  </a:cubicBezTo>
                  <a:cubicBezTo>
                    <a:pt x="8071" y="513"/>
                    <a:pt x="8025" y="535"/>
                    <a:pt x="8025" y="535"/>
                  </a:cubicBezTo>
                  <a:cubicBezTo>
                    <a:pt x="7869" y="459"/>
                    <a:pt x="7398" y="174"/>
                    <a:pt x="6692" y="174"/>
                  </a:cubicBezTo>
                  <a:lnTo>
                    <a:pt x="6687" y="174"/>
                  </a:lnTo>
                  <a:cubicBezTo>
                    <a:pt x="6270" y="67"/>
                    <a:pt x="5754" y="1"/>
                    <a:pt x="5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910500" y="4601060"/>
              <a:ext cx="798166" cy="620263"/>
            </a:xfrm>
            <a:custGeom>
              <a:avLst/>
              <a:gdLst/>
              <a:ahLst/>
              <a:cxnLst/>
              <a:rect l="l" t="t" r="r" b="b"/>
              <a:pathLst>
                <a:path w="20952" h="16282" extrusionOk="0">
                  <a:moveTo>
                    <a:pt x="19261" y="1"/>
                  </a:moveTo>
                  <a:cubicBezTo>
                    <a:pt x="18143" y="1"/>
                    <a:pt x="16549" y="102"/>
                    <a:pt x="14721" y="517"/>
                  </a:cubicBezTo>
                  <a:cubicBezTo>
                    <a:pt x="14617" y="545"/>
                    <a:pt x="14513" y="569"/>
                    <a:pt x="14406" y="598"/>
                  </a:cubicBezTo>
                  <a:cubicBezTo>
                    <a:pt x="13040" y="933"/>
                    <a:pt x="11554" y="1444"/>
                    <a:pt x="10045" y="2226"/>
                  </a:cubicBezTo>
                  <a:cubicBezTo>
                    <a:pt x="9948" y="2276"/>
                    <a:pt x="9848" y="2328"/>
                    <a:pt x="9748" y="2381"/>
                  </a:cubicBezTo>
                  <a:cubicBezTo>
                    <a:pt x="8485" y="3062"/>
                    <a:pt x="7209" y="3931"/>
                    <a:pt x="5976" y="5041"/>
                  </a:cubicBezTo>
                  <a:cubicBezTo>
                    <a:pt x="5359" y="5596"/>
                    <a:pt x="4676" y="6308"/>
                    <a:pt x="4136" y="7100"/>
                  </a:cubicBezTo>
                  <a:cubicBezTo>
                    <a:pt x="4062" y="7206"/>
                    <a:pt x="4151" y="7314"/>
                    <a:pt x="3820" y="7424"/>
                  </a:cubicBezTo>
                  <a:lnTo>
                    <a:pt x="3820" y="7427"/>
                  </a:lnTo>
                  <a:cubicBezTo>
                    <a:pt x="1850" y="11044"/>
                    <a:pt x="60" y="16086"/>
                    <a:pt x="1" y="16282"/>
                  </a:cubicBezTo>
                  <a:cubicBezTo>
                    <a:pt x="105" y="16135"/>
                    <a:pt x="274" y="15981"/>
                    <a:pt x="414" y="15825"/>
                  </a:cubicBezTo>
                  <a:cubicBezTo>
                    <a:pt x="439" y="15797"/>
                    <a:pt x="475" y="15766"/>
                    <a:pt x="500" y="15738"/>
                  </a:cubicBezTo>
                  <a:cubicBezTo>
                    <a:pt x="505" y="15738"/>
                    <a:pt x="509" y="15735"/>
                    <a:pt x="509" y="15735"/>
                  </a:cubicBezTo>
                  <a:cubicBezTo>
                    <a:pt x="513" y="15731"/>
                    <a:pt x="515" y="15731"/>
                    <a:pt x="519" y="15730"/>
                  </a:cubicBezTo>
                  <a:cubicBezTo>
                    <a:pt x="725" y="15506"/>
                    <a:pt x="983" y="15273"/>
                    <a:pt x="1293" y="15031"/>
                  </a:cubicBezTo>
                  <a:cubicBezTo>
                    <a:pt x="1302" y="15025"/>
                    <a:pt x="1309" y="15029"/>
                    <a:pt x="1320" y="15023"/>
                  </a:cubicBezTo>
                  <a:cubicBezTo>
                    <a:pt x="2421" y="14164"/>
                    <a:pt x="4297" y="13129"/>
                    <a:pt x="7741" y="12144"/>
                  </a:cubicBezTo>
                  <a:lnTo>
                    <a:pt x="7747" y="12144"/>
                  </a:lnTo>
                  <a:lnTo>
                    <a:pt x="7770" y="12125"/>
                  </a:lnTo>
                  <a:lnTo>
                    <a:pt x="7976" y="12004"/>
                  </a:lnTo>
                  <a:cubicBezTo>
                    <a:pt x="8133" y="11962"/>
                    <a:pt x="8291" y="11813"/>
                    <a:pt x="8451" y="11813"/>
                  </a:cubicBezTo>
                  <a:lnTo>
                    <a:pt x="8456" y="11813"/>
                  </a:lnTo>
                  <a:cubicBezTo>
                    <a:pt x="9611" y="11484"/>
                    <a:pt x="10927" y="11176"/>
                    <a:pt x="12432" y="10824"/>
                  </a:cubicBezTo>
                  <a:cubicBezTo>
                    <a:pt x="12936" y="10709"/>
                    <a:pt x="13407" y="10583"/>
                    <a:pt x="13854" y="10405"/>
                  </a:cubicBezTo>
                  <a:cubicBezTo>
                    <a:pt x="13854" y="10405"/>
                    <a:pt x="13854" y="10416"/>
                    <a:pt x="13856" y="10416"/>
                  </a:cubicBezTo>
                  <a:cubicBezTo>
                    <a:pt x="13856" y="10416"/>
                    <a:pt x="13856" y="10416"/>
                    <a:pt x="13857" y="10416"/>
                  </a:cubicBezTo>
                  <a:cubicBezTo>
                    <a:pt x="13857" y="10412"/>
                    <a:pt x="13857" y="10410"/>
                    <a:pt x="13857" y="10410"/>
                  </a:cubicBezTo>
                  <a:cubicBezTo>
                    <a:pt x="13858" y="10410"/>
                    <a:pt x="13861" y="10430"/>
                    <a:pt x="13862" y="10430"/>
                  </a:cubicBezTo>
                  <a:cubicBezTo>
                    <a:pt x="13868" y="10428"/>
                    <a:pt x="13873" y="10427"/>
                    <a:pt x="13879" y="10427"/>
                  </a:cubicBezTo>
                  <a:cubicBezTo>
                    <a:pt x="13925" y="10427"/>
                    <a:pt x="13972" y="10499"/>
                    <a:pt x="14018" y="10499"/>
                  </a:cubicBezTo>
                  <a:lnTo>
                    <a:pt x="14022" y="10499"/>
                  </a:lnTo>
                  <a:cubicBezTo>
                    <a:pt x="14083" y="10499"/>
                    <a:pt x="14149" y="10426"/>
                    <a:pt x="14209" y="10341"/>
                  </a:cubicBezTo>
                  <a:cubicBezTo>
                    <a:pt x="14234" y="10310"/>
                    <a:pt x="14259" y="10170"/>
                    <a:pt x="14279" y="10170"/>
                  </a:cubicBezTo>
                  <a:lnTo>
                    <a:pt x="14282" y="10170"/>
                  </a:lnTo>
                  <a:cubicBezTo>
                    <a:pt x="16012" y="9512"/>
                    <a:pt x="17290" y="8235"/>
                    <a:pt x="18245" y="6928"/>
                  </a:cubicBezTo>
                  <a:cubicBezTo>
                    <a:pt x="18260" y="6911"/>
                    <a:pt x="18276" y="6855"/>
                    <a:pt x="18276" y="6837"/>
                  </a:cubicBezTo>
                  <a:lnTo>
                    <a:pt x="18276" y="6852"/>
                  </a:lnTo>
                  <a:cubicBezTo>
                    <a:pt x="18276" y="6861"/>
                    <a:pt x="18288" y="6874"/>
                    <a:pt x="18291" y="6874"/>
                  </a:cubicBezTo>
                  <a:cubicBezTo>
                    <a:pt x="18313" y="6840"/>
                    <a:pt x="18342" y="6809"/>
                    <a:pt x="18367" y="6778"/>
                  </a:cubicBezTo>
                  <a:cubicBezTo>
                    <a:pt x="18391" y="6745"/>
                    <a:pt x="18419" y="6711"/>
                    <a:pt x="18444" y="6677"/>
                  </a:cubicBezTo>
                  <a:cubicBezTo>
                    <a:pt x="18457" y="6662"/>
                    <a:pt x="18466" y="6646"/>
                    <a:pt x="18479" y="6632"/>
                  </a:cubicBezTo>
                  <a:cubicBezTo>
                    <a:pt x="19334" y="5386"/>
                    <a:pt x="19903" y="4080"/>
                    <a:pt x="20273" y="2956"/>
                  </a:cubicBezTo>
                  <a:lnTo>
                    <a:pt x="20278" y="2947"/>
                  </a:lnTo>
                  <a:lnTo>
                    <a:pt x="20373" y="2660"/>
                  </a:lnTo>
                  <a:cubicBezTo>
                    <a:pt x="20376" y="2655"/>
                    <a:pt x="20376" y="2655"/>
                    <a:pt x="20376" y="2654"/>
                  </a:cubicBezTo>
                  <a:cubicBezTo>
                    <a:pt x="20670" y="1704"/>
                    <a:pt x="20824" y="921"/>
                    <a:pt x="20894" y="479"/>
                  </a:cubicBezTo>
                  <a:lnTo>
                    <a:pt x="20897" y="460"/>
                  </a:lnTo>
                  <a:lnTo>
                    <a:pt x="20919" y="310"/>
                  </a:lnTo>
                  <a:lnTo>
                    <a:pt x="20952" y="91"/>
                  </a:lnTo>
                  <a:cubicBezTo>
                    <a:pt x="20952" y="91"/>
                    <a:pt x="20320" y="1"/>
                    <a:pt x="19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928138" y="4604679"/>
              <a:ext cx="780528" cy="599082"/>
            </a:xfrm>
            <a:custGeom>
              <a:avLst/>
              <a:gdLst/>
              <a:ahLst/>
              <a:cxnLst/>
              <a:rect l="l" t="t" r="r" b="b"/>
              <a:pathLst>
                <a:path w="20489" h="15726" extrusionOk="0">
                  <a:moveTo>
                    <a:pt x="20489" y="1"/>
                  </a:moveTo>
                  <a:lnTo>
                    <a:pt x="20489" y="1"/>
                  </a:lnTo>
                  <a:cubicBezTo>
                    <a:pt x="19608" y="516"/>
                    <a:pt x="17238" y="1902"/>
                    <a:pt x="13640" y="3968"/>
                  </a:cubicBezTo>
                  <a:cubicBezTo>
                    <a:pt x="13517" y="4036"/>
                    <a:pt x="13394" y="4109"/>
                    <a:pt x="13269" y="4180"/>
                  </a:cubicBezTo>
                  <a:cubicBezTo>
                    <a:pt x="12278" y="4751"/>
                    <a:pt x="11195" y="5368"/>
                    <a:pt x="10034" y="6031"/>
                  </a:cubicBezTo>
                  <a:cubicBezTo>
                    <a:pt x="10034" y="6031"/>
                    <a:pt x="10029" y="6031"/>
                    <a:pt x="10029" y="6036"/>
                  </a:cubicBezTo>
                  <a:cubicBezTo>
                    <a:pt x="10021" y="6039"/>
                    <a:pt x="10010" y="6045"/>
                    <a:pt x="10002" y="6050"/>
                  </a:cubicBezTo>
                  <a:cubicBezTo>
                    <a:pt x="9993" y="6055"/>
                    <a:pt x="9980" y="6062"/>
                    <a:pt x="9969" y="6068"/>
                  </a:cubicBezTo>
                  <a:cubicBezTo>
                    <a:pt x="9950" y="6077"/>
                    <a:pt x="9934" y="6087"/>
                    <a:pt x="9916" y="6099"/>
                  </a:cubicBezTo>
                  <a:cubicBezTo>
                    <a:pt x="9787" y="6172"/>
                    <a:pt x="9652" y="6246"/>
                    <a:pt x="9520" y="6324"/>
                  </a:cubicBezTo>
                  <a:cubicBezTo>
                    <a:pt x="9031" y="6598"/>
                    <a:pt x="8574" y="6876"/>
                    <a:pt x="8143" y="7147"/>
                  </a:cubicBezTo>
                  <a:cubicBezTo>
                    <a:pt x="7974" y="7252"/>
                    <a:pt x="7808" y="7356"/>
                    <a:pt x="7649" y="7463"/>
                  </a:cubicBezTo>
                  <a:cubicBezTo>
                    <a:pt x="6063" y="8500"/>
                    <a:pt x="4843" y="9506"/>
                    <a:pt x="3852" y="10495"/>
                  </a:cubicBezTo>
                  <a:cubicBezTo>
                    <a:pt x="3705" y="10645"/>
                    <a:pt x="3560" y="10792"/>
                    <a:pt x="3426" y="10939"/>
                  </a:cubicBezTo>
                  <a:cubicBezTo>
                    <a:pt x="3420" y="10945"/>
                    <a:pt x="3413" y="10953"/>
                    <a:pt x="3407" y="10961"/>
                  </a:cubicBezTo>
                  <a:cubicBezTo>
                    <a:pt x="1945" y="12523"/>
                    <a:pt x="1008" y="14056"/>
                    <a:pt x="58" y="15633"/>
                  </a:cubicBezTo>
                  <a:lnTo>
                    <a:pt x="52" y="15637"/>
                  </a:lnTo>
                  <a:cubicBezTo>
                    <a:pt x="39" y="15659"/>
                    <a:pt x="28" y="15679"/>
                    <a:pt x="15" y="15699"/>
                  </a:cubicBezTo>
                  <a:cubicBezTo>
                    <a:pt x="9" y="15708"/>
                    <a:pt x="2" y="15717"/>
                    <a:pt x="0" y="15726"/>
                  </a:cubicBezTo>
                  <a:cubicBezTo>
                    <a:pt x="215" y="15474"/>
                    <a:pt x="489" y="15207"/>
                    <a:pt x="843" y="14931"/>
                  </a:cubicBezTo>
                  <a:cubicBezTo>
                    <a:pt x="846" y="14925"/>
                    <a:pt x="849" y="14918"/>
                    <a:pt x="857" y="14914"/>
                  </a:cubicBezTo>
                  <a:cubicBezTo>
                    <a:pt x="1216" y="14329"/>
                    <a:pt x="1586" y="13751"/>
                    <a:pt x="1999" y="13171"/>
                  </a:cubicBezTo>
                  <a:cubicBezTo>
                    <a:pt x="2105" y="13024"/>
                    <a:pt x="2210" y="12837"/>
                    <a:pt x="2328" y="12677"/>
                  </a:cubicBezTo>
                  <a:cubicBezTo>
                    <a:pt x="2343" y="12649"/>
                    <a:pt x="2365" y="12626"/>
                    <a:pt x="2384" y="12601"/>
                  </a:cubicBezTo>
                  <a:cubicBezTo>
                    <a:pt x="3159" y="11573"/>
                    <a:pt x="4091" y="10658"/>
                    <a:pt x="5342" y="9459"/>
                  </a:cubicBezTo>
                  <a:cubicBezTo>
                    <a:pt x="5360" y="9439"/>
                    <a:pt x="5382" y="9415"/>
                    <a:pt x="5401" y="9415"/>
                  </a:cubicBezTo>
                  <a:lnTo>
                    <a:pt x="5404" y="9415"/>
                  </a:lnTo>
                  <a:cubicBezTo>
                    <a:pt x="5548" y="9415"/>
                    <a:pt x="5698" y="9231"/>
                    <a:pt x="5852" y="9093"/>
                  </a:cubicBezTo>
                  <a:cubicBezTo>
                    <a:pt x="5875" y="9071"/>
                    <a:pt x="5903" y="9043"/>
                    <a:pt x="5930" y="9024"/>
                  </a:cubicBezTo>
                  <a:cubicBezTo>
                    <a:pt x="6514" y="8561"/>
                    <a:pt x="7168" y="8096"/>
                    <a:pt x="7894" y="7629"/>
                  </a:cubicBezTo>
                  <a:cubicBezTo>
                    <a:pt x="7900" y="7623"/>
                    <a:pt x="7909" y="7617"/>
                    <a:pt x="7919" y="7611"/>
                  </a:cubicBezTo>
                  <a:cubicBezTo>
                    <a:pt x="8458" y="7265"/>
                    <a:pt x="9043" y="6914"/>
                    <a:pt x="9670" y="6554"/>
                  </a:cubicBezTo>
                  <a:cubicBezTo>
                    <a:pt x="9815" y="6472"/>
                    <a:pt x="9962" y="6404"/>
                    <a:pt x="10103" y="6325"/>
                  </a:cubicBezTo>
                  <a:cubicBezTo>
                    <a:pt x="10109" y="6322"/>
                    <a:pt x="10112" y="6319"/>
                    <a:pt x="10118" y="6316"/>
                  </a:cubicBezTo>
                  <a:cubicBezTo>
                    <a:pt x="10121" y="6316"/>
                    <a:pt x="10132" y="6344"/>
                    <a:pt x="10152" y="6344"/>
                  </a:cubicBezTo>
                  <a:cubicBezTo>
                    <a:pt x="10155" y="6344"/>
                    <a:pt x="10159" y="6344"/>
                    <a:pt x="10163" y="6341"/>
                  </a:cubicBezTo>
                  <a:cubicBezTo>
                    <a:pt x="10513" y="6142"/>
                    <a:pt x="10853" y="6131"/>
                    <a:pt x="11188" y="5802"/>
                  </a:cubicBezTo>
                  <a:lnTo>
                    <a:pt x="11191" y="5802"/>
                  </a:lnTo>
                  <a:cubicBezTo>
                    <a:pt x="11234" y="5802"/>
                    <a:pt x="11278" y="5644"/>
                    <a:pt x="11320" y="5620"/>
                  </a:cubicBezTo>
                  <a:cubicBezTo>
                    <a:pt x="13363" y="4454"/>
                    <a:pt x="15117" y="3503"/>
                    <a:pt x="16549" y="2516"/>
                  </a:cubicBezTo>
                  <a:lnTo>
                    <a:pt x="16553" y="2516"/>
                  </a:lnTo>
                  <a:cubicBezTo>
                    <a:pt x="16566" y="2516"/>
                    <a:pt x="16580" y="2517"/>
                    <a:pt x="16593" y="2517"/>
                  </a:cubicBezTo>
                  <a:cubicBezTo>
                    <a:pt x="16604" y="2517"/>
                    <a:pt x="16616" y="2517"/>
                    <a:pt x="16627" y="2513"/>
                  </a:cubicBezTo>
                  <a:cubicBezTo>
                    <a:pt x="16627" y="2513"/>
                    <a:pt x="16627" y="2516"/>
                    <a:pt x="16630" y="2516"/>
                  </a:cubicBezTo>
                  <a:lnTo>
                    <a:pt x="16636" y="2516"/>
                  </a:lnTo>
                  <a:cubicBezTo>
                    <a:pt x="16805" y="2516"/>
                    <a:pt x="16966" y="2343"/>
                    <a:pt x="17126" y="2255"/>
                  </a:cubicBezTo>
                  <a:cubicBezTo>
                    <a:pt x="17129" y="2255"/>
                    <a:pt x="17129" y="2278"/>
                    <a:pt x="17131" y="2278"/>
                  </a:cubicBezTo>
                  <a:cubicBezTo>
                    <a:pt x="18686" y="1374"/>
                    <a:pt x="19802" y="739"/>
                    <a:pt x="20431" y="368"/>
                  </a:cubicBezTo>
                  <a:lnTo>
                    <a:pt x="20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218968" y="4685901"/>
              <a:ext cx="78171" cy="209713"/>
            </a:xfrm>
            <a:custGeom>
              <a:avLst/>
              <a:gdLst/>
              <a:ahLst/>
              <a:cxnLst/>
              <a:rect l="l" t="t" r="r" b="b"/>
              <a:pathLst>
                <a:path w="2052" h="5505" extrusionOk="0">
                  <a:moveTo>
                    <a:pt x="1948" y="1"/>
                  </a:moveTo>
                  <a:lnTo>
                    <a:pt x="1651" y="155"/>
                  </a:lnTo>
                  <a:cubicBezTo>
                    <a:pt x="1692" y="1939"/>
                    <a:pt x="187" y="4995"/>
                    <a:pt x="15" y="5331"/>
                  </a:cubicBezTo>
                  <a:cubicBezTo>
                    <a:pt x="6" y="5350"/>
                    <a:pt x="1" y="5359"/>
                    <a:pt x="1" y="5362"/>
                  </a:cubicBezTo>
                  <a:lnTo>
                    <a:pt x="260" y="5498"/>
                  </a:lnTo>
                  <a:lnTo>
                    <a:pt x="272" y="5504"/>
                  </a:lnTo>
                  <a:cubicBezTo>
                    <a:pt x="275" y="5498"/>
                    <a:pt x="278" y="5491"/>
                    <a:pt x="285" y="5482"/>
                  </a:cubicBezTo>
                  <a:cubicBezTo>
                    <a:pt x="316" y="5418"/>
                    <a:pt x="398" y="5255"/>
                    <a:pt x="509" y="5015"/>
                  </a:cubicBezTo>
                  <a:cubicBezTo>
                    <a:pt x="998" y="3982"/>
                    <a:pt x="2052" y="1541"/>
                    <a:pt x="1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306362" y="4818668"/>
              <a:ext cx="307808" cy="46057"/>
            </a:xfrm>
            <a:custGeom>
              <a:avLst/>
              <a:gdLst/>
              <a:ahLst/>
              <a:cxnLst/>
              <a:rect l="l" t="t" r="r" b="b"/>
              <a:pathLst>
                <a:path w="8080" h="1209" extrusionOk="0">
                  <a:moveTo>
                    <a:pt x="3055" y="1"/>
                  </a:moveTo>
                  <a:cubicBezTo>
                    <a:pt x="2388" y="1"/>
                    <a:pt x="1834" y="75"/>
                    <a:pt x="1392" y="188"/>
                  </a:cubicBezTo>
                  <a:lnTo>
                    <a:pt x="1388" y="188"/>
                  </a:lnTo>
                  <a:cubicBezTo>
                    <a:pt x="683" y="188"/>
                    <a:pt x="241" y="420"/>
                    <a:pt x="85" y="495"/>
                  </a:cubicBezTo>
                  <a:cubicBezTo>
                    <a:pt x="85" y="495"/>
                    <a:pt x="81" y="441"/>
                    <a:pt x="81" y="441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65" y="448"/>
                    <a:pt x="46" y="449"/>
                    <a:pt x="31" y="449"/>
                  </a:cubicBezTo>
                  <a:cubicBezTo>
                    <a:pt x="20" y="449"/>
                    <a:pt x="11" y="448"/>
                    <a:pt x="6" y="448"/>
                  </a:cubicBezTo>
                  <a:cubicBezTo>
                    <a:pt x="2" y="448"/>
                    <a:pt x="0" y="449"/>
                    <a:pt x="0" y="450"/>
                  </a:cubicBezTo>
                  <a:lnTo>
                    <a:pt x="0" y="453"/>
                  </a:lnTo>
                  <a:lnTo>
                    <a:pt x="165" y="708"/>
                  </a:lnTo>
                  <a:lnTo>
                    <a:pt x="198" y="717"/>
                  </a:lnTo>
                  <a:cubicBezTo>
                    <a:pt x="215" y="708"/>
                    <a:pt x="1084" y="247"/>
                    <a:pt x="2862" y="247"/>
                  </a:cubicBezTo>
                  <a:cubicBezTo>
                    <a:pt x="4091" y="247"/>
                    <a:pt x="5754" y="467"/>
                    <a:pt x="7871" y="1209"/>
                  </a:cubicBezTo>
                  <a:lnTo>
                    <a:pt x="8079" y="1016"/>
                  </a:lnTo>
                  <a:cubicBezTo>
                    <a:pt x="5981" y="263"/>
                    <a:pt x="4314" y="1"/>
                    <a:pt x="3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541382" y="4412368"/>
              <a:ext cx="477826" cy="904985"/>
            </a:xfrm>
            <a:custGeom>
              <a:avLst/>
              <a:gdLst/>
              <a:ahLst/>
              <a:cxnLst/>
              <a:rect l="l" t="t" r="r" b="b"/>
              <a:pathLst>
                <a:path w="12543" h="23756" extrusionOk="0">
                  <a:moveTo>
                    <a:pt x="916" y="1"/>
                  </a:moveTo>
                  <a:cubicBezTo>
                    <a:pt x="916" y="1"/>
                    <a:pt x="0" y="2539"/>
                    <a:pt x="74" y="6187"/>
                  </a:cubicBezTo>
                  <a:cubicBezTo>
                    <a:pt x="79" y="6294"/>
                    <a:pt x="84" y="6401"/>
                    <a:pt x="88" y="6511"/>
                  </a:cubicBezTo>
                  <a:cubicBezTo>
                    <a:pt x="140" y="7915"/>
                    <a:pt x="341" y="9476"/>
                    <a:pt x="800" y="11110"/>
                  </a:cubicBezTo>
                  <a:cubicBezTo>
                    <a:pt x="828" y="11217"/>
                    <a:pt x="859" y="11323"/>
                    <a:pt x="891" y="11433"/>
                  </a:cubicBezTo>
                  <a:cubicBezTo>
                    <a:pt x="1303" y="12809"/>
                    <a:pt x="1897" y="14235"/>
                    <a:pt x="2734" y="15667"/>
                  </a:cubicBezTo>
                  <a:cubicBezTo>
                    <a:pt x="3153" y="16382"/>
                    <a:pt x="3720" y="17158"/>
                    <a:pt x="4383" y="17847"/>
                  </a:cubicBezTo>
                  <a:cubicBezTo>
                    <a:pt x="4474" y="17941"/>
                    <a:pt x="4601" y="17862"/>
                    <a:pt x="4646" y="18185"/>
                  </a:cubicBezTo>
                  <a:lnTo>
                    <a:pt x="4650" y="18185"/>
                  </a:lnTo>
                  <a:cubicBezTo>
                    <a:pt x="7759" y="21020"/>
                    <a:pt x="12362" y="23660"/>
                    <a:pt x="12543" y="23756"/>
                  </a:cubicBezTo>
                  <a:cubicBezTo>
                    <a:pt x="12420" y="23624"/>
                    <a:pt x="12299" y="23445"/>
                    <a:pt x="12176" y="23276"/>
                  </a:cubicBezTo>
                  <a:cubicBezTo>
                    <a:pt x="12152" y="23246"/>
                    <a:pt x="12127" y="23214"/>
                    <a:pt x="12105" y="23185"/>
                  </a:cubicBezTo>
                  <a:cubicBezTo>
                    <a:pt x="12107" y="23183"/>
                    <a:pt x="12104" y="23179"/>
                    <a:pt x="12104" y="23179"/>
                  </a:cubicBezTo>
                  <a:cubicBezTo>
                    <a:pt x="12102" y="23176"/>
                    <a:pt x="12102" y="23176"/>
                    <a:pt x="12098" y="23171"/>
                  </a:cubicBezTo>
                  <a:cubicBezTo>
                    <a:pt x="11920" y="22926"/>
                    <a:pt x="11744" y="22625"/>
                    <a:pt x="11569" y="22273"/>
                  </a:cubicBezTo>
                  <a:cubicBezTo>
                    <a:pt x="11567" y="22261"/>
                    <a:pt x="11625" y="22268"/>
                    <a:pt x="11621" y="22258"/>
                  </a:cubicBezTo>
                  <a:cubicBezTo>
                    <a:pt x="11003" y="21006"/>
                    <a:pt x="10357" y="18956"/>
                    <a:pt x="10152" y="15396"/>
                  </a:cubicBezTo>
                  <a:cubicBezTo>
                    <a:pt x="10152" y="15393"/>
                    <a:pt x="10152" y="15393"/>
                    <a:pt x="10154" y="15391"/>
                  </a:cubicBezTo>
                  <a:lnTo>
                    <a:pt x="10088" y="15352"/>
                  </a:lnTo>
                  <a:lnTo>
                    <a:pt x="10050" y="15134"/>
                  </a:lnTo>
                  <a:cubicBezTo>
                    <a:pt x="10039" y="14972"/>
                    <a:pt x="9966" y="14794"/>
                    <a:pt x="9997" y="14639"/>
                  </a:cubicBezTo>
                  <a:lnTo>
                    <a:pt x="9997" y="14634"/>
                  </a:lnTo>
                  <a:cubicBezTo>
                    <a:pt x="9931" y="13439"/>
                    <a:pt x="9809" y="12072"/>
                    <a:pt x="9769" y="10526"/>
                  </a:cubicBezTo>
                  <a:cubicBezTo>
                    <a:pt x="9760" y="10009"/>
                    <a:pt x="9699" y="9514"/>
                    <a:pt x="9615" y="9044"/>
                  </a:cubicBezTo>
                  <a:cubicBezTo>
                    <a:pt x="9615" y="9044"/>
                    <a:pt x="9611" y="9044"/>
                    <a:pt x="9609" y="9040"/>
                  </a:cubicBezTo>
                  <a:cubicBezTo>
                    <a:pt x="9592" y="9037"/>
                    <a:pt x="9574" y="9030"/>
                    <a:pt x="9574" y="9028"/>
                  </a:cubicBezTo>
                  <a:cubicBezTo>
                    <a:pt x="9564" y="8972"/>
                    <a:pt x="9611" y="8928"/>
                    <a:pt x="9621" y="8877"/>
                  </a:cubicBezTo>
                  <a:lnTo>
                    <a:pt x="9621" y="8874"/>
                  </a:lnTo>
                  <a:cubicBezTo>
                    <a:pt x="9633" y="8812"/>
                    <a:pt x="9586" y="8737"/>
                    <a:pt x="9514" y="8661"/>
                  </a:cubicBezTo>
                  <a:cubicBezTo>
                    <a:pt x="9489" y="8632"/>
                    <a:pt x="9418" y="8591"/>
                    <a:pt x="9373" y="8560"/>
                  </a:cubicBezTo>
                  <a:lnTo>
                    <a:pt x="9373" y="8555"/>
                  </a:lnTo>
                  <a:cubicBezTo>
                    <a:pt x="9132" y="6739"/>
                    <a:pt x="8123" y="5212"/>
                    <a:pt x="7037" y="4009"/>
                  </a:cubicBezTo>
                  <a:cubicBezTo>
                    <a:pt x="7022" y="3992"/>
                    <a:pt x="7008" y="3956"/>
                    <a:pt x="6989" y="3951"/>
                  </a:cubicBezTo>
                  <a:lnTo>
                    <a:pt x="6989" y="3951"/>
                  </a:lnTo>
                  <a:cubicBezTo>
                    <a:pt x="6991" y="3951"/>
                    <a:pt x="6996" y="3953"/>
                    <a:pt x="7003" y="3955"/>
                  </a:cubicBezTo>
                  <a:cubicBezTo>
                    <a:pt x="7010" y="3956"/>
                    <a:pt x="7018" y="3961"/>
                    <a:pt x="7022" y="3961"/>
                  </a:cubicBezTo>
                  <a:cubicBezTo>
                    <a:pt x="7023" y="3961"/>
                    <a:pt x="7023" y="3960"/>
                    <a:pt x="7023" y="3959"/>
                  </a:cubicBezTo>
                  <a:cubicBezTo>
                    <a:pt x="6994" y="3933"/>
                    <a:pt x="6968" y="3905"/>
                    <a:pt x="6944" y="3874"/>
                  </a:cubicBezTo>
                  <a:cubicBezTo>
                    <a:pt x="6916" y="3842"/>
                    <a:pt x="6887" y="3812"/>
                    <a:pt x="6860" y="3782"/>
                  </a:cubicBezTo>
                  <a:cubicBezTo>
                    <a:pt x="6847" y="3767"/>
                    <a:pt x="6834" y="3754"/>
                    <a:pt x="6821" y="3739"/>
                  </a:cubicBezTo>
                  <a:cubicBezTo>
                    <a:pt x="5775" y="2650"/>
                    <a:pt x="4611" y="1830"/>
                    <a:pt x="3587" y="1240"/>
                  </a:cubicBezTo>
                  <a:lnTo>
                    <a:pt x="3579" y="1234"/>
                  </a:lnTo>
                  <a:lnTo>
                    <a:pt x="3316" y="1084"/>
                  </a:lnTo>
                  <a:cubicBezTo>
                    <a:pt x="3311" y="1080"/>
                    <a:pt x="3311" y="1080"/>
                    <a:pt x="3310" y="1080"/>
                  </a:cubicBezTo>
                  <a:cubicBezTo>
                    <a:pt x="2438" y="600"/>
                    <a:pt x="1703" y="291"/>
                    <a:pt x="1285" y="133"/>
                  </a:cubicBezTo>
                  <a:lnTo>
                    <a:pt x="1267" y="125"/>
                  </a:lnTo>
                  <a:lnTo>
                    <a:pt x="1123" y="7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576545" y="4412368"/>
              <a:ext cx="428645" cy="885709"/>
            </a:xfrm>
            <a:custGeom>
              <a:avLst/>
              <a:gdLst/>
              <a:ahLst/>
              <a:cxnLst/>
              <a:rect l="l" t="t" r="r" b="b"/>
              <a:pathLst>
                <a:path w="11252" h="23250" extrusionOk="0">
                  <a:moveTo>
                    <a:pt x="1" y="1"/>
                  </a:moveTo>
                  <a:cubicBezTo>
                    <a:pt x="327" y="967"/>
                    <a:pt x="1205" y="3569"/>
                    <a:pt x="2501" y="7511"/>
                  </a:cubicBezTo>
                  <a:cubicBezTo>
                    <a:pt x="2542" y="7645"/>
                    <a:pt x="2589" y="7780"/>
                    <a:pt x="2634" y="7917"/>
                  </a:cubicBezTo>
                  <a:cubicBezTo>
                    <a:pt x="2990" y="9002"/>
                    <a:pt x="3377" y="10188"/>
                    <a:pt x="3791" y="11461"/>
                  </a:cubicBezTo>
                  <a:cubicBezTo>
                    <a:pt x="3791" y="11461"/>
                    <a:pt x="3791" y="11466"/>
                    <a:pt x="3794" y="11466"/>
                  </a:cubicBezTo>
                  <a:cubicBezTo>
                    <a:pt x="3795" y="11474"/>
                    <a:pt x="3798" y="11485"/>
                    <a:pt x="3802" y="11496"/>
                  </a:cubicBezTo>
                  <a:cubicBezTo>
                    <a:pt x="3805" y="11505"/>
                    <a:pt x="3810" y="11520"/>
                    <a:pt x="3813" y="11533"/>
                  </a:cubicBezTo>
                  <a:cubicBezTo>
                    <a:pt x="3819" y="11554"/>
                    <a:pt x="3824" y="11570"/>
                    <a:pt x="3832" y="11590"/>
                  </a:cubicBezTo>
                  <a:cubicBezTo>
                    <a:pt x="3877" y="11731"/>
                    <a:pt x="3921" y="11878"/>
                    <a:pt x="3971" y="12024"/>
                  </a:cubicBezTo>
                  <a:cubicBezTo>
                    <a:pt x="4142" y="12557"/>
                    <a:pt x="4319" y="13060"/>
                    <a:pt x="4500" y="13539"/>
                  </a:cubicBezTo>
                  <a:cubicBezTo>
                    <a:pt x="4567" y="13727"/>
                    <a:pt x="4635" y="13907"/>
                    <a:pt x="4708" y="14087"/>
                  </a:cubicBezTo>
                  <a:cubicBezTo>
                    <a:pt x="5403" y="15849"/>
                    <a:pt x="6140" y="17247"/>
                    <a:pt x="6909" y="18418"/>
                  </a:cubicBezTo>
                  <a:cubicBezTo>
                    <a:pt x="7027" y="18592"/>
                    <a:pt x="7143" y="18763"/>
                    <a:pt x="7259" y="18926"/>
                  </a:cubicBezTo>
                  <a:cubicBezTo>
                    <a:pt x="7263" y="18934"/>
                    <a:pt x="7271" y="18941"/>
                    <a:pt x="7275" y="18948"/>
                  </a:cubicBezTo>
                  <a:cubicBezTo>
                    <a:pt x="8509" y="20697"/>
                    <a:pt x="9821" y="21923"/>
                    <a:pt x="11172" y="23173"/>
                  </a:cubicBezTo>
                  <a:cubicBezTo>
                    <a:pt x="11174" y="23177"/>
                    <a:pt x="11174" y="23177"/>
                    <a:pt x="11177" y="23180"/>
                  </a:cubicBezTo>
                  <a:cubicBezTo>
                    <a:pt x="11196" y="23198"/>
                    <a:pt x="11212" y="23213"/>
                    <a:pt x="11228" y="23229"/>
                  </a:cubicBezTo>
                  <a:cubicBezTo>
                    <a:pt x="11235" y="23236"/>
                    <a:pt x="11244" y="23245"/>
                    <a:pt x="11251" y="23249"/>
                  </a:cubicBezTo>
                  <a:cubicBezTo>
                    <a:pt x="11050" y="22988"/>
                    <a:pt x="10843" y="22666"/>
                    <a:pt x="10645" y="22261"/>
                  </a:cubicBezTo>
                  <a:cubicBezTo>
                    <a:pt x="10639" y="22258"/>
                    <a:pt x="10633" y="22254"/>
                    <a:pt x="10630" y="22245"/>
                  </a:cubicBezTo>
                  <a:cubicBezTo>
                    <a:pt x="10131" y="21775"/>
                    <a:pt x="9639" y="21296"/>
                    <a:pt x="9156" y="20772"/>
                  </a:cubicBezTo>
                  <a:cubicBezTo>
                    <a:pt x="9033" y="20640"/>
                    <a:pt x="8871" y="20498"/>
                    <a:pt x="8739" y="20351"/>
                  </a:cubicBezTo>
                  <a:cubicBezTo>
                    <a:pt x="8716" y="20330"/>
                    <a:pt x="8695" y="20302"/>
                    <a:pt x="8674" y="20280"/>
                  </a:cubicBezTo>
                  <a:cubicBezTo>
                    <a:pt x="7826" y="19314"/>
                    <a:pt x="7108" y="18213"/>
                    <a:pt x="6186" y="16744"/>
                  </a:cubicBezTo>
                  <a:cubicBezTo>
                    <a:pt x="6171" y="16722"/>
                    <a:pt x="6159" y="16697"/>
                    <a:pt x="6144" y="16675"/>
                  </a:cubicBezTo>
                  <a:lnTo>
                    <a:pt x="6144" y="16672"/>
                  </a:lnTo>
                  <a:cubicBezTo>
                    <a:pt x="6174" y="16531"/>
                    <a:pt x="6036" y="16349"/>
                    <a:pt x="5932" y="16172"/>
                  </a:cubicBezTo>
                  <a:cubicBezTo>
                    <a:pt x="5914" y="16142"/>
                    <a:pt x="5899" y="16110"/>
                    <a:pt x="5883" y="16084"/>
                  </a:cubicBezTo>
                  <a:cubicBezTo>
                    <a:pt x="5547" y="15415"/>
                    <a:pt x="5230" y="14683"/>
                    <a:pt x="4918" y="13877"/>
                  </a:cubicBezTo>
                  <a:cubicBezTo>
                    <a:pt x="4912" y="13869"/>
                    <a:pt x="4912" y="13860"/>
                    <a:pt x="4908" y="13849"/>
                  </a:cubicBezTo>
                  <a:cubicBezTo>
                    <a:pt x="4678" y="13251"/>
                    <a:pt x="4453" y="12608"/>
                    <a:pt x="4230" y="11921"/>
                  </a:cubicBezTo>
                  <a:cubicBezTo>
                    <a:pt x="4178" y="11762"/>
                    <a:pt x="4142" y="11605"/>
                    <a:pt x="4092" y="11451"/>
                  </a:cubicBezTo>
                  <a:cubicBezTo>
                    <a:pt x="4090" y="11444"/>
                    <a:pt x="4089" y="11439"/>
                    <a:pt x="4086" y="11433"/>
                  </a:cubicBezTo>
                  <a:cubicBezTo>
                    <a:pt x="4086" y="11430"/>
                    <a:pt x="4086" y="11416"/>
                    <a:pt x="4077" y="11385"/>
                  </a:cubicBezTo>
                  <a:cubicBezTo>
                    <a:pt x="3952" y="11000"/>
                    <a:pt x="3945" y="10652"/>
                    <a:pt x="3711" y="10263"/>
                  </a:cubicBezTo>
                  <a:lnTo>
                    <a:pt x="3714" y="10259"/>
                  </a:lnTo>
                  <a:cubicBezTo>
                    <a:pt x="3723" y="10217"/>
                    <a:pt x="3685" y="10166"/>
                    <a:pt x="3670" y="10118"/>
                  </a:cubicBezTo>
                  <a:cubicBezTo>
                    <a:pt x="2940" y="7883"/>
                    <a:pt x="2407" y="5981"/>
                    <a:pt x="1795" y="4391"/>
                  </a:cubicBezTo>
                  <a:lnTo>
                    <a:pt x="1795" y="4388"/>
                  </a:lnTo>
                  <a:cubicBezTo>
                    <a:pt x="1801" y="4363"/>
                    <a:pt x="1808" y="4340"/>
                    <a:pt x="1807" y="4315"/>
                  </a:cubicBezTo>
                  <a:cubicBezTo>
                    <a:pt x="1807" y="4315"/>
                    <a:pt x="1811" y="4315"/>
                    <a:pt x="1811" y="4312"/>
                  </a:cubicBezTo>
                  <a:cubicBezTo>
                    <a:pt x="1811" y="4309"/>
                    <a:pt x="1811" y="4309"/>
                    <a:pt x="1813" y="4307"/>
                  </a:cubicBezTo>
                  <a:cubicBezTo>
                    <a:pt x="1848" y="4141"/>
                    <a:pt x="1645" y="3934"/>
                    <a:pt x="1591" y="3760"/>
                  </a:cubicBezTo>
                  <a:cubicBezTo>
                    <a:pt x="1591" y="3757"/>
                    <a:pt x="1584" y="3754"/>
                    <a:pt x="1584" y="3752"/>
                  </a:cubicBezTo>
                  <a:cubicBezTo>
                    <a:pt x="1012" y="2047"/>
                    <a:pt x="601" y="821"/>
                    <a:pt x="365" y="13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572126" y="4835773"/>
              <a:ext cx="192418" cy="113980"/>
            </a:xfrm>
            <a:custGeom>
              <a:avLst/>
              <a:gdLst/>
              <a:ahLst/>
              <a:cxnLst/>
              <a:rect l="l" t="t" r="r" b="b"/>
              <a:pathLst>
                <a:path w="5051" h="2992" extrusionOk="0">
                  <a:moveTo>
                    <a:pt x="1" y="1"/>
                  </a:moveTo>
                  <a:lnTo>
                    <a:pt x="89" y="322"/>
                  </a:lnTo>
                  <a:cubicBezTo>
                    <a:pt x="1846" y="641"/>
                    <a:pt x="4534" y="2733"/>
                    <a:pt x="4829" y="2970"/>
                  </a:cubicBezTo>
                  <a:cubicBezTo>
                    <a:pt x="4845" y="2983"/>
                    <a:pt x="4852" y="2990"/>
                    <a:pt x="4857" y="2992"/>
                  </a:cubicBezTo>
                  <a:lnTo>
                    <a:pt x="5042" y="2764"/>
                  </a:lnTo>
                  <a:lnTo>
                    <a:pt x="5050" y="2754"/>
                  </a:lnTo>
                  <a:cubicBezTo>
                    <a:pt x="5045" y="2749"/>
                    <a:pt x="5040" y="2745"/>
                    <a:pt x="5033" y="2738"/>
                  </a:cubicBezTo>
                  <a:cubicBezTo>
                    <a:pt x="4976" y="2695"/>
                    <a:pt x="4832" y="2579"/>
                    <a:pt x="4622" y="2423"/>
                  </a:cubicBezTo>
                  <a:cubicBezTo>
                    <a:pt x="3707" y="1736"/>
                    <a:pt x="1531" y="20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01845" y="4555763"/>
              <a:ext cx="107733" cy="299465"/>
            </a:xfrm>
            <a:custGeom>
              <a:avLst/>
              <a:gdLst/>
              <a:ahLst/>
              <a:cxnLst/>
              <a:rect l="l" t="t" r="r" b="b"/>
              <a:pathLst>
                <a:path w="2828" h="7861" extrusionOk="0">
                  <a:moveTo>
                    <a:pt x="2663" y="0"/>
                  </a:moveTo>
                  <a:cubicBezTo>
                    <a:pt x="882" y="2910"/>
                    <a:pt x="412" y="5059"/>
                    <a:pt x="455" y="6370"/>
                  </a:cubicBezTo>
                  <a:lnTo>
                    <a:pt x="455" y="6374"/>
                  </a:lnTo>
                  <a:cubicBezTo>
                    <a:pt x="311" y="7064"/>
                    <a:pt x="491" y="7552"/>
                    <a:pt x="535" y="7721"/>
                  </a:cubicBezTo>
                  <a:cubicBezTo>
                    <a:pt x="535" y="7721"/>
                    <a:pt x="494" y="7746"/>
                    <a:pt x="497" y="7747"/>
                  </a:cubicBezTo>
                  <a:cubicBezTo>
                    <a:pt x="505" y="7784"/>
                    <a:pt x="502" y="7859"/>
                    <a:pt x="505" y="7860"/>
                  </a:cubicBezTo>
                  <a:lnTo>
                    <a:pt x="507" y="7860"/>
                  </a:lnTo>
                  <a:lnTo>
                    <a:pt x="795" y="7725"/>
                  </a:lnTo>
                  <a:lnTo>
                    <a:pt x="814" y="7680"/>
                  </a:lnTo>
                  <a:cubicBezTo>
                    <a:pt x="806" y="7650"/>
                    <a:pt x="1" y="4959"/>
                    <a:pt x="2828" y="254"/>
                  </a:cubicBezTo>
                  <a:lnTo>
                    <a:pt x="26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60232" y="4991474"/>
              <a:ext cx="235160" cy="57409"/>
            </a:xfrm>
            <a:custGeom>
              <a:avLst/>
              <a:gdLst/>
              <a:ahLst/>
              <a:cxnLst/>
              <a:rect l="l" t="t" r="r" b="b"/>
              <a:pathLst>
                <a:path w="6173" h="1507" extrusionOk="0">
                  <a:moveTo>
                    <a:pt x="1356" y="1"/>
                  </a:moveTo>
                  <a:cubicBezTo>
                    <a:pt x="909" y="1"/>
                    <a:pt x="453" y="39"/>
                    <a:pt x="1" y="129"/>
                  </a:cubicBezTo>
                  <a:lnTo>
                    <a:pt x="707" y="336"/>
                  </a:lnTo>
                  <a:cubicBezTo>
                    <a:pt x="910" y="319"/>
                    <a:pt x="1114" y="311"/>
                    <a:pt x="1316" y="311"/>
                  </a:cubicBezTo>
                  <a:cubicBezTo>
                    <a:pt x="3593" y="311"/>
                    <a:pt x="5692" y="1337"/>
                    <a:pt x="5992" y="1488"/>
                  </a:cubicBezTo>
                  <a:cubicBezTo>
                    <a:pt x="6014" y="1501"/>
                    <a:pt x="6024" y="1507"/>
                    <a:pt x="6028" y="1507"/>
                  </a:cubicBezTo>
                  <a:lnTo>
                    <a:pt x="6172" y="1236"/>
                  </a:lnTo>
                  <a:cubicBezTo>
                    <a:pt x="6135" y="1217"/>
                    <a:pt x="5934" y="1112"/>
                    <a:pt x="5610" y="971"/>
                  </a:cubicBezTo>
                  <a:cubicBezTo>
                    <a:pt x="4777" y="605"/>
                    <a:pt x="3131" y="1"/>
                    <a:pt x="1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140986" y="4887204"/>
              <a:ext cx="323084" cy="52952"/>
            </a:xfrm>
            <a:custGeom>
              <a:avLst/>
              <a:gdLst/>
              <a:ahLst/>
              <a:cxnLst/>
              <a:rect l="l" t="t" r="r" b="b"/>
              <a:pathLst>
                <a:path w="8481" h="1390" extrusionOk="0">
                  <a:moveTo>
                    <a:pt x="6166" y="0"/>
                  </a:moveTo>
                  <a:cubicBezTo>
                    <a:pt x="4736" y="0"/>
                    <a:pt x="2664" y="244"/>
                    <a:pt x="1" y="1185"/>
                  </a:cubicBezTo>
                  <a:lnTo>
                    <a:pt x="353" y="1389"/>
                  </a:lnTo>
                  <a:cubicBezTo>
                    <a:pt x="2860" y="536"/>
                    <a:pt x="4827" y="317"/>
                    <a:pt x="6187" y="317"/>
                  </a:cubicBezTo>
                  <a:cubicBezTo>
                    <a:pt x="7610" y="317"/>
                    <a:pt x="8367" y="557"/>
                    <a:pt x="8381" y="562"/>
                  </a:cubicBezTo>
                  <a:lnTo>
                    <a:pt x="8403" y="502"/>
                  </a:lnTo>
                  <a:lnTo>
                    <a:pt x="8481" y="273"/>
                  </a:lnTo>
                  <a:cubicBezTo>
                    <a:pt x="8447" y="264"/>
                    <a:pt x="8252" y="200"/>
                    <a:pt x="7895" y="140"/>
                  </a:cubicBezTo>
                  <a:cubicBezTo>
                    <a:pt x="7506" y="70"/>
                    <a:pt x="6927" y="0"/>
                    <a:pt x="6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121481" y="4562468"/>
              <a:ext cx="38362" cy="148380"/>
            </a:xfrm>
            <a:custGeom>
              <a:avLst/>
              <a:gdLst/>
              <a:ahLst/>
              <a:cxnLst/>
              <a:rect l="l" t="t" r="r" b="b"/>
              <a:pathLst>
                <a:path w="1007" h="3895" extrusionOk="0">
                  <a:moveTo>
                    <a:pt x="1" y="0"/>
                  </a:moveTo>
                  <a:lnTo>
                    <a:pt x="1" y="0"/>
                  </a:lnTo>
                  <a:cubicBezTo>
                    <a:pt x="213" y="1714"/>
                    <a:pt x="484" y="2966"/>
                    <a:pt x="622" y="3542"/>
                  </a:cubicBezTo>
                  <a:cubicBezTo>
                    <a:pt x="674" y="3768"/>
                    <a:pt x="708" y="3891"/>
                    <a:pt x="708" y="3894"/>
                  </a:cubicBezTo>
                  <a:lnTo>
                    <a:pt x="1006" y="3812"/>
                  </a:lnTo>
                  <a:cubicBezTo>
                    <a:pt x="1006" y="3811"/>
                    <a:pt x="1000" y="3792"/>
                    <a:pt x="992" y="3753"/>
                  </a:cubicBezTo>
                  <a:cubicBezTo>
                    <a:pt x="915" y="3466"/>
                    <a:pt x="578" y="2116"/>
                    <a:pt x="316" y="78"/>
                  </a:cubicBezTo>
                  <a:cubicBezTo>
                    <a:pt x="210" y="52"/>
                    <a:pt x="105" y="2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06120" y="4634242"/>
              <a:ext cx="130437" cy="21181"/>
            </a:xfrm>
            <a:custGeom>
              <a:avLst/>
              <a:gdLst/>
              <a:ahLst/>
              <a:cxnLst/>
              <a:rect l="l" t="t" r="r" b="b"/>
              <a:pathLst>
                <a:path w="3424" h="556" extrusionOk="0">
                  <a:moveTo>
                    <a:pt x="2523" y="0"/>
                  </a:moveTo>
                  <a:cubicBezTo>
                    <a:pt x="1871" y="0"/>
                    <a:pt x="942" y="50"/>
                    <a:pt x="0" y="257"/>
                  </a:cubicBezTo>
                  <a:lnTo>
                    <a:pt x="100" y="555"/>
                  </a:lnTo>
                  <a:cubicBezTo>
                    <a:pt x="1037" y="353"/>
                    <a:pt x="1967" y="310"/>
                    <a:pt x="2598" y="310"/>
                  </a:cubicBezTo>
                  <a:cubicBezTo>
                    <a:pt x="2911" y="310"/>
                    <a:pt x="3151" y="320"/>
                    <a:pt x="3282" y="328"/>
                  </a:cubicBezTo>
                  <a:lnTo>
                    <a:pt x="3286" y="331"/>
                  </a:lnTo>
                  <a:cubicBezTo>
                    <a:pt x="3357" y="335"/>
                    <a:pt x="3394" y="336"/>
                    <a:pt x="3397" y="336"/>
                  </a:cubicBezTo>
                  <a:lnTo>
                    <a:pt x="3423" y="29"/>
                  </a:lnTo>
                  <a:cubicBezTo>
                    <a:pt x="3389" y="27"/>
                    <a:pt x="3150" y="7"/>
                    <a:pt x="2780" y="3"/>
                  </a:cubicBezTo>
                  <a:cubicBezTo>
                    <a:pt x="2700" y="1"/>
                    <a:pt x="2614" y="0"/>
                    <a:pt x="2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287277" y="4034983"/>
              <a:ext cx="733214" cy="612415"/>
            </a:xfrm>
            <a:custGeom>
              <a:avLst/>
              <a:gdLst/>
              <a:ahLst/>
              <a:cxnLst/>
              <a:rect l="l" t="t" r="r" b="b"/>
              <a:pathLst>
                <a:path w="19247" h="16076" extrusionOk="0">
                  <a:moveTo>
                    <a:pt x="12653" y="1"/>
                  </a:moveTo>
                  <a:cubicBezTo>
                    <a:pt x="11203" y="1"/>
                    <a:pt x="7478" y="1186"/>
                    <a:pt x="7478" y="1186"/>
                  </a:cubicBezTo>
                  <a:lnTo>
                    <a:pt x="4034" y="5381"/>
                  </a:lnTo>
                  <a:cubicBezTo>
                    <a:pt x="4034" y="5381"/>
                    <a:pt x="1" y="12397"/>
                    <a:pt x="1875" y="12397"/>
                  </a:cubicBezTo>
                  <a:cubicBezTo>
                    <a:pt x="1986" y="12397"/>
                    <a:pt x="2118" y="12373"/>
                    <a:pt x="2272" y="12321"/>
                  </a:cubicBezTo>
                  <a:cubicBezTo>
                    <a:pt x="4211" y="11667"/>
                    <a:pt x="4745" y="10905"/>
                    <a:pt x="4786" y="10905"/>
                  </a:cubicBezTo>
                  <a:cubicBezTo>
                    <a:pt x="4804" y="10905"/>
                    <a:pt x="4732" y="11044"/>
                    <a:pt x="4641" y="11388"/>
                  </a:cubicBezTo>
                  <a:cubicBezTo>
                    <a:pt x="4355" y="12464"/>
                    <a:pt x="4041" y="14995"/>
                    <a:pt x="5133" y="14995"/>
                  </a:cubicBezTo>
                  <a:cubicBezTo>
                    <a:pt x="5210" y="14995"/>
                    <a:pt x="5294" y="14983"/>
                    <a:pt x="5385" y="14956"/>
                  </a:cubicBezTo>
                  <a:cubicBezTo>
                    <a:pt x="6475" y="14640"/>
                    <a:pt x="7055" y="12690"/>
                    <a:pt x="7495" y="12690"/>
                  </a:cubicBezTo>
                  <a:cubicBezTo>
                    <a:pt x="7617" y="12690"/>
                    <a:pt x="7729" y="12839"/>
                    <a:pt x="7837" y="13215"/>
                  </a:cubicBezTo>
                  <a:cubicBezTo>
                    <a:pt x="8219" y="14529"/>
                    <a:pt x="8298" y="16075"/>
                    <a:pt x="8824" y="16075"/>
                  </a:cubicBezTo>
                  <a:cubicBezTo>
                    <a:pt x="8990" y="16075"/>
                    <a:pt x="9201" y="15922"/>
                    <a:pt x="9479" y="15558"/>
                  </a:cubicBezTo>
                  <a:cubicBezTo>
                    <a:pt x="10572" y="14131"/>
                    <a:pt x="9686" y="11112"/>
                    <a:pt x="10155" y="11112"/>
                  </a:cubicBezTo>
                  <a:cubicBezTo>
                    <a:pt x="10184" y="11112"/>
                    <a:pt x="10219" y="11124"/>
                    <a:pt x="10260" y="11149"/>
                  </a:cubicBezTo>
                  <a:cubicBezTo>
                    <a:pt x="10494" y="11292"/>
                    <a:pt x="10824" y="11414"/>
                    <a:pt x="11101" y="11414"/>
                  </a:cubicBezTo>
                  <a:cubicBezTo>
                    <a:pt x="11646" y="11414"/>
                    <a:pt x="11987" y="10941"/>
                    <a:pt x="10992" y="9224"/>
                  </a:cubicBezTo>
                  <a:cubicBezTo>
                    <a:pt x="10847" y="8974"/>
                    <a:pt x="10703" y="8738"/>
                    <a:pt x="10561" y="8515"/>
                  </a:cubicBezTo>
                  <a:lnTo>
                    <a:pt x="10561" y="8515"/>
                  </a:lnTo>
                  <a:cubicBezTo>
                    <a:pt x="11107" y="9027"/>
                    <a:pt x="11650" y="9395"/>
                    <a:pt x="12084" y="9395"/>
                  </a:cubicBezTo>
                  <a:cubicBezTo>
                    <a:pt x="12249" y="9395"/>
                    <a:pt x="12398" y="9342"/>
                    <a:pt x="12525" y="9224"/>
                  </a:cubicBezTo>
                  <a:cubicBezTo>
                    <a:pt x="13485" y="8327"/>
                    <a:pt x="12542" y="7422"/>
                    <a:pt x="12748" y="7422"/>
                  </a:cubicBezTo>
                  <a:cubicBezTo>
                    <a:pt x="12803" y="7422"/>
                    <a:pt x="12941" y="7488"/>
                    <a:pt x="13222" y="7636"/>
                  </a:cubicBezTo>
                  <a:cubicBezTo>
                    <a:pt x="14194" y="8151"/>
                    <a:pt x="15074" y="9282"/>
                    <a:pt x="15610" y="9282"/>
                  </a:cubicBezTo>
                  <a:cubicBezTo>
                    <a:pt x="15804" y="9282"/>
                    <a:pt x="15953" y="9135"/>
                    <a:pt x="16046" y="8758"/>
                  </a:cubicBezTo>
                  <a:cubicBezTo>
                    <a:pt x="16397" y="7337"/>
                    <a:pt x="13843" y="7636"/>
                    <a:pt x="14545" y="6736"/>
                  </a:cubicBezTo>
                  <a:cubicBezTo>
                    <a:pt x="14667" y="6579"/>
                    <a:pt x="14851" y="6520"/>
                    <a:pt x="15072" y="6520"/>
                  </a:cubicBezTo>
                  <a:cubicBezTo>
                    <a:pt x="15746" y="6520"/>
                    <a:pt x="16767" y="7067"/>
                    <a:pt x="17458" y="7067"/>
                  </a:cubicBezTo>
                  <a:cubicBezTo>
                    <a:pt x="17843" y="7067"/>
                    <a:pt x="18125" y="6897"/>
                    <a:pt x="18188" y="6369"/>
                  </a:cubicBezTo>
                  <a:cubicBezTo>
                    <a:pt x="18400" y="4584"/>
                    <a:pt x="15877" y="4885"/>
                    <a:pt x="15787" y="4283"/>
                  </a:cubicBezTo>
                  <a:cubicBezTo>
                    <a:pt x="15698" y="3682"/>
                    <a:pt x="19247" y="3181"/>
                    <a:pt x="17548" y="2532"/>
                  </a:cubicBezTo>
                  <a:cubicBezTo>
                    <a:pt x="17228" y="2410"/>
                    <a:pt x="16857" y="2363"/>
                    <a:pt x="16467" y="2363"/>
                  </a:cubicBezTo>
                  <a:cubicBezTo>
                    <a:pt x="15269" y="2363"/>
                    <a:pt x="13897" y="2801"/>
                    <a:pt x="13287" y="2801"/>
                  </a:cubicBezTo>
                  <a:cubicBezTo>
                    <a:pt x="13041" y="2801"/>
                    <a:pt x="12919" y="2731"/>
                    <a:pt x="12981" y="2532"/>
                  </a:cubicBezTo>
                  <a:cubicBezTo>
                    <a:pt x="13247" y="1682"/>
                    <a:pt x="14068" y="280"/>
                    <a:pt x="12981" y="30"/>
                  </a:cubicBezTo>
                  <a:cubicBezTo>
                    <a:pt x="12893" y="10"/>
                    <a:pt x="12782" y="1"/>
                    <a:pt x="12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828899" y="3670628"/>
              <a:ext cx="780033" cy="811690"/>
            </a:xfrm>
            <a:custGeom>
              <a:avLst/>
              <a:gdLst/>
              <a:ahLst/>
              <a:cxnLst/>
              <a:rect l="l" t="t" r="r" b="b"/>
              <a:pathLst>
                <a:path w="20476" h="21307" extrusionOk="0">
                  <a:moveTo>
                    <a:pt x="6574" y="1"/>
                  </a:moveTo>
                  <a:cubicBezTo>
                    <a:pt x="6346" y="1"/>
                    <a:pt x="6253" y="207"/>
                    <a:pt x="6363" y="711"/>
                  </a:cubicBezTo>
                  <a:cubicBezTo>
                    <a:pt x="6864" y="2984"/>
                    <a:pt x="10168" y="5387"/>
                    <a:pt x="9366" y="6188"/>
                  </a:cubicBezTo>
                  <a:cubicBezTo>
                    <a:pt x="9139" y="6414"/>
                    <a:pt x="8868" y="6476"/>
                    <a:pt x="8588" y="6476"/>
                  </a:cubicBezTo>
                  <a:cubicBezTo>
                    <a:pt x="8247" y="6476"/>
                    <a:pt x="7892" y="6384"/>
                    <a:pt x="7589" y="6384"/>
                  </a:cubicBezTo>
                  <a:cubicBezTo>
                    <a:pt x="7262" y="6384"/>
                    <a:pt x="6994" y="6491"/>
                    <a:pt x="6864" y="6938"/>
                  </a:cubicBezTo>
                  <a:cubicBezTo>
                    <a:pt x="6513" y="8138"/>
                    <a:pt x="10617" y="8731"/>
                    <a:pt x="9516" y="9562"/>
                  </a:cubicBezTo>
                  <a:cubicBezTo>
                    <a:pt x="8415" y="10392"/>
                    <a:pt x="7356" y="10392"/>
                    <a:pt x="7986" y="11143"/>
                  </a:cubicBezTo>
                  <a:cubicBezTo>
                    <a:pt x="8614" y="11894"/>
                    <a:pt x="9215" y="12044"/>
                    <a:pt x="9215" y="12044"/>
                  </a:cubicBezTo>
                  <a:cubicBezTo>
                    <a:pt x="9215" y="12044"/>
                    <a:pt x="4560" y="12494"/>
                    <a:pt x="5462" y="13945"/>
                  </a:cubicBezTo>
                  <a:cubicBezTo>
                    <a:pt x="6363" y="15397"/>
                    <a:pt x="6763" y="16499"/>
                    <a:pt x="4459" y="17349"/>
                  </a:cubicBezTo>
                  <a:cubicBezTo>
                    <a:pt x="2158" y="18200"/>
                    <a:pt x="1" y="19250"/>
                    <a:pt x="1756" y="20302"/>
                  </a:cubicBezTo>
                  <a:cubicBezTo>
                    <a:pt x="2010" y="20454"/>
                    <a:pt x="2300" y="20517"/>
                    <a:pt x="2611" y="20517"/>
                  </a:cubicBezTo>
                  <a:cubicBezTo>
                    <a:pt x="4063" y="20517"/>
                    <a:pt x="5959" y="19146"/>
                    <a:pt x="6723" y="19146"/>
                  </a:cubicBezTo>
                  <a:cubicBezTo>
                    <a:pt x="6922" y="19146"/>
                    <a:pt x="7045" y="19239"/>
                    <a:pt x="7062" y="19474"/>
                  </a:cubicBezTo>
                  <a:cubicBezTo>
                    <a:pt x="7164" y="20802"/>
                    <a:pt x="5460" y="21203"/>
                    <a:pt x="7512" y="21305"/>
                  </a:cubicBezTo>
                  <a:cubicBezTo>
                    <a:pt x="7544" y="21306"/>
                    <a:pt x="7577" y="21307"/>
                    <a:pt x="7610" y="21307"/>
                  </a:cubicBezTo>
                  <a:cubicBezTo>
                    <a:pt x="9320" y="21307"/>
                    <a:pt x="11473" y="19207"/>
                    <a:pt x="11935" y="19207"/>
                  </a:cubicBezTo>
                  <a:cubicBezTo>
                    <a:pt x="12024" y="19207"/>
                    <a:pt x="12050" y="19286"/>
                    <a:pt x="11998" y="19474"/>
                  </a:cubicBezTo>
                  <a:cubicBezTo>
                    <a:pt x="11848" y="20008"/>
                    <a:pt x="12187" y="20448"/>
                    <a:pt x="12743" y="20448"/>
                  </a:cubicBezTo>
                  <a:cubicBezTo>
                    <a:pt x="13412" y="20448"/>
                    <a:pt x="14397" y="19811"/>
                    <a:pt x="15221" y="17938"/>
                  </a:cubicBezTo>
                  <a:cubicBezTo>
                    <a:pt x="16730" y="14509"/>
                    <a:pt x="20476" y="8826"/>
                    <a:pt x="20476" y="8826"/>
                  </a:cubicBezTo>
                  <a:lnTo>
                    <a:pt x="18223" y="5432"/>
                  </a:lnTo>
                  <a:lnTo>
                    <a:pt x="18127" y="5133"/>
                  </a:lnTo>
                  <a:cubicBezTo>
                    <a:pt x="18127" y="5133"/>
                    <a:pt x="16743" y="2921"/>
                    <a:pt x="15758" y="2921"/>
                  </a:cubicBezTo>
                  <a:cubicBezTo>
                    <a:pt x="15558" y="2921"/>
                    <a:pt x="15374" y="3012"/>
                    <a:pt x="15222" y="3232"/>
                  </a:cubicBezTo>
                  <a:cubicBezTo>
                    <a:pt x="15099" y="3409"/>
                    <a:pt x="15006" y="3485"/>
                    <a:pt x="14930" y="3485"/>
                  </a:cubicBezTo>
                  <a:cubicBezTo>
                    <a:pt x="14472" y="3485"/>
                    <a:pt x="14656" y="709"/>
                    <a:pt x="12927" y="709"/>
                  </a:cubicBezTo>
                  <a:cubicBezTo>
                    <a:pt x="12842" y="709"/>
                    <a:pt x="12752" y="716"/>
                    <a:pt x="12657" y="730"/>
                  </a:cubicBezTo>
                  <a:cubicBezTo>
                    <a:pt x="10667" y="1028"/>
                    <a:pt x="11891" y="3933"/>
                    <a:pt x="11408" y="3933"/>
                  </a:cubicBezTo>
                  <a:cubicBezTo>
                    <a:pt x="11323" y="3933"/>
                    <a:pt x="11185" y="3844"/>
                    <a:pt x="10968" y="3634"/>
                  </a:cubicBezTo>
                  <a:cubicBezTo>
                    <a:pt x="9838" y="2544"/>
                    <a:pt x="7374" y="1"/>
                    <a:pt x="6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439816" y="3650170"/>
              <a:ext cx="473026" cy="454511"/>
            </a:xfrm>
            <a:custGeom>
              <a:avLst/>
              <a:gdLst/>
              <a:ahLst/>
              <a:cxnLst/>
              <a:rect l="l" t="t" r="r" b="b"/>
              <a:pathLst>
                <a:path w="12417" h="11931" extrusionOk="0">
                  <a:moveTo>
                    <a:pt x="11174" y="0"/>
                  </a:moveTo>
                  <a:cubicBezTo>
                    <a:pt x="10423" y="0"/>
                    <a:pt x="8746" y="3283"/>
                    <a:pt x="7127" y="3745"/>
                  </a:cubicBezTo>
                  <a:cubicBezTo>
                    <a:pt x="7000" y="3782"/>
                    <a:pt x="6889" y="3799"/>
                    <a:pt x="6793" y="3799"/>
                  </a:cubicBezTo>
                  <a:cubicBezTo>
                    <a:pt x="5466" y="3799"/>
                    <a:pt x="6898" y="581"/>
                    <a:pt x="6399" y="295"/>
                  </a:cubicBezTo>
                  <a:cubicBezTo>
                    <a:pt x="6377" y="282"/>
                    <a:pt x="6355" y="276"/>
                    <a:pt x="6334" y="276"/>
                  </a:cubicBezTo>
                  <a:cubicBezTo>
                    <a:pt x="5812" y="276"/>
                    <a:pt x="5198" y="3657"/>
                    <a:pt x="4021" y="4320"/>
                  </a:cubicBezTo>
                  <a:cubicBezTo>
                    <a:pt x="3853" y="4414"/>
                    <a:pt x="3724" y="4455"/>
                    <a:pt x="3622" y="4455"/>
                  </a:cubicBezTo>
                  <a:cubicBezTo>
                    <a:pt x="2976" y="4455"/>
                    <a:pt x="3387" y="2821"/>
                    <a:pt x="1798" y="2556"/>
                  </a:cubicBezTo>
                  <a:cubicBezTo>
                    <a:pt x="1769" y="2551"/>
                    <a:pt x="1740" y="2549"/>
                    <a:pt x="1712" y="2549"/>
                  </a:cubicBezTo>
                  <a:cubicBezTo>
                    <a:pt x="1" y="2549"/>
                    <a:pt x="1337" y="11642"/>
                    <a:pt x="1337" y="11642"/>
                  </a:cubicBezTo>
                  <a:cubicBezTo>
                    <a:pt x="1337" y="11642"/>
                    <a:pt x="3447" y="11931"/>
                    <a:pt x="5455" y="11931"/>
                  </a:cubicBezTo>
                  <a:cubicBezTo>
                    <a:pt x="6462" y="11931"/>
                    <a:pt x="7443" y="11858"/>
                    <a:pt x="8121" y="11641"/>
                  </a:cubicBezTo>
                  <a:cubicBezTo>
                    <a:pt x="10153" y="10990"/>
                    <a:pt x="11879" y="8996"/>
                    <a:pt x="10921" y="8958"/>
                  </a:cubicBezTo>
                  <a:cubicBezTo>
                    <a:pt x="9962" y="8920"/>
                    <a:pt x="10007" y="8575"/>
                    <a:pt x="10007" y="8575"/>
                  </a:cubicBezTo>
                  <a:cubicBezTo>
                    <a:pt x="10007" y="8575"/>
                    <a:pt x="12416" y="6966"/>
                    <a:pt x="12302" y="5585"/>
                  </a:cubicBezTo>
                  <a:cubicBezTo>
                    <a:pt x="12274" y="5252"/>
                    <a:pt x="12156" y="5126"/>
                    <a:pt x="11972" y="5126"/>
                  </a:cubicBezTo>
                  <a:cubicBezTo>
                    <a:pt x="11413" y="5126"/>
                    <a:pt x="10240" y="6280"/>
                    <a:pt x="9087" y="6280"/>
                  </a:cubicBezTo>
                  <a:cubicBezTo>
                    <a:pt x="9046" y="6280"/>
                    <a:pt x="9006" y="6278"/>
                    <a:pt x="8965" y="6275"/>
                  </a:cubicBezTo>
                  <a:cubicBezTo>
                    <a:pt x="7394" y="6161"/>
                    <a:pt x="11958" y="1675"/>
                    <a:pt x="11459" y="277"/>
                  </a:cubicBezTo>
                  <a:cubicBezTo>
                    <a:pt x="11390" y="84"/>
                    <a:pt x="11294" y="0"/>
                    <a:pt x="11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114395" y="3839395"/>
              <a:ext cx="640529" cy="643653"/>
            </a:xfrm>
            <a:custGeom>
              <a:avLst/>
              <a:gdLst/>
              <a:ahLst/>
              <a:cxnLst/>
              <a:rect l="l" t="t" r="r" b="b"/>
              <a:pathLst>
                <a:path w="16814" h="16896" extrusionOk="0">
                  <a:moveTo>
                    <a:pt x="6309" y="1"/>
                  </a:moveTo>
                  <a:cubicBezTo>
                    <a:pt x="6232" y="1"/>
                    <a:pt x="6146" y="115"/>
                    <a:pt x="6051" y="399"/>
                  </a:cubicBezTo>
                  <a:cubicBezTo>
                    <a:pt x="5732" y="1353"/>
                    <a:pt x="6382" y="2454"/>
                    <a:pt x="6024" y="2454"/>
                  </a:cubicBezTo>
                  <a:cubicBezTo>
                    <a:pt x="5960" y="2454"/>
                    <a:pt x="5864" y="2419"/>
                    <a:pt x="5724" y="2341"/>
                  </a:cubicBezTo>
                  <a:cubicBezTo>
                    <a:pt x="4988" y="1931"/>
                    <a:pt x="3898" y="310"/>
                    <a:pt x="3635" y="310"/>
                  </a:cubicBezTo>
                  <a:cubicBezTo>
                    <a:pt x="3569" y="310"/>
                    <a:pt x="3555" y="411"/>
                    <a:pt x="3609" y="655"/>
                  </a:cubicBezTo>
                  <a:cubicBezTo>
                    <a:pt x="3885" y="1881"/>
                    <a:pt x="5098" y="3210"/>
                    <a:pt x="4006" y="3261"/>
                  </a:cubicBezTo>
                  <a:cubicBezTo>
                    <a:pt x="3980" y="3263"/>
                    <a:pt x="3954" y="3263"/>
                    <a:pt x="3927" y="3263"/>
                  </a:cubicBezTo>
                  <a:cubicBezTo>
                    <a:pt x="3166" y="3263"/>
                    <a:pt x="2059" y="2784"/>
                    <a:pt x="1809" y="2784"/>
                  </a:cubicBezTo>
                  <a:cubicBezTo>
                    <a:pt x="1697" y="2784"/>
                    <a:pt x="1756" y="2880"/>
                    <a:pt x="2095" y="3159"/>
                  </a:cubicBezTo>
                  <a:cubicBezTo>
                    <a:pt x="3220" y="4078"/>
                    <a:pt x="7718" y="5546"/>
                    <a:pt x="5775" y="6217"/>
                  </a:cubicBezTo>
                  <a:cubicBezTo>
                    <a:pt x="3834" y="6890"/>
                    <a:pt x="2178" y="6213"/>
                    <a:pt x="3169" y="6962"/>
                  </a:cubicBezTo>
                  <a:cubicBezTo>
                    <a:pt x="4160" y="7710"/>
                    <a:pt x="6490" y="7918"/>
                    <a:pt x="5161" y="8603"/>
                  </a:cubicBezTo>
                  <a:cubicBezTo>
                    <a:pt x="4907" y="8735"/>
                    <a:pt x="4582" y="8783"/>
                    <a:pt x="4223" y="8783"/>
                  </a:cubicBezTo>
                  <a:cubicBezTo>
                    <a:pt x="3262" y="8783"/>
                    <a:pt x="2063" y="8437"/>
                    <a:pt x="1366" y="8437"/>
                  </a:cubicBezTo>
                  <a:cubicBezTo>
                    <a:pt x="969" y="8437"/>
                    <a:pt x="735" y="8549"/>
                    <a:pt x="800" y="8903"/>
                  </a:cubicBezTo>
                  <a:cubicBezTo>
                    <a:pt x="1022" y="10107"/>
                    <a:pt x="4498" y="10583"/>
                    <a:pt x="2761" y="11494"/>
                  </a:cubicBezTo>
                  <a:cubicBezTo>
                    <a:pt x="1022" y="12409"/>
                    <a:pt x="0" y="12101"/>
                    <a:pt x="154" y="12715"/>
                  </a:cubicBezTo>
                  <a:cubicBezTo>
                    <a:pt x="176" y="12802"/>
                    <a:pt x="310" y="12839"/>
                    <a:pt x="524" y="12839"/>
                  </a:cubicBezTo>
                  <a:cubicBezTo>
                    <a:pt x="1541" y="12839"/>
                    <a:pt x="4374" y="12021"/>
                    <a:pt x="5625" y="12021"/>
                  </a:cubicBezTo>
                  <a:cubicBezTo>
                    <a:pt x="5954" y="12021"/>
                    <a:pt x="6174" y="12078"/>
                    <a:pt x="6222" y="12221"/>
                  </a:cubicBezTo>
                  <a:cubicBezTo>
                    <a:pt x="6436" y="12858"/>
                    <a:pt x="5945" y="14299"/>
                    <a:pt x="6475" y="14299"/>
                  </a:cubicBezTo>
                  <a:cubicBezTo>
                    <a:pt x="6611" y="14299"/>
                    <a:pt x="6815" y="14203"/>
                    <a:pt x="7116" y="13975"/>
                  </a:cubicBezTo>
                  <a:cubicBezTo>
                    <a:pt x="8169" y="13172"/>
                    <a:pt x="8890" y="12378"/>
                    <a:pt x="9317" y="12378"/>
                  </a:cubicBezTo>
                  <a:cubicBezTo>
                    <a:pt x="9485" y="12378"/>
                    <a:pt x="9608" y="12502"/>
                    <a:pt x="9687" y="12798"/>
                  </a:cubicBezTo>
                  <a:cubicBezTo>
                    <a:pt x="9892" y="13566"/>
                    <a:pt x="10276" y="14909"/>
                    <a:pt x="10771" y="14909"/>
                  </a:cubicBezTo>
                  <a:cubicBezTo>
                    <a:pt x="10950" y="14909"/>
                    <a:pt x="11142" y="14736"/>
                    <a:pt x="11346" y="14299"/>
                  </a:cubicBezTo>
                  <a:cubicBezTo>
                    <a:pt x="11449" y="14078"/>
                    <a:pt x="11522" y="13985"/>
                    <a:pt x="11573" y="13985"/>
                  </a:cubicBezTo>
                  <a:cubicBezTo>
                    <a:pt x="11859" y="13985"/>
                    <a:pt x="11480" y="16896"/>
                    <a:pt x="12074" y="16896"/>
                  </a:cubicBezTo>
                  <a:cubicBezTo>
                    <a:pt x="12169" y="16896"/>
                    <a:pt x="12287" y="16823"/>
                    <a:pt x="12437" y="16653"/>
                  </a:cubicBezTo>
                  <a:cubicBezTo>
                    <a:pt x="13654" y="15271"/>
                    <a:pt x="11854" y="11051"/>
                    <a:pt x="12987" y="11051"/>
                  </a:cubicBezTo>
                  <a:cubicBezTo>
                    <a:pt x="13028" y="11051"/>
                    <a:pt x="13072" y="11056"/>
                    <a:pt x="13120" y="11067"/>
                  </a:cubicBezTo>
                  <a:cubicBezTo>
                    <a:pt x="14086" y="11290"/>
                    <a:pt x="14874" y="12099"/>
                    <a:pt x="15368" y="12099"/>
                  </a:cubicBezTo>
                  <a:cubicBezTo>
                    <a:pt x="15589" y="12099"/>
                    <a:pt x="15751" y="11939"/>
                    <a:pt x="15845" y="11496"/>
                  </a:cubicBezTo>
                  <a:cubicBezTo>
                    <a:pt x="16152" y="10060"/>
                    <a:pt x="15897" y="10152"/>
                    <a:pt x="16458" y="8904"/>
                  </a:cubicBezTo>
                  <a:cubicBezTo>
                    <a:pt x="16655" y="8465"/>
                    <a:pt x="16558" y="8383"/>
                    <a:pt x="16347" y="8383"/>
                  </a:cubicBezTo>
                  <a:cubicBezTo>
                    <a:pt x="16221" y="8383"/>
                    <a:pt x="16054" y="8413"/>
                    <a:pt x="15886" y="8413"/>
                  </a:cubicBezTo>
                  <a:cubicBezTo>
                    <a:pt x="15536" y="8413"/>
                    <a:pt x="15178" y="8285"/>
                    <a:pt x="15162" y="7502"/>
                  </a:cubicBezTo>
                  <a:cubicBezTo>
                    <a:pt x="15133" y="5927"/>
                    <a:pt x="16814" y="4290"/>
                    <a:pt x="16412" y="4290"/>
                  </a:cubicBezTo>
                  <a:cubicBezTo>
                    <a:pt x="16357" y="4290"/>
                    <a:pt x="16265" y="4320"/>
                    <a:pt x="16124" y="4385"/>
                  </a:cubicBezTo>
                  <a:cubicBezTo>
                    <a:pt x="15966" y="4456"/>
                    <a:pt x="15634" y="4512"/>
                    <a:pt x="15282" y="4512"/>
                  </a:cubicBezTo>
                  <a:cubicBezTo>
                    <a:pt x="14951" y="4512"/>
                    <a:pt x="14601" y="4463"/>
                    <a:pt x="14362" y="4333"/>
                  </a:cubicBezTo>
                  <a:cubicBezTo>
                    <a:pt x="12308" y="3219"/>
                    <a:pt x="13443" y="2595"/>
                    <a:pt x="12778" y="2236"/>
                  </a:cubicBezTo>
                  <a:cubicBezTo>
                    <a:pt x="12643" y="2163"/>
                    <a:pt x="12525" y="2129"/>
                    <a:pt x="12422" y="2129"/>
                  </a:cubicBezTo>
                  <a:cubicBezTo>
                    <a:pt x="12017" y="2129"/>
                    <a:pt x="11822" y="2659"/>
                    <a:pt x="11588" y="3514"/>
                  </a:cubicBezTo>
                  <a:cubicBezTo>
                    <a:pt x="11458" y="4002"/>
                    <a:pt x="11276" y="4135"/>
                    <a:pt x="11117" y="4135"/>
                  </a:cubicBezTo>
                  <a:cubicBezTo>
                    <a:pt x="10924" y="4135"/>
                    <a:pt x="10763" y="3940"/>
                    <a:pt x="10763" y="3940"/>
                  </a:cubicBezTo>
                  <a:cubicBezTo>
                    <a:pt x="10763" y="3940"/>
                    <a:pt x="9967" y="401"/>
                    <a:pt x="9119" y="401"/>
                  </a:cubicBezTo>
                  <a:cubicBezTo>
                    <a:pt x="8993" y="401"/>
                    <a:pt x="8867" y="479"/>
                    <a:pt x="8741" y="656"/>
                  </a:cubicBezTo>
                  <a:cubicBezTo>
                    <a:pt x="8130" y="1526"/>
                    <a:pt x="7620" y="1929"/>
                    <a:pt x="7275" y="1929"/>
                  </a:cubicBezTo>
                  <a:cubicBezTo>
                    <a:pt x="7072" y="1929"/>
                    <a:pt x="6926" y="1789"/>
                    <a:pt x="6850" y="1524"/>
                  </a:cubicBezTo>
                  <a:cubicBezTo>
                    <a:pt x="6698" y="990"/>
                    <a:pt x="6537" y="1"/>
                    <a:pt x="6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248761" y="3936961"/>
              <a:ext cx="420607" cy="408988"/>
            </a:xfrm>
            <a:custGeom>
              <a:avLst/>
              <a:gdLst/>
              <a:ahLst/>
              <a:cxnLst/>
              <a:rect l="l" t="t" r="r" b="b"/>
              <a:pathLst>
                <a:path w="11041" h="10736" extrusionOk="0">
                  <a:moveTo>
                    <a:pt x="5230" y="0"/>
                  </a:moveTo>
                  <a:cubicBezTo>
                    <a:pt x="5075" y="0"/>
                    <a:pt x="4883" y="129"/>
                    <a:pt x="4653" y="498"/>
                  </a:cubicBezTo>
                  <a:cubicBezTo>
                    <a:pt x="4653" y="498"/>
                    <a:pt x="4448" y="420"/>
                    <a:pt x="4187" y="420"/>
                  </a:cubicBezTo>
                  <a:cubicBezTo>
                    <a:pt x="3811" y="420"/>
                    <a:pt x="3322" y="581"/>
                    <a:pt x="3170" y="1365"/>
                  </a:cubicBezTo>
                  <a:cubicBezTo>
                    <a:pt x="3170" y="1365"/>
                    <a:pt x="2927" y="1275"/>
                    <a:pt x="2652" y="1275"/>
                  </a:cubicBezTo>
                  <a:cubicBezTo>
                    <a:pt x="2352" y="1275"/>
                    <a:pt x="2014" y="1382"/>
                    <a:pt x="1910" y="1832"/>
                  </a:cubicBezTo>
                  <a:cubicBezTo>
                    <a:pt x="1712" y="2694"/>
                    <a:pt x="2454" y="3026"/>
                    <a:pt x="2454" y="3026"/>
                  </a:cubicBezTo>
                  <a:cubicBezTo>
                    <a:pt x="2454" y="3026"/>
                    <a:pt x="2359" y="3020"/>
                    <a:pt x="2215" y="3020"/>
                  </a:cubicBezTo>
                  <a:cubicBezTo>
                    <a:pt x="1787" y="3020"/>
                    <a:pt x="927" y="3077"/>
                    <a:pt x="871" y="3537"/>
                  </a:cubicBezTo>
                  <a:cubicBezTo>
                    <a:pt x="793" y="4150"/>
                    <a:pt x="1664" y="4534"/>
                    <a:pt x="1664" y="4534"/>
                  </a:cubicBezTo>
                  <a:cubicBezTo>
                    <a:pt x="1664" y="4534"/>
                    <a:pt x="53" y="4750"/>
                    <a:pt x="181" y="5678"/>
                  </a:cubicBezTo>
                  <a:cubicBezTo>
                    <a:pt x="258" y="6235"/>
                    <a:pt x="713" y="6346"/>
                    <a:pt x="1064" y="6346"/>
                  </a:cubicBezTo>
                  <a:cubicBezTo>
                    <a:pt x="1297" y="6346"/>
                    <a:pt x="1483" y="6298"/>
                    <a:pt x="1483" y="6298"/>
                  </a:cubicBezTo>
                  <a:lnTo>
                    <a:pt x="1483" y="6298"/>
                  </a:lnTo>
                  <a:cubicBezTo>
                    <a:pt x="1483" y="6298"/>
                    <a:pt x="0" y="7039"/>
                    <a:pt x="640" y="7704"/>
                  </a:cubicBezTo>
                  <a:cubicBezTo>
                    <a:pt x="885" y="7958"/>
                    <a:pt x="1153" y="8037"/>
                    <a:pt x="1392" y="8037"/>
                  </a:cubicBezTo>
                  <a:cubicBezTo>
                    <a:pt x="1777" y="8037"/>
                    <a:pt x="2084" y="7832"/>
                    <a:pt x="2084" y="7832"/>
                  </a:cubicBezTo>
                  <a:lnTo>
                    <a:pt x="2084" y="7832"/>
                  </a:lnTo>
                  <a:cubicBezTo>
                    <a:pt x="2084" y="7832"/>
                    <a:pt x="1098" y="9187"/>
                    <a:pt x="2084" y="9239"/>
                  </a:cubicBezTo>
                  <a:cubicBezTo>
                    <a:pt x="2128" y="9241"/>
                    <a:pt x="2172" y="9242"/>
                    <a:pt x="2214" y="9242"/>
                  </a:cubicBezTo>
                  <a:cubicBezTo>
                    <a:pt x="3101" y="9242"/>
                    <a:pt x="3441" y="8749"/>
                    <a:pt x="3442" y="8748"/>
                  </a:cubicBezTo>
                  <a:lnTo>
                    <a:pt x="3442" y="8748"/>
                  </a:lnTo>
                  <a:cubicBezTo>
                    <a:pt x="3441" y="8750"/>
                    <a:pt x="2660" y="9926"/>
                    <a:pt x="3529" y="10158"/>
                  </a:cubicBezTo>
                  <a:cubicBezTo>
                    <a:pt x="3639" y="10187"/>
                    <a:pt x="3738" y="10200"/>
                    <a:pt x="3826" y="10200"/>
                  </a:cubicBezTo>
                  <a:cubicBezTo>
                    <a:pt x="4430" y="10200"/>
                    <a:pt x="4537" y="9602"/>
                    <a:pt x="4537" y="9602"/>
                  </a:cubicBezTo>
                  <a:cubicBezTo>
                    <a:pt x="4537" y="9602"/>
                    <a:pt x="4626" y="10555"/>
                    <a:pt x="5160" y="10555"/>
                  </a:cubicBezTo>
                  <a:cubicBezTo>
                    <a:pt x="5236" y="10555"/>
                    <a:pt x="5322" y="10535"/>
                    <a:pt x="5418" y="10490"/>
                  </a:cubicBezTo>
                  <a:cubicBezTo>
                    <a:pt x="6186" y="10132"/>
                    <a:pt x="6238" y="9775"/>
                    <a:pt x="6238" y="9775"/>
                  </a:cubicBezTo>
                  <a:cubicBezTo>
                    <a:pt x="6238" y="9775"/>
                    <a:pt x="6718" y="10736"/>
                    <a:pt x="7395" y="10736"/>
                  </a:cubicBezTo>
                  <a:cubicBezTo>
                    <a:pt x="7530" y="10736"/>
                    <a:pt x="7672" y="10697"/>
                    <a:pt x="7821" y="10606"/>
                  </a:cubicBezTo>
                  <a:cubicBezTo>
                    <a:pt x="8715" y="10055"/>
                    <a:pt x="8128" y="9390"/>
                    <a:pt x="8128" y="9390"/>
                  </a:cubicBezTo>
                  <a:lnTo>
                    <a:pt x="8128" y="9390"/>
                  </a:lnTo>
                  <a:cubicBezTo>
                    <a:pt x="8128" y="9390"/>
                    <a:pt x="8700" y="9621"/>
                    <a:pt x="9202" y="9621"/>
                  </a:cubicBezTo>
                  <a:cubicBezTo>
                    <a:pt x="9436" y="9621"/>
                    <a:pt x="9655" y="9571"/>
                    <a:pt x="9793" y="9422"/>
                  </a:cubicBezTo>
                  <a:cubicBezTo>
                    <a:pt x="10224" y="8956"/>
                    <a:pt x="9355" y="8113"/>
                    <a:pt x="9355" y="8113"/>
                  </a:cubicBezTo>
                  <a:lnTo>
                    <a:pt x="9355" y="8113"/>
                  </a:lnTo>
                  <a:cubicBezTo>
                    <a:pt x="9355" y="8113"/>
                    <a:pt x="9418" y="8124"/>
                    <a:pt x="9514" y="8124"/>
                  </a:cubicBezTo>
                  <a:cubicBezTo>
                    <a:pt x="9778" y="8124"/>
                    <a:pt x="10298" y="8041"/>
                    <a:pt x="10493" y="7423"/>
                  </a:cubicBezTo>
                  <a:cubicBezTo>
                    <a:pt x="10699" y="6775"/>
                    <a:pt x="10126" y="6701"/>
                    <a:pt x="9850" y="6701"/>
                  </a:cubicBezTo>
                  <a:cubicBezTo>
                    <a:pt x="9768" y="6701"/>
                    <a:pt x="9712" y="6707"/>
                    <a:pt x="9712" y="6707"/>
                  </a:cubicBezTo>
                  <a:cubicBezTo>
                    <a:pt x="9712" y="6707"/>
                    <a:pt x="11041" y="6478"/>
                    <a:pt x="10912" y="5891"/>
                  </a:cubicBezTo>
                  <a:cubicBezTo>
                    <a:pt x="10832" y="5525"/>
                    <a:pt x="10545" y="5456"/>
                    <a:pt x="10340" y="5456"/>
                  </a:cubicBezTo>
                  <a:cubicBezTo>
                    <a:pt x="10216" y="5456"/>
                    <a:pt x="10122" y="5481"/>
                    <a:pt x="10122" y="5481"/>
                  </a:cubicBezTo>
                  <a:cubicBezTo>
                    <a:pt x="10122" y="5481"/>
                    <a:pt x="10963" y="4995"/>
                    <a:pt x="10812" y="4177"/>
                  </a:cubicBezTo>
                  <a:cubicBezTo>
                    <a:pt x="10768" y="3948"/>
                    <a:pt x="10668" y="3865"/>
                    <a:pt x="10547" y="3865"/>
                  </a:cubicBezTo>
                  <a:cubicBezTo>
                    <a:pt x="10237" y="3865"/>
                    <a:pt x="9788" y="4404"/>
                    <a:pt x="9788" y="4404"/>
                  </a:cubicBezTo>
                  <a:cubicBezTo>
                    <a:pt x="9788" y="4404"/>
                    <a:pt x="10785" y="3104"/>
                    <a:pt x="9992" y="2697"/>
                  </a:cubicBezTo>
                  <a:cubicBezTo>
                    <a:pt x="9800" y="2598"/>
                    <a:pt x="9641" y="2560"/>
                    <a:pt x="9510" y="2560"/>
                  </a:cubicBezTo>
                  <a:cubicBezTo>
                    <a:pt x="9207" y="2560"/>
                    <a:pt x="9057" y="2762"/>
                    <a:pt x="8999" y="2866"/>
                  </a:cubicBezTo>
                  <a:lnTo>
                    <a:pt x="8999" y="2866"/>
                  </a:lnTo>
                  <a:cubicBezTo>
                    <a:pt x="9100" y="2644"/>
                    <a:pt x="9408" y="1872"/>
                    <a:pt x="8995" y="1546"/>
                  </a:cubicBezTo>
                  <a:cubicBezTo>
                    <a:pt x="8905" y="1475"/>
                    <a:pt x="8816" y="1446"/>
                    <a:pt x="8731" y="1446"/>
                  </a:cubicBezTo>
                  <a:cubicBezTo>
                    <a:pt x="8495" y="1446"/>
                    <a:pt x="8287" y="1668"/>
                    <a:pt x="8165" y="1833"/>
                  </a:cubicBezTo>
                  <a:lnTo>
                    <a:pt x="8165" y="1833"/>
                  </a:lnTo>
                  <a:cubicBezTo>
                    <a:pt x="8344" y="1530"/>
                    <a:pt x="8612" y="924"/>
                    <a:pt x="8025" y="755"/>
                  </a:cubicBezTo>
                  <a:cubicBezTo>
                    <a:pt x="7951" y="733"/>
                    <a:pt x="7882" y="724"/>
                    <a:pt x="7816" y="724"/>
                  </a:cubicBezTo>
                  <a:cubicBezTo>
                    <a:pt x="7169" y="724"/>
                    <a:pt x="6874" y="1649"/>
                    <a:pt x="6874" y="1649"/>
                  </a:cubicBezTo>
                  <a:cubicBezTo>
                    <a:pt x="6874" y="1649"/>
                    <a:pt x="7207" y="371"/>
                    <a:pt x="6568" y="191"/>
                  </a:cubicBezTo>
                  <a:cubicBezTo>
                    <a:pt x="6495" y="170"/>
                    <a:pt x="6428" y="161"/>
                    <a:pt x="6366" y="161"/>
                  </a:cubicBezTo>
                  <a:cubicBezTo>
                    <a:pt x="5893" y="161"/>
                    <a:pt x="5758" y="702"/>
                    <a:pt x="5758" y="702"/>
                  </a:cubicBezTo>
                  <a:cubicBezTo>
                    <a:pt x="5758" y="702"/>
                    <a:pt x="5592" y="0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333222" y="4034793"/>
              <a:ext cx="278817" cy="239160"/>
            </a:xfrm>
            <a:custGeom>
              <a:avLst/>
              <a:gdLst/>
              <a:ahLst/>
              <a:cxnLst/>
              <a:rect l="l" t="t" r="r" b="b"/>
              <a:pathLst>
                <a:path w="7319" h="6278" extrusionOk="0">
                  <a:moveTo>
                    <a:pt x="3554" y="0"/>
                  </a:moveTo>
                  <a:cubicBezTo>
                    <a:pt x="1638" y="0"/>
                    <a:pt x="0" y="890"/>
                    <a:pt x="0" y="2806"/>
                  </a:cubicBezTo>
                  <a:cubicBezTo>
                    <a:pt x="0" y="4722"/>
                    <a:pt x="1555" y="6277"/>
                    <a:pt x="3472" y="6277"/>
                  </a:cubicBezTo>
                  <a:cubicBezTo>
                    <a:pt x="5389" y="6277"/>
                    <a:pt x="7319" y="5747"/>
                    <a:pt x="6943" y="2806"/>
                  </a:cubicBezTo>
                  <a:cubicBezTo>
                    <a:pt x="6701" y="905"/>
                    <a:pt x="5471" y="0"/>
                    <a:pt x="3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433416" y="4125158"/>
              <a:ext cx="37105" cy="37143"/>
            </a:xfrm>
            <a:custGeom>
              <a:avLst/>
              <a:gdLst/>
              <a:ahLst/>
              <a:cxnLst/>
              <a:rect l="l" t="t" r="r" b="b"/>
              <a:pathLst>
                <a:path w="974" h="975" extrusionOk="0">
                  <a:moveTo>
                    <a:pt x="488" y="1"/>
                  </a:moveTo>
                  <a:cubicBezTo>
                    <a:pt x="219" y="1"/>
                    <a:pt x="0" y="220"/>
                    <a:pt x="0" y="487"/>
                  </a:cubicBezTo>
                  <a:cubicBezTo>
                    <a:pt x="0" y="756"/>
                    <a:pt x="219" y="975"/>
                    <a:pt x="488" y="975"/>
                  </a:cubicBezTo>
                  <a:cubicBezTo>
                    <a:pt x="755" y="975"/>
                    <a:pt x="974" y="757"/>
                    <a:pt x="974" y="487"/>
                  </a:cubicBezTo>
                  <a:cubicBezTo>
                    <a:pt x="974" y="220"/>
                    <a:pt x="756" y="1"/>
                    <a:pt x="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468541" y="4129539"/>
              <a:ext cx="32762" cy="32762"/>
            </a:xfrm>
            <a:custGeom>
              <a:avLst/>
              <a:gdLst/>
              <a:ahLst/>
              <a:cxnLst/>
              <a:rect l="l" t="t" r="r" b="b"/>
              <a:pathLst>
                <a:path w="860" h="860" extrusionOk="0">
                  <a:moveTo>
                    <a:pt x="429" y="1"/>
                  </a:moveTo>
                  <a:cubicBezTo>
                    <a:pt x="193" y="1"/>
                    <a:pt x="0" y="193"/>
                    <a:pt x="0" y="429"/>
                  </a:cubicBezTo>
                  <a:cubicBezTo>
                    <a:pt x="0" y="666"/>
                    <a:pt x="193" y="860"/>
                    <a:pt x="429" y="860"/>
                  </a:cubicBezTo>
                  <a:cubicBezTo>
                    <a:pt x="667" y="860"/>
                    <a:pt x="859" y="669"/>
                    <a:pt x="859" y="429"/>
                  </a:cubicBezTo>
                  <a:cubicBezTo>
                    <a:pt x="859" y="193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429111" y="4164321"/>
              <a:ext cx="25600" cy="25676"/>
            </a:xfrm>
            <a:custGeom>
              <a:avLst/>
              <a:gdLst/>
              <a:ahLst/>
              <a:cxnLst/>
              <a:rect l="l" t="t" r="r" b="b"/>
              <a:pathLst>
                <a:path w="672" h="674" extrusionOk="0">
                  <a:moveTo>
                    <a:pt x="336" y="1"/>
                  </a:moveTo>
                  <a:cubicBezTo>
                    <a:pt x="150" y="1"/>
                    <a:pt x="0" y="152"/>
                    <a:pt x="0" y="337"/>
                  </a:cubicBezTo>
                  <a:cubicBezTo>
                    <a:pt x="0" y="522"/>
                    <a:pt x="150" y="673"/>
                    <a:pt x="336" y="673"/>
                  </a:cubicBezTo>
                  <a:cubicBezTo>
                    <a:pt x="521" y="673"/>
                    <a:pt x="671" y="522"/>
                    <a:pt x="671" y="337"/>
                  </a:cubicBezTo>
                  <a:cubicBezTo>
                    <a:pt x="671" y="152"/>
                    <a:pt x="521" y="1"/>
                    <a:pt x="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468541" y="4176093"/>
              <a:ext cx="24076" cy="24076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19" y="0"/>
                  </a:moveTo>
                  <a:cubicBezTo>
                    <a:pt x="318" y="0"/>
                    <a:pt x="317" y="0"/>
                    <a:pt x="316" y="0"/>
                  </a:cubicBezTo>
                  <a:cubicBezTo>
                    <a:pt x="141" y="0"/>
                    <a:pt x="0" y="141"/>
                    <a:pt x="0" y="316"/>
                  </a:cubicBezTo>
                  <a:cubicBezTo>
                    <a:pt x="0" y="491"/>
                    <a:pt x="141" y="632"/>
                    <a:pt x="316" y="632"/>
                  </a:cubicBezTo>
                  <a:cubicBezTo>
                    <a:pt x="491" y="632"/>
                    <a:pt x="632" y="491"/>
                    <a:pt x="632" y="316"/>
                  </a:cubicBezTo>
                  <a:cubicBezTo>
                    <a:pt x="632" y="141"/>
                    <a:pt x="49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"/>
          <p:cNvGrpSpPr/>
          <p:nvPr/>
        </p:nvGrpSpPr>
        <p:grpSpPr>
          <a:xfrm>
            <a:off x="-200250" y="2133125"/>
            <a:ext cx="2717023" cy="3315175"/>
            <a:chOff x="-200250" y="1828325"/>
            <a:chExt cx="2717023" cy="3315175"/>
          </a:xfrm>
        </p:grpSpPr>
        <p:sp>
          <p:nvSpPr>
            <p:cNvPr id="195" name="Google Shape;195;p2"/>
            <p:cNvSpPr/>
            <p:nvPr/>
          </p:nvSpPr>
          <p:spPr>
            <a:xfrm>
              <a:off x="776259" y="3517183"/>
              <a:ext cx="693359" cy="1488942"/>
            </a:xfrm>
            <a:custGeom>
              <a:avLst/>
              <a:gdLst/>
              <a:ahLst/>
              <a:cxnLst/>
              <a:rect l="l" t="t" r="r" b="b"/>
              <a:pathLst>
                <a:path w="8804" h="18906" extrusionOk="0">
                  <a:moveTo>
                    <a:pt x="0" y="0"/>
                  </a:moveTo>
                  <a:lnTo>
                    <a:pt x="0" y="18905"/>
                  </a:lnTo>
                  <a:lnTo>
                    <a:pt x="8804" y="18905"/>
                  </a:lnTo>
                  <a:lnTo>
                    <a:pt x="8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7295" y="2841687"/>
              <a:ext cx="2260584" cy="770696"/>
            </a:xfrm>
            <a:custGeom>
              <a:avLst/>
              <a:gdLst/>
              <a:ahLst/>
              <a:cxnLst/>
              <a:rect l="l" t="t" r="r" b="b"/>
              <a:pathLst>
                <a:path w="28704" h="9786" extrusionOk="0">
                  <a:moveTo>
                    <a:pt x="1210" y="1"/>
                  </a:moveTo>
                  <a:cubicBezTo>
                    <a:pt x="543" y="1"/>
                    <a:pt x="0" y="542"/>
                    <a:pt x="0" y="1209"/>
                  </a:cubicBezTo>
                  <a:lnTo>
                    <a:pt x="0" y="7504"/>
                  </a:lnTo>
                  <a:cubicBezTo>
                    <a:pt x="0" y="8762"/>
                    <a:pt x="1024" y="9785"/>
                    <a:pt x="2282" y="9785"/>
                  </a:cubicBezTo>
                  <a:lnTo>
                    <a:pt x="26422" y="9785"/>
                  </a:lnTo>
                  <a:cubicBezTo>
                    <a:pt x="27680" y="9785"/>
                    <a:pt x="28703" y="8762"/>
                    <a:pt x="28703" y="7506"/>
                  </a:cubicBezTo>
                  <a:lnTo>
                    <a:pt x="28703" y="1443"/>
                  </a:lnTo>
                  <a:cubicBezTo>
                    <a:pt x="28703" y="777"/>
                    <a:pt x="28161" y="235"/>
                    <a:pt x="27495" y="235"/>
                  </a:cubicBezTo>
                  <a:cubicBezTo>
                    <a:pt x="26828" y="235"/>
                    <a:pt x="26286" y="777"/>
                    <a:pt x="26286" y="1443"/>
                  </a:cubicBezTo>
                  <a:lnTo>
                    <a:pt x="26286" y="7370"/>
                  </a:lnTo>
                  <a:lnTo>
                    <a:pt x="2418" y="7370"/>
                  </a:lnTo>
                  <a:lnTo>
                    <a:pt x="2418" y="1209"/>
                  </a:lnTo>
                  <a:cubicBezTo>
                    <a:pt x="2418" y="542"/>
                    <a:pt x="1876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68713" y="2841687"/>
              <a:ext cx="1308672" cy="770696"/>
            </a:xfrm>
            <a:custGeom>
              <a:avLst/>
              <a:gdLst/>
              <a:ahLst/>
              <a:cxnLst/>
              <a:rect l="l" t="t" r="r" b="b"/>
              <a:pathLst>
                <a:path w="16617" h="9786" extrusionOk="0">
                  <a:moveTo>
                    <a:pt x="1208" y="1"/>
                  </a:moveTo>
                  <a:cubicBezTo>
                    <a:pt x="541" y="1"/>
                    <a:pt x="0" y="542"/>
                    <a:pt x="0" y="1209"/>
                  </a:cubicBezTo>
                  <a:lnTo>
                    <a:pt x="0" y="7504"/>
                  </a:lnTo>
                  <a:cubicBezTo>
                    <a:pt x="0" y="8762"/>
                    <a:pt x="1024" y="9785"/>
                    <a:pt x="2280" y="9785"/>
                  </a:cubicBezTo>
                  <a:lnTo>
                    <a:pt x="14336" y="9785"/>
                  </a:lnTo>
                  <a:cubicBezTo>
                    <a:pt x="15593" y="9785"/>
                    <a:pt x="16617" y="8762"/>
                    <a:pt x="16614" y="7506"/>
                  </a:cubicBezTo>
                  <a:lnTo>
                    <a:pt x="16614" y="1443"/>
                  </a:lnTo>
                  <a:cubicBezTo>
                    <a:pt x="16614" y="777"/>
                    <a:pt x="16073" y="235"/>
                    <a:pt x="15406" y="235"/>
                  </a:cubicBezTo>
                  <a:cubicBezTo>
                    <a:pt x="14738" y="235"/>
                    <a:pt x="14198" y="777"/>
                    <a:pt x="14198" y="1443"/>
                  </a:cubicBezTo>
                  <a:lnTo>
                    <a:pt x="14198" y="7370"/>
                  </a:lnTo>
                  <a:lnTo>
                    <a:pt x="2417" y="7370"/>
                  </a:lnTo>
                  <a:lnTo>
                    <a:pt x="2417" y="1209"/>
                  </a:lnTo>
                  <a:cubicBezTo>
                    <a:pt x="2417" y="542"/>
                    <a:pt x="1876" y="1"/>
                    <a:pt x="1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27731" y="2841687"/>
              <a:ext cx="190508" cy="770696"/>
            </a:xfrm>
            <a:custGeom>
              <a:avLst/>
              <a:gdLst/>
              <a:ahLst/>
              <a:cxnLst/>
              <a:rect l="l" t="t" r="r" b="b"/>
              <a:pathLst>
                <a:path w="2419" h="9786" extrusionOk="0">
                  <a:moveTo>
                    <a:pt x="1210" y="1"/>
                  </a:moveTo>
                  <a:cubicBezTo>
                    <a:pt x="543" y="1"/>
                    <a:pt x="0" y="542"/>
                    <a:pt x="0" y="1209"/>
                  </a:cubicBezTo>
                  <a:lnTo>
                    <a:pt x="0" y="8577"/>
                  </a:lnTo>
                  <a:cubicBezTo>
                    <a:pt x="0" y="9243"/>
                    <a:pt x="543" y="9785"/>
                    <a:pt x="1210" y="9785"/>
                  </a:cubicBezTo>
                  <a:cubicBezTo>
                    <a:pt x="1879" y="9785"/>
                    <a:pt x="2418" y="9246"/>
                    <a:pt x="2418" y="8579"/>
                  </a:cubicBezTo>
                  <a:lnTo>
                    <a:pt x="2418" y="1209"/>
                  </a:lnTo>
                  <a:cubicBezTo>
                    <a:pt x="2418" y="542"/>
                    <a:pt x="1876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2863" y="3727148"/>
              <a:ext cx="16696" cy="385506"/>
            </a:xfrm>
            <a:custGeom>
              <a:avLst/>
              <a:gdLst/>
              <a:ahLst/>
              <a:cxnLst/>
              <a:rect l="l" t="t" r="r" b="b"/>
              <a:pathLst>
                <a:path w="212" h="4895" extrusionOk="0">
                  <a:moveTo>
                    <a:pt x="107" y="1"/>
                  </a:moveTo>
                  <a:cubicBezTo>
                    <a:pt x="48" y="1"/>
                    <a:pt x="0" y="49"/>
                    <a:pt x="0" y="107"/>
                  </a:cubicBezTo>
                  <a:lnTo>
                    <a:pt x="0" y="4788"/>
                  </a:lnTo>
                  <a:cubicBezTo>
                    <a:pt x="0" y="4846"/>
                    <a:pt x="48" y="4894"/>
                    <a:pt x="107" y="4894"/>
                  </a:cubicBezTo>
                  <a:cubicBezTo>
                    <a:pt x="165" y="4894"/>
                    <a:pt x="211" y="4846"/>
                    <a:pt x="211" y="4788"/>
                  </a:cubicBezTo>
                  <a:lnTo>
                    <a:pt x="211" y="107"/>
                  </a:lnTo>
                  <a:cubicBezTo>
                    <a:pt x="211" y="49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22647" y="3856309"/>
              <a:ext cx="16775" cy="282100"/>
            </a:xfrm>
            <a:custGeom>
              <a:avLst/>
              <a:gdLst/>
              <a:ahLst/>
              <a:cxnLst/>
              <a:rect l="l" t="t" r="r" b="b"/>
              <a:pathLst>
                <a:path w="213" h="3582" extrusionOk="0">
                  <a:moveTo>
                    <a:pt x="106" y="1"/>
                  </a:moveTo>
                  <a:cubicBezTo>
                    <a:pt x="48" y="1"/>
                    <a:pt x="0" y="49"/>
                    <a:pt x="0" y="105"/>
                  </a:cubicBezTo>
                  <a:lnTo>
                    <a:pt x="0" y="3475"/>
                  </a:lnTo>
                  <a:cubicBezTo>
                    <a:pt x="0" y="3534"/>
                    <a:pt x="48" y="3582"/>
                    <a:pt x="106" y="3582"/>
                  </a:cubicBezTo>
                  <a:cubicBezTo>
                    <a:pt x="166" y="3582"/>
                    <a:pt x="213" y="3534"/>
                    <a:pt x="211" y="3475"/>
                  </a:cubicBezTo>
                  <a:lnTo>
                    <a:pt x="211" y="105"/>
                  </a:lnTo>
                  <a:cubicBezTo>
                    <a:pt x="211" y="47"/>
                    <a:pt x="165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959606" y="4065644"/>
              <a:ext cx="16617" cy="311634"/>
            </a:xfrm>
            <a:custGeom>
              <a:avLst/>
              <a:gdLst/>
              <a:ahLst/>
              <a:cxnLst/>
              <a:rect l="l" t="t" r="r" b="b"/>
              <a:pathLst>
                <a:path w="211" h="3957" extrusionOk="0">
                  <a:moveTo>
                    <a:pt x="106" y="0"/>
                  </a:moveTo>
                  <a:cubicBezTo>
                    <a:pt x="48" y="0"/>
                    <a:pt x="0" y="47"/>
                    <a:pt x="0" y="105"/>
                  </a:cubicBezTo>
                  <a:lnTo>
                    <a:pt x="0" y="3850"/>
                  </a:lnTo>
                  <a:cubicBezTo>
                    <a:pt x="0" y="3908"/>
                    <a:pt x="48" y="3956"/>
                    <a:pt x="106" y="3956"/>
                  </a:cubicBezTo>
                  <a:cubicBezTo>
                    <a:pt x="164" y="3956"/>
                    <a:pt x="211" y="3908"/>
                    <a:pt x="211" y="3850"/>
                  </a:cubicBezTo>
                  <a:lnTo>
                    <a:pt x="211" y="105"/>
                  </a:lnTo>
                  <a:cubicBezTo>
                    <a:pt x="211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907784" y="3681154"/>
              <a:ext cx="16696" cy="486076"/>
            </a:xfrm>
            <a:custGeom>
              <a:avLst/>
              <a:gdLst/>
              <a:ahLst/>
              <a:cxnLst/>
              <a:rect l="l" t="t" r="r" b="b"/>
              <a:pathLst>
                <a:path w="212" h="6172" extrusionOk="0">
                  <a:moveTo>
                    <a:pt x="106" y="0"/>
                  </a:moveTo>
                  <a:cubicBezTo>
                    <a:pt x="48" y="0"/>
                    <a:pt x="1" y="48"/>
                    <a:pt x="1" y="105"/>
                  </a:cubicBezTo>
                  <a:lnTo>
                    <a:pt x="1" y="6066"/>
                  </a:lnTo>
                  <a:cubicBezTo>
                    <a:pt x="1" y="6125"/>
                    <a:pt x="48" y="6172"/>
                    <a:pt x="106" y="6172"/>
                  </a:cubicBezTo>
                  <a:cubicBezTo>
                    <a:pt x="164" y="6172"/>
                    <a:pt x="212" y="6125"/>
                    <a:pt x="212" y="6066"/>
                  </a:cubicBezTo>
                  <a:lnTo>
                    <a:pt x="212" y="105"/>
                  </a:lnTo>
                  <a:cubicBezTo>
                    <a:pt x="212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048287" y="4198192"/>
              <a:ext cx="16696" cy="332976"/>
            </a:xfrm>
            <a:custGeom>
              <a:avLst/>
              <a:gdLst/>
              <a:ahLst/>
              <a:cxnLst/>
              <a:rect l="l" t="t" r="r" b="b"/>
              <a:pathLst>
                <a:path w="212" h="4228" extrusionOk="0">
                  <a:moveTo>
                    <a:pt x="107" y="1"/>
                  </a:moveTo>
                  <a:cubicBezTo>
                    <a:pt x="49" y="1"/>
                    <a:pt x="1" y="49"/>
                    <a:pt x="1" y="107"/>
                  </a:cubicBezTo>
                  <a:lnTo>
                    <a:pt x="1" y="4121"/>
                  </a:lnTo>
                  <a:cubicBezTo>
                    <a:pt x="1" y="4179"/>
                    <a:pt x="49" y="4227"/>
                    <a:pt x="107" y="4227"/>
                  </a:cubicBezTo>
                  <a:cubicBezTo>
                    <a:pt x="165" y="4227"/>
                    <a:pt x="212" y="4179"/>
                    <a:pt x="212" y="4121"/>
                  </a:cubicBezTo>
                  <a:lnTo>
                    <a:pt x="212" y="107"/>
                  </a:lnTo>
                  <a:cubicBezTo>
                    <a:pt x="212" y="49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217693" y="4395871"/>
              <a:ext cx="16696" cy="269500"/>
            </a:xfrm>
            <a:custGeom>
              <a:avLst/>
              <a:gdLst/>
              <a:ahLst/>
              <a:cxnLst/>
              <a:rect l="l" t="t" r="r" b="b"/>
              <a:pathLst>
                <a:path w="212" h="3422" extrusionOk="0">
                  <a:moveTo>
                    <a:pt x="106" y="0"/>
                  </a:moveTo>
                  <a:cubicBezTo>
                    <a:pt x="48" y="0"/>
                    <a:pt x="0" y="48"/>
                    <a:pt x="0" y="107"/>
                  </a:cubicBezTo>
                  <a:lnTo>
                    <a:pt x="0" y="3317"/>
                  </a:lnTo>
                  <a:cubicBezTo>
                    <a:pt x="0" y="3375"/>
                    <a:pt x="48" y="3421"/>
                    <a:pt x="106" y="3421"/>
                  </a:cubicBezTo>
                  <a:cubicBezTo>
                    <a:pt x="165" y="3421"/>
                    <a:pt x="211" y="3375"/>
                    <a:pt x="211" y="3317"/>
                  </a:cubicBezTo>
                  <a:lnTo>
                    <a:pt x="211" y="107"/>
                  </a:lnTo>
                  <a:cubicBezTo>
                    <a:pt x="211" y="4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362527" y="4228434"/>
              <a:ext cx="16696" cy="158455"/>
            </a:xfrm>
            <a:custGeom>
              <a:avLst/>
              <a:gdLst/>
              <a:ahLst/>
              <a:cxnLst/>
              <a:rect l="l" t="t" r="r" b="b"/>
              <a:pathLst>
                <a:path w="212" h="2012" extrusionOk="0">
                  <a:moveTo>
                    <a:pt x="107" y="1"/>
                  </a:moveTo>
                  <a:cubicBezTo>
                    <a:pt x="48" y="1"/>
                    <a:pt x="0" y="49"/>
                    <a:pt x="0" y="105"/>
                  </a:cubicBezTo>
                  <a:lnTo>
                    <a:pt x="0" y="1905"/>
                  </a:lnTo>
                  <a:cubicBezTo>
                    <a:pt x="0" y="1964"/>
                    <a:pt x="48" y="2012"/>
                    <a:pt x="107" y="2012"/>
                  </a:cubicBezTo>
                  <a:cubicBezTo>
                    <a:pt x="165" y="2012"/>
                    <a:pt x="211" y="1964"/>
                    <a:pt x="211" y="1905"/>
                  </a:cubicBezTo>
                  <a:lnTo>
                    <a:pt x="211" y="105"/>
                  </a:lnTo>
                  <a:cubicBezTo>
                    <a:pt x="211" y="47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22647" y="4487937"/>
              <a:ext cx="16775" cy="168693"/>
            </a:xfrm>
            <a:custGeom>
              <a:avLst/>
              <a:gdLst/>
              <a:ahLst/>
              <a:cxnLst/>
              <a:rect l="l" t="t" r="r" b="b"/>
              <a:pathLst>
                <a:path w="213" h="2142" extrusionOk="0">
                  <a:moveTo>
                    <a:pt x="106" y="0"/>
                  </a:moveTo>
                  <a:cubicBezTo>
                    <a:pt x="48" y="0"/>
                    <a:pt x="0" y="48"/>
                    <a:pt x="0" y="106"/>
                  </a:cubicBezTo>
                  <a:lnTo>
                    <a:pt x="0" y="2036"/>
                  </a:lnTo>
                  <a:cubicBezTo>
                    <a:pt x="0" y="2094"/>
                    <a:pt x="48" y="2142"/>
                    <a:pt x="106" y="2142"/>
                  </a:cubicBezTo>
                  <a:cubicBezTo>
                    <a:pt x="166" y="2142"/>
                    <a:pt x="213" y="2094"/>
                    <a:pt x="211" y="2036"/>
                  </a:cubicBezTo>
                  <a:lnTo>
                    <a:pt x="211" y="106"/>
                  </a:lnTo>
                  <a:cubicBezTo>
                    <a:pt x="211" y="4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231318" y="4008231"/>
              <a:ext cx="16775" cy="228468"/>
            </a:xfrm>
            <a:custGeom>
              <a:avLst/>
              <a:gdLst/>
              <a:ahLst/>
              <a:cxnLst/>
              <a:rect l="l" t="t" r="r" b="b"/>
              <a:pathLst>
                <a:path w="213" h="2901" extrusionOk="0">
                  <a:moveTo>
                    <a:pt x="105" y="1"/>
                  </a:moveTo>
                  <a:cubicBezTo>
                    <a:pt x="47" y="1"/>
                    <a:pt x="0" y="49"/>
                    <a:pt x="0" y="107"/>
                  </a:cubicBezTo>
                  <a:lnTo>
                    <a:pt x="0" y="2795"/>
                  </a:lnTo>
                  <a:cubicBezTo>
                    <a:pt x="0" y="2853"/>
                    <a:pt x="47" y="2900"/>
                    <a:pt x="105" y="2900"/>
                  </a:cubicBezTo>
                  <a:cubicBezTo>
                    <a:pt x="166" y="2900"/>
                    <a:pt x="213" y="2853"/>
                    <a:pt x="211" y="2795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96285" y="4568427"/>
              <a:ext cx="16617" cy="259655"/>
            </a:xfrm>
            <a:custGeom>
              <a:avLst/>
              <a:gdLst/>
              <a:ahLst/>
              <a:cxnLst/>
              <a:rect l="l" t="t" r="r" b="b"/>
              <a:pathLst>
                <a:path w="211" h="3297" extrusionOk="0">
                  <a:moveTo>
                    <a:pt x="105" y="0"/>
                  </a:moveTo>
                  <a:cubicBezTo>
                    <a:pt x="47" y="0"/>
                    <a:pt x="0" y="47"/>
                    <a:pt x="0" y="105"/>
                  </a:cubicBezTo>
                  <a:lnTo>
                    <a:pt x="0" y="3192"/>
                  </a:lnTo>
                  <a:cubicBezTo>
                    <a:pt x="0" y="3250"/>
                    <a:pt x="47" y="3296"/>
                    <a:pt x="105" y="3296"/>
                  </a:cubicBezTo>
                  <a:cubicBezTo>
                    <a:pt x="163" y="3296"/>
                    <a:pt x="211" y="3250"/>
                    <a:pt x="211" y="3192"/>
                  </a:cubicBezTo>
                  <a:lnTo>
                    <a:pt x="211" y="105"/>
                  </a:lnTo>
                  <a:cubicBezTo>
                    <a:pt x="211" y="47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009617" y="3555144"/>
              <a:ext cx="16775" cy="323368"/>
            </a:xfrm>
            <a:custGeom>
              <a:avLst/>
              <a:gdLst/>
              <a:ahLst/>
              <a:cxnLst/>
              <a:rect l="l" t="t" r="r" b="b"/>
              <a:pathLst>
                <a:path w="213" h="4106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3999"/>
                  </a:lnTo>
                  <a:cubicBezTo>
                    <a:pt x="1" y="4057"/>
                    <a:pt x="47" y="4105"/>
                    <a:pt x="105" y="4105"/>
                  </a:cubicBezTo>
                  <a:cubicBezTo>
                    <a:pt x="165" y="4105"/>
                    <a:pt x="213" y="4057"/>
                    <a:pt x="211" y="3999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420099" y="4147945"/>
              <a:ext cx="16696" cy="341167"/>
            </a:xfrm>
            <a:custGeom>
              <a:avLst/>
              <a:gdLst/>
              <a:ahLst/>
              <a:cxnLst/>
              <a:rect l="l" t="t" r="r" b="b"/>
              <a:pathLst>
                <a:path w="212" h="4332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4227"/>
                  </a:lnTo>
                  <a:cubicBezTo>
                    <a:pt x="1" y="4285"/>
                    <a:pt x="47" y="4332"/>
                    <a:pt x="105" y="4332"/>
                  </a:cubicBezTo>
                  <a:cubicBezTo>
                    <a:pt x="164" y="4332"/>
                    <a:pt x="212" y="4285"/>
                    <a:pt x="212" y="4227"/>
                  </a:cubicBezTo>
                  <a:lnTo>
                    <a:pt x="212" y="107"/>
                  </a:lnTo>
                  <a:cubicBezTo>
                    <a:pt x="212" y="49"/>
                    <a:pt x="164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64532" y="3985391"/>
              <a:ext cx="16696" cy="307932"/>
            </a:xfrm>
            <a:custGeom>
              <a:avLst/>
              <a:gdLst/>
              <a:ahLst/>
              <a:cxnLst/>
              <a:rect l="l" t="t" r="r" b="b"/>
              <a:pathLst>
                <a:path w="212" h="3910" extrusionOk="0">
                  <a:moveTo>
                    <a:pt x="107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3805"/>
                  </a:lnTo>
                  <a:cubicBezTo>
                    <a:pt x="1" y="3863"/>
                    <a:pt x="49" y="3910"/>
                    <a:pt x="107" y="3910"/>
                  </a:cubicBezTo>
                  <a:cubicBezTo>
                    <a:pt x="165" y="3910"/>
                    <a:pt x="211" y="3863"/>
                    <a:pt x="211" y="3805"/>
                  </a:cubicBezTo>
                  <a:lnTo>
                    <a:pt x="211" y="106"/>
                  </a:lnTo>
                  <a:cubicBezTo>
                    <a:pt x="211" y="48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63759" y="4136840"/>
              <a:ext cx="16696" cy="283045"/>
            </a:xfrm>
            <a:custGeom>
              <a:avLst/>
              <a:gdLst/>
              <a:ahLst/>
              <a:cxnLst/>
              <a:rect l="l" t="t" r="r" b="b"/>
              <a:pathLst>
                <a:path w="212" h="3594" extrusionOk="0">
                  <a:moveTo>
                    <a:pt x="105" y="1"/>
                  </a:moveTo>
                  <a:cubicBezTo>
                    <a:pt x="47" y="1"/>
                    <a:pt x="0" y="49"/>
                    <a:pt x="0" y="105"/>
                  </a:cubicBezTo>
                  <a:lnTo>
                    <a:pt x="0" y="3489"/>
                  </a:lnTo>
                  <a:cubicBezTo>
                    <a:pt x="0" y="3547"/>
                    <a:pt x="47" y="3593"/>
                    <a:pt x="105" y="3593"/>
                  </a:cubicBezTo>
                  <a:cubicBezTo>
                    <a:pt x="163" y="3593"/>
                    <a:pt x="211" y="3547"/>
                    <a:pt x="211" y="3489"/>
                  </a:cubicBezTo>
                  <a:lnTo>
                    <a:pt x="211" y="105"/>
                  </a:lnTo>
                  <a:cubicBezTo>
                    <a:pt x="211" y="47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293694" y="4249541"/>
              <a:ext cx="16696" cy="277611"/>
            </a:xfrm>
            <a:custGeom>
              <a:avLst/>
              <a:gdLst/>
              <a:ahLst/>
              <a:cxnLst/>
              <a:rect l="l" t="t" r="r" b="b"/>
              <a:pathLst>
                <a:path w="212" h="3525" extrusionOk="0">
                  <a:moveTo>
                    <a:pt x="105" y="0"/>
                  </a:moveTo>
                  <a:cubicBezTo>
                    <a:pt x="47" y="0"/>
                    <a:pt x="1" y="47"/>
                    <a:pt x="1" y="105"/>
                  </a:cubicBezTo>
                  <a:lnTo>
                    <a:pt x="1" y="3418"/>
                  </a:lnTo>
                  <a:cubicBezTo>
                    <a:pt x="1" y="3477"/>
                    <a:pt x="47" y="3525"/>
                    <a:pt x="105" y="3525"/>
                  </a:cubicBezTo>
                  <a:cubicBezTo>
                    <a:pt x="163" y="3525"/>
                    <a:pt x="211" y="3477"/>
                    <a:pt x="211" y="3418"/>
                  </a:cubicBezTo>
                  <a:lnTo>
                    <a:pt x="211" y="105"/>
                  </a:lnTo>
                  <a:cubicBezTo>
                    <a:pt x="211" y="47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76618" y="4465492"/>
              <a:ext cx="16696" cy="408581"/>
            </a:xfrm>
            <a:custGeom>
              <a:avLst/>
              <a:gdLst/>
              <a:ahLst/>
              <a:cxnLst/>
              <a:rect l="l" t="t" r="r" b="b"/>
              <a:pathLst>
                <a:path w="212" h="5188" extrusionOk="0">
                  <a:moveTo>
                    <a:pt x="107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5082"/>
                  </a:lnTo>
                  <a:cubicBezTo>
                    <a:pt x="1" y="5140"/>
                    <a:pt x="49" y="5188"/>
                    <a:pt x="107" y="5188"/>
                  </a:cubicBezTo>
                  <a:cubicBezTo>
                    <a:pt x="165" y="5188"/>
                    <a:pt x="212" y="5140"/>
                    <a:pt x="212" y="5082"/>
                  </a:cubicBezTo>
                  <a:lnTo>
                    <a:pt x="212" y="106"/>
                  </a:lnTo>
                  <a:cubicBezTo>
                    <a:pt x="212" y="47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09495" y="4225048"/>
              <a:ext cx="16617" cy="149004"/>
            </a:xfrm>
            <a:custGeom>
              <a:avLst/>
              <a:gdLst/>
              <a:ahLst/>
              <a:cxnLst/>
              <a:rect l="l" t="t" r="r" b="b"/>
              <a:pathLst>
                <a:path w="211" h="1892" extrusionOk="0">
                  <a:moveTo>
                    <a:pt x="106" y="0"/>
                  </a:moveTo>
                  <a:cubicBezTo>
                    <a:pt x="48" y="0"/>
                    <a:pt x="0" y="48"/>
                    <a:pt x="0" y="105"/>
                  </a:cubicBezTo>
                  <a:lnTo>
                    <a:pt x="0" y="1787"/>
                  </a:lnTo>
                  <a:cubicBezTo>
                    <a:pt x="0" y="1845"/>
                    <a:pt x="48" y="1892"/>
                    <a:pt x="106" y="1892"/>
                  </a:cubicBezTo>
                  <a:cubicBezTo>
                    <a:pt x="164" y="1892"/>
                    <a:pt x="211" y="1845"/>
                    <a:pt x="211" y="1787"/>
                  </a:cubicBezTo>
                  <a:lnTo>
                    <a:pt x="211" y="105"/>
                  </a:lnTo>
                  <a:cubicBezTo>
                    <a:pt x="211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16605" y="4343734"/>
              <a:ext cx="16932" cy="149162"/>
            </a:xfrm>
            <a:custGeom>
              <a:avLst/>
              <a:gdLst/>
              <a:ahLst/>
              <a:cxnLst/>
              <a:rect l="l" t="t" r="r" b="b"/>
              <a:pathLst>
                <a:path w="215" h="1894" extrusionOk="0">
                  <a:moveTo>
                    <a:pt x="107" y="1"/>
                  </a:moveTo>
                  <a:cubicBezTo>
                    <a:pt x="49" y="1"/>
                    <a:pt x="1" y="49"/>
                    <a:pt x="1" y="107"/>
                  </a:cubicBezTo>
                  <a:lnTo>
                    <a:pt x="1" y="1788"/>
                  </a:lnTo>
                  <a:cubicBezTo>
                    <a:pt x="1" y="1846"/>
                    <a:pt x="49" y="1894"/>
                    <a:pt x="107" y="1894"/>
                  </a:cubicBezTo>
                  <a:cubicBezTo>
                    <a:pt x="167" y="1894"/>
                    <a:pt x="215" y="1846"/>
                    <a:pt x="212" y="1788"/>
                  </a:cubicBezTo>
                  <a:lnTo>
                    <a:pt x="212" y="107"/>
                  </a:lnTo>
                  <a:cubicBezTo>
                    <a:pt x="212" y="49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309839" y="4007443"/>
              <a:ext cx="16775" cy="190508"/>
            </a:xfrm>
            <a:custGeom>
              <a:avLst/>
              <a:gdLst/>
              <a:ahLst/>
              <a:cxnLst/>
              <a:rect l="l" t="t" r="r" b="b"/>
              <a:pathLst>
                <a:path w="213" h="2419" extrusionOk="0">
                  <a:moveTo>
                    <a:pt x="107" y="1"/>
                  </a:moveTo>
                  <a:cubicBezTo>
                    <a:pt x="49" y="1"/>
                    <a:pt x="1" y="49"/>
                    <a:pt x="1" y="105"/>
                  </a:cubicBezTo>
                  <a:lnTo>
                    <a:pt x="1" y="2312"/>
                  </a:lnTo>
                  <a:cubicBezTo>
                    <a:pt x="1" y="2371"/>
                    <a:pt x="49" y="2419"/>
                    <a:pt x="107" y="2419"/>
                  </a:cubicBezTo>
                  <a:cubicBezTo>
                    <a:pt x="165" y="2419"/>
                    <a:pt x="213" y="2371"/>
                    <a:pt x="211" y="2312"/>
                  </a:cubicBezTo>
                  <a:lnTo>
                    <a:pt x="211" y="105"/>
                  </a:lnTo>
                  <a:cubicBezTo>
                    <a:pt x="211" y="47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123657" y="4368149"/>
              <a:ext cx="16696" cy="165858"/>
            </a:xfrm>
            <a:custGeom>
              <a:avLst/>
              <a:gdLst/>
              <a:ahLst/>
              <a:cxnLst/>
              <a:rect l="l" t="t" r="r" b="b"/>
              <a:pathLst>
                <a:path w="212" h="2106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2000"/>
                  </a:lnTo>
                  <a:cubicBezTo>
                    <a:pt x="1" y="2058"/>
                    <a:pt x="47" y="2106"/>
                    <a:pt x="105" y="2106"/>
                  </a:cubicBezTo>
                  <a:cubicBezTo>
                    <a:pt x="163" y="2106"/>
                    <a:pt x="211" y="2058"/>
                    <a:pt x="211" y="2000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009617" y="3950187"/>
              <a:ext cx="16775" cy="173103"/>
            </a:xfrm>
            <a:custGeom>
              <a:avLst/>
              <a:gdLst/>
              <a:ahLst/>
              <a:cxnLst/>
              <a:rect l="l" t="t" r="r" b="b"/>
              <a:pathLst>
                <a:path w="213" h="2198" extrusionOk="0">
                  <a:moveTo>
                    <a:pt x="105" y="1"/>
                  </a:moveTo>
                  <a:cubicBezTo>
                    <a:pt x="47" y="1"/>
                    <a:pt x="1" y="49"/>
                    <a:pt x="1" y="106"/>
                  </a:cubicBezTo>
                  <a:lnTo>
                    <a:pt x="1" y="2093"/>
                  </a:lnTo>
                  <a:cubicBezTo>
                    <a:pt x="1" y="2151"/>
                    <a:pt x="47" y="2198"/>
                    <a:pt x="105" y="2198"/>
                  </a:cubicBezTo>
                  <a:cubicBezTo>
                    <a:pt x="165" y="2198"/>
                    <a:pt x="213" y="2151"/>
                    <a:pt x="211" y="2093"/>
                  </a:cubicBezTo>
                  <a:lnTo>
                    <a:pt x="211" y="106"/>
                  </a:lnTo>
                  <a:cubicBezTo>
                    <a:pt x="211" y="47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275816" y="4622926"/>
              <a:ext cx="16696" cy="143098"/>
            </a:xfrm>
            <a:custGeom>
              <a:avLst/>
              <a:gdLst/>
              <a:ahLst/>
              <a:cxnLst/>
              <a:rect l="l" t="t" r="r" b="b"/>
              <a:pathLst>
                <a:path w="212" h="1817" extrusionOk="0">
                  <a:moveTo>
                    <a:pt x="106" y="0"/>
                  </a:moveTo>
                  <a:cubicBezTo>
                    <a:pt x="47" y="0"/>
                    <a:pt x="1" y="48"/>
                    <a:pt x="1" y="107"/>
                  </a:cubicBezTo>
                  <a:lnTo>
                    <a:pt x="1" y="1710"/>
                  </a:lnTo>
                  <a:cubicBezTo>
                    <a:pt x="1" y="1768"/>
                    <a:pt x="47" y="1816"/>
                    <a:pt x="106" y="1816"/>
                  </a:cubicBezTo>
                  <a:cubicBezTo>
                    <a:pt x="164" y="1816"/>
                    <a:pt x="212" y="1768"/>
                    <a:pt x="212" y="1710"/>
                  </a:cubicBezTo>
                  <a:lnTo>
                    <a:pt x="212" y="107"/>
                  </a:lnTo>
                  <a:cubicBezTo>
                    <a:pt x="212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054981" y="4654035"/>
              <a:ext cx="16696" cy="143098"/>
            </a:xfrm>
            <a:custGeom>
              <a:avLst/>
              <a:gdLst/>
              <a:ahLst/>
              <a:cxnLst/>
              <a:rect l="l" t="t" r="r" b="b"/>
              <a:pathLst>
                <a:path w="212" h="1817" extrusionOk="0">
                  <a:moveTo>
                    <a:pt x="105" y="1"/>
                  </a:moveTo>
                  <a:cubicBezTo>
                    <a:pt x="47" y="1"/>
                    <a:pt x="0" y="49"/>
                    <a:pt x="0" y="107"/>
                  </a:cubicBezTo>
                  <a:lnTo>
                    <a:pt x="0" y="1712"/>
                  </a:lnTo>
                  <a:cubicBezTo>
                    <a:pt x="0" y="1770"/>
                    <a:pt x="47" y="1817"/>
                    <a:pt x="105" y="1817"/>
                  </a:cubicBezTo>
                  <a:cubicBezTo>
                    <a:pt x="163" y="1817"/>
                    <a:pt x="211" y="1770"/>
                    <a:pt x="211" y="1712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373317" y="4474549"/>
              <a:ext cx="16617" cy="303049"/>
            </a:xfrm>
            <a:custGeom>
              <a:avLst/>
              <a:gdLst/>
              <a:ahLst/>
              <a:cxnLst/>
              <a:rect l="l" t="t" r="r" b="b"/>
              <a:pathLst>
                <a:path w="211" h="3848" extrusionOk="0">
                  <a:moveTo>
                    <a:pt x="105" y="0"/>
                  </a:moveTo>
                  <a:cubicBezTo>
                    <a:pt x="47" y="0"/>
                    <a:pt x="0" y="47"/>
                    <a:pt x="0" y="105"/>
                  </a:cubicBezTo>
                  <a:lnTo>
                    <a:pt x="0" y="3743"/>
                  </a:lnTo>
                  <a:cubicBezTo>
                    <a:pt x="0" y="3801"/>
                    <a:pt x="47" y="3847"/>
                    <a:pt x="105" y="3847"/>
                  </a:cubicBezTo>
                  <a:cubicBezTo>
                    <a:pt x="163" y="3847"/>
                    <a:pt x="211" y="3801"/>
                    <a:pt x="211" y="3743"/>
                  </a:cubicBezTo>
                  <a:lnTo>
                    <a:pt x="211" y="105"/>
                  </a:lnTo>
                  <a:cubicBezTo>
                    <a:pt x="211" y="47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56184" y="4611034"/>
              <a:ext cx="16696" cy="229256"/>
            </a:xfrm>
            <a:custGeom>
              <a:avLst/>
              <a:gdLst/>
              <a:ahLst/>
              <a:cxnLst/>
              <a:rect l="l" t="t" r="r" b="b"/>
              <a:pathLst>
                <a:path w="212" h="2911" extrusionOk="0">
                  <a:moveTo>
                    <a:pt x="105" y="0"/>
                  </a:moveTo>
                  <a:cubicBezTo>
                    <a:pt x="47" y="0"/>
                    <a:pt x="1" y="48"/>
                    <a:pt x="1" y="106"/>
                  </a:cubicBezTo>
                  <a:lnTo>
                    <a:pt x="1" y="2805"/>
                  </a:lnTo>
                  <a:cubicBezTo>
                    <a:pt x="1" y="2863"/>
                    <a:pt x="47" y="2911"/>
                    <a:pt x="105" y="2911"/>
                  </a:cubicBezTo>
                  <a:cubicBezTo>
                    <a:pt x="163" y="2911"/>
                    <a:pt x="211" y="2863"/>
                    <a:pt x="211" y="2805"/>
                  </a:cubicBezTo>
                  <a:lnTo>
                    <a:pt x="211" y="106"/>
                  </a:lnTo>
                  <a:cubicBezTo>
                    <a:pt x="211" y="48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188395" y="3531044"/>
              <a:ext cx="16617" cy="362194"/>
            </a:xfrm>
            <a:custGeom>
              <a:avLst/>
              <a:gdLst/>
              <a:ahLst/>
              <a:cxnLst/>
              <a:rect l="l" t="t" r="r" b="b"/>
              <a:pathLst>
                <a:path w="211" h="4599" extrusionOk="0">
                  <a:moveTo>
                    <a:pt x="105" y="0"/>
                  </a:moveTo>
                  <a:cubicBezTo>
                    <a:pt x="47" y="0"/>
                    <a:pt x="0" y="47"/>
                    <a:pt x="0" y="105"/>
                  </a:cubicBezTo>
                  <a:lnTo>
                    <a:pt x="0" y="4494"/>
                  </a:lnTo>
                  <a:cubicBezTo>
                    <a:pt x="0" y="4552"/>
                    <a:pt x="47" y="4599"/>
                    <a:pt x="105" y="4599"/>
                  </a:cubicBezTo>
                  <a:cubicBezTo>
                    <a:pt x="163" y="4599"/>
                    <a:pt x="211" y="4552"/>
                    <a:pt x="211" y="4494"/>
                  </a:cubicBezTo>
                  <a:lnTo>
                    <a:pt x="211" y="105"/>
                  </a:lnTo>
                  <a:cubicBezTo>
                    <a:pt x="211" y="47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7124" y="3051967"/>
              <a:ext cx="16696" cy="363139"/>
            </a:xfrm>
            <a:custGeom>
              <a:avLst/>
              <a:gdLst/>
              <a:ahLst/>
              <a:cxnLst/>
              <a:rect l="l" t="t" r="r" b="b"/>
              <a:pathLst>
                <a:path w="212" h="4611" extrusionOk="0">
                  <a:moveTo>
                    <a:pt x="107" y="0"/>
                  </a:moveTo>
                  <a:cubicBezTo>
                    <a:pt x="48" y="0"/>
                    <a:pt x="1" y="48"/>
                    <a:pt x="1" y="106"/>
                  </a:cubicBezTo>
                  <a:lnTo>
                    <a:pt x="1" y="4506"/>
                  </a:lnTo>
                  <a:cubicBezTo>
                    <a:pt x="1" y="4564"/>
                    <a:pt x="48" y="4610"/>
                    <a:pt x="107" y="4610"/>
                  </a:cubicBezTo>
                  <a:cubicBezTo>
                    <a:pt x="163" y="4610"/>
                    <a:pt x="211" y="4564"/>
                    <a:pt x="211" y="4506"/>
                  </a:cubicBezTo>
                  <a:lnTo>
                    <a:pt x="211" y="106"/>
                  </a:lnTo>
                  <a:cubicBezTo>
                    <a:pt x="211" y="48"/>
                    <a:pt x="163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09430" y="2995577"/>
              <a:ext cx="16696" cy="303286"/>
            </a:xfrm>
            <a:custGeom>
              <a:avLst/>
              <a:gdLst/>
              <a:ahLst/>
              <a:cxnLst/>
              <a:rect l="l" t="t" r="r" b="b"/>
              <a:pathLst>
                <a:path w="212" h="3851" extrusionOk="0">
                  <a:moveTo>
                    <a:pt x="107" y="1"/>
                  </a:moveTo>
                  <a:cubicBezTo>
                    <a:pt x="49" y="1"/>
                    <a:pt x="1" y="47"/>
                    <a:pt x="1" y="105"/>
                  </a:cubicBezTo>
                  <a:lnTo>
                    <a:pt x="1" y="3746"/>
                  </a:lnTo>
                  <a:cubicBezTo>
                    <a:pt x="1" y="3804"/>
                    <a:pt x="49" y="3851"/>
                    <a:pt x="107" y="3851"/>
                  </a:cubicBezTo>
                  <a:cubicBezTo>
                    <a:pt x="164" y="3851"/>
                    <a:pt x="212" y="3804"/>
                    <a:pt x="212" y="3746"/>
                  </a:cubicBezTo>
                  <a:lnTo>
                    <a:pt x="212" y="105"/>
                  </a:lnTo>
                  <a:cubicBezTo>
                    <a:pt x="212" y="47"/>
                    <a:pt x="164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096328" y="3051967"/>
              <a:ext cx="16617" cy="430475"/>
            </a:xfrm>
            <a:custGeom>
              <a:avLst/>
              <a:gdLst/>
              <a:ahLst/>
              <a:cxnLst/>
              <a:rect l="l" t="t" r="r" b="b"/>
              <a:pathLst>
                <a:path w="211" h="5466" extrusionOk="0">
                  <a:moveTo>
                    <a:pt x="106" y="0"/>
                  </a:moveTo>
                  <a:cubicBezTo>
                    <a:pt x="48" y="0"/>
                    <a:pt x="0" y="47"/>
                    <a:pt x="0" y="105"/>
                  </a:cubicBezTo>
                  <a:lnTo>
                    <a:pt x="0" y="5359"/>
                  </a:lnTo>
                  <a:cubicBezTo>
                    <a:pt x="0" y="5417"/>
                    <a:pt x="48" y="5465"/>
                    <a:pt x="106" y="5465"/>
                  </a:cubicBezTo>
                  <a:cubicBezTo>
                    <a:pt x="164" y="5465"/>
                    <a:pt x="211" y="5417"/>
                    <a:pt x="211" y="5359"/>
                  </a:cubicBezTo>
                  <a:lnTo>
                    <a:pt x="211" y="105"/>
                  </a:lnTo>
                  <a:cubicBezTo>
                    <a:pt x="211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644872" y="3162463"/>
              <a:ext cx="16696" cy="319982"/>
            </a:xfrm>
            <a:custGeom>
              <a:avLst/>
              <a:gdLst/>
              <a:ahLst/>
              <a:cxnLst/>
              <a:rect l="l" t="t" r="r" b="b"/>
              <a:pathLst>
                <a:path w="212" h="4063" extrusionOk="0">
                  <a:moveTo>
                    <a:pt x="107" y="0"/>
                  </a:moveTo>
                  <a:cubicBezTo>
                    <a:pt x="49" y="0"/>
                    <a:pt x="1" y="47"/>
                    <a:pt x="1" y="106"/>
                  </a:cubicBezTo>
                  <a:lnTo>
                    <a:pt x="1" y="3956"/>
                  </a:lnTo>
                  <a:cubicBezTo>
                    <a:pt x="1" y="4014"/>
                    <a:pt x="49" y="4062"/>
                    <a:pt x="107" y="4062"/>
                  </a:cubicBezTo>
                  <a:cubicBezTo>
                    <a:pt x="165" y="4062"/>
                    <a:pt x="212" y="4014"/>
                    <a:pt x="212" y="3956"/>
                  </a:cubicBezTo>
                  <a:lnTo>
                    <a:pt x="212" y="106"/>
                  </a:lnTo>
                  <a:cubicBezTo>
                    <a:pt x="212" y="47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176167" y="3051967"/>
              <a:ext cx="16696" cy="401966"/>
            </a:xfrm>
            <a:custGeom>
              <a:avLst/>
              <a:gdLst/>
              <a:ahLst/>
              <a:cxnLst/>
              <a:rect l="l" t="t" r="r" b="b"/>
              <a:pathLst>
                <a:path w="212" h="5104" extrusionOk="0">
                  <a:moveTo>
                    <a:pt x="107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4999"/>
                  </a:lnTo>
                  <a:cubicBezTo>
                    <a:pt x="1" y="5057"/>
                    <a:pt x="49" y="5103"/>
                    <a:pt x="107" y="5103"/>
                  </a:cubicBezTo>
                  <a:cubicBezTo>
                    <a:pt x="165" y="5103"/>
                    <a:pt x="212" y="5057"/>
                    <a:pt x="212" y="4999"/>
                  </a:cubicBezTo>
                  <a:lnTo>
                    <a:pt x="212" y="106"/>
                  </a:lnTo>
                  <a:cubicBezTo>
                    <a:pt x="212" y="48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27431" y="3486389"/>
              <a:ext cx="287928" cy="16617"/>
            </a:xfrm>
            <a:custGeom>
              <a:avLst/>
              <a:gdLst/>
              <a:ahLst/>
              <a:cxnLst/>
              <a:rect l="l" t="t" r="r" b="b"/>
              <a:pathLst>
                <a:path w="3656" h="211" extrusionOk="0">
                  <a:moveTo>
                    <a:pt x="106" y="0"/>
                  </a:moveTo>
                  <a:cubicBezTo>
                    <a:pt x="48" y="0"/>
                    <a:pt x="0" y="47"/>
                    <a:pt x="0" y="105"/>
                  </a:cubicBezTo>
                  <a:cubicBezTo>
                    <a:pt x="0" y="163"/>
                    <a:pt x="48" y="211"/>
                    <a:pt x="106" y="211"/>
                  </a:cubicBezTo>
                  <a:lnTo>
                    <a:pt x="3549" y="211"/>
                  </a:lnTo>
                  <a:cubicBezTo>
                    <a:pt x="3607" y="211"/>
                    <a:pt x="3655" y="163"/>
                    <a:pt x="3655" y="105"/>
                  </a:cubicBezTo>
                  <a:cubicBezTo>
                    <a:pt x="3655" y="47"/>
                    <a:pt x="3607" y="0"/>
                    <a:pt x="3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53771" y="3465755"/>
              <a:ext cx="370700" cy="16696"/>
            </a:xfrm>
            <a:custGeom>
              <a:avLst/>
              <a:gdLst/>
              <a:ahLst/>
              <a:cxnLst/>
              <a:rect l="l" t="t" r="r" b="b"/>
              <a:pathLst>
                <a:path w="4707" h="212" extrusionOk="0">
                  <a:moveTo>
                    <a:pt x="107" y="0"/>
                  </a:moveTo>
                  <a:cubicBezTo>
                    <a:pt x="49" y="0"/>
                    <a:pt x="1" y="47"/>
                    <a:pt x="1" y="105"/>
                  </a:cubicBezTo>
                  <a:cubicBezTo>
                    <a:pt x="1" y="163"/>
                    <a:pt x="49" y="211"/>
                    <a:pt x="107" y="211"/>
                  </a:cubicBezTo>
                  <a:lnTo>
                    <a:pt x="4601" y="211"/>
                  </a:lnTo>
                  <a:cubicBezTo>
                    <a:pt x="4659" y="211"/>
                    <a:pt x="4707" y="163"/>
                    <a:pt x="4707" y="105"/>
                  </a:cubicBezTo>
                  <a:cubicBezTo>
                    <a:pt x="4707" y="47"/>
                    <a:pt x="4659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58489" y="3525137"/>
              <a:ext cx="345892" cy="16696"/>
            </a:xfrm>
            <a:custGeom>
              <a:avLst/>
              <a:gdLst/>
              <a:ahLst/>
              <a:cxnLst/>
              <a:rect l="l" t="t" r="r" b="b"/>
              <a:pathLst>
                <a:path w="4392" h="212" extrusionOk="0">
                  <a:moveTo>
                    <a:pt x="107" y="1"/>
                  </a:moveTo>
                  <a:cubicBezTo>
                    <a:pt x="49" y="1"/>
                    <a:pt x="1" y="48"/>
                    <a:pt x="1" y="106"/>
                  </a:cubicBezTo>
                  <a:cubicBezTo>
                    <a:pt x="1" y="164"/>
                    <a:pt x="49" y="212"/>
                    <a:pt x="107" y="212"/>
                  </a:cubicBezTo>
                  <a:lnTo>
                    <a:pt x="4287" y="212"/>
                  </a:lnTo>
                  <a:cubicBezTo>
                    <a:pt x="4345" y="212"/>
                    <a:pt x="4391" y="164"/>
                    <a:pt x="4391" y="106"/>
                  </a:cubicBezTo>
                  <a:cubicBezTo>
                    <a:pt x="4391" y="48"/>
                    <a:pt x="4345" y="1"/>
                    <a:pt x="4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95325" y="3241535"/>
              <a:ext cx="16617" cy="212402"/>
            </a:xfrm>
            <a:custGeom>
              <a:avLst/>
              <a:gdLst/>
              <a:ahLst/>
              <a:cxnLst/>
              <a:rect l="l" t="t" r="r" b="b"/>
              <a:pathLst>
                <a:path w="211" h="2697" extrusionOk="0">
                  <a:moveTo>
                    <a:pt x="105" y="1"/>
                  </a:moveTo>
                  <a:cubicBezTo>
                    <a:pt x="47" y="1"/>
                    <a:pt x="0" y="49"/>
                    <a:pt x="0" y="107"/>
                  </a:cubicBezTo>
                  <a:lnTo>
                    <a:pt x="0" y="2592"/>
                  </a:lnTo>
                  <a:cubicBezTo>
                    <a:pt x="0" y="2650"/>
                    <a:pt x="47" y="2696"/>
                    <a:pt x="105" y="2696"/>
                  </a:cubicBezTo>
                  <a:cubicBezTo>
                    <a:pt x="163" y="2696"/>
                    <a:pt x="211" y="2650"/>
                    <a:pt x="211" y="2592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74870" y="3465755"/>
              <a:ext cx="201062" cy="16696"/>
            </a:xfrm>
            <a:custGeom>
              <a:avLst/>
              <a:gdLst/>
              <a:ahLst/>
              <a:cxnLst/>
              <a:rect l="l" t="t" r="r" b="b"/>
              <a:pathLst>
                <a:path w="2553" h="212" extrusionOk="0">
                  <a:moveTo>
                    <a:pt x="105" y="0"/>
                  </a:moveTo>
                  <a:cubicBezTo>
                    <a:pt x="47" y="0"/>
                    <a:pt x="1" y="47"/>
                    <a:pt x="1" y="105"/>
                  </a:cubicBezTo>
                  <a:cubicBezTo>
                    <a:pt x="1" y="163"/>
                    <a:pt x="47" y="211"/>
                    <a:pt x="105" y="211"/>
                  </a:cubicBezTo>
                  <a:lnTo>
                    <a:pt x="2445" y="211"/>
                  </a:lnTo>
                  <a:cubicBezTo>
                    <a:pt x="2504" y="211"/>
                    <a:pt x="2552" y="163"/>
                    <a:pt x="2549" y="105"/>
                  </a:cubicBezTo>
                  <a:cubicBezTo>
                    <a:pt x="2549" y="47"/>
                    <a:pt x="2503" y="0"/>
                    <a:pt x="2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59362" y="3199085"/>
              <a:ext cx="16696" cy="186807"/>
            </a:xfrm>
            <a:custGeom>
              <a:avLst/>
              <a:gdLst/>
              <a:ahLst/>
              <a:cxnLst/>
              <a:rect l="l" t="t" r="r" b="b"/>
              <a:pathLst>
                <a:path w="212" h="2372" extrusionOk="0">
                  <a:moveTo>
                    <a:pt x="107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2267"/>
                  </a:lnTo>
                  <a:cubicBezTo>
                    <a:pt x="1" y="2325"/>
                    <a:pt x="49" y="2372"/>
                    <a:pt x="107" y="2372"/>
                  </a:cubicBezTo>
                  <a:cubicBezTo>
                    <a:pt x="165" y="2372"/>
                    <a:pt x="212" y="2325"/>
                    <a:pt x="212" y="2267"/>
                  </a:cubicBezTo>
                  <a:lnTo>
                    <a:pt x="212" y="106"/>
                  </a:lnTo>
                  <a:cubicBezTo>
                    <a:pt x="212" y="48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054981" y="3423935"/>
              <a:ext cx="16696" cy="186728"/>
            </a:xfrm>
            <a:custGeom>
              <a:avLst/>
              <a:gdLst/>
              <a:ahLst/>
              <a:cxnLst/>
              <a:rect l="l" t="t" r="r" b="b"/>
              <a:pathLst>
                <a:path w="212" h="2371" extrusionOk="0">
                  <a:moveTo>
                    <a:pt x="105" y="1"/>
                  </a:moveTo>
                  <a:cubicBezTo>
                    <a:pt x="47" y="1"/>
                    <a:pt x="0" y="47"/>
                    <a:pt x="0" y="105"/>
                  </a:cubicBezTo>
                  <a:lnTo>
                    <a:pt x="0" y="2264"/>
                  </a:lnTo>
                  <a:cubicBezTo>
                    <a:pt x="0" y="2323"/>
                    <a:pt x="47" y="2371"/>
                    <a:pt x="105" y="2371"/>
                  </a:cubicBezTo>
                  <a:cubicBezTo>
                    <a:pt x="163" y="2371"/>
                    <a:pt x="211" y="2323"/>
                    <a:pt x="211" y="2264"/>
                  </a:cubicBezTo>
                  <a:lnTo>
                    <a:pt x="211" y="105"/>
                  </a:lnTo>
                  <a:cubicBezTo>
                    <a:pt x="211" y="47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164532" y="3297058"/>
              <a:ext cx="16696" cy="205944"/>
            </a:xfrm>
            <a:custGeom>
              <a:avLst/>
              <a:gdLst/>
              <a:ahLst/>
              <a:cxnLst/>
              <a:rect l="l" t="t" r="r" b="b"/>
              <a:pathLst>
                <a:path w="212" h="2615" extrusionOk="0">
                  <a:moveTo>
                    <a:pt x="107" y="1"/>
                  </a:moveTo>
                  <a:cubicBezTo>
                    <a:pt x="49" y="1"/>
                    <a:pt x="1" y="49"/>
                    <a:pt x="1" y="107"/>
                  </a:cubicBezTo>
                  <a:lnTo>
                    <a:pt x="1" y="2509"/>
                  </a:lnTo>
                  <a:cubicBezTo>
                    <a:pt x="1" y="2567"/>
                    <a:pt x="49" y="2615"/>
                    <a:pt x="107" y="2615"/>
                  </a:cubicBezTo>
                  <a:cubicBezTo>
                    <a:pt x="165" y="2615"/>
                    <a:pt x="211" y="2567"/>
                    <a:pt x="211" y="2509"/>
                  </a:cubicBezTo>
                  <a:lnTo>
                    <a:pt x="211" y="107"/>
                  </a:lnTo>
                  <a:cubicBezTo>
                    <a:pt x="211" y="49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246046" y="3483711"/>
              <a:ext cx="16854" cy="268633"/>
            </a:xfrm>
            <a:custGeom>
              <a:avLst/>
              <a:gdLst/>
              <a:ahLst/>
              <a:cxnLst/>
              <a:rect l="l" t="t" r="r" b="b"/>
              <a:pathLst>
                <a:path w="214" h="3411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3305"/>
                  </a:lnTo>
                  <a:cubicBezTo>
                    <a:pt x="1" y="3364"/>
                    <a:pt x="47" y="3410"/>
                    <a:pt x="105" y="3410"/>
                  </a:cubicBezTo>
                  <a:cubicBezTo>
                    <a:pt x="165" y="3410"/>
                    <a:pt x="213" y="3362"/>
                    <a:pt x="212" y="3305"/>
                  </a:cubicBezTo>
                  <a:lnTo>
                    <a:pt x="212" y="107"/>
                  </a:lnTo>
                  <a:cubicBezTo>
                    <a:pt x="212" y="49"/>
                    <a:pt x="164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389856" y="3863161"/>
              <a:ext cx="16696" cy="251858"/>
            </a:xfrm>
            <a:custGeom>
              <a:avLst/>
              <a:gdLst/>
              <a:ahLst/>
              <a:cxnLst/>
              <a:rect l="l" t="t" r="r" b="b"/>
              <a:pathLst>
                <a:path w="212" h="3198" extrusionOk="0">
                  <a:moveTo>
                    <a:pt x="106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3092"/>
                  </a:lnTo>
                  <a:cubicBezTo>
                    <a:pt x="1" y="3150"/>
                    <a:pt x="47" y="3198"/>
                    <a:pt x="106" y="3198"/>
                  </a:cubicBezTo>
                  <a:cubicBezTo>
                    <a:pt x="164" y="3198"/>
                    <a:pt x="212" y="3150"/>
                    <a:pt x="212" y="3092"/>
                  </a:cubicBezTo>
                  <a:lnTo>
                    <a:pt x="212" y="107"/>
                  </a:lnTo>
                  <a:cubicBezTo>
                    <a:pt x="212" y="47"/>
                    <a:pt x="164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721266" y="3078823"/>
              <a:ext cx="16775" cy="196572"/>
            </a:xfrm>
            <a:custGeom>
              <a:avLst/>
              <a:gdLst/>
              <a:ahLst/>
              <a:cxnLst/>
              <a:rect l="l" t="t" r="r" b="b"/>
              <a:pathLst>
                <a:path w="213" h="2496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2391"/>
                  </a:lnTo>
                  <a:cubicBezTo>
                    <a:pt x="1" y="2449"/>
                    <a:pt x="47" y="2496"/>
                    <a:pt x="105" y="2496"/>
                  </a:cubicBezTo>
                  <a:cubicBezTo>
                    <a:pt x="165" y="2496"/>
                    <a:pt x="213" y="2449"/>
                    <a:pt x="211" y="2391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673854" y="3540652"/>
              <a:ext cx="250992" cy="16696"/>
            </a:xfrm>
            <a:custGeom>
              <a:avLst/>
              <a:gdLst/>
              <a:ahLst/>
              <a:cxnLst/>
              <a:rect l="l" t="t" r="r" b="b"/>
              <a:pathLst>
                <a:path w="3187" h="212" extrusionOk="0">
                  <a:moveTo>
                    <a:pt x="105" y="0"/>
                  </a:moveTo>
                  <a:cubicBezTo>
                    <a:pt x="47" y="0"/>
                    <a:pt x="1" y="47"/>
                    <a:pt x="1" y="105"/>
                  </a:cubicBezTo>
                  <a:cubicBezTo>
                    <a:pt x="1" y="163"/>
                    <a:pt x="47" y="211"/>
                    <a:pt x="105" y="211"/>
                  </a:cubicBezTo>
                  <a:lnTo>
                    <a:pt x="3081" y="211"/>
                  </a:lnTo>
                  <a:cubicBezTo>
                    <a:pt x="3140" y="211"/>
                    <a:pt x="3186" y="163"/>
                    <a:pt x="3186" y="105"/>
                  </a:cubicBezTo>
                  <a:cubicBezTo>
                    <a:pt x="3186" y="47"/>
                    <a:pt x="3140" y="0"/>
                    <a:pt x="3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098670" y="3339429"/>
              <a:ext cx="16696" cy="101200"/>
            </a:xfrm>
            <a:custGeom>
              <a:avLst/>
              <a:gdLst/>
              <a:ahLst/>
              <a:cxnLst/>
              <a:rect l="l" t="t" r="r" b="b"/>
              <a:pathLst>
                <a:path w="212" h="1285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1178"/>
                  </a:lnTo>
                  <a:cubicBezTo>
                    <a:pt x="1" y="1237"/>
                    <a:pt x="47" y="1285"/>
                    <a:pt x="105" y="1285"/>
                  </a:cubicBezTo>
                  <a:cubicBezTo>
                    <a:pt x="163" y="1285"/>
                    <a:pt x="211" y="1237"/>
                    <a:pt x="211" y="1178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3901" y="2016238"/>
              <a:ext cx="350696" cy="545693"/>
            </a:xfrm>
            <a:custGeom>
              <a:avLst/>
              <a:gdLst/>
              <a:ahLst/>
              <a:cxnLst/>
              <a:rect l="l" t="t" r="r" b="b"/>
              <a:pathLst>
                <a:path w="4453" h="6929" extrusionOk="0">
                  <a:moveTo>
                    <a:pt x="828" y="1"/>
                  </a:moveTo>
                  <a:cubicBezTo>
                    <a:pt x="371" y="1"/>
                    <a:pt x="1" y="371"/>
                    <a:pt x="1" y="828"/>
                  </a:cubicBezTo>
                  <a:lnTo>
                    <a:pt x="1" y="6101"/>
                  </a:lnTo>
                  <a:cubicBezTo>
                    <a:pt x="1" y="6558"/>
                    <a:pt x="371" y="6928"/>
                    <a:pt x="828" y="6928"/>
                  </a:cubicBezTo>
                  <a:lnTo>
                    <a:pt x="3627" y="6928"/>
                  </a:lnTo>
                  <a:cubicBezTo>
                    <a:pt x="4082" y="6928"/>
                    <a:pt x="4453" y="6559"/>
                    <a:pt x="4453" y="6101"/>
                  </a:cubicBezTo>
                  <a:lnTo>
                    <a:pt x="4453" y="828"/>
                  </a:lnTo>
                  <a:cubicBezTo>
                    <a:pt x="4453" y="371"/>
                    <a:pt x="4082" y="1"/>
                    <a:pt x="3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70066" y="2161859"/>
              <a:ext cx="130340" cy="121361"/>
            </a:xfrm>
            <a:custGeom>
              <a:avLst/>
              <a:gdLst/>
              <a:ahLst/>
              <a:cxnLst/>
              <a:rect l="l" t="t" r="r" b="b"/>
              <a:pathLst>
                <a:path w="1655" h="1541" extrusionOk="0">
                  <a:moveTo>
                    <a:pt x="1309" y="1"/>
                  </a:moveTo>
                  <a:lnTo>
                    <a:pt x="1309" y="1"/>
                  </a:lnTo>
                  <a:cubicBezTo>
                    <a:pt x="0" y="668"/>
                    <a:pt x="614" y="1541"/>
                    <a:pt x="614" y="1541"/>
                  </a:cubicBezTo>
                  <a:cubicBezTo>
                    <a:pt x="1655" y="1212"/>
                    <a:pt x="1309" y="1"/>
                    <a:pt x="130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931626" y="1828325"/>
              <a:ext cx="350775" cy="545693"/>
            </a:xfrm>
            <a:custGeom>
              <a:avLst/>
              <a:gdLst/>
              <a:ahLst/>
              <a:cxnLst/>
              <a:rect l="l" t="t" r="r" b="b"/>
              <a:pathLst>
                <a:path w="4454" h="6929" extrusionOk="0">
                  <a:moveTo>
                    <a:pt x="828" y="1"/>
                  </a:moveTo>
                  <a:cubicBezTo>
                    <a:pt x="371" y="1"/>
                    <a:pt x="0" y="371"/>
                    <a:pt x="0" y="828"/>
                  </a:cubicBezTo>
                  <a:lnTo>
                    <a:pt x="0" y="6101"/>
                  </a:lnTo>
                  <a:cubicBezTo>
                    <a:pt x="0" y="6558"/>
                    <a:pt x="371" y="6929"/>
                    <a:pt x="828" y="6929"/>
                  </a:cubicBezTo>
                  <a:lnTo>
                    <a:pt x="3626" y="6929"/>
                  </a:lnTo>
                  <a:cubicBezTo>
                    <a:pt x="4083" y="6929"/>
                    <a:pt x="4454" y="6558"/>
                    <a:pt x="4454" y="6101"/>
                  </a:cubicBezTo>
                  <a:lnTo>
                    <a:pt x="4454" y="828"/>
                  </a:lnTo>
                  <a:cubicBezTo>
                    <a:pt x="4454" y="371"/>
                    <a:pt x="4083" y="1"/>
                    <a:pt x="3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37948" y="1973867"/>
              <a:ext cx="130182" cy="121361"/>
            </a:xfrm>
            <a:custGeom>
              <a:avLst/>
              <a:gdLst/>
              <a:ahLst/>
              <a:cxnLst/>
              <a:rect l="l" t="t" r="r" b="b"/>
              <a:pathLst>
                <a:path w="1653" h="1541" extrusionOk="0">
                  <a:moveTo>
                    <a:pt x="1308" y="1"/>
                  </a:moveTo>
                  <a:lnTo>
                    <a:pt x="1308" y="1"/>
                  </a:lnTo>
                  <a:cubicBezTo>
                    <a:pt x="1" y="667"/>
                    <a:pt x="611" y="1540"/>
                    <a:pt x="612" y="1540"/>
                  </a:cubicBezTo>
                  <a:cubicBezTo>
                    <a:pt x="612" y="1540"/>
                    <a:pt x="612" y="1540"/>
                    <a:pt x="612" y="1540"/>
                  </a:cubicBezTo>
                  <a:cubicBezTo>
                    <a:pt x="1653" y="1212"/>
                    <a:pt x="1308" y="1"/>
                    <a:pt x="13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-200250" y="2321184"/>
              <a:ext cx="546008" cy="849451"/>
            </a:xfrm>
            <a:custGeom>
              <a:avLst/>
              <a:gdLst/>
              <a:ahLst/>
              <a:cxnLst/>
              <a:rect l="l" t="t" r="r" b="b"/>
              <a:pathLst>
                <a:path w="6933" h="10786" extrusionOk="0">
                  <a:moveTo>
                    <a:pt x="1287" y="0"/>
                  </a:moveTo>
                  <a:cubicBezTo>
                    <a:pt x="578" y="0"/>
                    <a:pt x="1" y="576"/>
                    <a:pt x="1" y="1286"/>
                  </a:cubicBezTo>
                  <a:lnTo>
                    <a:pt x="1" y="9499"/>
                  </a:lnTo>
                  <a:cubicBezTo>
                    <a:pt x="1" y="10210"/>
                    <a:pt x="578" y="10785"/>
                    <a:pt x="1287" y="10785"/>
                  </a:cubicBezTo>
                  <a:lnTo>
                    <a:pt x="5646" y="10785"/>
                  </a:lnTo>
                  <a:cubicBezTo>
                    <a:pt x="6357" y="10785"/>
                    <a:pt x="6933" y="10210"/>
                    <a:pt x="6933" y="9499"/>
                  </a:cubicBezTo>
                  <a:lnTo>
                    <a:pt x="6933" y="1286"/>
                  </a:lnTo>
                  <a:cubicBezTo>
                    <a:pt x="6933" y="576"/>
                    <a:pt x="6357" y="0"/>
                    <a:pt x="5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54628" y="2506420"/>
              <a:ext cx="190036" cy="176805"/>
            </a:xfrm>
            <a:custGeom>
              <a:avLst/>
              <a:gdLst/>
              <a:ahLst/>
              <a:cxnLst/>
              <a:rect l="l" t="t" r="r" b="b"/>
              <a:pathLst>
                <a:path w="2413" h="2245" extrusionOk="0">
                  <a:moveTo>
                    <a:pt x="1908" y="1"/>
                  </a:moveTo>
                  <a:lnTo>
                    <a:pt x="1908" y="1"/>
                  </a:lnTo>
                  <a:cubicBezTo>
                    <a:pt x="1" y="973"/>
                    <a:pt x="895" y="2244"/>
                    <a:pt x="895" y="2244"/>
                  </a:cubicBezTo>
                  <a:cubicBezTo>
                    <a:pt x="2413" y="1764"/>
                    <a:pt x="1908" y="1"/>
                    <a:pt x="19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74970" y="2210767"/>
              <a:ext cx="546008" cy="849609"/>
            </a:xfrm>
            <a:custGeom>
              <a:avLst/>
              <a:gdLst/>
              <a:ahLst/>
              <a:cxnLst/>
              <a:rect l="l" t="t" r="r" b="b"/>
              <a:pathLst>
                <a:path w="6933" h="10788" extrusionOk="0">
                  <a:moveTo>
                    <a:pt x="1287" y="1"/>
                  </a:moveTo>
                  <a:cubicBezTo>
                    <a:pt x="577" y="1"/>
                    <a:pt x="0" y="576"/>
                    <a:pt x="0" y="1287"/>
                  </a:cubicBezTo>
                  <a:lnTo>
                    <a:pt x="0" y="9500"/>
                  </a:lnTo>
                  <a:cubicBezTo>
                    <a:pt x="0" y="10210"/>
                    <a:pt x="577" y="10787"/>
                    <a:pt x="1287" y="10787"/>
                  </a:cubicBezTo>
                  <a:lnTo>
                    <a:pt x="5646" y="10787"/>
                  </a:lnTo>
                  <a:cubicBezTo>
                    <a:pt x="6357" y="10787"/>
                    <a:pt x="6932" y="10210"/>
                    <a:pt x="6932" y="9500"/>
                  </a:cubicBezTo>
                  <a:lnTo>
                    <a:pt x="6932" y="1287"/>
                  </a:lnTo>
                  <a:cubicBezTo>
                    <a:pt x="6932" y="576"/>
                    <a:pt x="6357" y="1"/>
                    <a:pt x="5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24136" y="2415613"/>
              <a:ext cx="174285" cy="162157"/>
            </a:xfrm>
            <a:custGeom>
              <a:avLst/>
              <a:gdLst/>
              <a:ahLst/>
              <a:cxnLst/>
              <a:rect l="l" t="t" r="r" b="b"/>
              <a:pathLst>
                <a:path w="2213" h="2059" extrusionOk="0">
                  <a:moveTo>
                    <a:pt x="1751" y="1"/>
                  </a:moveTo>
                  <a:lnTo>
                    <a:pt x="1751" y="1"/>
                  </a:lnTo>
                  <a:cubicBezTo>
                    <a:pt x="1" y="891"/>
                    <a:pt x="821" y="2058"/>
                    <a:pt x="821" y="2058"/>
                  </a:cubicBezTo>
                  <a:cubicBezTo>
                    <a:pt x="2212" y="1616"/>
                    <a:pt x="1751" y="1"/>
                    <a:pt x="17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815932" y="2289209"/>
              <a:ext cx="700841" cy="1016255"/>
            </a:xfrm>
            <a:custGeom>
              <a:avLst/>
              <a:gdLst/>
              <a:ahLst/>
              <a:cxnLst/>
              <a:rect l="l" t="t" r="r" b="b"/>
              <a:pathLst>
                <a:path w="8899" h="12904" extrusionOk="0">
                  <a:moveTo>
                    <a:pt x="1541" y="1"/>
                  </a:moveTo>
                  <a:cubicBezTo>
                    <a:pt x="690" y="1"/>
                    <a:pt x="1" y="688"/>
                    <a:pt x="1" y="1539"/>
                  </a:cubicBezTo>
                  <a:lnTo>
                    <a:pt x="1" y="11364"/>
                  </a:lnTo>
                  <a:cubicBezTo>
                    <a:pt x="1" y="12215"/>
                    <a:pt x="690" y="12904"/>
                    <a:pt x="1541" y="12904"/>
                  </a:cubicBezTo>
                  <a:lnTo>
                    <a:pt x="7359" y="12904"/>
                  </a:lnTo>
                  <a:cubicBezTo>
                    <a:pt x="8210" y="12904"/>
                    <a:pt x="8899" y="12215"/>
                    <a:pt x="8899" y="11364"/>
                  </a:cubicBezTo>
                  <a:lnTo>
                    <a:pt x="8899" y="1539"/>
                  </a:lnTo>
                  <a:cubicBezTo>
                    <a:pt x="8899" y="688"/>
                    <a:pt x="8210" y="1"/>
                    <a:pt x="7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971084" y="2527369"/>
              <a:ext cx="159006" cy="155226"/>
            </a:xfrm>
            <a:custGeom>
              <a:avLst/>
              <a:gdLst/>
              <a:ahLst/>
              <a:cxnLst/>
              <a:rect l="l" t="t" r="r" b="b"/>
              <a:pathLst>
                <a:path w="2019" h="1971" extrusionOk="0">
                  <a:moveTo>
                    <a:pt x="1070" y="1"/>
                  </a:moveTo>
                  <a:cubicBezTo>
                    <a:pt x="1" y="1338"/>
                    <a:pt x="1070" y="1971"/>
                    <a:pt x="1070" y="1971"/>
                  </a:cubicBezTo>
                  <a:cubicBezTo>
                    <a:pt x="2019" y="1119"/>
                    <a:pt x="1070" y="1"/>
                    <a:pt x="107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20149" y="2613293"/>
              <a:ext cx="184208" cy="171450"/>
            </a:xfrm>
            <a:custGeom>
              <a:avLst/>
              <a:gdLst/>
              <a:ahLst/>
              <a:cxnLst/>
              <a:rect l="l" t="t" r="r" b="b"/>
              <a:pathLst>
                <a:path w="2339" h="2177" extrusionOk="0">
                  <a:moveTo>
                    <a:pt x="1850" y="0"/>
                  </a:moveTo>
                  <a:lnTo>
                    <a:pt x="1850" y="0"/>
                  </a:lnTo>
                  <a:cubicBezTo>
                    <a:pt x="0" y="944"/>
                    <a:pt x="867" y="2175"/>
                    <a:pt x="865" y="2177"/>
                  </a:cubicBezTo>
                  <a:cubicBezTo>
                    <a:pt x="2338" y="1710"/>
                    <a:pt x="1850" y="0"/>
                    <a:pt x="185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440812" y="2010095"/>
              <a:ext cx="545930" cy="1071698"/>
            </a:xfrm>
            <a:custGeom>
              <a:avLst/>
              <a:gdLst/>
              <a:ahLst/>
              <a:cxnLst/>
              <a:rect l="l" t="t" r="r" b="b"/>
              <a:pathLst>
                <a:path w="6932" h="13608" extrusionOk="0">
                  <a:moveTo>
                    <a:pt x="1288" y="0"/>
                  </a:moveTo>
                  <a:cubicBezTo>
                    <a:pt x="577" y="0"/>
                    <a:pt x="1" y="577"/>
                    <a:pt x="1" y="1287"/>
                  </a:cubicBezTo>
                  <a:lnTo>
                    <a:pt x="1" y="12320"/>
                  </a:lnTo>
                  <a:cubicBezTo>
                    <a:pt x="1" y="13031"/>
                    <a:pt x="577" y="13607"/>
                    <a:pt x="1288" y="13607"/>
                  </a:cubicBezTo>
                  <a:lnTo>
                    <a:pt x="5645" y="13607"/>
                  </a:lnTo>
                  <a:cubicBezTo>
                    <a:pt x="6356" y="13607"/>
                    <a:pt x="6932" y="13031"/>
                    <a:pt x="6932" y="12320"/>
                  </a:cubicBezTo>
                  <a:lnTo>
                    <a:pt x="6932" y="1287"/>
                  </a:lnTo>
                  <a:cubicBezTo>
                    <a:pt x="6932" y="577"/>
                    <a:pt x="6356" y="0"/>
                    <a:pt x="5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515395" y="2138075"/>
              <a:ext cx="153021" cy="149398"/>
            </a:xfrm>
            <a:custGeom>
              <a:avLst/>
              <a:gdLst/>
              <a:ahLst/>
              <a:cxnLst/>
              <a:rect l="l" t="t" r="r" b="b"/>
              <a:pathLst>
                <a:path w="1943" h="1897" extrusionOk="0">
                  <a:moveTo>
                    <a:pt x="1031" y="1"/>
                  </a:moveTo>
                  <a:cubicBezTo>
                    <a:pt x="0" y="1287"/>
                    <a:pt x="1031" y="1896"/>
                    <a:pt x="1031" y="1896"/>
                  </a:cubicBezTo>
                  <a:cubicBezTo>
                    <a:pt x="1943" y="1078"/>
                    <a:pt x="1031" y="1"/>
                    <a:pt x="103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562649" y="2220612"/>
              <a:ext cx="177356" cy="165070"/>
            </a:xfrm>
            <a:custGeom>
              <a:avLst/>
              <a:gdLst/>
              <a:ahLst/>
              <a:cxnLst/>
              <a:rect l="l" t="t" r="r" b="b"/>
              <a:pathLst>
                <a:path w="2252" h="2096" extrusionOk="0">
                  <a:moveTo>
                    <a:pt x="1782" y="1"/>
                  </a:moveTo>
                  <a:cubicBezTo>
                    <a:pt x="1" y="909"/>
                    <a:pt x="834" y="2096"/>
                    <a:pt x="832" y="2096"/>
                  </a:cubicBezTo>
                  <a:cubicBezTo>
                    <a:pt x="2251" y="1647"/>
                    <a:pt x="1782" y="1"/>
                    <a:pt x="178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17779" y="3517262"/>
              <a:ext cx="427797" cy="389995"/>
            </a:xfrm>
            <a:custGeom>
              <a:avLst/>
              <a:gdLst/>
              <a:ahLst/>
              <a:cxnLst/>
              <a:rect l="l" t="t" r="r" b="b"/>
              <a:pathLst>
                <a:path w="5432" h="4952" extrusionOk="0">
                  <a:moveTo>
                    <a:pt x="1094" y="1"/>
                  </a:moveTo>
                  <a:cubicBezTo>
                    <a:pt x="491" y="1"/>
                    <a:pt x="1" y="489"/>
                    <a:pt x="1" y="1094"/>
                  </a:cubicBezTo>
                  <a:lnTo>
                    <a:pt x="1" y="3856"/>
                  </a:lnTo>
                  <a:cubicBezTo>
                    <a:pt x="1" y="4460"/>
                    <a:pt x="490" y="4951"/>
                    <a:pt x="1094" y="4951"/>
                  </a:cubicBezTo>
                  <a:lnTo>
                    <a:pt x="4335" y="4951"/>
                  </a:lnTo>
                  <a:cubicBezTo>
                    <a:pt x="4940" y="4951"/>
                    <a:pt x="5431" y="4460"/>
                    <a:pt x="5428" y="3856"/>
                  </a:cubicBezTo>
                  <a:lnTo>
                    <a:pt x="5428" y="1094"/>
                  </a:lnTo>
                  <a:cubicBezTo>
                    <a:pt x="5428" y="491"/>
                    <a:pt x="4940" y="1"/>
                    <a:pt x="4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40088" y="3642878"/>
              <a:ext cx="123960" cy="115140"/>
            </a:xfrm>
            <a:custGeom>
              <a:avLst/>
              <a:gdLst/>
              <a:ahLst/>
              <a:cxnLst/>
              <a:rect l="l" t="t" r="r" b="b"/>
              <a:pathLst>
                <a:path w="1574" h="1462" extrusionOk="0">
                  <a:moveTo>
                    <a:pt x="1244" y="1"/>
                  </a:moveTo>
                  <a:lnTo>
                    <a:pt x="1244" y="1"/>
                  </a:lnTo>
                  <a:cubicBezTo>
                    <a:pt x="1" y="633"/>
                    <a:pt x="582" y="1462"/>
                    <a:pt x="582" y="1462"/>
                  </a:cubicBezTo>
                  <a:cubicBezTo>
                    <a:pt x="1574" y="1149"/>
                    <a:pt x="1244" y="1"/>
                    <a:pt x="124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301963" y="3329506"/>
              <a:ext cx="427718" cy="665401"/>
            </a:xfrm>
            <a:custGeom>
              <a:avLst/>
              <a:gdLst/>
              <a:ahLst/>
              <a:cxnLst/>
              <a:rect l="l" t="t" r="r" b="b"/>
              <a:pathLst>
                <a:path w="5431" h="8449" extrusionOk="0">
                  <a:moveTo>
                    <a:pt x="1059" y="0"/>
                  </a:moveTo>
                  <a:cubicBezTo>
                    <a:pt x="473" y="0"/>
                    <a:pt x="0" y="474"/>
                    <a:pt x="0" y="1057"/>
                  </a:cubicBezTo>
                  <a:lnTo>
                    <a:pt x="0" y="7392"/>
                  </a:lnTo>
                  <a:cubicBezTo>
                    <a:pt x="0" y="7976"/>
                    <a:pt x="476" y="8449"/>
                    <a:pt x="1059" y="8449"/>
                  </a:cubicBezTo>
                  <a:lnTo>
                    <a:pt x="4374" y="8449"/>
                  </a:lnTo>
                  <a:cubicBezTo>
                    <a:pt x="4957" y="8449"/>
                    <a:pt x="5429" y="7976"/>
                    <a:pt x="5431" y="7392"/>
                  </a:cubicBezTo>
                  <a:lnTo>
                    <a:pt x="5431" y="1057"/>
                  </a:lnTo>
                  <a:cubicBezTo>
                    <a:pt x="5431" y="473"/>
                    <a:pt x="4957" y="0"/>
                    <a:pt x="4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379224" y="3406451"/>
              <a:ext cx="121125" cy="118211"/>
            </a:xfrm>
            <a:custGeom>
              <a:avLst/>
              <a:gdLst/>
              <a:ahLst/>
              <a:cxnLst/>
              <a:rect l="l" t="t" r="r" b="b"/>
              <a:pathLst>
                <a:path w="1538" h="1501" extrusionOk="0">
                  <a:moveTo>
                    <a:pt x="815" y="0"/>
                  </a:moveTo>
                  <a:cubicBezTo>
                    <a:pt x="1" y="1018"/>
                    <a:pt x="815" y="1501"/>
                    <a:pt x="815" y="1501"/>
                  </a:cubicBezTo>
                  <a:cubicBezTo>
                    <a:pt x="1537" y="851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416476" y="3471898"/>
              <a:ext cx="140578" cy="130655"/>
            </a:xfrm>
            <a:custGeom>
              <a:avLst/>
              <a:gdLst/>
              <a:ahLst/>
              <a:cxnLst/>
              <a:rect l="l" t="t" r="r" b="b"/>
              <a:pathLst>
                <a:path w="1785" h="1659" extrusionOk="0">
                  <a:moveTo>
                    <a:pt x="1411" y="1"/>
                  </a:moveTo>
                  <a:lnTo>
                    <a:pt x="1411" y="1"/>
                  </a:lnTo>
                  <a:cubicBezTo>
                    <a:pt x="0" y="718"/>
                    <a:pt x="660" y="1655"/>
                    <a:pt x="662" y="1658"/>
                  </a:cubicBezTo>
                  <a:cubicBezTo>
                    <a:pt x="1784" y="1302"/>
                    <a:pt x="1411" y="1"/>
                    <a:pt x="141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31604" y="1921888"/>
              <a:ext cx="802592" cy="1328046"/>
            </a:xfrm>
            <a:custGeom>
              <a:avLst/>
              <a:gdLst/>
              <a:ahLst/>
              <a:cxnLst/>
              <a:rect l="l" t="t" r="r" b="b"/>
              <a:pathLst>
                <a:path w="10191" h="16863" extrusionOk="0">
                  <a:moveTo>
                    <a:pt x="1892" y="1"/>
                  </a:moveTo>
                  <a:cubicBezTo>
                    <a:pt x="848" y="1"/>
                    <a:pt x="0" y="848"/>
                    <a:pt x="0" y="1894"/>
                  </a:cubicBezTo>
                  <a:lnTo>
                    <a:pt x="0" y="14971"/>
                  </a:lnTo>
                  <a:cubicBezTo>
                    <a:pt x="0" y="16015"/>
                    <a:pt x="848" y="16863"/>
                    <a:pt x="1892" y="16863"/>
                  </a:cubicBezTo>
                  <a:lnTo>
                    <a:pt x="8299" y="16863"/>
                  </a:lnTo>
                  <a:cubicBezTo>
                    <a:pt x="9343" y="16863"/>
                    <a:pt x="10191" y="16015"/>
                    <a:pt x="10191" y="14973"/>
                  </a:cubicBezTo>
                  <a:lnTo>
                    <a:pt x="10191" y="1894"/>
                  </a:lnTo>
                  <a:cubicBezTo>
                    <a:pt x="10191" y="848"/>
                    <a:pt x="9343" y="1"/>
                    <a:pt x="8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45329" y="2054908"/>
              <a:ext cx="192556" cy="187988"/>
            </a:xfrm>
            <a:custGeom>
              <a:avLst/>
              <a:gdLst/>
              <a:ahLst/>
              <a:cxnLst/>
              <a:rect l="l" t="t" r="r" b="b"/>
              <a:pathLst>
                <a:path w="2445" h="2387" extrusionOk="0">
                  <a:moveTo>
                    <a:pt x="1296" y="1"/>
                  </a:moveTo>
                  <a:cubicBezTo>
                    <a:pt x="0" y="1619"/>
                    <a:pt x="1296" y="2387"/>
                    <a:pt x="1296" y="2387"/>
                  </a:cubicBezTo>
                  <a:cubicBezTo>
                    <a:pt x="2444" y="1356"/>
                    <a:pt x="1296" y="1"/>
                    <a:pt x="12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904476" y="2158945"/>
              <a:ext cx="223349" cy="207756"/>
            </a:xfrm>
            <a:custGeom>
              <a:avLst/>
              <a:gdLst/>
              <a:ahLst/>
              <a:cxnLst/>
              <a:rect l="l" t="t" r="r" b="b"/>
              <a:pathLst>
                <a:path w="2836" h="2638" extrusionOk="0">
                  <a:moveTo>
                    <a:pt x="2244" y="0"/>
                  </a:moveTo>
                  <a:lnTo>
                    <a:pt x="2244" y="0"/>
                  </a:lnTo>
                  <a:cubicBezTo>
                    <a:pt x="1" y="1141"/>
                    <a:pt x="1052" y="2637"/>
                    <a:pt x="1052" y="2637"/>
                  </a:cubicBezTo>
                  <a:cubicBezTo>
                    <a:pt x="2836" y="2072"/>
                    <a:pt x="2244" y="0"/>
                    <a:pt x="224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88617" y="4777289"/>
              <a:ext cx="1468623" cy="366211"/>
            </a:xfrm>
            <a:custGeom>
              <a:avLst/>
              <a:gdLst/>
              <a:ahLst/>
              <a:cxnLst/>
              <a:rect l="l" t="t" r="r" b="b"/>
              <a:pathLst>
                <a:path w="18648" h="4650" extrusionOk="0">
                  <a:moveTo>
                    <a:pt x="9325" y="0"/>
                  </a:moveTo>
                  <a:cubicBezTo>
                    <a:pt x="4175" y="0"/>
                    <a:pt x="1" y="2082"/>
                    <a:pt x="1" y="4650"/>
                  </a:cubicBezTo>
                  <a:lnTo>
                    <a:pt x="18647" y="4650"/>
                  </a:lnTo>
                  <a:cubicBezTo>
                    <a:pt x="18647" y="2081"/>
                    <a:pt x="14473" y="0"/>
                    <a:pt x="9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2"/>
          <p:cNvSpPr/>
          <p:nvPr/>
        </p:nvSpPr>
        <p:spPr>
          <a:xfrm>
            <a:off x="0" y="4834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7981700" y="4642000"/>
            <a:ext cx="1162300" cy="806300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-299288" y="4040225"/>
            <a:ext cx="9742572" cy="2394210"/>
            <a:chOff x="-299288" y="3735425"/>
            <a:chExt cx="9742572" cy="2394210"/>
          </a:xfrm>
        </p:grpSpPr>
        <p:sp>
          <p:nvSpPr>
            <p:cNvPr id="269" name="Google Shape;269;p2"/>
            <p:cNvSpPr/>
            <p:nvPr/>
          </p:nvSpPr>
          <p:spPr>
            <a:xfrm>
              <a:off x="-299288" y="42016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85464" y="40318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079265" y="44795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54897" y="52167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00553" y="46559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-77843" y="37354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570526" y="47428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888373" y="47692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340161" y="49343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46206" y="4016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566591" y="48795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652471" y="41599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150795" y="43664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357968" y="51777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484668" y="51358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640693" y="42437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093374" y="45017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445514" y="43088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377993" y="45833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681421" y="40500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907580" y="45954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8384521" y="54612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683164" y="58457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156148" y="48033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873325" y="42743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424638" y="45249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117119" y="50570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781297" y="45410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723806" y="50099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156711" y="58563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10179" y="45163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468625" y="53652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11222" y="52182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2"/>
          <p:cNvGrpSpPr/>
          <p:nvPr/>
        </p:nvGrpSpPr>
        <p:grpSpPr>
          <a:xfrm>
            <a:off x="2008763" y="4918600"/>
            <a:ext cx="117850" cy="112175"/>
            <a:chOff x="2008763" y="4613800"/>
            <a:chExt cx="117850" cy="112175"/>
          </a:xfrm>
        </p:grpSpPr>
        <p:sp>
          <p:nvSpPr>
            <p:cNvPr id="303" name="Google Shape;303;p2"/>
            <p:cNvSpPr/>
            <p:nvPr/>
          </p:nvSpPr>
          <p:spPr>
            <a:xfrm>
              <a:off x="2008763" y="46138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047013" y="46520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7899363" y="4465000"/>
            <a:ext cx="117850" cy="112175"/>
            <a:chOff x="7746963" y="4007800"/>
            <a:chExt cx="117850" cy="112175"/>
          </a:xfrm>
        </p:grpSpPr>
        <p:sp>
          <p:nvSpPr>
            <p:cNvPr id="306" name="Google Shape;306;p2"/>
            <p:cNvSpPr/>
            <p:nvPr/>
          </p:nvSpPr>
          <p:spPr>
            <a:xfrm>
              <a:off x="7746963" y="40078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7785213" y="40460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2"/>
          <p:cNvGrpSpPr/>
          <p:nvPr/>
        </p:nvGrpSpPr>
        <p:grpSpPr>
          <a:xfrm>
            <a:off x="5071875" y="3510704"/>
            <a:ext cx="399801" cy="760988"/>
            <a:chOff x="5071875" y="3205904"/>
            <a:chExt cx="399801" cy="760988"/>
          </a:xfrm>
        </p:grpSpPr>
        <p:sp>
          <p:nvSpPr>
            <p:cNvPr id="309" name="Google Shape;309;p2"/>
            <p:cNvSpPr/>
            <p:nvPr/>
          </p:nvSpPr>
          <p:spPr>
            <a:xfrm>
              <a:off x="5128590" y="3205904"/>
              <a:ext cx="300552" cy="760988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77506" y="3269222"/>
              <a:ext cx="160742" cy="697669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304890" y="3376158"/>
              <a:ext cx="166787" cy="590732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341941" y="3434588"/>
              <a:ext cx="77237" cy="529315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71875" y="3576970"/>
              <a:ext cx="203838" cy="382304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2"/>
          <p:cNvGrpSpPr/>
          <p:nvPr/>
        </p:nvGrpSpPr>
        <p:grpSpPr>
          <a:xfrm>
            <a:off x="2889150" y="3160300"/>
            <a:ext cx="544904" cy="1191618"/>
            <a:chOff x="2889150" y="2855500"/>
            <a:chExt cx="544904" cy="1191618"/>
          </a:xfrm>
        </p:grpSpPr>
        <p:sp>
          <p:nvSpPr>
            <p:cNvPr id="315" name="Google Shape;315;p2"/>
            <p:cNvSpPr/>
            <p:nvPr/>
          </p:nvSpPr>
          <p:spPr>
            <a:xfrm>
              <a:off x="3053658" y="3173483"/>
              <a:ext cx="380396" cy="368878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174794" y="3303794"/>
              <a:ext cx="126799" cy="120226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957869" y="2855500"/>
              <a:ext cx="223598" cy="216895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029060" y="2932092"/>
              <a:ext cx="74576" cy="70671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889150" y="3041806"/>
              <a:ext cx="338195" cy="1005311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2"/>
          <p:cNvGrpSpPr/>
          <p:nvPr/>
        </p:nvGrpSpPr>
        <p:grpSpPr>
          <a:xfrm>
            <a:off x="3467725" y="3843650"/>
            <a:ext cx="1395500" cy="425975"/>
            <a:chOff x="3467725" y="3538850"/>
            <a:chExt cx="1395500" cy="425975"/>
          </a:xfrm>
        </p:grpSpPr>
        <p:sp>
          <p:nvSpPr>
            <p:cNvPr id="321" name="Google Shape;321;p2"/>
            <p:cNvSpPr/>
            <p:nvPr/>
          </p:nvSpPr>
          <p:spPr>
            <a:xfrm>
              <a:off x="3776875" y="3538850"/>
              <a:ext cx="1086350" cy="425975"/>
            </a:xfrm>
            <a:custGeom>
              <a:avLst/>
              <a:gdLst/>
              <a:ahLst/>
              <a:cxnLst/>
              <a:rect l="l" t="t" r="r" b="b"/>
              <a:pathLst>
                <a:path w="43454" h="17039" extrusionOk="0">
                  <a:moveTo>
                    <a:pt x="14733" y="1"/>
                  </a:moveTo>
                  <a:cubicBezTo>
                    <a:pt x="6400" y="1"/>
                    <a:pt x="8334" y="8929"/>
                    <a:pt x="8334" y="8929"/>
                  </a:cubicBezTo>
                  <a:cubicBezTo>
                    <a:pt x="8334" y="8929"/>
                    <a:pt x="6086" y="7540"/>
                    <a:pt x="4102" y="7540"/>
                  </a:cubicBezTo>
                  <a:cubicBezTo>
                    <a:pt x="3110" y="7540"/>
                    <a:pt x="2184" y="7887"/>
                    <a:pt x="1638" y="8929"/>
                  </a:cubicBezTo>
                  <a:cubicBezTo>
                    <a:pt x="0" y="12054"/>
                    <a:pt x="3423" y="17037"/>
                    <a:pt x="3423" y="17037"/>
                  </a:cubicBezTo>
                  <a:lnTo>
                    <a:pt x="3423" y="17039"/>
                  </a:lnTo>
                  <a:lnTo>
                    <a:pt x="39285" y="17039"/>
                  </a:lnTo>
                  <a:cubicBezTo>
                    <a:pt x="39285" y="17039"/>
                    <a:pt x="43453" y="13691"/>
                    <a:pt x="40682" y="10864"/>
                  </a:cubicBezTo>
                  <a:cubicBezTo>
                    <a:pt x="39847" y="10012"/>
                    <a:pt x="38779" y="9714"/>
                    <a:pt x="37695" y="9714"/>
                  </a:cubicBezTo>
                  <a:cubicBezTo>
                    <a:pt x="35186" y="9714"/>
                    <a:pt x="32590" y="11310"/>
                    <a:pt x="32590" y="11310"/>
                  </a:cubicBezTo>
                  <a:cubicBezTo>
                    <a:pt x="32590" y="11310"/>
                    <a:pt x="34228" y="5804"/>
                    <a:pt x="29382" y="4762"/>
                  </a:cubicBezTo>
                  <a:cubicBezTo>
                    <a:pt x="28907" y="4660"/>
                    <a:pt x="28461" y="4614"/>
                    <a:pt x="28042" y="4614"/>
                  </a:cubicBezTo>
                  <a:cubicBezTo>
                    <a:pt x="24180" y="4614"/>
                    <a:pt x="22620" y="8519"/>
                    <a:pt x="22620" y="8519"/>
                  </a:cubicBezTo>
                  <a:cubicBezTo>
                    <a:pt x="22620" y="8519"/>
                    <a:pt x="23066" y="1"/>
                    <a:pt x="14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67725" y="3538850"/>
              <a:ext cx="1086325" cy="425975"/>
            </a:xfrm>
            <a:custGeom>
              <a:avLst/>
              <a:gdLst/>
              <a:ahLst/>
              <a:cxnLst/>
              <a:rect l="l" t="t" r="r" b="b"/>
              <a:pathLst>
                <a:path w="43453" h="17039" extrusionOk="0">
                  <a:moveTo>
                    <a:pt x="14732" y="1"/>
                  </a:moveTo>
                  <a:cubicBezTo>
                    <a:pt x="6399" y="1"/>
                    <a:pt x="8333" y="8929"/>
                    <a:pt x="8333" y="8929"/>
                  </a:cubicBezTo>
                  <a:cubicBezTo>
                    <a:pt x="8333" y="8929"/>
                    <a:pt x="6085" y="7540"/>
                    <a:pt x="4101" y="7540"/>
                  </a:cubicBezTo>
                  <a:cubicBezTo>
                    <a:pt x="3109" y="7540"/>
                    <a:pt x="2183" y="7887"/>
                    <a:pt x="1637" y="8929"/>
                  </a:cubicBezTo>
                  <a:cubicBezTo>
                    <a:pt x="0" y="12054"/>
                    <a:pt x="3423" y="17037"/>
                    <a:pt x="3423" y="17037"/>
                  </a:cubicBezTo>
                  <a:lnTo>
                    <a:pt x="3423" y="17039"/>
                  </a:lnTo>
                  <a:lnTo>
                    <a:pt x="39284" y="17039"/>
                  </a:lnTo>
                  <a:cubicBezTo>
                    <a:pt x="39284" y="17039"/>
                    <a:pt x="43452" y="13691"/>
                    <a:pt x="40681" y="10864"/>
                  </a:cubicBezTo>
                  <a:cubicBezTo>
                    <a:pt x="39846" y="10012"/>
                    <a:pt x="38778" y="9714"/>
                    <a:pt x="37694" y="9714"/>
                  </a:cubicBezTo>
                  <a:cubicBezTo>
                    <a:pt x="35185" y="9714"/>
                    <a:pt x="32589" y="11310"/>
                    <a:pt x="32589" y="11310"/>
                  </a:cubicBezTo>
                  <a:cubicBezTo>
                    <a:pt x="32589" y="11310"/>
                    <a:pt x="34227" y="5804"/>
                    <a:pt x="29380" y="4762"/>
                  </a:cubicBezTo>
                  <a:cubicBezTo>
                    <a:pt x="28906" y="4660"/>
                    <a:pt x="28460" y="4614"/>
                    <a:pt x="28041" y="4614"/>
                  </a:cubicBezTo>
                  <a:cubicBezTo>
                    <a:pt x="24179" y="4614"/>
                    <a:pt x="22619" y="8519"/>
                    <a:pt x="22619" y="8519"/>
                  </a:cubicBezTo>
                  <a:cubicBezTo>
                    <a:pt x="22619" y="8519"/>
                    <a:pt x="23065" y="1"/>
                    <a:pt x="14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"/>
          <p:cNvGrpSpPr/>
          <p:nvPr/>
        </p:nvGrpSpPr>
        <p:grpSpPr>
          <a:xfrm>
            <a:off x="8124313" y="4512350"/>
            <a:ext cx="117850" cy="112175"/>
            <a:chOff x="7819513" y="3902750"/>
            <a:chExt cx="117850" cy="112175"/>
          </a:xfrm>
        </p:grpSpPr>
        <p:sp>
          <p:nvSpPr>
            <p:cNvPr id="324" name="Google Shape;324;p2"/>
            <p:cNvSpPr/>
            <p:nvPr/>
          </p:nvSpPr>
          <p:spPr>
            <a:xfrm>
              <a:off x="7819513" y="39027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7857763" y="39410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"/>
          <p:cNvGrpSpPr/>
          <p:nvPr/>
        </p:nvGrpSpPr>
        <p:grpSpPr>
          <a:xfrm>
            <a:off x="3846038" y="4400175"/>
            <a:ext cx="117850" cy="112175"/>
            <a:chOff x="3388838" y="3638175"/>
            <a:chExt cx="117850" cy="112175"/>
          </a:xfrm>
        </p:grpSpPr>
        <p:sp>
          <p:nvSpPr>
            <p:cNvPr id="327" name="Google Shape;327;p2"/>
            <p:cNvSpPr/>
            <p:nvPr/>
          </p:nvSpPr>
          <p:spPr>
            <a:xfrm>
              <a:off x="3388838" y="36381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427088" y="36764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2"/>
          <p:cNvGrpSpPr/>
          <p:nvPr/>
        </p:nvGrpSpPr>
        <p:grpSpPr>
          <a:xfrm>
            <a:off x="3578763" y="4456938"/>
            <a:ext cx="117850" cy="112175"/>
            <a:chOff x="2969163" y="3542538"/>
            <a:chExt cx="117850" cy="112175"/>
          </a:xfrm>
        </p:grpSpPr>
        <p:sp>
          <p:nvSpPr>
            <p:cNvPr id="330" name="Google Shape;330;p2"/>
            <p:cNvSpPr/>
            <p:nvPr/>
          </p:nvSpPr>
          <p:spPr>
            <a:xfrm>
              <a:off x="2969163" y="3542538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007413" y="3580788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2" name="Google Shape;332;p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"/>
          <p:cNvSpPr txBox="1">
            <a:spLocks noGrp="1"/>
          </p:cNvSpPr>
          <p:nvPr>
            <p:ph type="subTitle" idx="1"/>
          </p:nvPr>
        </p:nvSpPr>
        <p:spPr>
          <a:xfrm rot="-581">
            <a:off x="2796893" y="2211427"/>
            <a:ext cx="3550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719993" y="692400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AND_BODY_4_2">
    <p:spTree>
      <p:nvGrpSpPr>
        <p:cNvPr id="1" name="Shape 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2" name="Google Shape;3632;p18"/>
          <p:cNvGrpSpPr/>
          <p:nvPr/>
        </p:nvGrpSpPr>
        <p:grpSpPr>
          <a:xfrm>
            <a:off x="94175" y="56658"/>
            <a:ext cx="8863536" cy="3932775"/>
            <a:chOff x="94175" y="56658"/>
            <a:chExt cx="8863536" cy="3932775"/>
          </a:xfrm>
        </p:grpSpPr>
        <p:sp>
          <p:nvSpPr>
            <p:cNvPr id="3633" name="Google Shape;3633;p18"/>
            <p:cNvSpPr/>
            <p:nvPr/>
          </p:nvSpPr>
          <p:spPr>
            <a:xfrm rot="-1973773">
              <a:off x="131376" y="22482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8"/>
            <p:cNvSpPr/>
            <p:nvPr/>
          </p:nvSpPr>
          <p:spPr>
            <a:xfrm rot="2359819">
              <a:off x="187425" y="14756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8"/>
            <p:cNvSpPr/>
            <p:nvPr/>
          </p:nvSpPr>
          <p:spPr>
            <a:xfrm rot="-1973773">
              <a:off x="8461207" y="37541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8"/>
            <p:cNvSpPr/>
            <p:nvPr/>
          </p:nvSpPr>
          <p:spPr>
            <a:xfrm>
              <a:off x="8515896" y="184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8"/>
            <p:cNvSpPr/>
            <p:nvPr/>
          </p:nvSpPr>
          <p:spPr>
            <a:xfrm rot="2359819">
              <a:off x="8716972" y="2153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8"/>
            <p:cNvSpPr/>
            <p:nvPr/>
          </p:nvSpPr>
          <p:spPr>
            <a:xfrm rot="2359819">
              <a:off x="8114523" y="9820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8"/>
            <p:cNvSpPr/>
            <p:nvPr/>
          </p:nvSpPr>
          <p:spPr>
            <a:xfrm rot="-1973773">
              <a:off x="8674214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8"/>
            <p:cNvSpPr/>
            <p:nvPr/>
          </p:nvSpPr>
          <p:spPr>
            <a:xfrm>
              <a:off x="527953" y="19725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8"/>
            <p:cNvSpPr/>
            <p:nvPr/>
          </p:nvSpPr>
          <p:spPr>
            <a:xfrm rot="-1973773">
              <a:off x="5721023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8"/>
            <p:cNvSpPr/>
            <p:nvPr/>
          </p:nvSpPr>
          <p:spPr>
            <a:xfrm rot="2359819">
              <a:off x="5187717" y="98208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8"/>
            <p:cNvSpPr/>
            <p:nvPr/>
          </p:nvSpPr>
          <p:spPr>
            <a:xfrm rot="2359819">
              <a:off x="6048847" y="1423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4" name="Google Shape;3644;p18"/>
          <p:cNvGrpSpPr/>
          <p:nvPr/>
        </p:nvGrpSpPr>
        <p:grpSpPr>
          <a:xfrm>
            <a:off x="208721" y="2557496"/>
            <a:ext cx="497025" cy="1143950"/>
            <a:chOff x="208721" y="2557496"/>
            <a:chExt cx="497025" cy="1143950"/>
          </a:xfrm>
        </p:grpSpPr>
        <p:sp>
          <p:nvSpPr>
            <p:cNvPr id="3645" name="Google Shape;3645;p18"/>
            <p:cNvSpPr/>
            <p:nvPr/>
          </p:nvSpPr>
          <p:spPr>
            <a:xfrm>
              <a:off x="208721" y="2815421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8"/>
            <p:cNvSpPr/>
            <p:nvPr/>
          </p:nvSpPr>
          <p:spPr>
            <a:xfrm>
              <a:off x="291871" y="2557496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8"/>
            <p:cNvSpPr/>
            <p:nvPr/>
          </p:nvSpPr>
          <p:spPr>
            <a:xfrm>
              <a:off x="470796" y="2725771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8" name="Google Shape;3648;p18"/>
          <p:cNvGrpSpPr/>
          <p:nvPr/>
        </p:nvGrpSpPr>
        <p:grpSpPr>
          <a:xfrm>
            <a:off x="0" y="3480150"/>
            <a:ext cx="669992" cy="1254199"/>
            <a:chOff x="0" y="3480150"/>
            <a:chExt cx="669992" cy="1254199"/>
          </a:xfrm>
        </p:grpSpPr>
        <p:sp>
          <p:nvSpPr>
            <p:cNvPr id="3649" name="Google Shape;3649;p18"/>
            <p:cNvSpPr/>
            <p:nvPr/>
          </p:nvSpPr>
          <p:spPr>
            <a:xfrm>
              <a:off x="91765" y="4027467"/>
              <a:ext cx="273401" cy="706699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8"/>
            <p:cNvSpPr/>
            <p:nvPr/>
          </p:nvSpPr>
          <p:spPr>
            <a:xfrm>
              <a:off x="0" y="3480150"/>
              <a:ext cx="570615" cy="514427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8"/>
            <p:cNvSpPr/>
            <p:nvPr/>
          </p:nvSpPr>
          <p:spPr>
            <a:xfrm>
              <a:off x="81514" y="3726948"/>
              <a:ext cx="149611" cy="1007401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8"/>
            <p:cNvSpPr/>
            <p:nvPr/>
          </p:nvSpPr>
          <p:spPr>
            <a:xfrm>
              <a:off x="8736" y="3806349"/>
              <a:ext cx="661255" cy="573609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3" name="Google Shape;3653;p18"/>
          <p:cNvGrpSpPr/>
          <p:nvPr/>
        </p:nvGrpSpPr>
        <p:grpSpPr>
          <a:xfrm>
            <a:off x="669995" y="4354278"/>
            <a:ext cx="336205" cy="380061"/>
            <a:chOff x="669995" y="4354278"/>
            <a:chExt cx="336205" cy="380061"/>
          </a:xfrm>
        </p:grpSpPr>
        <p:sp>
          <p:nvSpPr>
            <p:cNvPr id="3654" name="Google Shape;3654;p18"/>
            <p:cNvSpPr/>
            <p:nvPr/>
          </p:nvSpPr>
          <p:spPr>
            <a:xfrm>
              <a:off x="669995" y="4445737"/>
              <a:ext cx="211456" cy="256454"/>
            </a:xfrm>
            <a:custGeom>
              <a:avLst/>
              <a:gdLst/>
              <a:ahLst/>
              <a:cxnLst/>
              <a:rect l="l" t="t" r="r" b="b"/>
              <a:pathLst>
                <a:path w="4624" h="5608" extrusionOk="0">
                  <a:moveTo>
                    <a:pt x="1" y="0"/>
                  </a:moveTo>
                  <a:lnTo>
                    <a:pt x="1" y="0"/>
                  </a:lnTo>
                  <a:cubicBezTo>
                    <a:pt x="806" y="2365"/>
                    <a:pt x="2491" y="4410"/>
                    <a:pt x="4624" y="5607"/>
                  </a:cubicBezTo>
                  <a:cubicBezTo>
                    <a:pt x="3964" y="3200"/>
                    <a:pt x="2238" y="110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8"/>
            <p:cNvSpPr/>
            <p:nvPr/>
          </p:nvSpPr>
          <p:spPr>
            <a:xfrm>
              <a:off x="877287" y="4478662"/>
              <a:ext cx="114234" cy="127495"/>
            </a:xfrm>
            <a:custGeom>
              <a:avLst/>
              <a:gdLst/>
              <a:ahLst/>
              <a:cxnLst/>
              <a:rect l="l" t="t" r="r" b="b"/>
              <a:pathLst>
                <a:path w="2498" h="2788" extrusionOk="0">
                  <a:moveTo>
                    <a:pt x="2498" y="1"/>
                  </a:moveTo>
                  <a:lnTo>
                    <a:pt x="2498" y="1"/>
                  </a:lnTo>
                  <a:cubicBezTo>
                    <a:pt x="1355" y="594"/>
                    <a:pt x="446" y="1609"/>
                    <a:pt x="1" y="2788"/>
                  </a:cubicBezTo>
                  <a:cubicBezTo>
                    <a:pt x="1177" y="2266"/>
                    <a:pt x="2108" y="1225"/>
                    <a:pt x="2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8"/>
            <p:cNvSpPr/>
            <p:nvPr/>
          </p:nvSpPr>
          <p:spPr>
            <a:xfrm>
              <a:off x="773801" y="4450310"/>
              <a:ext cx="103944" cy="135818"/>
            </a:xfrm>
            <a:custGeom>
              <a:avLst/>
              <a:gdLst/>
              <a:ahLst/>
              <a:cxnLst/>
              <a:rect l="l" t="t" r="r" b="b"/>
              <a:pathLst>
                <a:path w="2273" h="2970" extrusionOk="0">
                  <a:moveTo>
                    <a:pt x="0" y="0"/>
                  </a:moveTo>
                  <a:lnTo>
                    <a:pt x="0" y="0"/>
                  </a:lnTo>
                  <a:cubicBezTo>
                    <a:pt x="370" y="1233"/>
                    <a:pt x="1200" y="2316"/>
                    <a:pt x="2273" y="2970"/>
                  </a:cubicBezTo>
                  <a:cubicBezTo>
                    <a:pt x="1978" y="1720"/>
                    <a:pt x="1130" y="6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8"/>
            <p:cNvSpPr/>
            <p:nvPr/>
          </p:nvSpPr>
          <p:spPr>
            <a:xfrm>
              <a:off x="864162" y="4423558"/>
              <a:ext cx="21630" cy="310781"/>
            </a:xfrm>
            <a:custGeom>
              <a:avLst/>
              <a:gdLst/>
              <a:ahLst/>
              <a:cxnLst/>
              <a:rect l="l" t="t" r="r" b="b"/>
              <a:pathLst>
                <a:path w="473" h="6796" extrusionOk="0">
                  <a:moveTo>
                    <a:pt x="472" y="1"/>
                  </a:moveTo>
                  <a:lnTo>
                    <a:pt x="352" y="1673"/>
                  </a:lnTo>
                  <a:lnTo>
                    <a:pt x="146" y="4654"/>
                  </a:lnTo>
                  <a:lnTo>
                    <a:pt x="89" y="5462"/>
                  </a:lnTo>
                  <a:lnTo>
                    <a:pt x="82" y="5560"/>
                  </a:lnTo>
                  <a:lnTo>
                    <a:pt x="81" y="5598"/>
                  </a:lnTo>
                  <a:lnTo>
                    <a:pt x="72" y="5737"/>
                  </a:lnTo>
                  <a:lnTo>
                    <a:pt x="24" y="6403"/>
                  </a:lnTo>
                  <a:lnTo>
                    <a:pt x="14" y="6585"/>
                  </a:lnTo>
                  <a:lnTo>
                    <a:pt x="11" y="6603"/>
                  </a:lnTo>
                  <a:lnTo>
                    <a:pt x="10" y="6664"/>
                  </a:lnTo>
                  <a:lnTo>
                    <a:pt x="1" y="6796"/>
                  </a:lnTo>
                  <a:cubicBezTo>
                    <a:pt x="120" y="6796"/>
                    <a:pt x="240" y="6796"/>
                    <a:pt x="358" y="6794"/>
                  </a:cubicBezTo>
                  <a:cubicBezTo>
                    <a:pt x="363" y="6510"/>
                    <a:pt x="371" y="6033"/>
                    <a:pt x="379" y="5459"/>
                  </a:cubicBezTo>
                  <a:cubicBezTo>
                    <a:pt x="387" y="4996"/>
                    <a:pt x="395" y="4473"/>
                    <a:pt x="405" y="3936"/>
                  </a:cubicBezTo>
                  <a:lnTo>
                    <a:pt x="405" y="3871"/>
                  </a:lnTo>
                  <a:cubicBezTo>
                    <a:pt x="407" y="3865"/>
                    <a:pt x="407" y="3862"/>
                    <a:pt x="405" y="3856"/>
                  </a:cubicBezTo>
                  <a:cubicBezTo>
                    <a:pt x="408" y="3807"/>
                    <a:pt x="408" y="3755"/>
                    <a:pt x="410" y="3706"/>
                  </a:cubicBezTo>
                  <a:cubicBezTo>
                    <a:pt x="421" y="3001"/>
                    <a:pt x="434" y="2289"/>
                    <a:pt x="443" y="1680"/>
                  </a:cubicBezTo>
                  <a:cubicBezTo>
                    <a:pt x="460" y="711"/>
                    <a:pt x="472" y="1"/>
                    <a:pt x="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8"/>
            <p:cNvSpPr/>
            <p:nvPr/>
          </p:nvSpPr>
          <p:spPr>
            <a:xfrm>
              <a:off x="794516" y="4354278"/>
              <a:ext cx="171945" cy="146336"/>
            </a:xfrm>
            <a:custGeom>
              <a:avLst/>
              <a:gdLst/>
              <a:ahLst/>
              <a:cxnLst/>
              <a:rect l="l" t="t" r="r" b="b"/>
              <a:pathLst>
                <a:path w="3760" h="3200" extrusionOk="0">
                  <a:moveTo>
                    <a:pt x="1805" y="0"/>
                  </a:moveTo>
                  <a:cubicBezTo>
                    <a:pt x="1785" y="0"/>
                    <a:pt x="1765" y="3"/>
                    <a:pt x="1744" y="8"/>
                  </a:cubicBezTo>
                  <a:cubicBezTo>
                    <a:pt x="1488" y="70"/>
                    <a:pt x="1437" y="486"/>
                    <a:pt x="1437" y="486"/>
                  </a:cubicBezTo>
                  <a:cubicBezTo>
                    <a:pt x="1437" y="486"/>
                    <a:pt x="1274" y="237"/>
                    <a:pt x="1046" y="237"/>
                  </a:cubicBezTo>
                  <a:cubicBezTo>
                    <a:pt x="994" y="237"/>
                    <a:pt x="939" y="250"/>
                    <a:pt x="881" y="282"/>
                  </a:cubicBezTo>
                  <a:cubicBezTo>
                    <a:pt x="703" y="382"/>
                    <a:pt x="700" y="767"/>
                    <a:pt x="700" y="767"/>
                  </a:cubicBezTo>
                  <a:cubicBezTo>
                    <a:pt x="700" y="767"/>
                    <a:pt x="683" y="765"/>
                    <a:pt x="654" y="765"/>
                  </a:cubicBezTo>
                  <a:cubicBezTo>
                    <a:pt x="496" y="765"/>
                    <a:pt x="1" y="826"/>
                    <a:pt x="164" y="1601"/>
                  </a:cubicBezTo>
                  <a:cubicBezTo>
                    <a:pt x="355" y="2504"/>
                    <a:pt x="1431" y="3200"/>
                    <a:pt x="2005" y="3200"/>
                  </a:cubicBezTo>
                  <a:cubicBezTo>
                    <a:pt x="2014" y="3200"/>
                    <a:pt x="2023" y="3200"/>
                    <a:pt x="2031" y="3199"/>
                  </a:cubicBezTo>
                  <a:cubicBezTo>
                    <a:pt x="2600" y="3177"/>
                    <a:pt x="3468" y="2241"/>
                    <a:pt x="3641" y="1487"/>
                  </a:cubicBezTo>
                  <a:cubicBezTo>
                    <a:pt x="3760" y="968"/>
                    <a:pt x="3527" y="789"/>
                    <a:pt x="3295" y="789"/>
                  </a:cubicBezTo>
                  <a:cubicBezTo>
                    <a:pt x="3227" y="789"/>
                    <a:pt x="3159" y="804"/>
                    <a:pt x="3100" y="831"/>
                  </a:cubicBezTo>
                  <a:cubicBezTo>
                    <a:pt x="3100" y="831"/>
                    <a:pt x="3049" y="70"/>
                    <a:pt x="2657" y="70"/>
                  </a:cubicBezTo>
                  <a:cubicBezTo>
                    <a:pt x="2540" y="70"/>
                    <a:pt x="2391" y="139"/>
                    <a:pt x="2204" y="318"/>
                  </a:cubicBezTo>
                  <a:cubicBezTo>
                    <a:pt x="2204" y="318"/>
                    <a:pt x="2039" y="0"/>
                    <a:pt x="1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8"/>
            <p:cNvSpPr/>
            <p:nvPr/>
          </p:nvSpPr>
          <p:spPr>
            <a:xfrm>
              <a:off x="873125" y="4592071"/>
              <a:ext cx="133074" cy="90042"/>
            </a:xfrm>
            <a:custGeom>
              <a:avLst/>
              <a:gdLst/>
              <a:ahLst/>
              <a:cxnLst/>
              <a:rect l="l" t="t" r="r" b="b"/>
              <a:pathLst>
                <a:path w="2910" h="1969" extrusionOk="0">
                  <a:moveTo>
                    <a:pt x="2909" y="0"/>
                  </a:moveTo>
                  <a:cubicBezTo>
                    <a:pt x="1719" y="200"/>
                    <a:pt x="630" y="936"/>
                    <a:pt x="1" y="1968"/>
                  </a:cubicBezTo>
                  <a:cubicBezTo>
                    <a:pt x="1253" y="1772"/>
                    <a:pt x="2229" y="1072"/>
                    <a:pt x="2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0" name="Google Shape;3660;p18"/>
          <p:cNvGrpSpPr/>
          <p:nvPr/>
        </p:nvGrpSpPr>
        <p:grpSpPr>
          <a:xfrm>
            <a:off x="271050" y="4266500"/>
            <a:ext cx="321775" cy="467850"/>
            <a:chOff x="271050" y="4266500"/>
            <a:chExt cx="321775" cy="467850"/>
          </a:xfrm>
        </p:grpSpPr>
        <p:sp>
          <p:nvSpPr>
            <p:cNvPr id="3661" name="Google Shape;3661;p18"/>
            <p:cNvSpPr/>
            <p:nvPr/>
          </p:nvSpPr>
          <p:spPr>
            <a:xfrm>
              <a:off x="271050" y="4393200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8"/>
            <p:cNvSpPr/>
            <p:nvPr/>
          </p:nvSpPr>
          <p:spPr>
            <a:xfrm>
              <a:off x="337550" y="4438975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8"/>
            <p:cNvSpPr/>
            <p:nvPr/>
          </p:nvSpPr>
          <p:spPr>
            <a:xfrm>
              <a:off x="303525" y="4516025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8"/>
            <p:cNvSpPr/>
            <p:nvPr/>
          </p:nvSpPr>
          <p:spPr>
            <a:xfrm>
              <a:off x="374075" y="4482725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8"/>
            <p:cNvSpPr/>
            <p:nvPr/>
          </p:nvSpPr>
          <p:spPr>
            <a:xfrm>
              <a:off x="464350" y="4407725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8"/>
            <p:cNvSpPr/>
            <p:nvPr/>
          </p:nvSpPr>
          <p:spPr>
            <a:xfrm>
              <a:off x="436750" y="4309200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8"/>
            <p:cNvSpPr/>
            <p:nvPr/>
          </p:nvSpPr>
          <p:spPr>
            <a:xfrm>
              <a:off x="401775" y="4266500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8"/>
            <p:cNvSpPr/>
            <p:nvPr/>
          </p:nvSpPr>
          <p:spPr>
            <a:xfrm>
              <a:off x="399325" y="4321350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8"/>
            <p:cNvSpPr/>
            <p:nvPr/>
          </p:nvSpPr>
          <p:spPr>
            <a:xfrm>
              <a:off x="373375" y="4343600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8"/>
            <p:cNvSpPr/>
            <p:nvPr/>
          </p:nvSpPr>
          <p:spPr>
            <a:xfrm>
              <a:off x="419550" y="4378225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8"/>
            <p:cNvSpPr/>
            <p:nvPr/>
          </p:nvSpPr>
          <p:spPr>
            <a:xfrm>
              <a:off x="336000" y="4416050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8"/>
            <p:cNvSpPr/>
            <p:nvPr/>
          </p:nvSpPr>
          <p:spPr>
            <a:xfrm>
              <a:off x="296675" y="4552775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8"/>
            <p:cNvSpPr/>
            <p:nvPr/>
          </p:nvSpPr>
          <p:spPr>
            <a:xfrm>
              <a:off x="510775" y="4501650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8"/>
            <p:cNvSpPr/>
            <p:nvPr/>
          </p:nvSpPr>
          <p:spPr>
            <a:xfrm>
              <a:off x="460125" y="4523625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8"/>
            <p:cNvSpPr/>
            <p:nvPr/>
          </p:nvSpPr>
          <p:spPr>
            <a:xfrm>
              <a:off x="456575" y="4614150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8"/>
            <p:cNvSpPr/>
            <p:nvPr/>
          </p:nvSpPr>
          <p:spPr>
            <a:xfrm>
              <a:off x="372200" y="4629300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8"/>
            <p:cNvSpPr/>
            <p:nvPr/>
          </p:nvSpPr>
          <p:spPr>
            <a:xfrm>
              <a:off x="422150" y="4491850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8"/>
            <p:cNvSpPr/>
            <p:nvPr/>
          </p:nvSpPr>
          <p:spPr>
            <a:xfrm>
              <a:off x="292650" y="4425400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8"/>
            <p:cNvSpPr/>
            <p:nvPr/>
          </p:nvSpPr>
          <p:spPr>
            <a:xfrm>
              <a:off x="420975" y="4526450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8"/>
            <p:cNvSpPr/>
            <p:nvPr/>
          </p:nvSpPr>
          <p:spPr>
            <a:xfrm>
              <a:off x="418450" y="4440550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8"/>
            <p:cNvSpPr/>
            <p:nvPr/>
          </p:nvSpPr>
          <p:spPr>
            <a:xfrm>
              <a:off x="412450" y="4302675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18"/>
          <p:cNvGrpSpPr/>
          <p:nvPr/>
        </p:nvGrpSpPr>
        <p:grpSpPr>
          <a:xfrm>
            <a:off x="6326550" y="-416175"/>
            <a:ext cx="1571824" cy="1294958"/>
            <a:chOff x="6326550" y="-416175"/>
            <a:chExt cx="1571824" cy="1294958"/>
          </a:xfrm>
        </p:grpSpPr>
        <p:sp>
          <p:nvSpPr>
            <p:cNvPr id="3683" name="Google Shape;3683;p18"/>
            <p:cNvSpPr/>
            <p:nvPr/>
          </p:nvSpPr>
          <p:spPr>
            <a:xfrm>
              <a:off x="6692446" y="192516"/>
              <a:ext cx="824076" cy="196585"/>
            </a:xfrm>
            <a:custGeom>
              <a:avLst/>
              <a:gdLst/>
              <a:ahLst/>
              <a:cxnLst/>
              <a:rect l="l" t="t" r="r" b="b"/>
              <a:pathLst>
                <a:path w="9914" h="2365" extrusionOk="0">
                  <a:moveTo>
                    <a:pt x="1" y="0"/>
                  </a:moveTo>
                  <a:lnTo>
                    <a:pt x="418" y="2364"/>
                  </a:lnTo>
                  <a:lnTo>
                    <a:pt x="9497" y="2364"/>
                  </a:lnTo>
                  <a:lnTo>
                    <a:pt x="9913" y="0"/>
                  </a:ln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8"/>
            <p:cNvSpPr/>
            <p:nvPr/>
          </p:nvSpPr>
          <p:spPr>
            <a:xfrm>
              <a:off x="6692446" y="150623"/>
              <a:ext cx="824076" cy="79714"/>
            </a:xfrm>
            <a:custGeom>
              <a:avLst/>
              <a:gdLst/>
              <a:ahLst/>
              <a:cxnLst/>
              <a:rect l="l" t="t" r="r" b="b"/>
              <a:pathLst>
                <a:path w="9914" h="959" extrusionOk="0">
                  <a:moveTo>
                    <a:pt x="5116" y="1"/>
                  </a:moveTo>
                  <a:cubicBezTo>
                    <a:pt x="2179" y="1"/>
                    <a:pt x="1" y="504"/>
                    <a:pt x="1" y="504"/>
                  </a:cubicBezTo>
                  <a:cubicBezTo>
                    <a:pt x="1538" y="845"/>
                    <a:pt x="3152" y="959"/>
                    <a:pt x="4621" y="959"/>
                  </a:cubicBezTo>
                  <a:cubicBezTo>
                    <a:pt x="7558" y="959"/>
                    <a:pt x="9913" y="504"/>
                    <a:pt x="9913" y="504"/>
                  </a:cubicBezTo>
                  <a:cubicBezTo>
                    <a:pt x="8243" y="127"/>
                    <a:pt x="6585" y="1"/>
                    <a:pt x="5116" y="1"/>
                  </a:cubicBezTo>
                  <a:close/>
                </a:path>
              </a:pathLst>
            </a:custGeom>
            <a:solidFill>
              <a:srgbClr val="438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8"/>
            <p:cNvSpPr/>
            <p:nvPr/>
          </p:nvSpPr>
          <p:spPr>
            <a:xfrm>
              <a:off x="7246860" y="-6475"/>
              <a:ext cx="651514" cy="741203"/>
            </a:xfrm>
            <a:custGeom>
              <a:avLst/>
              <a:gdLst/>
              <a:ahLst/>
              <a:cxnLst/>
              <a:rect l="l" t="t" r="r" b="b"/>
              <a:pathLst>
                <a:path w="7838" h="8917" extrusionOk="0">
                  <a:moveTo>
                    <a:pt x="1967" y="1848"/>
                  </a:moveTo>
                  <a:cubicBezTo>
                    <a:pt x="2041" y="1848"/>
                    <a:pt x="2119" y="1865"/>
                    <a:pt x="2182" y="1906"/>
                  </a:cubicBezTo>
                  <a:cubicBezTo>
                    <a:pt x="2254" y="1951"/>
                    <a:pt x="2309" y="2029"/>
                    <a:pt x="2320" y="2113"/>
                  </a:cubicBezTo>
                  <a:cubicBezTo>
                    <a:pt x="2346" y="2340"/>
                    <a:pt x="2058" y="2581"/>
                    <a:pt x="1816" y="2581"/>
                  </a:cubicBezTo>
                  <a:cubicBezTo>
                    <a:pt x="1737" y="2581"/>
                    <a:pt x="1662" y="2555"/>
                    <a:pt x="1605" y="2495"/>
                  </a:cubicBezTo>
                  <a:cubicBezTo>
                    <a:pt x="1502" y="2386"/>
                    <a:pt x="1489" y="2206"/>
                    <a:pt x="1561" y="2074"/>
                  </a:cubicBezTo>
                  <a:cubicBezTo>
                    <a:pt x="1634" y="1942"/>
                    <a:pt x="1783" y="1858"/>
                    <a:pt x="1934" y="1849"/>
                  </a:cubicBezTo>
                  <a:cubicBezTo>
                    <a:pt x="1945" y="1849"/>
                    <a:pt x="1956" y="1848"/>
                    <a:pt x="1967" y="1848"/>
                  </a:cubicBezTo>
                  <a:close/>
                  <a:moveTo>
                    <a:pt x="4482" y="2395"/>
                  </a:moveTo>
                  <a:cubicBezTo>
                    <a:pt x="4593" y="2395"/>
                    <a:pt x="4704" y="2412"/>
                    <a:pt x="4809" y="2444"/>
                  </a:cubicBezTo>
                  <a:cubicBezTo>
                    <a:pt x="4895" y="2471"/>
                    <a:pt x="5079" y="2521"/>
                    <a:pt x="5096" y="2625"/>
                  </a:cubicBezTo>
                  <a:cubicBezTo>
                    <a:pt x="5118" y="2760"/>
                    <a:pt x="4938" y="2796"/>
                    <a:pt x="4843" y="2799"/>
                  </a:cubicBezTo>
                  <a:cubicBezTo>
                    <a:pt x="4827" y="2799"/>
                    <a:pt x="4811" y="2800"/>
                    <a:pt x="4796" y="2800"/>
                  </a:cubicBezTo>
                  <a:cubicBezTo>
                    <a:pt x="4584" y="2800"/>
                    <a:pt x="4373" y="2764"/>
                    <a:pt x="4166" y="2728"/>
                  </a:cubicBezTo>
                  <a:cubicBezTo>
                    <a:pt x="4113" y="2719"/>
                    <a:pt x="4061" y="2711"/>
                    <a:pt x="4019" y="2677"/>
                  </a:cubicBezTo>
                  <a:cubicBezTo>
                    <a:pt x="3980" y="2645"/>
                    <a:pt x="3957" y="2586"/>
                    <a:pt x="3981" y="2539"/>
                  </a:cubicBezTo>
                  <a:cubicBezTo>
                    <a:pt x="3997" y="2513"/>
                    <a:pt x="4026" y="2496"/>
                    <a:pt x="4055" y="2484"/>
                  </a:cubicBezTo>
                  <a:cubicBezTo>
                    <a:pt x="4190" y="2424"/>
                    <a:pt x="4336" y="2395"/>
                    <a:pt x="4482" y="2395"/>
                  </a:cubicBezTo>
                  <a:close/>
                  <a:moveTo>
                    <a:pt x="6459" y="3869"/>
                  </a:moveTo>
                  <a:cubicBezTo>
                    <a:pt x="6481" y="3869"/>
                    <a:pt x="6503" y="3872"/>
                    <a:pt x="6523" y="3876"/>
                  </a:cubicBezTo>
                  <a:cubicBezTo>
                    <a:pt x="6671" y="3905"/>
                    <a:pt x="7069" y="3974"/>
                    <a:pt x="7026" y="4193"/>
                  </a:cubicBezTo>
                  <a:cubicBezTo>
                    <a:pt x="7014" y="4261"/>
                    <a:pt x="6967" y="4287"/>
                    <a:pt x="6906" y="4287"/>
                  </a:cubicBezTo>
                  <a:cubicBezTo>
                    <a:pt x="6767" y="4287"/>
                    <a:pt x="6551" y="4158"/>
                    <a:pt x="6474" y="4116"/>
                  </a:cubicBezTo>
                  <a:cubicBezTo>
                    <a:pt x="6433" y="4094"/>
                    <a:pt x="6396" y="4069"/>
                    <a:pt x="6368" y="4033"/>
                  </a:cubicBezTo>
                  <a:cubicBezTo>
                    <a:pt x="6344" y="3995"/>
                    <a:pt x="6336" y="3943"/>
                    <a:pt x="6361" y="3908"/>
                  </a:cubicBezTo>
                  <a:cubicBezTo>
                    <a:pt x="6383" y="3879"/>
                    <a:pt x="6420" y="3869"/>
                    <a:pt x="6459" y="3869"/>
                  </a:cubicBezTo>
                  <a:close/>
                  <a:moveTo>
                    <a:pt x="2745" y="4212"/>
                  </a:moveTo>
                  <a:cubicBezTo>
                    <a:pt x="2766" y="4212"/>
                    <a:pt x="2788" y="4214"/>
                    <a:pt x="2808" y="4219"/>
                  </a:cubicBezTo>
                  <a:cubicBezTo>
                    <a:pt x="2871" y="4233"/>
                    <a:pt x="2934" y="4268"/>
                    <a:pt x="2958" y="4326"/>
                  </a:cubicBezTo>
                  <a:cubicBezTo>
                    <a:pt x="2981" y="4381"/>
                    <a:pt x="2962" y="4445"/>
                    <a:pt x="2939" y="4501"/>
                  </a:cubicBezTo>
                  <a:cubicBezTo>
                    <a:pt x="2894" y="4604"/>
                    <a:pt x="2804" y="4771"/>
                    <a:pt x="2684" y="4800"/>
                  </a:cubicBezTo>
                  <a:cubicBezTo>
                    <a:pt x="2666" y="4804"/>
                    <a:pt x="2650" y="4806"/>
                    <a:pt x="2634" y="4806"/>
                  </a:cubicBezTo>
                  <a:cubicBezTo>
                    <a:pt x="2505" y="4806"/>
                    <a:pt x="2405" y="4681"/>
                    <a:pt x="2402" y="4555"/>
                  </a:cubicBezTo>
                  <a:cubicBezTo>
                    <a:pt x="2401" y="4454"/>
                    <a:pt x="2449" y="4355"/>
                    <a:pt x="2525" y="4291"/>
                  </a:cubicBezTo>
                  <a:cubicBezTo>
                    <a:pt x="2587" y="4241"/>
                    <a:pt x="2667" y="4212"/>
                    <a:pt x="2745" y="4212"/>
                  </a:cubicBezTo>
                  <a:close/>
                  <a:moveTo>
                    <a:pt x="5823" y="6472"/>
                  </a:moveTo>
                  <a:cubicBezTo>
                    <a:pt x="5842" y="6472"/>
                    <a:pt x="5861" y="6474"/>
                    <a:pt x="5879" y="6476"/>
                  </a:cubicBezTo>
                  <a:cubicBezTo>
                    <a:pt x="6053" y="6503"/>
                    <a:pt x="6220" y="6578"/>
                    <a:pt x="6354" y="6694"/>
                  </a:cubicBezTo>
                  <a:cubicBezTo>
                    <a:pt x="6403" y="6736"/>
                    <a:pt x="6448" y="6785"/>
                    <a:pt x="6475" y="6843"/>
                  </a:cubicBezTo>
                  <a:cubicBezTo>
                    <a:pt x="6560" y="7022"/>
                    <a:pt x="6436" y="7078"/>
                    <a:pt x="6294" y="7078"/>
                  </a:cubicBezTo>
                  <a:cubicBezTo>
                    <a:pt x="6216" y="7078"/>
                    <a:pt x="6132" y="7061"/>
                    <a:pt x="6074" y="7038"/>
                  </a:cubicBezTo>
                  <a:cubicBezTo>
                    <a:pt x="5943" y="6984"/>
                    <a:pt x="5830" y="6890"/>
                    <a:pt x="5737" y="6784"/>
                  </a:cubicBezTo>
                  <a:cubicBezTo>
                    <a:pt x="5707" y="6749"/>
                    <a:pt x="5678" y="6713"/>
                    <a:pt x="5662" y="6669"/>
                  </a:cubicBezTo>
                  <a:cubicBezTo>
                    <a:pt x="5645" y="6626"/>
                    <a:pt x="5645" y="6575"/>
                    <a:pt x="5669" y="6537"/>
                  </a:cubicBezTo>
                  <a:cubicBezTo>
                    <a:pt x="5701" y="6488"/>
                    <a:pt x="5762" y="6472"/>
                    <a:pt x="5823" y="6472"/>
                  </a:cubicBezTo>
                  <a:close/>
                  <a:moveTo>
                    <a:pt x="4768" y="0"/>
                  </a:moveTo>
                  <a:cubicBezTo>
                    <a:pt x="3680" y="0"/>
                    <a:pt x="2919" y="1008"/>
                    <a:pt x="2833" y="1271"/>
                  </a:cubicBezTo>
                  <a:cubicBezTo>
                    <a:pt x="2833" y="1271"/>
                    <a:pt x="2503" y="1114"/>
                    <a:pt x="2068" y="1114"/>
                  </a:cubicBezTo>
                  <a:cubicBezTo>
                    <a:pt x="1689" y="1114"/>
                    <a:pt x="1229" y="1234"/>
                    <a:pt x="839" y="1680"/>
                  </a:cubicBezTo>
                  <a:cubicBezTo>
                    <a:pt x="1" y="2638"/>
                    <a:pt x="108" y="4472"/>
                    <a:pt x="690" y="5342"/>
                  </a:cubicBezTo>
                  <a:cubicBezTo>
                    <a:pt x="691" y="5345"/>
                    <a:pt x="694" y="5348"/>
                    <a:pt x="695" y="5351"/>
                  </a:cubicBezTo>
                  <a:cubicBezTo>
                    <a:pt x="695" y="4633"/>
                    <a:pt x="833" y="3921"/>
                    <a:pt x="1829" y="3018"/>
                  </a:cubicBezTo>
                  <a:cubicBezTo>
                    <a:pt x="1968" y="2894"/>
                    <a:pt x="2064" y="2846"/>
                    <a:pt x="2124" y="2846"/>
                  </a:cubicBezTo>
                  <a:cubicBezTo>
                    <a:pt x="2246" y="2846"/>
                    <a:pt x="2215" y="3049"/>
                    <a:pt x="2090" y="3218"/>
                  </a:cubicBezTo>
                  <a:cubicBezTo>
                    <a:pt x="1906" y="3468"/>
                    <a:pt x="1487" y="3932"/>
                    <a:pt x="1051" y="4639"/>
                  </a:cubicBezTo>
                  <a:cubicBezTo>
                    <a:pt x="820" y="5012"/>
                    <a:pt x="784" y="5312"/>
                    <a:pt x="804" y="5509"/>
                  </a:cubicBezTo>
                  <a:cubicBezTo>
                    <a:pt x="1196" y="6068"/>
                    <a:pt x="1722" y="6700"/>
                    <a:pt x="2380" y="7228"/>
                  </a:cubicBezTo>
                  <a:cubicBezTo>
                    <a:pt x="2334" y="6948"/>
                    <a:pt x="2370" y="6607"/>
                    <a:pt x="2423" y="6185"/>
                  </a:cubicBezTo>
                  <a:cubicBezTo>
                    <a:pt x="2485" y="5684"/>
                    <a:pt x="3067" y="4663"/>
                    <a:pt x="3329" y="4663"/>
                  </a:cubicBezTo>
                  <a:cubicBezTo>
                    <a:pt x="3371" y="4663"/>
                    <a:pt x="3405" y="4689"/>
                    <a:pt x="3427" y="4748"/>
                  </a:cubicBezTo>
                  <a:cubicBezTo>
                    <a:pt x="3587" y="5171"/>
                    <a:pt x="2692" y="6030"/>
                    <a:pt x="2575" y="6801"/>
                  </a:cubicBezTo>
                  <a:cubicBezTo>
                    <a:pt x="2543" y="7010"/>
                    <a:pt x="2562" y="7215"/>
                    <a:pt x="2610" y="7403"/>
                  </a:cubicBezTo>
                  <a:cubicBezTo>
                    <a:pt x="2878" y="7599"/>
                    <a:pt x="3166" y="7779"/>
                    <a:pt x="3474" y="7926"/>
                  </a:cubicBezTo>
                  <a:cubicBezTo>
                    <a:pt x="3741" y="8056"/>
                    <a:pt x="4045" y="8154"/>
                    <a:pt x="4350" y="8234"/>
                  </a:cubicBezTo>
                  <a:cubicBezTo>
                    <a:pt x="4273" y="8086"/>
                    <a:pt x="4193" y="7911"/>
                    <a:pt x="4139" y="7723"/>
                  </a:cubicBezTo>
                  <a:cubicBezTo>
                    <a:pt x="4000" y="7254"/>
                    <a:pt x="4184" y="6138"/>
                    <a:pt x="4390" y="6138"/>
                  </a:cubicBezTo>
                  <a:cubicBezTo>
                    <a:pt x="4401" y="6138"/>
                    <a:pt x="4412" y="6141"/>
                    <a:pt x="4422" y="6147"/>
                  </a:cubicBezTo>
                  <a:cubicBezTo>
                    <a:pt x="4641" y="6271"/>
                    <a:pt x="4618" y="6588"/>
                    <a:pt x="4525" y="7084"/>
                  </a:cubicBezTo>
                  <a:cubicBezTo>
                    <a:pt x="4432" y="7581"/>
                    <a:pt x="4458" y="8260"/>
                    <a:pt x="4873" y="8354"/>
                  </a:cubicBezTo>
                  <a:cubicBezTo>
                    <a:pt x="5214" y="8425"/>
                    <a:pt x="5518" y="8480"/>
                    <a:pt x="5719" y="8533"/>
                  </a:cubicBezTo>
                  <a:cubicBezTo>
                    <a:pt x="6187" y="8657"/>
                    <a:pt x="6316" y="8917"/>
                    <a:pt x="6316" y="8917"/>
                  </a:cubicBezTo>
                  <a:cubicBezTo>
                    <a:pt x="6284" y="8273"/>
                    <a:pt x="6632" y="7832"/>
                    <a:pt x="7112" y="7322"/>
                  </a:cubicBezTo>
                  <a:cubicBezTo>
                    <a:pt x="7592" y="6810"/>
                    <a:pt x="7628" y="6257"/>
                    <a:pt x="7244" y="5870"/>
                  </a:cubicBezTo>
                  <a:cubicBezTo>
                    <a:pt x="6860" y="5482"/>
                    <a:pt x="6127" y="5421"/>
                    <a:pt x="5534" y="5312"/>
                  </a:cubicBezTo>
                  <a:cubicBezTo>
                    <a:pt x="4943" y="5205"/>
                    <a:pt x="4699" y="4797"/>
                    <a:pt x="5310" y="4733"/>
                  </a:cubicBezTo>
                  <a:cubicBezTo>
                    <a:pt x="5458" y="4718"/>
                    <a:pt x="5603" y="4701"/>
                    <a:pt x="5755" y="4701"/>
                  </a:cubicBezTo>
                  <a:cubicBezTo>
                    <a:pt x="6230" y="4701"/>
                    <a:pt x="6767" y="4867"/>
                    <a:pt x="7641" y="5762"/>
                  </a:cubicBezTo>
                  <a:cubicBezTo>
                    <a:pt x="7641" y="5762"/>
                    <a:pt x="7837" y="4994"/>
                    <a:pt x="7608" y="4335"/>
                  </a:cubicBezTo>
                  <a:cubicBezTo>
                    <a:pt x="7380" y="3675"/>
                    <a:pt x="6335" y="3466"/>
                    <a:pt x="6074" y="3401"/>
                  </a:cubicBezTo>
                  <a:cubicBezTo>
                    <a:pt x="5917" y="3362"/>
                    <a:pt x="5971" y="3260"/>
                    <a:pt x="6188" y="3260"/>
                  </a:cubicBezTo>
                  <a:cubicBezTo>
                    <a:pt x="6331" y="3260"/>
                    <a:pt x="6545" y="3305"/>
                    <a:pt x="6816" y="3441"/>
                  </a:cubicBezTo>
                  <a:cubicBezTo>
                    <a:pt x="7496" y="3784"/>
                    <a:pt x="7662" y="3891"/>
                    <a:pt x="7662" y="3891"/>
                  </a:cubicBezTo>
                  <a:cubicBezTo>
                    <a:pt x="7662" y="3891"/>
                    <a:pt x="7511" y="2616"/>
                    <a:pt x="7144" y="2044"/>
                  </a:cubicBezTo>
                  <a:cubicBezTo>
                    <a:pt x="7000" y="1816"/>
                    <a:pt x="6626" y="1768"/>
                    <a:pt x="6208" y="1768"/>
                  </a:cubicBezTo>
                  <a:cubicBezTo>
                    <a:pt x="5903" y="1768"/>
                    <a:pt x="5574" y="1793"/>
                    <a:pt x="5294" y="1793"/>
                  </a:cubicBezTo>
                  <a:cubicBezTo>
                    <a:pt x="4990" y="1793"/>
                    <a:pt x="4744" y="1763"/>
                    <a:pt x="4647" y="1638"/>
                  </a:cubicBezTo>
                  <a:cubicBezTo>
                    <a:pt x="4481" y="1422"/>
                    <a:pt x="4954" y="1306"/>
                    <a:pt x="5532" y="1306"/>
                  </a:cubicBezTo>
                  <a:cubicBezTo>
                    <a:pt x="6028" y="1306"/>
                    <a:pt x="6600" y="1392"/>
                    <a:pt x="6910" y="1572"/>
                  </a:cubicBezTo>
                  <a:cubicBezTo>
                    <a:pt x="6910" y="1572"/>
                    <a:pt x="6613" y="449"/>
                    <a:pt x="5265" y="70"/>
                  </a:cubicBezTo>
                  <a:cubicBezTo>
                    <a:pt x="5093" y="22"/>
                    <a:pt x="4927" y="0"/>
                    <a:pt x="4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8"/>
            <p:cNvSpPr/>
            <p:nvPr/>
          </p:nvSpPr>
          <p:spPr>
            <a:xfrm>
              <a:off x="6326550" y="-115030"/>
              <a:ext cx="853086" cy="993813"/>
            </a:xfrm>
            <a:custGeom>
              <a:avLst/>
              <a:gdLst/>
              <a:ahLst/>
              <a:cxnLst/>
              <a:rect l="l" t="t" r="r" b="b"/>
              <a:pathLst>
                <a:path w="10263" h="11956" extrusionOk="0">
                  <a:moveTo>
                    <a:pt x="4010" y="1006"/>
                  </a:moveTo>
                  <a:cubicBezTo>
                    <a:pt x="4144" y="1006"/>
                    <a:pt x="4280" y="1053"/>
                    <a:pt x="4388" y="1132"/>
                  </a:cubicBezTo>
                  <a:cubicBezTo>
                    <a:pt x="4479" y="1201"/>
                    <a:pt x="4553" y="1293"/>
                    <a:pt x="4588" y="1402"/>
                  </a:cubicBezTo>
                  <a:cubicBezTo>
                    <a:pt x="4622" y="1511"/>
                    <a:pt x="4610" y="1637"/>
                    <a:pt x="4546" y="1728"/>
                  </a:cubicBezTo>
                  <a:cubicBezTo>
                    <a:pt x="4459" y="1857"/>
                    <a:pt x="4286" y="1917"/>
                    <a:pt x="4105" y="1917"/>
                  </a:cubicBezTo>
                  <a:cubicBezTo>
                    <a:pt x="3821" y="1917"/>
                    <a:pt x="3517" y="1767"/>
                    <a:pt x="3505" y="1495"/>
                  </a:cubicBezTo>
                  <a:cubicBezTo>
                    <a:pt x="3496" y="1295"/>
                    <a:pt x="3638" y="1106"/>
                    <a:pt x="3824" y="1038"/>
                  </a:cubicBezTo>
                  <a:cubicBezTo>
                    <a:pt x="3884" y="1016"/>
                    <a:pt x="3947" y="1006"/>
                    <a:pt x="4010" y="1006"/>
                  </a:cubicBezTo>
                  <a:close/>
                  <a:moveTo>
                    <a:pt x="5879" y="3578"/>
                  </a:moveTo>
                  <a:cubicBezTo>
                    <a:pt x="5907" y="3578"/>
                    <a:pt x="5935" y="3586"/>
                    <a:pt x="5961" y="3595"/>
                  </a:cubicBezTo>
                  <a:cubicBezTo>
                    <a:pt x="6286" y="3693"/>
                    <a:pt x="6569" y="3918"/>
                    <a:pt x="6747" y="4205"/>
                  </a:cubicBezTo>
                  <a:cubicBezTo>
                    <a:pt x="6811" y="4305"/>
                    <a:pt x="6953" y="4513"/>
                    <a:pt x="6879" y="4633"/>
                  </a:cubicBezTo>
                  <a:cubicBezTo>
                    <a:pt x="6845" y="4687"/>
                    <a:pt x="6797" y="4707"/>
                    <a:pt x="6745" y="4707"/>
                  </a:cubicBezTo>
                  <a:cubicBezTo>
                    <a:pt x="6650" y="4707"/>
                    <a:pt x="6540" y="4639"/>
                    <a:pt x="6476" y="4588"/>
                  </a:cubicBezTo>
                  <a:cubicBezTo>
                    <a:pt x="6244" y="4397"/>
                    <a:pt x="6053" y="4165"/>
                    <a:pt x="5861" y="3935"/>
                  </a:cubicBezTo>
                  <a:cubicBezTo>
                    <a:pt x="5818" y="3882"/>
                    <a:pt x="5773" y="3827"/>
                    <a:pt x="5758" y="3757"/>
                  </a:cubicBezTo>
                  <a:cubicBezTo>
                    <a:pt x="5744" y="3690"/>
                    <a:pt x="5773" y="3609"/>
                    <a:pt x="5838" y="3584"/>
                  </a:cubicBezTo>
                  <a:cubicBezTo>
                    <a:pt x="5851" y="3580"/>
                    <a:pt x="5865" y="3578"/>
                    <a:pt x="5879" y="3578"/>
                  </a:cubicBezTo>
                  <a:close/>
                  <a:moveTo>
                    <a:pt x="2868" y="4080"/>
                  </a:moveTo>
                  <a:cubicBezTo>
                    <a:pt x="2871" y="4080"/>
                    <a:pt x="2874" y="4080"/>
                    <a:pt x="2877" y="4080"/>
                  </a:cubicBezTo>
                  <a:cubicBezTo>
                    <a:pt x="3009" y="4082"/>
                    <a:pt x="3140" y="4147"/>
                    <a:pt x="3221" y="4252"/>
                  </a:cubicBezTo>
                  <a:cubicBezTo>
                    <a:pt x="3273" y="4317"/>
                    <a:pt x="3306" y="4407"/>
                    <a:pt x="3279" y="4485"/>
                  </a:cubicBezTo>
                  <a:cubicBezTo>
                    <a:pt x="3254" y="4562"/>
                    <a:pt x="3182" y="4611"/>
                    <a:pt x="3109" y="4646"/>
                  </a:cubicBezTo>
                  <a:cubicBezTo>
                    <a:pt x="3010" y="4692"/>
                    <a:pt x="2857" y="4753"/>
                    <a:pt x="2726" y="4753"/>
                  </a:cubicBezTo>
                  <a:cubicBezTo>
                    <a:pt x="2678" y="4753"/>
                    <a:pt x="2634" y="4745"/>
                    <a:pt x="2596" y="4726"/>
                  </a:cubicBezTo>
                  <a:cubicBezTo>
                    <a:pt x="2410" y="4633"/>
                    <a:pt x="2406" y="4382"/>
                    <a:pt x="2526" y="4240"/>
                  </a:cubicBezTo>
                  <a:cubicBezTo>
                    <a:pt x="2610" y="4141"/>
                    <a:pt x="2738" y="4080"/>
                    <a:pt x="2868" y="4080"/>
                  </a:cubicBezTo>
                  <a:close/>
                  <a:moveTo>
                    <a:pt x="7059" y="6995"/>
                  </a:moveTo>
                  <a:cubicBezTo>
                    <a:pt x="7123" y="6995"/>
                    <a:pt x="7182" y="7050"/>
                    <a:pt x="7223" y="7104"/>
                  </a:cubicBezTo>
                  <a:cubicBezTo>
                    <a:pt x="7346" y="7259"/>
                    <a:pt x="7684" y="7669"/>
                    <a:pt x="7452" y="7853"/>
                  </a:cubicBezTo>
                  <a:cubicBezTo>
                    <a:pt x="7420" y="7879"/>
                    <a:pt x="7388" y="7891"/>
                    <a:pt x="7358" y="7891"/>
                  </a:cubicBezTo>
                  <a:cubicBezTo>
                    <a:pt x="7167" y="7891"/>
                    <a:pt x="7019" y="7437"/>
                    <a:pt x="6968" y="7300"/>
                  </a:cubicBezTo>
                  <a:cubicBezTo>
                    <a:pt x="6947" y="7244"/>
                    <a:pt x="6927" y="7186"/>
                    <a:pt x="6933" y="7128"/>
                  </a:cubicBezTo>
                  <a:cubicBezTo>
                    <a:pt x="6939" y="7070"/>
                    <a:pt x="6976" y="7011"/>
                    <a:pt x="7033" y="6998"/>
                  </a:cubicBezTo>
                  <a:cubicBezTo>
                    <a:pt x="7042" y="6996"/>
                    <a:pt x="7050" y="6995"/>
                    <a:pt x="7059" y="6995"/>
                  </a:cubicBezTo>
                  <a:close/>
                  <a:moveTo>
                    <a:pt x="4119" y="9017"/>
                  </a:moveTo>
                  <a:cubicBezTo>
                    <a:pt x="4203" y="9017"/>
                    <a:pt x="4283" y="9081"/>
                    <a:pt x="4340" y="9145"/>
                  </a:cubicBezTo>
                  <a:cubicBezTo>
                    <a:pt x="4492" y="9322"/>
                    <a:pt x="4593" y="9541"/>
                    <a:pt x="4627" y="9769"/>
                  </a:cubicBezTo>
                  <a:cubicBezTo>
                    <a:pt x="4640" y="9853"/>
                    <a:pt x="4643" y="9940"/>
                    <a:pt x="4620" y="10023"/>
                  </a:cubicBezTo>
                  <a:cubicBezTo>
                    <a:pt x="4584" y="10153"/>
                    <a:pt x="4521" y="10202"/>
                    <a:pt x="4448" y="10202"/>
                  </a:cubicBezTo>
                  <a:cubicBezTo>
                    <a:pt x="4303" y="10202"/>
                    <a:pt x="4123" y="10007"/>
                    <a:pt x="4053" y="9869"/>
                  </a:cubicBezTo>
                  <a:cubicBezTo>
                    <a:pt x="3968" y="9704"/>
                    <a:pt x="3939" y="9514"/>
                    <a:pt x="3936" y="9327"/>
                  </a:cubicBezTo>
                  <a:cubicBezTo>
                    <a:pt x="3936" y="9267"/>
                    <a:pt x="3937" y="9206"/>
                    <a:pt x="3957" y="9148"/>
                  </a:cubicBezTo>
                  <a:cubicBezTo>
                    <a:pt x="3979" y="9092"/>
                    <a:pt x="4020" y="9040"/>
                    <a:pt x="4078" y="9022"/>
                  </a:cubicBezTo>
                  <a:cubicBezTo>
                    <a:pt x="4092" y="9019"/>
                    <a:pt x="4105" y="9017"/>
                    <a:pt x="4119" y="9017"/>
                  </a:cubicBezTo>
                  <a:close/>
                  <a:moveTo>
                    <a:pt x="3778" y="1"/>
                  </a:moveTo>
                  <a:cubicBezTo>
                    <a:pt x="3671" y="1"/>
                    <a:pt x="3559" y="8"/>
                    <a:pt x="3443" y="25"/>
                  </a:cubicBezTo>
                  <a:cubicBezTo>
                    <a:pt x="1782" y="258"/>
                    <a:pt x="308" y="2179"/>
                    <a:pt x="139" y="3550"/>
                  </a:cubicBezTo>
                  <a:cubicBezTo>
                    <a:pt x="139" y="3555"/>
                    <a:pt x="138" y="3560"/>
                    <a:pt x="138" y="3564"/>
                  </a:cubicBezTo>
                  <a:cubicBezTo>
                    <a:pt x="756" y="2849"/>
                    <a:pt x="1507" y="2258"/>
                    <a:pt x="3277" y="2216"/>
                  </a:cubicBezTo>
                  <a:cubicBezTo>
                    <a:pt x="3296" y="2215"/>
                    <a:pt x="3313" y="2215"/>
                    <a:pt x="3330" y="2215"/>
                  </a:cubicBezTo>
                  <a:cubicBezTo>
                    <a:pt x="4011" y="2215"/>
                    <a:pt x="3759" y="2546"/>
                    <a:pt x="3367" y="2633"/>
                  </a:cubicBezTo>
                  <a:cubicBezTo>
                    <a:pt x="2967" y="2725"/>
                    <a:pt x="2149" y="2828"/>
                    <a:pt x="1105" y="3155"/>
                  </a:cubicBezTo>
                  <a:cubicBezTo>
                    <a:pt x="554" y="3329"/>
                    <a:pt x="263" y="3598"/>
                    <a:pt x="109" y="3812"/>
                  </a:cubicBezTo>
                  <a:cubicBezTo>
                    <a:pt x="18" y="4705"/>
                    <a:pt x="0" y="5789"/>
                    <a:pt x="203" y="6882"/>
                  </a:cubicBezTo>
                  <a:cubicBezTo>
                    <a:pt x="397" y="6563"/>
                    <a:pt x="727" y="6256"/>
                    <a:pt x="1141" y="5880"/>
                  </a:cubicBezTo>
                  <a:cubicBezTo>
                    <a:pt x="1553" y="5507"/>
                    <a:pt x="2634" y="5087"/>
                    <a:pt x="3135" y="5087"/>
                  </a:cubicBezTo>
                  <a:cubicBezTo>
                    <a:pt x="3332" y="5087"/>
                    <a:pt x="3439" y="5152"/>
                    <a:pt x="3380" y="5310"/>
                  </a:cubicBezTo>
                  <a:cubicBezTo>
                    <a:pt x="3174" y="5873"/>
                    <a:pt x="1546" y="5958"/>
                    <a:pt x="764" y="6625"/>
                  </a:cubicBezTo>
                  <a:cubicBezTo>
                    <a:pt x="554" y="6807"/>
                    <a:pt x="396" y="7027"/>
                    <a:pt x="280" y="7253"/>
                  </a:cubicBezTo>
                  <a:cubicBezTo>
                    <a:pt x="379" y="7681"/>
                    <a:pt x="513" y="8106"/>
                    <a:pt x="692" y="8519"/>
                  </a:cubicBezTo>
                  <a:cubicBezTo>
                    <a:pt x="846" y="8876"/>
                    <a:pt x="1067" y="9237"/>
                    <a:pt x="1301" y="9578"/>
                  </a:cubicBezTo>
                  <a:cubicBezTo>
                    <a:pt x="1352" y="9366"/>
                    <a:pt x="1424" y="9122"/>
                    <a:pt x="1530" y="8889"/>
                  </a:cubicBezTo>
                  <a:cubicBezTo>
                    <a:pt x="1772" y="8350"/>
                    <a:pt x="2755" y="7500"/>
                    <a:pt x="3076" y="7500"/>
                  </a:cubicBezTo>
                  <a:cubicBezTo>
                    <a:pt x="3123" y="7500"/>
                    <a:pt x="3156" y="7518"/>
                    <a:pt x="3170" y="7558"/>
                  </a:cubicBezTo>
                  <a:cubicBezTo>
                    <a:pt x="3283" y="7872"/>
                    <a:pt x="2986" y="8167"/>
                    <a:pt x="2467" y="8583"/>
                  </a:cubicBezTo>
                  <a:cubicBezTo>
                    <a:pt x="1949" y="8998"/>
                    <a:pt x="1386" y="9697"/>
                    <a:pt x="1720" y="10150"/>
                  </a:cubicBezTo>
                  <a:cubicBezTo>
                    <a:pt x="1997" y="10514"/>
                    <a:pt x="2256" y="10830"/>
                    <a:pt x="2410" y="11057"/>
                  </a:cubicBezTo>
                  <a:cubicBezTo>
                    <a:pt x="2771" y="11586"/>
                    <a:pt x="2676" y="11956"/>
                    <a:pt x="2676" y="11956"/>
                  </a:cubicBezTo>
                  <a:cubicBezTo>
                    <a:pt x="3198" y="11287"/>
                    <a:pt x="3924" y="11145"/>
                    <a:pt x="4843" y="11051"/>
                  </a:cubicBezTo>
                  <a:cubicBezTo>
                    <a:pt x="5763" y="10957"/>
                    <a:pt x="6275" y="10433"/>
                    <a:pt x="6224" y="9715"/>
                  </a:cubicBezTo>
                  <a:cubicBezTo>
                    <a:pt x="6173" y="8998"/>
                    <a:pt x="5499" y="8304"/>
                    <a:pt x="5001" y="7688"/>
                  </a:cubicBezTo>
                  <a:cubicBezTo>
                    <a:pt x="4624" y="7222"/>
                    <a:pt x="4594" y="6758"/>
                    <a:pt x="4888" y="6758"/>
                  </a:cubicBezTo>
                  <a:cubicBezTo>
                    <a:pt x="4983" y="6758"/>
                    <a:pt x="5112" y="6807"/>
                    <a:pt x="5274" y="6920"/>
                  </a:cubicBezTo>
                  <a:cubicBezTo>
                    <a:pt x="5938" y="7382"/>
                    <a:pt x="6582" y="7782"/>
                    <a:pt x="6714" y="9950"/>
                  </a:cubicBezTo>
                  <a:cubicBezTo>
                    <a:pt x="6714" y="9950"/>
                    <a:pt x="7568" y="9354"/>
                    <a:pt x="7909" y="8500"/>
                  </a:cubicBezTo>
                  <a:cubicBezTo>
                    <a:pt x="8250" y="7645"/>
                    <a:pt x="7387" y="6538"/>
                    <a:pt x="7179" y="6250"/>
                  </a:cubicBezTo>
                  <a:cubicBezTo>
                    <a:pt x="7110" y="6151"/>
                    <a:pt x="7125" y="6090"/>
                    <a:pt x="7191" y="6090"/>
                  </a:cubicBezTo>
                  <a:cubicBezTo>
                    <a:pt x="7318" y="6090"/>
                    <a:pt x="7634" y="6316"/>
                    <a:pt x="7887" y="6927"/>
                  </a:cubicBezTo>
                  <a:cubicBezTo>
                    <a:pt x="8268" y="7853"/>
                    <a:pt x="8341" y="8104"/>
                    <a:pt x="8341" y="8104"/>
                  </a:cubicBezTo>
                  <a:cubicBezTo>
                    <a:pt x="8341" y="8104"/>
                    <a:pt x="9288" y="6702"/>
                    <a:pt x="9418" y="5816"/>
                  </a:cubicBezTo>
                  <a:cubicBezTo>
                    <a:pt x="9549" y="4930"/>
                    <a:pt x="7242" y="3928"/>
                    <a:pt x="7278" y="3263"/>
                  </a:cubicBezTo>
                  <a:cubicBezTo>
                    <a:pt x="7284" y="3152"/>
                    <a:pt x="7342" y="3104"/>
                    <a:pt x="7437" y="3104"/>
                  </a:cubicBezTo>
                  <a:cubicBezTo>
                    <a:pt x="7914" y="3104"/>
                    <a:pt x="9314" y="4338"/>
                    <a:pt x="9592" y="5146"/>
                  </a:cubicBezTo>
                  <a:cubicBezTo>
                    <a:pt x="9592" y="5146"/>
                    <a:pt x="10262" y="3770"/>
                    <a:pt x="9244" y="2229"/>
                  </a:cubicBezTo>
                  <a:cubicBezTo>
                    <a:pt x="8660" y="1347"/>
                    <a:pt x="7728" y="1112"/>
                    <a:pt x="6969" y="1112"/>
                  </a:cubicBezTo>
                  <a:cubicBezTo>
                    <a:pt x="6404" y="1112"/>
                    <a:pt x="5936" y="1242"/>
                    <a:pt x="5782" y="1334"/>
                  </a:cubicBezTo>
                  <a:cubicBezTo>
                    <a:pt x="5782" y="1334"/>
                    <a:pt x="5195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8"/>
            <p:cNvSpPr/>
            <p:nvPr/>
          </p:nvSpPr>
          <p:spPr>
            <a:xfrm>
              <a:off x="6671251" y="-416175"/>
              <a:ext cx="853003" cy="993729"/>
            </a:xfrm>
            <a:custGeom>
              <a:avLst/>
              <a:gdLst/>
              <a:ahLst/>
              <a:cxnLst/>
              <a:rect l="l" t="t" r="r" b="b"/>
              <a:pathLst>
                <a:path w="10262" h="11955" extrusionOk="0">
                  <a:moveTo>
                    <a:pt x="6250" y="1007"/>
                  </a:moveTo>
                  <a:cubicBezTo>
                    <a:pt x="6314" y="1007"/>
                    <a:pt x="6378" y="1018"/>
                    <a:pt x="6439" y="1040"/>
                  </a:cubicBezTo>
                  <a:cubicBezTo>
                    <a:pt x="6626" y="1109"/>
                    <a:pt x="6766" y="1298"/>
                    <a:pt x="6758" y="1497"/>
                  </a:cubicBezTo>
                  <a:cubicBezTo>
                    <a:pt x="6745" y="1768"/>
                    <a:pt x="6442" y="1918"/>
                    <a:pt x="6157" y="1918"/>
                  </a:cubicBezTo>
                  <a:cubicBezTo>
                    <a:pt x="5976" y="1918"/>
                    <a:pt x="5804" y="1858"/>
                    <a:pt x="5717" y="1731"/>
                  </a:cubicBezTo>
                  <a:cubicBezTo>
                    <a:pt x="5654" y="1636"/>
                    <a:pt x="5643" y="1512"/>
                    <a:pt x="5676" y="1404"/>
                  </a:cubicBezTo>
                  <a:cubicBezTo>
                    <a:pt x="5709" y="1296"/>
                    <a:pt x="5785" y="1203"/>
                    <a:pt x="5875" y="1135"/>
                  </a:cubicBezTo>
                  <a:cubicBezTo>
                    <a:pt x="5982" y="1053"/>
                    <a:pt x="6117" y="1007"/>
                    <a:pt x="6250" y="1007"/>
                  </a:cubicBezTo>
                  <a:close/>
                  <a:moveTo>
                    <a:pt x="4382" y="3579"/>
                  </a:moveTo>
                  <a:cubicBezTo>
                    <a:pt x="4397" y="3579"/>
                    <a:pt x="4411" y="3581"/>
                    <a:pt x="4425" y="3585"/>
                  </a:cubicBezTo>
                  <a:cubicBezTo>
                    <a:pt x="4490" y="3608"/>
                    <a:pt x="4519" y="3690"/>
                    <a:pt x="4504" y="3756"/>
                  </a:cubicBezTo>
                  <a:cubicBezTo>
                    <a:pt x="4490" y="3824"/>
                    <a:pt x="4445" y="3880"/>
                    <a:pt x="4401" y="3935"/>
                  </a:cubicBezTo>
                  <a:cubicBezTo>
                    <a:pt x="4211" y="4165"/>
                    <a:pt x="4018" y="4399"/>
                    <a:pt x="3786" y="4587"/>
                  </a:cubicBezTo>
                  <a:cubicBezTo>
                    <a:pt x="3724" y="4639"/>
                    <a:pt x="3614" y="4706"/>
                    <a:pt x="3518" y="4706"/>
                  </a:cubicBezTo>
                  <a:cubicBezTo>
                    <a:pt x="3466" y="4706"/>
                    <a:pt x="3418" y="4686"/>
                    <a:pt x="3385" y="4632"/>
                  </a:cubicBezTo>
                  <a:cubicBezTo>
                    <a:pt x="3309" y="4513"/>
                    <a:pt x="3452" y="4304"/>
                    <a:pt x="3515" y="4204"/>
                  </a:cubicBezTo>
                  <a:cubicBezTo>
                    <a:pt x="3694" y="3919"/>
                    <a:pt x="3976" y="3694"/>
                    <a:pt x="4301" y="3594"/>
                  </a:cubicBezTo>
                  <a:cubicBezTo>
                    <a:pt x="4328" y="3585"/>
                    <a:pt x="4355" y="3579"/>
                    <a:pt x="4382" y="3579"/>
                  </a:cubicBezTo>
                  <a:close/>
                  <a:moveTo>
                    <a:pt x="7392" y="4080"/>
                  </a:moveTo>
                  <a:cubicBezTo>
                    <a:pt x="7522" y="4080"/>
                    <a:pt x="7652" y="4139"/>
                    <a:pt x="7736" y="4239"/>
                  </a:cubicBezTo>
                  <a:cubicBezTo>
                    <a:pt x="7858" y="4383"/>
                    <a:pt x="7852" y="4632"/>
                    <a:pt x="7667" y="4725"/>
                  </a:cubicBezTo>
                  <a:cubicBezTo>
                    <a:pt x="7628" y="4744"/>
                    <a:pt x="7583" y="4752"/>
                    <a:pt x="7535" y="4752"/>
                  </a:cubicBezTo>
                  <a:cubicBezTo>
                    <a:pt x="7404" y="4752"/>
                    <a:pt x="7253" y="4693"/>
                    <a:pt x="7155" y="4645"/>
                  </a:cubicBezTo>
                  <a:cubicBezTo>
                    <a:pt x="7082" y="4610"/>
                    <a:pt x="7010" y="4561"/>
                    <a:pt x="6984" y="4486"/>
                  </a:cubicBezTo>
                  <a:cubicBezTo>
                    <a:pt x="6956" y="4407"/>
                    <a:pt x="6990" y="4318"/>
                    <a:pt x="7042" y="4252"/>
                  </a:cubicBezTo>
                  <a:cubicBezTo>
                    <a:pt x="7123" y="4146"/>
                    <a:pt x="7254" y="4083"/>
                    <a:pt x="7387" y="4080"/>
                  </a:cubicBezTo>
                  <a:cubicBezTo>
                    <a:pt x="7389" y="4080"/>
                    <a:pt x="7390" y="4080"/>
                    <a:pt x="7392" y="4080"/>
                  </a:cubicBezTo>
                  <a:close/>
                  <a:moveTo>
                    <a:pt x="3205" y="6994"/>
                  </a:moveTo>
                  <a:cubicBezTo>
                    <a:pt x="3213" y="6994"/>
                    <a:pt x="3221" y="6995"/>
                    <a:pt x="3230" y="6997"/>
                  </a:cubicBezTo>
                  <a:cubicBezTo>
                    <a:pt x="3286" y="7012"/>
                    <a:pt x="3324" y="7070"/>
                    <a:pt x="3330" y="7128"/>
                  </a:cubicBezTo>
                  <a:cubicBezTo>
                    <a:pt x="3336" y="7186"/>
                    <a:pt x="3317" y="7244"/>
                    <a:pt x="3295" y="7299"/>
                  </a:cubicBezTo>
                  <a:cubicBezTo>
                    <a:pt x="3244" y="7437"/>
                    <a:pt x="3096" y="7890"/>
                    <a:pt x="2906" y="7890"/>
                  </a:cubicBezTo>
                  <a:cubicBezTo>
                    <a:pt x="2875" y="7890"/>
                    <a:pt x="2844" y="7879"/>
                    <a:pt x="2812" y="7853"/>
                  </a:cubicBezTo>
                  <a:cubicBezTo>
                    <a:pt x="2581" y="7669"/>
                    <a:pt x="2916" y="7258"/>
                    <a:pt x="3040" y="7103"/>
                  </a:cubicBezTo>
                  <a:cubicBezTo>
                    <a:pt x="3082" y="7050"/>
                    <a:pt x="3140" y="6994"/>
                    <a:pt x="3205" y="6994"/>
                  </a:cubicBezTo>
                  <a:close/>
                  <a:moveTo>
                    <a:pt x="6140" y="9018"/>
                  </a:moveTo>
                  <a:cubicBezTo>
                    <a:pt x="6155" y="9018"/>
                    <a:pt x="6170" y="9020"/>
                    <a:pt x="6185" y="9024"/>
                  </a:cubicBezTo>
                  <a:cubicBezTo>
                    <a:pt x="6243" y="9040"/>
                    <a:pt x="6286" y="9093"/>
                    <a:pt x="6307" y="9149"/>
                  </a:cubicBezTo>
                  <a:cubicBezTo>
                    <a:pt x="6328" y="9206"/>
                    <a:pt x="6330" y="9267"/>
                    <a:pt x="6328" y="9329"/>
                  </a:cubicBezTo>
                  <a:cubicBezTo>
                    <a:pt x="6326" y="9516"/>
                    <a:pt x="6295" y="9704"/>
                    <a:pt x="6210" y="9871"/>
                  </a:cubicBezTo>
                  <a:cubicBezTo>
                    <a:pt x="6139" y="10008"/>
                    <a:pt x="5958" y="10203"/>
                    <a:pt x="5814" y="10203"/>
                  </a:cubicBezTo>
                  <a:cubicBezTo>
                    <a:pt x="5742" y="10203"/>
                    <a:pt x="5678" y="10154"/>
                    <a:pt x="5643" y="10025"/>
                  </a:cubicBezTo>
                  <a:cubicBezTo>
                    <a:pt x="5619" y="9944"/>
                    <a:pt x="5622" y="9857"/>
                    <a:pt x="5635" y="9771"/>
                  </a:cubicBezTo>
                  <a:cubicBezTo>
                    <a:pt x="5670" y="9541"/>
                    <a:pt x="5770" y="9322"/>
                    <a:pt x="5922" y="9148"/>
                  </a:cubicBezTo>
                  <a:cubicBezTo>
                    <a:pt x="5979" y="9081"/>
                    <a:pt x="6057" y="9018"/>
                    <a:pt x="6140" y="9018"/>
                  </a:cubicBezTo>
                  <a:close/>
                  <a:moveTo>
                    <a:pt x="6484" y="1"/>
                  </a:moveTo>
                  <a:cubicBezTo>
                    <a:pt x="5068" y="1"/>
                    <a:pt x="4481" y="1333"/>
                    <a:pt x="4481" y="1333"/>
                  </a:cubicBezTo>
                  <a:cubicBezTo>
                    <a:pt x="4327" y="1241"/>
                    <a:pt x="3859" y="1110"/>
                    <a:pt x="3294" y="1110"/>
                  </a:cubicBezTo>
                  <a:cubicBezTo>
                    <a:pt x="2536" y="1110"/>
                    <a:pt x="1603" y="1346"/>
                    <a:pt x="1018" y="2229"/>
                  </a:cubicBezTo>
                  <a:cubicBezTo>
                    <a:pt x="0" y="3768"/>
                    <a:pt x="670" y="5145"/>
                    <a:pt x="670" y="5145"/>
                  </a:cubicBezTo>
                  <a:cubicBezTo>
                    <a:pt x="951" y="4337"/>
                    <a:pt x="2350" y="3103"/>
                    <a:pt x="2827" y="3103"/>
                  </a:cubicBezTo>
                  <a:cubicBezTo>
                    <a:pt x="2922" y="3103"/>
                    <a:pt x="2980" y="3151"/>
                    <a:pt x="2986" y="3262"/>
                  </a:cubicBezTo>
                  <a:cubicBezTo>
                    <a:pt x="3022" y="3927"/>
                    <a:pt x="714" y="4929"/>
                    <a:pt x="844" y="5815"/>
                  </a:cubicBezTo>
                  <a:cubicBezTo>
                    <a:pt x="975" y="6703"/>
                    <a:pt x="1922" y="8104"/>
                    <a:pt x="1922" y="8104"/>
                  </a:cubicBezTo>
                  <a:cubicBezTo>
                    <a:pt x="1922" y="8104"/>
                    <a:pt x="1994" y="7856"/>
                    <a:pt x="2377" y="6928"/>
                  </a:cubicBezTo>
                  <a:cubicBezTo>
                    <a:pt x="2629" y="6316"/>
                    <a:pt x="2945" y="6090"/>
                    <a:pt x="3072" y="6090"/>
                  </a:cubicBezTo>
                  <a:cubicBezTo>
                    <a:pt x="3137" y="6090"/>
                    <a:pt x="3153" y="6150"/>
                    <a:pt x="3083" y="6249"/>
                  </a:cubicBezTo>
                  <a:cubicBezTo>
                    <a:pt x="2879" y="6539"/>
                    <a:pt x="2014" y="7647"/>
                    <a:pt x="2355" y="8501"/>
                  </a:cubicBezTo>
                  <a:cubicBezTo>
                    <a:pt x="2696" y="9356"/>
                    <a:pt x="3549" y="9951"/>
                    <a:pt x="3549" y="9951"/>
                  </a:cubicBezTo>
                  <a:cubicBezTo>
                    <a:pt x="3684" y="7780"/>
                    <a:pt x="4327" y="7381"/>
                    <a:pt x="4989" y="6920"/>
                  </a:cubicBezTo>
                  <a:cubicBezTo>
                    <a:pt x="5151" y="6807"/>
                    <a:pt x="5280" y="6759"/>
                    <a:pt x="5375" y="6759"/>
                  </a:cubicBezTo>
                  <a:cubicBezTo>
                    <a:pt x="5668" y="6759"/>
                    <a:pt x="5638" y="7223"/>
                    <a:pt x="5263" y="7689"/>
                  </a:cubicBezTo>
                  <a:cubicBezTo>
                    <a:pt x="4764" y="8305"/>
                    <a:pt x="4088" y="8997"/>
                    <a:pt x="4039" y="9715"/>
                  </a:cubicBezTo>
                  <a:cubicBezTo>
                    <a:pt x="3988" y="10432"/>
                    <a:pt x="4501" y="10954"/>
                    <a:pt x="5419" y="11050"/>
                  </a:cubicBezTo>
                  <a:cubicBezTo>
                    <a:pt x="6339" y="11144"/>
                    <a:pt x="7065" y="11287"/>
                    <a:pt x="7587" y="11955"/>
                  </a:cubicBezTo>
                  <a:cubicBezTo>
                    <a:pt x="7587" y="11955"/>
                    <a:pt x="7491" y="11585"/>
                    <a:pt x="7852" y="11056"/>
                  </a:cubicBezTo>
                  <a:cubicBezTo>
                    <a:pt x="8006" y="10830"/>
                    <a:pt x="8264" y="10514"/>
                    <a:pt x="8543" y="10150"/>
                  </a:cubicBezTo>
                  <a:cubicBezTo>
                    <a:pt x="8876" y="9697"/>
                    <a:pt x="8315" y="8997"/>
                    <a:pt x="7796" y="8582"/>
                  </a:cubicBezTo>
                  <a:cubicBezTo>
                    <a:pt x="7278" y="8167"/>
                    <a:pt x="6981" y="7872"/>
                    <a:pt x="7093" y="7558"/>
                  </a:cubicBezTo>
                  <a:cubicBezTo>
                    <a:pt x="7107" y="7518"/>
                    <a:pt x="7140" y="7500"/>
                    <a:pt x="7187" y="7500"/>
                  </a:cubicBezTo>
                  <a:cubicBezTo>
                    <a:pt x="7509" y="7500"/>
                    <a:pt x="8491" y="8351"/>
                    <a:pt x="8733" y="8888"/>
                  </a:cubicBezTo>
                  <a:cubicBezTo>
                    <a:pt x="8839" y="9122"/>
                    <a:pt x="8911" y="9367"/>
                    <a:pt x="8962" y="9577"/>
                  </a:cubicBezTo>
                  <a:cubicBezTo>
                    <a:pt x="9197" y="9236"/>
                    <a:pt x="9416" y="8875"/>
                    <a:pt x="9571" y="8518"/>
                  </a:cubicBezTo>
                  <a:cubicBezTo>
                    <a:pt x="9751" y="8105"/>
                    <a:pt x="9883" y="7679"/>
                    <a:pt x="9983" y="7254"/>
                  </a:cubicBezTo>
                  <a:cubicBezTo>
                    <a:pt x="9865" y="7026"/>
                    <a:pt x="9710" y="6806"/>
                    <a:pt x="9498" y="6625"/>
                  </a:cubicBezTo>
                  <a:cubicBezTo>
                    <a:pt x="8717" y="5956"/>
                    <a:pt x="7090" y="5871"/>
                    <a:pt x="6882" y="5311"/>
                  </a:cubicBezTo>
                  <a:cubicBezTo>
                    <a:pt x="6824" y="5152"/>
                    <a:pt x="6932" y="5087"/>
                    <a:pt x="7128" y="5087"/>
                  </a:cubicBezTo>
                  <a:cubicBezTo>
                    <a:pt x="7629" y="5087"/>
                    <a:pt x="8710" y="5509"/>
                    <a:pt x="9121" y="5879"/>
                  </a:cubicBezTo>
                  <a:cubicBezTo>
                    <a:pt x="9536" y="6255"/>
                    <a:pt x="9865" y="6565"/>
                    <a:pt x="10059" y="6881"/>
                  </a:cubicBezTo>
                  <a:cubicBezTo>
                    <a:pt x="10261" y="5789"/>
                    <a:pt x="10245" y="4705"/>
                    <a:pt x="10154" y="3811"/>
                  </a:cubicBezTo>
                  <a:cubicBezTo>
                    <a:pt x="10001" y="3597"/>
                    <a:pt x="9710" y="3329"/>
                    <a:pt x="9158" y="3155"/>
                  </a:cubicBezTo>
                  <a:cubicBezTo>
                    <a:pt x="8114" y="2827"/>
                    <a:pt x="7297" y="2724"/>
                    <a:pt x="6895" y="2633"/>
                  </a:cubicBezTo>
                  <a:cubicBezTo>
                    <a:pt x="6506" y="2546"/>
                    <a:pt x="6252" y="2216"/>
                    <a:pt x="6928" y="2216"/>
                  </a:cubicBezTo>
                  <a:cubicBezTo>
                    <a:pt x="6947" y="2216"/>
                    <a:pt x="6966" y="2216"/>
                    <a:pt x="6985" y="2216"/>
                  </a:cubicBezTo>
                  <a:cubicBezTo>
                    <a:pt x="8757" y="2258"/>
                    <a:pt x="9507" y="2849"/>
                    <a:pt x="10125" y="3565"/>
                  </a:cubicBezTo>
                  <a:cubicBezTo>
                    <a:pt x="10125" y="3559"/>
                    <a:pt x="10123" y="3556"/>
                    <a:pt x="10123" y="3550"/>
                  </a:cubicBezTo>
                  <a:cubicBezTo>
                    <a:pt x="9955" y="2180"/>
                    <a:pt x="8482" y="259"/>
                    <a:pt x="6821" y="25"/>
                  </a:cubicBezTo>
                  <a:cubicBezTo>
                    <a:pt x="6704" y="9"/>
                    <a:pt x="6591" y="1"/>
                    <a:pt x="6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8" name="Google Shape;3688;p18"/>
          <p:cNvSpPr/>
          <p:nvPr/>
        </p:nvSpPr>
        <p:spPr>
          <a:xfrm>
            <a:off x="8523950" y="1850950"/>
            <a:ext cx="1047196" cy="2883389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9" name="Google Shape;3689;p18"/>
          <p:cNvGrpSpPr/>
          <p:nvPr/>
        </p:nvGrpSpPr>
        <p:grpSpPr>
          <a:xfrm>
            <a:off x="8345325" y="4092675"/>
            <a:ext cx="533000" cy="641675"/>
            <a:chOff x="8345325" y="4092675"/>
            <a:chExt cx="533000" cy="641675"/>
          </a:xfrm>
        </p:grpSpPr>
        <p:sp>
          <p:nvSpPr>
            <p:cNvPr id="3690" name="Google Shape;3690;p18"/>
            <p:cNvSpPr/>
            <p:nvPr/>
          </p:nvSpPr>
          <p:spPr>
            <a:xfrm>
              <a:off x="8642425" y="4092675"/>
              <a:ext cx="35250" cy="93775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8"/>
            <p:cNvSpPr/>
            <p:nvPr/>
          </p:nvSpPr>
          <p:spPr>
            <a:xfrm>
              <a:off x="8628000" y="4210825"/>
              <a:ext cx="105875" cy="29025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8"/>
            <p:cNvSpPr/>
            <p:nvPr/>
          </p:nvSpPr>
          <p:spPr>
            <a:xfrm>
              <a:off x="8714425" y="4123625"/>
              <a:ext cx="93225" cy="3877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8"/>
            <p:cNvSpPr/>
            <p:nvPr/>
          </p:nvSpPr>
          <p:spPr>
            <a:xfrm>
              <a:off x="8541250" y="4116600"/>
              <a:ext cx="48950" cy="93950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8"/>
            <p:cNvSpPr/>
            <p:nvPr/>
          </p:nvSpPr>
          <p:spPr>
            <a:xfrm>
              <a:off x="8520250" y="4203250"/>
              <a:ext cx="59125" cy="11295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8"/>
            <p:cNvSpPr/>
            <p:nvPr/>
          </p:nvSpPr>
          <p:spPr>
            <a:xfrm>
              <a:off x="8615450" y="4314025"/>
              <a:ext cx="66100" cy="132325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8"/>
            <p:cNvSpPr/>
            <p:nvPr/>
          </p:nvSpPr>
          <p:spPr>
            <a:xfrm>
              <a:off x="8794650" y="4255300"/>
              <a:ext cx="83675" cy="113925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8"/>
            <p:cNvSpPr/>
            <p:nvPr/>
          </p:nvSpPr>
          <p:spPr>
            <a:xfrm>
              <a:off x="8730700" y="4389725"/>
              <a:ext cx="101300" cy="6215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8"/>
            <p:cNvSpPr/>
            <p:nvPr/>
          </p:nvSpPr>
          <p:spPr>
            <a:xfrm>
              <a:off x="8682175" y="4366425"/>
              <a:ext cx="52925" cy="145850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8"/>
            <p:cNvSpPr/>
            <p:nvPr/>
          </p:nvSpPr>
          <p:spPr>
            <a:xfrm>
              <a:off x="8701050" y="4466100"/>
              <a:ext cx="106600" cy="32875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8"/>
            <p:cNvSpPr/>
            <p:nvPr/>
          </p:nvSpPr>
          <p:spPr>
            <a:xfrm>
              <a:off x="8542150" y="4438375"/>
              <a:ext cx="89100" cy="87525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8"/>
            <p:cNvSpPr/>
            <p:nvPr/>
          </p:nvSpPr>
          <p:spPr>
            <a:xfrm>
              <a:off x="8345325" y="4487025"/>
              <a:ext cx="135400" cy="31150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8"/>
            <p:cNvSpPr/>
            <p:nvPr/>
          </p:nvSpPr>
          <p:spPr>
            <a:xfrm>
              <a:off x="8495025" y="4452075"/>
              <a:ext cx="39175" cy="82325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8"/>
            <p:cNvSpPr/>
            <p:nvPr/>
          </p:nvSpPr>
          <p:spPr>
            <a:xfrm>
              <a:off x="8429075" y="4541975"/>
              <a:ext cx="139475" cy="32300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8"/>
            <p:cNvSpPr/>
            <p:nvPr/>
          </p:nvSpPr>
          <p:spPr>
            <a:xfrm>
              <a:off x="8644600" y="4576775"/>
              <a:ext cx="105050" cy="9595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8"/>
            <p:cNvSpPr/>
            <p:nvPr/>
          </p:nvSpPr>
          <p:spPr>
            <a:xfrm>
              <a:off x="8401600" y="4137875"/>
              <a:ext cx="444000" cy="596475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8"/>
            <p:cNvSpPr/>
            <p:nvPr/>
          </p:nvSpPr>
          <p:spPr>
            <a:xfrm>
              <a:off x="8648800" y="4560150"/>
              <a:ext cx="37400" cy="32975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8"/>
            <p:cNvSpPr/>
            <p:nvPr/>
          </p:nvSpPr>
          <p:spPr>
            <a:xfrm>
              <a:off x="8601175" y="4269925"/>
              <a:ext cx="36600" cy="3300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8"/>
            <p:cNvSpPr/>
            <p:nvPr/>
          </p:nvSpPr>
          <p:spPr>
            <a:xfrm>
              <a:off x="8585750" y="4287775"/>
              <a:ext cx="35550" cy="3300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8"/>
            <p:cNvSpPr/>
            <p:nvPr/>
          </p:nvSpPr>
          <p:spPr>
            <a:xfrm>
              <a:off x="8558000" y="4536450"/>
              <a:ext cx="34450" cy="32975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8"/>
            <p:cNvSpPr/>
            <p:nvPr/>
          </p:nvSpPr>
          <p:spPr>
            <a:xfrm>
              <a:off x="8570775" y="4559475"/>
              <a:ext cx="37675" cy="3300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1" name="Google Shape;3711;p18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712" name="Google Shape;3712;p18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8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4" name="Google Shape;3714;p18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715" name="Google Shape;3715;p18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8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8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8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8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8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8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8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8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8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8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8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8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8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8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8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8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8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8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8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35" name="Google Shape;3735;p1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6" name="Google Shape;3736;p18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4_1_2"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4" name="Google Shape;4134;p21"/>
          <p:cNvGrpSpPr/>
          <p:nvPr/>
        </p:nvGrpSpPr>
        <p:grpSpPr>
          <a:xfrm>
            <a:off x="79900" y="105296"/>
            <a:ext cx="9034661" cy="3169188"/>
            <a:chOff x="79900" y="105296"/>
            <a:chExt cx="9034661" cy="3169188"/>
          </a:xfrm>
        </p:grpSpPr>
        <p:sp>
          <p:nvSpPr>
            <p:cNvPr id="4135" name="Google Shape;4135;p21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 rot="-1973773">
              <a:off x="8595882" y="9391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8558671" y="2222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 rot="2359819">
              <a:off x="8873822" y="5815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 rot="2359819">
              <a:off x="4877848" y="146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 rot="-1973773">
              <a:off x="4333514" y="183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7230003" y="1052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 rot="-1973773">
              <a:off x="287210" y="19523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 rot="2359819">
              <a:off x="6777042" y="1468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 rot="2359819">
              <a:off x="8674222" y="18015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6" name="Google Shape;4146;p21"/>
          <p:cNvGrpSpPr/>
          <p:nvPr/>
        </p:nvGrpSpPr>
        <p:grpSpPr>
          <a:xfrm>
            <a:off x="8423023" y="2976299"/>
            <a:ext cx="1101478" cy="1774841"/>
            <a:chOff x="8423023" y="2976299"/>
            <a:chExt cx="1101478" cy="1774841"/>
          </a:xfrm>
        </p:grpSpPr>
        <p:sp>
          <p:nvSpPr>
            <p:cNvPr id="4147" name="Google Shape;4147;p21"/>
            <p:cNvSpPr/>
            <p:nvPr/>
          </p:nvSpPr>
          <p:spPr>
            <a:xfrm>
              <a:off x="8943466" y="3295912"/>
              <a:ext cx="67282" cy="1455228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8909653" y="3145276"/>
              <a:ext cx="132508" cy="227290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8822184" y="2976299"/>
              <a:ext cx="314984" cy="302196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8864225" y="3036039"/>
              <a:ext cx="226146" cy="195322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8961851" y="3118706"/>
              <a:ext cx="18856" cy="12556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8943466" y="3151276"/>
              <a:ext cx="18899" cy="12256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8925338" y="3130320"/>
              <a:ext cx="23999" cy="17484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8964594" y="3148662"/>
              <a:ext cx="20956" cy="15170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1"/>
            <p:cNvSpPr/>
            <p:nvPr/>
          </p:nvSpPr>
          <p:spPr>
            <a:xfrm>
              <a:off x="8979122" y="3132934"/>
              <a:ext cx="22799" cy="14956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1"/>
            <p:cNvSpPr/>
            <p:nvPr/>
          </p:nvSpPr>
          <p:spPr>
            <a:xfrm>
              <a:off x="8990693" y="3160319"/>
              <a:ext cx="17656" cy="14827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1"/>
            <p:cNvSpPr/>
            <p:nvPr/>
          </p:nvSpPr>
          <p:spPr>
            <a:xfrm>
              <a:off x="8962408" y="3174032"/>
              <a:ext cx="19713" cy="18255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1"/>
            <p:cNvSpPr/>
            <p:nvPr/>
          </p:nvSpPr>
          <p:spPr>
            <a:xfrm>
              <a:off x="9000807" y="3128734"/>
              <a:ext cx="20013" cy="15255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1"/>
            <p:cNvSpPr/>
            <p:nvPr/>
          </p:nvSpPr>
          <p:spPr>
            <a:xfrm>
              <a:off x="8938066" y="3109107"/>
              <a:ext cx="20785" cy="13841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1"/>
            <p:cNvSpPr/>
            <p:nvPr/>
          </p:nvSpPr>
          <p:spPr>
            <a:xfrm>
              <a:off x="8976379" y="3101564"/>
              <a:ext cx="20270" cy="14741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1"/>
            <p:cNvSpPr/>
            <p:nvPr/>
          </p:nvSpPr>
          <p:spPr>
            <a:xfrm>
              <a:off x="8616732" y="3842400"/>
              <a:ext cx="380638" cy="386872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1"/>
            <p:cNvSpPr/>
            <p:nvPr/>
          </p:nvSpPr>
          <p:spPr>
            <a:xfrm>
              <a:off x="8723401" y="3668751"/>
              <a:ext cx="270758" cy="423340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1"/>
            <p:cNvSpPr/>
            <p:nvPr/>
          </p:nvSpPr>
          <p:spPr>
            <a:xfrm>
              <a:off x="8596161" y="3532686"/>
              <a:ext cx="183591" cy="193565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1"/>
            <p:cNvSpPr/>
            <p:nvPr/>
          </p:nvSpPr>
          <p:spPr>
            <a:xfrm>
              <a:off x="8481822" y="3415520"/>
              <a:ext cx="282243" cy="284712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1"/>
            <p:cNvSpPr/>
            <p:nvPr/>
          </p:nvSpPr>
          <p:spPr>
            <a:xfrm>
              <a:off x="8547177" y="3469089"/>
              <a:ext cx="185519" cy="17822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1"/>
            <p:cNvSpPr/>
            <p:nvPr/>
          </p:nvSpPr>
          <p:spPr>
            <a:xfrm>
              <a:off x="8615918" y="3551114"/>
              <a:ext cx="15642" cy="11699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1"/>
            <p:cNvSpPr/>
            <p:nvPr/>
          </p:nvSpPr>
          <p:spPr>
            <a:xfrm>
              <a:off x="8621703" y="3584369"/>
              <a:ext cx="15214" cy="11699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1"/>
            <p:cNvSpPr/>
            <p:nvPr/>
          </p:nvSpPr>
          <p:spPr>
            <a:xfrm>
              <a:off x="8596633" y="3578455"/>
              <a:ext cx="22499" cy="15513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1"/>
            <p:cNvSpPr/>
            <p:nvPr/>
          </p:nvSpPr>
          <p:spPr>
            <a:xfrm>
              <a:off x="8634732" y="3568642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1"/>
            <p:cNvSpPr/>
            <p:nvPr/>
          </p:nvSpPr>
          <p:spPr>
            <a:xfrm>
              <a:off x="8636703" y="3549785"/>
              <a:ext cx="18642" cy="14227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1"/>
            <p:cNvSpPr/>
            <p:nvPr/>
          </p:nvSpPr>
          <p:spPr>
            <a:xfrm>
              <a:off x="8661302" y="3563585"/>
              <a:ext cx="15385" cy="13284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1"/>
            <p:cNvSpPr/>
            <p:nvPr/>
          </p:nvSpPr>
          <p:spPr>
            <a:xfrm>
              <a:off x="8647888" y="3589641"/>
              <a:ext cx="17013" cy="16155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1"/>
            <p:cNvSpPr/>
            <p:nvPr/>
          </p:nvSpPr>
          <p:spPr>
            <a:xfrm>
              <a:off x="8648017" y="3535986"/>
              <a:ext cx="19928" cy="13027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1"/>
            <p:cNvSpPr/>
            <p:nvPr/>
          </p:nvSpPr>
          <p:spPr>
            <a:xfrm>
              <a:off x="8593890" y="3557199"/>
              <a:ext cx="17271" cy="12941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1"/>
            <p:cNvSpPr/>
            <p:nvPr/>
          </p:nvSpPr>
          <p:spPr>
            <a:xfrm>
              <a:off x="8615747" y="3530586"/>
              <a:ext cx="18985" cy="13027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1"/>
            <p:cNvSpPr/>
            <p:nvPr/>
          </p:nvSpPr>
          <p:spPr>
            <a:xfrm>
              <a:off x="8833369" y="3602626"/>
              <a:ext cx="132079" cy="386915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1"/>
            <p:cNvSpPr/>
            <p:nvPr/>
          </p:nvSpPr>
          <p:spPr>
            <a:xfrm>
              <a:off x="8974537" y="3445690"/>
              <a:ext cx="265015" cy="3650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1"/>
            <p:cNvSpPr/>
            <p:nvPr/>
          </p:nvSpPr>
          <p:spPr>
            <a:xfrm>
              <a:off x="9193531" y="3237201"/>
              <a:ext cx="233945" cy="250301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1"/>
            <p:cNvSpPr/>
            <p:nvPr/>
          </p:nvSpPr>
          <p:spPr>
            <a:xfrm>
              <a:off x="9040363" y="3360495"/>
              <a:ext cx="95438" cy="341020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1"/>
            <p:cNvSpPr/>
            <p:nvPr/>
          </p:nvSpPr>
          <p:spPr>
            <a:xfrm>
              <a:off x="9108076" y="3500716"/>
              <a:ext cx="198719" cy="114630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1"/>
            <p:cNvSpPr/>
            <p:nvPr/>
          </p:nvSpPr>
          <p:spPr>
            <a:xfrm>
              <a:off x="8766857" y="3327839"/>
              <a:ext cx="233645" cy="359018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1"/>
            <p:cNvSpPr/>
            <p:nvPr/>
          </p:nvSpPr>
          <p:spPr>
            <a:xfrm>
              <a:off x="8578333" y="3128563"/>
              <a:ext cx="240288" cy="246145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1"/>
            <p:cNvSpPr/>
            <p:nvPr/>
          </p:nvSpPr>
          <p:spPr>
            <a:xfrm>
              <a:off x="8862254" y="3291669"/>
              <a:ext cx="96724" cy="253301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1"/>
            <p:cNvSpPr/>
            <p:nvPr/>
          </p:nvSpPr>
          <p:spPr>
            <a:xfrm>
              <a:off x="8645874" y="3360752"/>
              <a:ext cx="213375" cy="109188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1"/>
            <p:cNvSpPr/>
            <p:nvPr/>
          </p:nvSpPr>
          <p:spPr>
            <a:xfrm>
              <a:off x="8966437" y="3757075"/>
              <a:ext cx="335598" cy="335021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1"/>
            <p:cNvSpPr/>
            <p:nvPr/>
          </p:nvSpPr>
          <p:spPr>
            <a:xfrm>
              <a:off x="9231972" y="3653923"/>
              <a:ext cx="180505" cy="166311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1"/>
            <p:cNvSpPr/>
            <p:nvPr/>
          </p:nvSpPr>
          <p:spPr>
            <a:xfrm>
              <a:off x="9256529" y="3557671"/>
              <a:ext cx="267972" cy="257758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1"/>
            <p:cNvSpPr/>
            <p:nvPr/>
          </p:nvSpPr>
          <p:spPr>
            <a:xfrm>
              <a:off x="9292571" y="3604854"/>
              <a:ext cx="170906" cy="162625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1"/>
            <p:cNvSpPr/>
            <p:nvPr/>
          </p:nvSpPr>
          <p:spPr>
            <a:xfrm>
              <a:off x="9386468" y="3677708"/>
              <a:ext cx="14699" cy="10842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1"/>
            <p:cNvSpPr/>
            <p:nvPr/>
          </p:nvSpPr>
          <p:spPr>
            <a:xfrm>
              <a:off x="9377640" y="3707278"/>
              <a:ext cx="14271" cy="10842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1"/>
            <p:cNvSpPr/>
            <p:nvPr/>
          </p:nvSpPr>
          <p:spPr>
            <a:xfrm>
              <a:off x="9394225" y="3704578"/>
              <a:ext cx="20999" cy="14141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1"/>
            <p:cNvSpPr/>
            <p:nvPr/>
          </p:nvSpPr>
          <p:spPr>
            <a:xfrm>
              <a:off x="9365383" y="3690993"/>
              <a:ext cx="15771" cy="13670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1"/>
            <p:cNvSpPr/>
            <p:nvPr/>
          </p:nvSpPr>
          <p:spPr>
            <a:xfrm>
              <a:off x="9364783" y="3673765"/>
              <a:ext cx="17528" cy="13113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1"/>
            <p:cNvSpPr/>
            <p:nvPr/>
          </p:nvSpPr>
          <p:spPr>
            <a:xfrm>
              <a:off x="9343912" y="3683579"/>
              <a:ext cx="13714" cy="1221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1"/>
            <p:cNvSpPr/>
            <p:nvPr/>
          </p:nvSpPr>
          <p:spPr>
            <a:xfrm>
              <a:off x="9351541" y="3708863"/>
              <a:ext cx="15728" cy="14698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1"/>
            <p:cNvSpPr/>
            <p:nvPr/>
          </p:nvSpPr>
          <p:spPr>
            <a:xfrm>
              <a:off x="9355055" y="3659794"/>
              <a:ext cx="18599" cy="11913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1"/>
            <p:cNvSpPr/>
            <p:nvPr/>
          </p:nvSpPr>
          <p:spPr>
            <a:xfrm>
              <a:off x="9404253" y="3685764"/>
              <a:ext cx="16199" cy="11999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1"/>
            <p:cNvSpPr/>
            <p:nvPr/>
          </p:nvSpPr>
          <p:spPr>
            <a:xfrm>
              <a:off x="9385997" y="3658809"/>
              <a:ext cx="17742" cy="11956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1"/>
            <p:cNvSpPr/>
            <p:nvPr/>
          </p:nvSpPr>
          <p:spPr>
            <a:xfrm>
              <a:off x="9034021" y="3737833"/>
              <a:ext cx="118280" cy="251716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1"/>
            <p:cNvSpPr/>
            <p:nvPr/>
          </p:nvSpPr>
          <p:spPr>
            <a:xfrm>
              <a:off x="9118018" y="3859670"/>
              <a:ext cx="231246" cy="61065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1"/>
            <p:cNvSpPr/>
            <p:nvPr/>
          </p:nvSpPr>
          <p:spPr>
            <a:xfrm>
              <a:off x="8945266" y="4084831"/>
              <a:ext cx="175920" cy="518044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1"/>
            <p:cNvSpPr/>
            <p:nvPr/>
          </p:nvSpPr>
          <p:spPr>
            <a:xfrm>
              <a:off x="9066463" y="3925581"/>
              <a:ext cx="155092" cy="23436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1"/>
            <p:cNvSpPr/>
            <p:nvPr/>
          </p:nvSpPr>
          <p:spPr>
            <a:xfrm>
              <a:off x="9008564" y="3765046"/>
              <a:ext cx="310699" cy="303396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1"/>
            <p:cNvSpPr/>
            <p:nvPr/>
          </p:nvSpPr>
          <p:spPr>
            <a:xfrm>
              <a:off x="9054592" y="3826800"/>
              <a:ext cx="212004" cy="198450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1"/>
            <p:cNvSpPr/>
            <p:nvPr/>
          </p:nvSpPr>
          <p:spPr>
            <a:xfrm>
              <a:off x="9161003" y="3917910"/>
              <a:ext cx="17742" cy="1268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1"/>
            <p:cNvSpPr/>
            <p:nvPr/>
          </p:nvSpPr>
          <p:spPr>
            <a:xfrm>
              <a:off x="9169874" y="3954251"/>
              <a:ext cx="17828" cy="12513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1"/>
            <p:cNvSpPr/>
            <p:nvPr/>
          </p:nvSpPr>
          <p:spPr>
            <a:xfrm>
              <a:off x="9187531" y="3938438"/>
              <a:ext cx="22456" cy="17184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1"/>
            <p:cNvSpPr/>
            <p:nvPr/>
          </p:nvSpPr>
          <p:spPr>
            <a:xfrm>
              <a:off x="9147846" y="3945166"/>
              <a:ext cx="20828" cy="15684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1"/>
            <p:cNvSpPr/>
            <p:nvPr/>
          </p:nvSpPr>
          <p:spPr>
            <a:xfrm>
              <a:off x="9136404" y="3926353"/>
              <a:ext cx="21599" cy="15127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1"/>
            <p:cNvSpPr/>
            <p:nvPr/>
          </p:nvSpPr>
          <p:spPr>
            <a:xfrm>
              <a:off x="9121876" y="3950137"/>
              <a:ext cx="17656" cy="14698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1"/>
            <p:cNvSpPr/>
            <p:nvPr/>
          </p:nvSpPr>
          <p:spPr>
            <a:xfrm>
              <a:off x="9143861" y="3971222"/>
              <a:ext cx="19842" cy="18469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1"/>
            <p:cNvSpPr/>
            <p:nvPr/>
          </p:nvSpPr>
          <p:spPr>
            <a:xfrm>
              <a:off x="9119390" y="3917096"/>
              <a:ext cx="18642" cy="14870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1"/>
            <p:cNvSpPr/>
            <p:nvPr/>
          </p:nvSpPr>
          <p:spPr>
            <a:xfrm>
              <a:off x="9184445" y="3914825"/>
              <a:ext cx="19799" cy="13970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1"/>
            <p:cNvSpPr/>
            <p:nvPr/>
          </p:nvSpPr>
          <p:spPr>
            <a:xfrm>
              <a:off x="9150075" y="3897469"/>
              <a:ext cx="19028" cy="14613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1"/>
            <p:cNvSpPr/>
            <p:nvPr/>
          </p:nvSpPr>
          <p:spPr>
            <a:xfrm>
              <a:off x="8985294" y="4174355"/>
              <a:ext cx="315798" cy="29096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1"/>
            <p:cNvSpPr/>
            <p:nvPr/>
          </p:nvSpPr>
          <p:spPr>
            <a:xfrm>
              <a:off x="9245129" y="3986393"/>
              <a:ext cx="260387" cy="231018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1"/>
            <p:cNvSpPr/>
            <p:nvPr/>
          </p:nvSpPr>
          <p:spPr>
            <a:xfrm>
              <a:off x="9079962" y="4114744"/>
              <a:ext cx="130279" cy="233118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1"/>
            <p:cNvSpPr/>
            <p:nvPr/>
          </p:nvSpPr>
          <p:spPr>
            <a:xfrm>
              <a:off x="9178488" y="4242537"/>
              <a:ext cx="233260" cy="64236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1"/>
            <p:cNvSpPr/>
            <p:nvPr/>
          </p:nvSpPr>
          <p:spPr>
            <a:xfrm>
              <a:off x="8808641" y="4061046"/>
              <a:ext cx="162592" cy="521815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1"/>
            <p:cNvSpPr/>
            <p:nvPr/>
          </p:nvSpPr>
          <p:spPr>
            <a:xfrm>
              <a:off x="8711615" y="3902183"/>
              <a:ext cx="153464" cy="23436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1"/>
            <p:cNvSpPr/>
            <p:nvPr/>
          </p:nvSpPr>
          <p:spPr>
            <a:xfrm>
              <a:off x="8615489" y="3740362"/>
              <a:ext cx="309670" cy="304124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1"/>
            <p:cNvSpPr/>
            <p:nvPr/>
          </p:nvSpPr>
          <p:spPr>
            <a:xfrm>
              <a:off x="8666445" y="3802287"/>
              <a:ext cx="214104" cy="198664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1"/>
            <p:cNvSpPr/>
            <p:nvPr/>
          </p:nvSpPr>
          <p:spPr>
            <a:xfrm>
              <a:off x="8755500" y="3892754"/>
              <a:ext cx="17828" cy="1268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1"/>
            <p:cNvSpPr/>
            <p:nvPr/>
          </p:nvSpPr>
          <p:spPr>
            <a:xfrm>
              <a:off x="8745472" y="3928753"/>
              <a:ext cx="17999" cy="12427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1"/>
            <p:cNvSpPr/>
            <p:nvPr/>
          </p:nvSpPr>
          <p:spPr>
            <a:xfrm>
              <a:off x="8723572" y="3912339"/>
              <a:ext cx="22713" cy="17312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1"/>
            <p:cNvSpPr/>
            <p:nvPr/>
          </p:nvSpPr>
          <p:spPr>
            <a:xfrm>
              <a:off x="8764800" y="3920310"/>
              <a:ext cx="20999" cy="15684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1"/>
            <p:cNvSpPr/>
            <p:nvPr/>
          </p:nvSpPr>
          <p:spPr>
            <a:xfrm>
              <a:off x="8775899" y="3901668"/>
              <a:ext cx="21813" cy="15170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1"/>
            <p:cNvSpPr/>
            <p:nvPr/>
          </p:nvSpPr>
          <p:spPr>
            <a:xfrm>
              <a:off x="8793813" y="3925881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1"/>
            <p:cNvSpPr/>
            <p:nvPr/>
          </p:nvSpPr>
          <p:spPr>
            <a:xfrm>
              <a:off x="8769128" y="3946238"/>
              <a:ext cx="19885" cy="18598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1"/>
            <p:cNvSpPr/>
            <p:nvPr/>
          </p:nvSpPr>
          <p:spPr>
            <a:xfrm>
              <a:off x="8796256" y="3892969"/>
              <a:ext cx="18556" cy="14870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1"/>
            <p:cNvSpPr/>
            <p:nvPr/>
          </p:nvSpPr>
          <p:spPr>
            <a:xfrm>
              <a:off x="8730129" y="3888940"/>
              <a:ext cx="19842" cy="13970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1"/>
            <p:cNvSpPr/>
            <p:nvPr/>
          </p:nvSpPr>
          <p:spPr>
            <a:xfrm>
              <a:off x="8765657" y="3872527"/>
              <a:ext cx="19156" cy="14527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1"/>
            <p:cNvSpPr/>
            <p:nvPr/>
          </p:nvSpPr>
          <p:spPr>
            <a:xfrm>
              <a:off x="8626375" y="4145942"/>
              <a:ext cx="308685" cy="298511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1"/>
            <p:cNvSpPr/>
            <p:nvPr/>
          </p:nvSpPr>
          <p:spPr>
            <a:xfrm>
              <a:off x="8423023" y="3956009"/>
              <a:ext cx="258930" cy="233332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1"/>
            <p:cNvSpPr/>
            <p:nvPr/>
          </p:nvSpPr>
          <p:spPr>
            <a:xfrm>
              <a:off x="8719029" y="4088431"/>
              <a:ext cx="126251" cy="235817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1"/>
            <p:cNvSpPr/>
            <p:nvPr/>
          </p:nvSpPr>
          <p:spPr>
            <a:xfrm>
              <a:off x="8514221" y="4211253"/>
              <a:ext cx="232060" cy="68007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7" name="Google Shape;4237;p21"/>
          <p:cNvGrpSpPr/>
          <p:nvPr/>
        </p:nvGrpSpPr>
        <p:grpSpPr>
          <a:xfrm>
            <a:off x="-78114" y="3511770"/>
            <a:ext cx="822327" cy="1233226"/>
            <a:chOff x="-78114" y="3511770"/>
            <a:chExt cx="822327" cy="1233226"/>
          </a:xfrm>
        </p:grpSpPr>
        <p:sp>
          <p:nvSpPr>
            <p:cNvPr id="4238" name="Google Shape;4238;p21"/>
            <p:cNvSpPr/>
            <p:nvPr/>
          </p:nvSpPr>
          <p:spPr>
            <a:xfrm>
              <a:off x="139" y="3658493"/>
              <a:ext cx="125705" cy="185635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1"/>
            <p:cNvSpPr/>
            <p:nvPr/>
          </p:nvSpPr>
          <p:spPr>
            <a:xfrm>
              <a:off x="45444" y="3643288"/>
              <a:ext cx="172175" cy="207234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1"/>
            <p:cNvSpPr/>
            <p:nvPr/>
          </p:nvSpPr>
          <p:spPr>
            <a:xfrm>
              <a:off x="176314" y="3742929"/>
              <a:ext cx="38149" cy="91961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1"/>
            <p:cNvSpPr/>
            <p:nvPr/>
          </p:nvSpPr>
          <p:spPr>
            <a:xfrm>
              <a:off x="134801" y="3661858"/>
              <a:ext cx="72259" cy="166270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1"/>
            <p:cNvSpPr/>
            <p:nvPr/>
          </p:nvSpPr>
          <p:spPr>
            <a:xfrm>
              <a:off x="204121" y="3687678"/>
              <a:ext cx="54699" cy="147150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1"/>
            <p:cNvSpPr/>
            <p:nvPr/>
          </p:nvSpPr>
          <p:spPr>
            <a:xfrm>
              <a:off x="137769" y="3553345"/>
              <a:ext cx="90278" cy="277994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1"/>
            <p:cNvSpPr/>
            <p:nvPr/>
          </p:nvSpPr>
          <p:spPr>
            <a:xfrm>
              <a:off x="204794" y="3722248"/>
              <a:ext cx="137574" cy="113498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1"/>
            <p:cNvSpPr/>
            <p:nvPr/>
          </p:nvSpPr>
          <p:spPr>
            <a:xfrm>
              <a:off x="203662" y="3648458"/>
              <a:ext cx="110317" cy="180710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1"/>
            <p:cNvSpPr/>
            <p:nvPr/>
          </p:nvSpPr>
          <p:spPr>
            <a:xfrm>
              <a:off x="86437" y="3721728"/>
              <a:ext cx="128183" cy="108940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1"/>
            <p:cNvSpPr/>
            <p:nvPr/>
          </p:nvSpPr>
          <p:spPr>
            <a:xfrm>
              <a:off x="13782" y="3800077"/>
              <a:ext cx="204083" cy="80519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1"/>
            <p:cNvSpPr/>
            <p:nvPr/>
          </p:nvSpPr>
          <p:spPr>
            <a:xfrm>
              <a:off x="90475" y="3511770"/>
              <a:ext cx="75716" cy="73085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1"/>
            <p:cNvSpPr/>
            <p:nvPr/>
          </p:nvSpPr>
          <p:spPr>
            <a:xfrm>
              <a:off x="202102" y="3553590"/>
              <a:ext cx="75074" cy="69812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1"/>
            <p:cNvSpPr/>
            <p:nvPr/>
          </p:nvSpPr>
          <p:spPr>
            <a:xfrm>
              <a:off x="111491" y="3628390"/>
              <a:ext cx="74340" cy="725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1"/>
            <p:cNvSpPr/>
            <p:nvPr/>
          </p:nvSpPr>
          <p:spPr>
            <a:xfrm>
              <a:off x="39112" y="3601713"/>
              <a:ext cx="63724" cy="59380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1"/>
            <p:cNvSpPr/>
            <p:nvPr/>
          </p:nvSpPr>
          <p:spPr>
            <a:xfrm>
              <a:off x="219937" y="3658524"/>
              <a:ext cx="52313" cy="51151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1"/>
            <p:cNvSpPr/>
            <p:nvPr/>
          </p:nvSpPr>
          <p:spPr>
            <a:xfrm>
              <a:off x="268852" y="3622393"/>
              <a:ext cx="59992" cy="53598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1"/>
            <p:cNvSpPr/>
            <p:nvPr/>
          </p:nvSpPr>
          <p:spPr>
            <a:xfrm>
              <a:off x="71508" y="3807480"/>
              <a:ext cx="60175" cy="48581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1"/>
            <p:cNvSpPr/>
            <p:nvPr/>
          </p:nvSpPr>
          <p:spPr>
            <a:xfrm>
              <a:off x="-19562" y="3709491"/>
              <a:ext cx="53965" cy="37078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1"/>
            <p:cNvSpPr/>
            <p:nvPr/>
          </p:nvSpPr>
          <p:spPr>
            <a:xfrm>
              <a:off x="-23233" y="3638118"/>
              <a:ext cx="68925" cy="45736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1"/>
            <p:cNvSpPr/>
            <p:nvPr/>
          </p:nvSpPr>
          <p:spPr>
            <a:xfrm>
              <a:off x="-15708" y="3780497"/>
              <a:ext cx="62072" cy="48917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1"/>
            <p:cNvSpPr/>
            <p:nvPr/>
          </p:nvSpPr>
          <p:spPr>
            <a:xfrm>
              <a:off x="14547" y="3560932"/>
              <a:ext cx="56229" cy="3723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1"/>
            <p:cNvSpPr/>
            <p:nvPr/>
          </p:nvSpPr>
          <p:spPr>
            <a:xfrm>
              <a:off x="298709" y="3702914"/>
              <a:ext cx="61277" cy="41483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1"/>
            <p:cNvSpPr/>
            <p:nvPr/>
          </p:nvSpPr>
          <p:spPr>
            <a:xfrm>
              <a:off x="251997" y="3729254"/>
              <a:ext cx="58891" cy="53231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1"/>
            <p:cNvSpPr/>
            <p:nvPr/>
          </p:nvSpPr>
          <p:spPr>
            <a:xfrm>
              <a:off x="159274" y="3725981"/>
              <a:ext cx="57300" cy="54332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1"/>
            <p:cNvSpPr/>
            <p:nvPr/>
          </p:nvSpPr>
          <p:spPr>
            <a:xfrm>
              <a:off x="59119" y="3694531"/>
              <a:ext cx="53659" cy="53751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1"/>
            <p:cNvSpPr/>
            <p:nvPr/>
          </p:nvSpPr>
          <p:spPr>
            <a:xfrm>
              <a:off x="197238" y="3824918"/>
              <a:ext cx="152137" cy="907435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1"/>
            <p:cNvSpPr/>
            <p:nvPr/>
          </p:nvSpPr>
          <p:spPr>
            <a:xfrm>
              <a:off x="543287" y="3983725"/>
              <a:ext cx="164190" cy="144550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1"/>
            <p:cNvSpPr/>
            <p:nvPr/>
          </p:nvSpPr>
          <p:spPr>
            <a:xfrm>
              <a:off x="460048" y="3952735"/>
              <a:ext cx="205245" cy="17327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1"/>
            <p:cNvSpPr/>
            <p:nvPr/>
          </p:nvSpPr>
          <p:spPr>
            <a:xfrm>
              <a:off x="462159" y="4011106"/>
              <a:ext cx="63082" cy="78959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1"/>
            <p:cNvSpPr/>
            <p:nvPr/>
          </p:nvSpPr>
          <p:spPr>
            <a:xfrm>
              <a:off x="471458" y="3943588"/>
              <a:ext cx="108603" cy="142500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1"/>
            <p:cNvSpPr/>
            <p:nvPr/>
          </p:nvSpPr>
          <p:spPr>
            <a:xfrm>
              <a:off x="443896" y="3939519"/>
              <a:ext cx="41942" cy="150332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1"/>
            <p:cNvSpPr/>
            <p:nvPr/>
          </p:nvSpPr>
          <p:spPr>
            <a:xfrm>
              <a:off x="464422" y="3843794"/>
              <a:ext cx="157735" cy="244771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1"/>
            <p:cNvSpPr/>
            <p:nvPr/>
          </p:nvSpPr>
          <p:spPr>
            <a:xfrm>
              <a:off x="363930" y="3944108"/>
              <a:ext cx="110011" cy="139226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1"/>
            <p:cNvSpPr/>
            <p:nvPr/>
          </p:nvSpPr>
          <p:spPr>
            <a:xfrm>
              <a:off x="402077" y="3883197"/>
              <a:ext cx="72382" cy="201360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1"/>
            <p:cNvSpPr/>
            <p:nvPr/>
          </p:nvSpPr>
          <p:spPr>
            <a:xfrm>
              <a:off x="462893" y="4019703"/>
              <a:ext cx="154339" cy="71128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1"/>
            <p:cNvSpPr/>
            <p:nvPr/>
          </p:nvSpPr>
          <p:spPr>
            <a:xfrm>
              <a:off x="460690" y="4074433"/>
              <a:ext cx="200106" cy="9223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1"/>
            <p:cNvSpPr/>
            <p:nvPr/>
          </p:nvSpPr>
          <p:spPr>
            <a:xfrm>
              <a:off x="593059" y="3805094"/>
              <a:ext cx="72810" cy="73453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1"/>
            <p:cNvSpPr/>
            <p:nvPr/>
          </p:nvSpPr>
          <p:spPr>
            <a:xfrm>
              <a:off x="471948" y="3811274"/>
              <a:ext cx="80825" cy="70822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1"/>
            <p:cNvSpPr/>
            <p:nvPr/>
          </p:nvSpPr>
          <p:spPr>
            <a:xfrm>
              <a:off x="540105" y="3911067"/>
              <a:ext cx="74646" cy="72810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1"/>
            <p:cNvSpPr/>
            <p:nvPr/>
          </p:nvSpPr>
          <p:spPr>
            <a:xfrm>
              <a:off x="627474" y="3911037"/>
              <a:ext cx="69047" cy="59717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1"/>
            <p:cNvSpPr/>
            <p:nvPr/>
          </p:nvSpPr>
          <p:spPr>
            <a:xfrm>
              <a:off x="451482" y="3909568"/>
              <a:ext cx="53445" cy="51242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1"/>
            <p:cNvSpPr/>
            <p:nvPr/>
          </p:nvSpPr>
          <p:spPr>
            <a:xfrm>
              <a:off x="409297" y="3858417"/>
              <a:ext cx="61889" cy="53415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1"/>
            <p:cNvSpPr/>
            <p:nvPr/>
          </p:nvSpPr>
          <p:spPr>
            <a:xfrm>
              <a:off x="537015" y="4096093"/>
              <a:ext cx="63541" cy="50080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1"/>
            <p:cNvSpPr/>
            <p:nvPr/>
          </p:nvSpPr>
          <p:spPr>
            <a:xfrm>
              <a:off x="663480" y="4034540"/>
              <a:ext cx="55403" cy="36742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1"/>
            <p:cNvSpPr/>
            <p:nvPr/>
          </p:nvSpPr>
          <p:spPr>
            <a:xfrm>
              <a:off x="673850" y="3965706"/>
              <a:ext cx="70363" cy="44971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1"/>
            <p:cNvSpPr/>
            <p:nvPr/>
          </p:nvSpPr>
          <p:spPr>
            <a:xfrm>
              <a:off x="626495" y="4098234"/>
              <a:ext cx="65254" cy="5017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1"/>
            <p:cNvSpPr/>
            <p:nvPr/>
          </p:nvSpPr>
          <p:spPr>
            <a:xfrm>
              <a:off x="676603" y="3882708"/>
              <a:ext cx="57330" cy="36558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1"/>
            <p:cNvSpPr/>
            <p:nvPr/>
          </p:nvSpPr>
          <p:spPr>
            <a:xfrm>
              <a:off x="356129" y="3925446"/>
              <a:ext cx="62745" cy="41025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1"/>
            <p:cNvSpPr/>
            <p:nvPr/>
          </p:nvSpPr>
          <p:spPr>
            <a:xfrm>
              <a:off x="391799" y="3965278"/>
              <a:ext cx="61705" cy="53139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1"/>
            <p:cNvSpPr/>
            <p:nvPr/>
          </p:nvSpPr>
          <p:spPr>
            <a:xfrm>
              <a:off x="483817" y="3991802"/>
              <a:ext cx="56596" cy="54455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1"/>
            <p:cNvSpPr/>
            <p:nvPr/>
          </p:nvSpPr>
          <p:spPr>
            <a:xfrm>
              <a:off x="592753" y="3995504"/>
              <a:ext cx="52864" cy="53476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1"/>
            <p:cNvSpPr/>
            <p:nvPr/>
          </p:nvSpPr>
          <p:spPr>
            <a:xfrm>
              <a:off x="318349" y="4062838"/>
              <a:ext cx="160029" cy="669517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1"/>
            <p:cNvSpPr/>
            <p:nvPr/>
          </p:nvSpPr>
          <p:spPr>
            <a:xfrm>
              <a:off x="3106" y="4441333"/>
              <a:ext cx="325259" cy="286621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1"/>
            <p:cNvSpPr/>
            <p:nvPr/>
          </p:nvSpPr>
          <p:spPr>
            <a:xfrm>
              <a:off x="330249" y="4441333"/>
              <a:ext cx="352058" cy="302407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1"/>
            <p:cNvSpPr/>
            <p:nvPr/>
          </p:nvSpPr>
          <p:spPr>
            <a:xfrm>
              <a:off x="-18094" y="4176613"/>
              <a:ext cx="103892" cy="91441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1"/>
            <p:cNvSpPr/>
            <p:nvPr/>
          </p:nvSpPr>
          <p:spPr>
            <a:xfrm>
              <a:off x="8582" y="4157034"/>
              <a:ext cx="129804" cy="109644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1"/>
            <p:cNvSpPr/>
            <p:nvPr/>
          </p:nvSpPr>
          <p:spPr>
            <a:xfrm>
              <a:off x="97205" y="4193929"/>
              <a:ext cx="39862" cy="50019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1"/>
            <p:cNvSpPr/>
            <p:nvPr/>
          </p:nvSpPr>
          <p:spPr>
            <a:xfrm>
              <a:off x="62422" y="4151221"/>
              <a:ext cx="68741" cy="90156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1"/>
            <p:cNvSpPr/>
            <p:nvPr/>
          </p:nvSpPr>
          <p:spPr>
            <a:xfrm>
              <a:off x="122045" y="4148743"/>
              <a:ext cx="26615" cy="95051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1"/>
            <p:cNvSpPr/>
            <p:nvPr/>
          </p:nvSpPr>
          <p:spPr>
            <a:xfrm>
              <a:off x="35930" y="4088108"/>
              <a:ext cx="99701" cy="154829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1"/>
            <p:cNvSpPr/>
            <p:nvPr/>
          </p:nvSpPr>
          <p:spPr>
            <a:xfrm>
              <a:off x="129693" y="4151619"/>
              <a:ext cx="69567" cy="88045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1"/>
            <p:cNvSpPr/>
            <p:nvPr/>
          </p:nvSpPr>
          <p:spPr>
            <a:xfrm>
              <a:off x="129173" y="4113041"/>
              <a:ext cx="45858" cy="127387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1"/>
            <p:cNvSpPr/>
            <p:nvPr/>
          </p:nvSpPr>
          <p:spPr>
            <a:xfrm>
              <a:off x="38928" y="4199466"/>
              <a:ext cx="97712" cy="44971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1"/>
            <p:cNvSpPr/>
            <p:nvPr/>
          </p:nvSpPr>
          <p:spPr>
            <a:xfrm>
              <a:off x="11366" y="4234036"/>
              <a:ext cx="126561" cy="58309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1"/>
            <p:cNvSpPr/>
            <p:nvPr/>
          </p:nvSpPr>
          <p:spPr>
            <a:xfrm>
              <a:off x="8245" y="4063664"/>
              <a:ext cx="46103" cy="46439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1"/>
            <p:cNvSpPr/>
            <p:nvPr/>
          </p:nvSpPr>
          <p:spPr>
            <a:xfrm>
              <a:off x="79768" y="4067642"/>
              <a:ext cx="51151" cy="44787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1"/>
            <p:cNvSpPr/>
            <p:nvPr/>
          </p:nvSpPr>
          <p:spPr>
            <a:xfrm>
              <a:off x="40611" y="4130693"/>
              <a:ext cx="47235" cy="46103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1"/>
            <p:cNvSpPr/>
            <p:nvPr/>
          </p:nvSpPr>
          <p:spPr>
            <a:xfrm>
              <a:off x="-11211" y="4130693"/>
              <a:ext cx="43686" cy="37751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1"/>
            <p:cNvSpPr/>
            <p:nvPr/>
          </p:nvSpPr>
          <p:spPr>
            <a:xfrm>
              <a:off x="109992" y="4129776"/>
              <a:ext cx="33774" cy="32397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1"/>
            <p:cNvSpPr/>
            <p:nvPr/>
          </p:nvSpPr>
          <p:spPr>
            <a:xfrm>
              <a:off x="131345" y="4097408"/>
              <a:ext cx="39158" cy="33744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1"/>
            <p:cNvSpPr/>
            <p:nvPr/>
          </p:nvSpPr>
          <p:spPr>
            <a:xfrm>
              <a:off x="49482" y="4247742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1"/>
            <p:cNvSpPr/>
            <p:nvPr/>
          </p:nvSpPr>
          <p:spPr>
            <a:xfrm>
              <a:off x="-25283" y="4208828"/>
              <a:ext cx="35028" cy="23220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1"/>
            <p:cNvSpPr/>
            <p:nvPr/>
          </p:nvSpPr>
          <p:spPr>
            <a:xfrm>
              <a:off x="-41282" y="4165294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1"/>
            <p:cNvSpPr/>
            <p:nvPr/>
          </p:nvSpPr>
          <p:spPr>
            <a:xfrm>
              <a:off x="-8182" y="4249088"/>
              <a:ext cx="41300" cy="31694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1"/>
            <p:cNvSpPr/>
            <p:nvPr/>
          </p:nvSpPr>
          <p:spPr>
            <a:xfrm>
              <a:off x="-34827" y="4112735"/>
              <a:ext cx="36252" cy="23128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1"/>
            <p:cNvSpPr/>
            <p:nvPr/>
          </p:nvSpPr>
          <p:spPr>
            <a:xfrm>
              <a:off x="164414" y="4139810"/>
              <a:ext cx="39678" cy="25912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1"/>
            <p:cNvSpPr/>
            <p:nvPr/>
          </p:nvSpPr>
          <p:spPr>
            <a:xfrm>
              <a:off x="142572" y="4164957"/>
              <a:ext cx="38975" cy="33652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1"/>
            <p:cNvSpPr/>
            <p:nvPr/>
          </p:nvSpPr>
          <p:spPr>
            <a:xfrm>
              <a:off x="87538" y="4181783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1"/>
            <p:cNvSpPr/>
            <p:nvPr/>
          </p:nvSpPr>
          <p:spPr>
            <a:xfrm>
              <a:off x="20971" y="4184078"/>
              <a:ext cx="33499" cy="33835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1"/>
            <p:cNvSpPr/>
            <p:nvPr/>
          </p:nvSpPr>
          <p:spPr>
            <a:xfrm>
              <a:off x="117334" y="4229325"/>
              <a:ext cx="218430" cy="490428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1"/>
            <p:cNvSpPr/>
            <p:nvPr/>
          </p:nvSpPr>
          <p:spPr>
            <a:xfrm>
              <a:off x="540319" y="4316545"/>
              <a:ext cx="103862" cy="91441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1"/>
            <p:cNvSpPr/>
            <p:nvPr/>
          </p:nvSpPr>
          <p:spPr>
            <a:xfrm>
              <a:off x="487702" y="4297027"/>
              <a:ext cx="129804" cy="109582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1"/>
            <p:cNvSpPr/>
            <p:nvPr/>
          </p:nvSpPr>
          <p:spPr>
            <a:xfrm>
              <a:off x="488987" y="4333860"/>
              <a:ext cx="39923" cy="50019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1"/>
            <p:cNvSpPr/>
            <p:nvPr/>
          </p:nvSpPr>
          <p:spPr>
            <a:xfrm>
              <a:off x="494952" y="4291306"/>
              <a:ext cx="68680" cy="90003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1"/>
            <p:cNvSpPr/>
            <p:nvPr/>
          </p:nvSpPr>
          <p:spPr>
            <a:xfrm>
              <a:off x="477454" y="4288675"/>
              <a:ext cx="26585" cy="95051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1"/>
            <p:cNvSpPr/>
            <p:nvPr/>
          </p:nvSpPr>
          <p:spPr>
            <a:xfrm>
              <a:off x="490486" y="4228101"/>
              <a:ext cx="99640" cy="154859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1"/>
            <p:cNvSpPr/>
            <p:nvPr/>
          </p:nvSpPr>
          <p:spPr>
            <a:xfrm>
              <a:off x="426917" y="4291520"/>
              <a:ext cx="69506" cy="88076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1"/>
            <p:cNvSpPr/>
            <p:nvPr/>
          </p:nvSpPr>
          <p:spPr>
            <a:xfrm>
              <a:off x="451023" y="4252912"/>
              <a:ext cx="45858" cy="127448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1"/>
            <p:cNvSpPr/>
            <p:nvPr/>
          </p:nvSpPr>
          <p:spPr>
            <a:xfrm>
              <a:off x="489446" y="4339367"/>
              <a:ext cx="97712" cy="45002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1"/>
            <p:cNvSpPr/>
            <p:nvPr/>
          </p:nvSpPr>
          <p:spPr>
            <a:xfrm>
              <a:off x="488131" y="4373968"/>
              <a:ext cx="126531" cy="58309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1"/>
            <p:cNvSpPr/>
            <p:nvPr/>
          </p:nvSpPr>
          <p:spPr>
            <a:xfrm>
              <a:off x="571767" y="4203596"/>
              <a:ext cx="46072" cy="46409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1"/>
            <p:cNvSpPr/>
            <p:nvPr/>
          </p:nvSpPr>
          <p:spPr>
            <a:xfrm>
              <a:off x="495197" y="4207573"/>
              <a:ext cx="51089" cy="44787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1"/>
            <p:cNvSpPr/>
            <p:nvPr/>
          </p:nvSpPr>
          <p:spPr>
            <a:xfrm>
              <a:off x="538208" y="4270625"/>
              <a:ext cx="47296" cy="46103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1"/>
            <p:cNvSpPr/>
            <p:nvPr/>
          </p:nvSpPr>
          <p:spPr>
            <a:xfrm>
              <a:off x="593609" y="4270564"/>
              <a:ext cx="43686" cy="37782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1"/>
            <p:cNvSpPr/>
            <p:nvPr/>
          </p:nvSpPr>
          <p:spPr>
            <a:xfrm>
              <a:off x="482288" y="4269677"/>
              <a:ext cx="33835" cy="32428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1"/>
            <p:cNvSpPr/>
            <p:nvPr/>
          </p:nvSpPr>
          <p:spPr>
            <a:xfrm>
              <a:off x="455581" y="4237340"/>
              <a:ext cx="39189" cy="33744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1"/>
            <p:cNvSpPr/>
            <p:nvPr/>
          </p:nvSpPr>
          <p:spPr>
            <a:xfrm>
              <a:off x="536373" y="4387673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1"/>
            <p:cNvSpPr/>
            <p:nvPr/>
          </p:nvSpPr>
          <p:spPr>
            <a:xfrm>
              <a:off x="616369" y="4348729"/>
              <a:ext cx="35028" cy="23250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1"/>
            <p:cNvSpPr/>
            <p:nvPr/>
          </p:nvSpPr>
          <p:spPr>
            <a:xfrm>
              <a:off x="622916" y="4305226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1"/>
            <p:cNvSpPr/>
            <p:nvPr/>
          </p:nvSpPr>
          <p:spPr>
            <a:xfrm>
              <a:off x="592967" y="4389019"/>
              <a:ext cx="41269" cy="31694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1"/>
            <p:cNvSpPr/>
            <p:nvPr/>
          </p:nvSpPr>
          <p:spPr>
            <a:xfrm>
              <a:off x="624629" y="4252667"/>
              <a:ext cx="36283" cy="23128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1"/>
            <p:cNvSpPr/>
            <p:nvPr/>
          </p:nvSpPr>
          <p:spPr>
            <a:xfrm>
              <a:off x="421992" y="4279711"/>
              <a:ext cx="39648" cy="25942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1"/>
            <p:cNvSpPr/>
            <p:nvPr/>
          </p:nvSpPr>
          <p:spPr>
            <a:xfrm>
              <a:off x="444507" y="4304889"/>
              <a:ext cx="39036" cy="33652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1"/>
            <p:cNvSpPr/>
            <p:nvPr/>
          </p:nvSpPr>
          <p:spPr>
            <a:xfrm>
              <a:off x="502723" y="4321715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1"/>
            <p:cNvSpPr/>
            <p:nvPr/>
          </p:nvSpPr>
          <p:spPr>
            <a:xfrm>
              <a:off x="571584" y="4324010"/>
              <a:ext cx="33499" cy="33805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1"/>
            <p:cNvSpPr/>
            <p:nvPr/>
          </p:nvSpPr>
          <p:spPr>
            <a:xfrm>
              <a:off x="317401" y="4369195"/>
              <a:ext cx="191356" cy="363164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1"/>
            <p:cNvSpPr/>
            <p:nvPr/>
          </p:nvSpPr>
          <p:spPr>
            <a:xfrm>
              <a:off x="-78114" y="4607605"/>
              <a:ext cx="423217" cy="137391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1"/>
            <p:cNvSpPr/>
            <p:nvPr/>
          </p:nvSpPr>
          <p:spPr>
            <a:xfrm>
              <a:off x="311650" y="4607605"/>
              <a:ext cx="423186" cy="137391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6" name="Google Shape;4346;p21"/>
          <p:cNvGrpSpPr/>
          <p:nvPr/>
        </p:nvGrpSpPr>
        <p:grpSpPr>
          <a:xfrm>
            <a:off x="542519" y="4332180"/>
            <a:ext cx="354951" cy="466502"/>
            <a:chOff x="542519" y="4332180"/>
            <a:chExt cx="354951" cy="466502"/>
          </a:xfrm>
        </p:grpSpPr>
        <p:sp>
          <p:nvSpPr>
            <p:cNvPr id="4347" name="Google Shape;4347;p21"/>
            <p:cNvSpPr/>
            <p:nvPr/>
          </p:nvSpPr>
          <p:spPr>
            <a:xfrm>
              <a:off x="653890" y="4332180"/>
              <a:ext cx="165478" cy="182505"/>
            </a:xfrm>
            <a:custGeom>
              <a:avLst/>
              <a:gdLst/>
              <a:ahLst/>
              <a:cxnLst/>
              <a:rect l="l" t="t" r="r" b="b"/>
              <a:pathLst>
                <a:path w="2731" h="3012" extrusionOk="0">
                  <a:moveTo>
                    <a:pt x="2328" y="1"/>
                  </a:moveTo>
                  <a:cubicBezTo>
                    <a:pt x="2195" y="1"/>
                    <a:pt x="2083" y="95"/>
                    <a:pt x="1994" y="194"/>
                  </a:cubicBezTo>
                  <a:cubicBezTo>
                    <a:pt x="1710" y="510"/>
                    <a:pt x="1542" y="861"/>
                    <a:pt x="1483" y="1281"/>
                  </a:cubicBezTo>
                  <a:cubicBezTo>
                    <a:pt x="1446" y="1180"/>
                    <a:pt x="1482" y="1068"/>
                    <a:pt x="1490" y="959"/>
                  </a:cubicBezTo>
                  <a:cubicBezTo>
                    <a:pt x="1499" y="850"/>
                    <a:pt x="1455" y="716"/>
                    <a:pt x="1347" y="701"/>
                  </a:cubicBezTo>
                  <a:cubicBezTo>
                    <a:pt x="1340" y="699"/>
                    <a:pt x="1333" y="699"/>
                    <a:pt x="1326" y="699"/>
                  </a:cubicBezTo>
                  <a:cubicBezTo>
                    <a:pt x="1253" y="699"/>
                    <a:pt x="1186" y="759"/>
                    <a:pt x="1139" y="821"/>
                  </a:cubicBezTo>
                  <a:cubicBezTo>
                    <a:pt x="971" y="1038"/>
                    <a:pt x="917" y="1287"/>
                    <a:pt x="917" y="1561"/>
                  </a:cubicBezTo>
                  <a:cubicBezTo>
                    <a:pt x="911" y="1245"/>
                    <a:pt x="859" y="930"/>
                    <a:pt x="765" y="629"/>
                  </a:cubicBezTo>
                  <a:cubicBezTo>
                    <a:pt x="732" y="529"/>
                    <a:pt x="689" y="421"/>
                    <a:pt x="596" y="371"/>
                  </a:cubicBezTo>
                  <a:cubicBezTo>
                    <a:pt x="562" y="353"/>
                    <a:pt x="526" y="345"/>
                    <a:pt x="489" y="345"/>
                  </a:cubicBezTo>
                  <a:cubicBezTo>
                    <a:pt x="400" y="345"/>
                    <a:pt x="309" y="392"/>
                    <a:pt x="249" y="463"/>
                  </a:cubicBezTo>
                  <a:cubicBezTo>
                    <a:pt x="164" y="563"/>
                    <a:pt x="132" y="693"/>
                    <a:pt x="112" y="822"/>
                  </a:cubicBezTo>
                  <a:cubicBezTo>
                    <a:pt x="1" y="1541"/>
                    <a:pt x="191" y="2301"/>
                    <a:pt x="629" y="2883"/>
                  </a:cubicBezTo>
                  <a:cubicBezTo>
                    <a:pt x="702" y="2981"/>
                    <a:pt x="805" y="3011"/>
                    <a:pt x="919" y="3011"/>
                  </a:cubicBezTo>
                  <a:cubicBezTo>
                    <a:pt x="1004" y="3011"/>
                    <a:pt x="1095" y="2995"/>
                    <a:pt x="1184" y="2976"/>
                  </a:cubicBezTo>
                  <a:cubicBezTo>
                    <a:pt x="1391" y="2936"/>
                    <a:pt x="1578" y="2817"/>
                    <a:pt x="1743" y="2682"/>
                  </a:cubicBezTo>
                  <a:cubicBezTo>
                    <a:pt x="2369" y="2169"/>
                    <a:pt x="2731" y="1349"/>
                    <a:pt x="2692" y="541"/>
                  </a:cubicBezTo>
                  <a:cubicBezTo>
                    <a:pt x="2686" y="422"/>
                    <a:pt x="2670" y="301"/>
                    <a:pt x="2615" y="194"/>
                  </a:cubicBezTo>
                  <a:cubicBezTo>
                    <a:pt x="2557" y="90"/>
                    <a:pt x="2453" y="5"/>
                    <a:pt x="2334" y="1"/>
                  </a:cubicBezTo>
                  <a:cubicBezTo>
                    <a:pt x="2332" y="1"/>
                    <a:pt x="2330" y="1"/>
                    <a:pt x="2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1"/>
            <p:cNvSpPr/>
            <p:nvPr/>
          </p:nvSpPr>
          <p:spPr>
            <a:xfrm>
              <a:off x="542519" y="4441368"/>
              <a:ext cx="354951" cy="357314"/>
            </a:xfrm>
            <a:custGeom>
              <a:avLst/>
              <a:gdLst/>
              <a:ahLst/>
              <a:cxnLst/>
              <a:rect l="l" t="t" r="r" b="b"/>
              <a:pathLst>
                <a:path w="5858" h="5897" extrusionOk="0">
                  <a:moveTo>
                    <a:pt x="2964" y="1"/>
                  </a:moveTo>
                  <a:cubicBezTo>
                    <a:pt x="2432" y="1"/>
                    <a:pt x="1905" y="160"/>
                    <a:pt x="1490" y="496"/>
                  </a:cubicBezTo>
                  <a:cubicBezTo>
                    <a:pt x="1233" y="701"/>
                    <a:pt x="1025" y="965"/>
                    <a:pt x="852" y="1243"/>
                  </a:cubicBezTo>
                  <a:cubicBezTo>
                    <a:pt x="0" y="2608"/>
                    <a:pt x="10" y="4464"/>
                    <a:pt x="859" y="5819"/>
                  </a:cubicBezTo>
                  <a:cubicBezTo>
                    <a:pt x="1293" y="5875"/>
                    <a:pt x="1730" y="5896"/>
                    <a:pt x="2168" y="5896"/>
                  </a:cubicBezTo>
                  <a:cubicBezTo>
                    <a:pt x="2437" y="5896"/>
                    <a:pt x="2706" y="5888"/>
                    <a:pt x="2974" y="5875"/>
                  </a:cubicBezTo>
                  <a:cubicBezTo>
                    <a:pt x="3713" y="5837"/>
                    <a:pt x="4447" y="5748"/>
                    <a:pt x="5175" y="5619"/>
                  </a:cubicBezTo>
                  <a:cubicBezTo>
                    <a:pt x="5594" y="4884"/>
                    <a:pt x="5858" y="4055"/>
                    <a:pt x="5846" y="3210"/>
                  </a:cubicBezTo>
                  <a:cubicBezTo>
                    <a:pt x="5835" y="2146"/>
                    <a:pt x="5350" y="1062"/>
                    <a:pt x="4473" y="460"/>
                  </a:cubicBezTo>
                  <a:cubicBezTo>
                    <a:pt x="4034" y="159"/>
                    <a:pt x="3496" y="1"/>
                    <a:pt x="2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1"/>
            <p:cNvSpPr/>
            <p:nvPr/>
          </p:nvSpPr>
          <p:spPr>
            <a:xfrm>
              <a:off x="710363" y="4441913"/>
              <a:ext cx="34295" cy="355981"/>
            </a:xfrm>
            <a:custGeom>
              <a:avLst/>
              <a:gdLst/>
              <a:ahLst/>
              <a:cxnLst/>
              <a:rect l="l" t="t" r="r" b="b"/>
              <a:pathLst>
                <a:path w="566" h="5875" extrusionOk="0">
                  <a:moveTo>
                    <a:pt x="373" y="1"/>
                  </a:moveTo>
                  <a:cubicBezTo>
                    <a:pt x="366" y="174"/>
                    <a:pt x="365" y="348"/>
                    <a:pt x="360" y="520"/>
                  </a:cubicBezTo>
                  <a:lnTo>
                    <a:pt x="359" y="706"/>
                  </a:lnTo>
                  <a:cubicBezTo>
                    <a:pt x="345" y="1617"/>
                    <a:pt x="259" y="2546"/>
                    <a:pt x="174" y="3444"/>
                  </a:cubicBezTo>
                  <a:cubicBezTo>
                    <a:pt x="101" y="4241"/>
                    <a:pt x="26" y="5057"/>
                    <a:pt x="1" y="5874"/>
                  </a:cubicBezTo>
                  <a:cubicBezTo>
                    <a:pt x="65" y="5873"/>
                    <a:pt x="130" y="5868"/>
                    <a:pt x="193" y="5867"/>
                  </a:cubicBezTo>
                  <a:cubicBezTo>
                    <a:pt x="220" y="5061"/>
                    <a:pt x="293" y="4252"/>
                    <a:pt x="369" y="3459"/>
                  </a:cubicBezTo>
                  <a:cubicBezTo>
                    <a:pt x="452" y="2558"/>
                    <a:pt x="538" y="1625"/>
                    <a:pt x="553" y="709"/>
                  </a:cubicBezTo>
                  <a:lnTo>
                    <a:pt x="555" y="521"/>
                  </a:lnTo>
                  <a:cubicBezTo>
                    <a:pt x="557" y="355"/>
                    <a:pt x="558" y="187"/>
                    <a:pt x="566" y="19"/>
                  </a:cubicBezTo>
                  <a:cubicBezTo>
                    <a:pt x="501" y="11"/>
                    <a:pt x="438" y="4"/>
                    <a:pt x="3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1"/>
            <p:cNvSpPr/>
            <p:nvPr/>
          </p:nvSpPr>
          <p:spPr>
            <a:xfrm>
              <a:off x="631228" y="4442883"/>
              <a:ext cx="69197" cy="355678"/>
            </a:xfrm>
            <a:custGeom>
              <a:avLst/>
              <a:gdLst/>
              <a:ahLst/>
              <a:cxnLst/>
              <a:rect l="l" t="t" r="r" b="b"/>
              <a:pathLst>
                <a:path w="1142" h="5870" extrusionOk="0">
                  <a:moveTo>
                    <a:pt x="1142" y="1"/>
                  </a:moveTo>
                  <a:cubicBezTo>
                    <a:pt x="1061" y="12"/>
                    <a:pt x="983" y="26"/>
                    <a:pt x="904" y="44"/>
                  </a:cubicBezTo>
                  <a:cubicBezTo>
                    <a:pt x="664" y="535"/>
                    <a:pt x="473" y="1092"/>
                    <a:pt x="330" y="1730"/>
                  </a:cubicBezTo>
                  <a:cubicBezTo>
                    <a:pt x="28" y="3075"/>
                    <a:pt x="0" y="4494"/>
                    <a:pt x="237" y="5860"/>
                  </a:cubicBezTo>
                  <a:cubicBezTo>
                    <a:pt x="301" y="5864"/>
                    <a:pt x="367" y="5867"/>
                    <a:pt x="435" y="5870"/>
                  </a:cubicBezTo>
                  <a:cubicBezTo>
                    <a:pt x="194" y="4515"/>
                    <a:pt x="217" y="3106"/>
                    <a:pt x="518" y="1773"/>
                  </a:cubicBezTo>
                  <a:cubicBezTo>
                    <a:pt x="673" y="1095"/>
                    <a:pt x="879" y="510"/>
                    <a:pt x="1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1"/>
            <p:cNvSpPr/>
            <p:nvPr/>
          </p:nvSpPr>
          <p:spPr>
            <a:xfrm>
              <a:off x="797435" y="4469846"/>
              <a:ext cx="39385" cy="320898"/>
            </a:xfrm>
            <a:custGeom>
              <a:avLst/>
              <a:gdLst/>
              <a:ahLst/>
              <a:cxnLst/>
              <a:rect l="l" t="t" r="r" b="b"/>
              <a:pathLst>
                <a:path w="650" h="5296" extrusionOk="0">
                  <a:moveTo>
                    <a:pt x="277" y="0"/>
                  </a:moveTo>
                  <a:cubicBezTo>
                    <a:pt x="304" y="161"/>
                    <a:pt x="323" y="324"/>
                    <a:pt x="340" y="486"/>
                  </a:cubicBezTo>
                  <a:cubicBezTo>
                    <a:pt x="398" y="1027"/>
                    <a:pt x="459" y="1586"/>
                    <a:pt x="452" y="2145"/>
                  </a:cubicBezTo>
                  <a:cubicBezTo>
                    <a:pt x="441" y="2967"/>
                    <a:pt x="287" y="3789"/>
                    <a:pt x="138" y="4586"/>
                  </a:cubicBezTo>
                  <a:cubicBezTo>
                    <a:pt x="94" y="4820"/>
                    <a:pt x="48" y="5059"/>
                    <a:pt x="0" y="5296"/>
                  </a:cubicBezTo>
                  <a:cubicBezTo>
                    <a:pt x="66" y="5286"/>
                    <a:pt x="134" y="5278"/>
                    <a:pt x="201" y="5270"/>
                  </a:cubicBezTo>
                  <a:cubicBezTo>
                    <a:pt x="244" y="5053"/>
                    <a:pt x="284" y="4837"/>
                    <a:pt x="326" y="4622"/>
                  </a:cubicBezTo>
                  <a:cubicBezTo>
                    <a:pt x="476" y="3816"/>
                    <a:pt x="633" y="2984"/>
                    <a:pt x="643" y="2148"/>
                  </a:cubicBezTo>
                  <a:cubicBezTo>
                    <a:pt x="650" y="1579"/>
                    <a:pt x="590" y="1012"/>
                    <a:pt x="532" y="465"/>
                  </a:cubicBezTo>
                  <a:cubicBezTo>
                    <a:pt x="521" y="367"/>
                    <a:pt x="511" y="268"/>
                    <a:pt x="498" y="171"/>
                  </a:cubicBezTo>
                  <a:cubicBezTo>
                    <a:pt x="428" y="109"/>
                    <a:pt x="355" y="52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2" name="Google Shape;4352;p21"/>
          <p:cNvGrpSpPr/>
          <p:nvPr/>
        </p:nvGrpSpPr>
        <p:grpSpPr>
          <a:xfrm>
            <a:off x="0" y="0"/>
            <a:ext cx="719736" cy="896046"/>
            <a:chOff x="0" y="0"/>
            <a:chExt cx="719736" cy="896046"/>
          </a:xfrm>
        </p:grpSpPr>
        <p:sp>
          <p:nvSpPr>
            <p:cNvPr id="4353" name="Google Shape;4353;p21"/>
            <p:cNvSpPr/>
            <p:nvPr/>
          </p:nvSpPr>
          <p:spPr>
            <a:xfrm>
              <a:off x="5212" y="0"/>
              <a:ext cx="714524" cy="412264"/>
            </a:xfrm>
            <a:custGeom>
              <a:avLst/>
              <a:gdLst/>
              <a:ahLst/>
              <a:cxnLst/>
              <a:rect l="l" t="t" r="r" b="b"/>
              <a:pathLst>
                <a:path w="30022" h="17322" extrusionOk="0">
                  <a:moveTo>
                    <a:pt x="2048" y="4"/>
                  </a:moveTo>
                  <a:cubicBezTo>
                    <a:pt x="3129" y="1494"/>
                    <a:pt x="4318" y="2904"/>
                    <a:pt x="5616" y="4212"/>
                  </a:cubicBezTo>
                  <a:cubicBezTo>
                    <a:pt x="4943" y="2758"/>
                    <a:pt x="4237" y="1362"/>
                    <a:pt x="3494" y="4"/>
                  </a:cubicBezTo>
                  <a:close/>
                  <a:moveTo>
                    <a:pt x="432" y="4"/>
                  </a:moveTo>
                  <a:cubicBezTo>
                    <a:pt x="1666" y="1750"/>
                    <a:pt x="3036" y="3403"/>
                    <a:pt x="4532" y="4931"/>
                  </a:cubicBezTo>
                  <a:cubicBezTo>
                    <a:pt x="3615" y="3250"/>
                    <a:pt x="2693" y="1612"/>
                    <a:pt x="1746" y="4"/>
                  </a:cubicBezTo>
                  <a:close/>
                  <a:moveTo>
                    <a:pt x="1" y="1"/>
                  </a:moveTo>
                  <a:lnTo>
                    <a:pt x="1" y="2436"/>
                  </a:lnTo>
                  <a:lnTo>
                    <a:pt x="3" y="2436"/>
                  </a:lnTo>
                  <a:cubicBezTo>
                    <a:pt x="727" y="3646"/>
                    <a:pt x="1492" y="4831"/>
                    <a:pt x="2300" y="5988"/>
                  </a:cubicBezTo>
                  <a:cubicBezTo>
                    <a:pt x="1579" y="3960"/>
                    <a:pt x="827" y="1970"/>
                    <a:pt x="27" y="1"/>
                  </a:cubicBezTo>
                  <a:close/>
                  <a:moveTo>
                    <a:pt x="4606" y="4"/>
                  </a:moveTo>
                  <a:cubicBezTo>
                    <a:pt x="6013" y="2119"/>
                    <a:pt x="7418" y="4234"/>
                    <a:pt x="8823" y="6349"/>
                  </a:cubicBezTo>
                  <a:cubicBezTo>
                    <a:pt x="8313" y="4119"/>
                    <a:pt x="7537" y="1991"/>
                    <a:pt x="6515" y="4"/>
                  </a:cubicBezTo>
                  <a:close/>
                  <a:moveTo>
                    <a:pt x="7435" y="2"/>
                  </a:moveTo>
                  <a:cubicBezTo>
                    <a:pt x="7521" y="106"/>
                    <a:pt x="7605" y="213"/>
                    <a:pt x="7695" y="317"/>
                  </a:cubicBezTo>
                  <a:cubicBezTo>
                    <a:pt x="8717" y="2648"/>
                    <a:pt x="9849" y="4931"/>
                    <a:pt x="11088" y="7154"/>
                  </a:cubicBezTo>
                  <a:cubicBezTo>
                    <a:pt x="10816" y="5646"/>
                    <a:pt x="10473" y="4206"/>
                    <a:pt x="10051" y="2817"/>
                  </a:cubicBezTo>
                  <a:lnTo>
                    <a:pt x="10051" y="2817"/>
                  </a:lnTo>
                  <a:cubicBezTo>
                    <a:pt x="10279" y="3038"/>
                    <a:pt x="10509" y="3255"/>
                    <a:pt x="10744" y="3469"/>
                  </a:cubicBezTo>
                  <a:cubicBezTo>
                    <a:pt x="11478" y="5257"/>
                    <a:pt x="12369" y="6980"/>
                    <a:pt x="13408" y="8612"/>
                  </a:cubicBezTo>
                  <a:cubicBezTo>
                    <a:pt x="12991" y="5569"/>
                    <a:pt x="12286" y="2736"/>
                    <a:pt x="11241" y="2"/>
                  </a:cubicBezTo>
                  <a:lnTo>
                    <a:pt x="9536" y="2"/>
                  </a:lnTo>
                  <a:cubicBezTo>
                    <a:pt x="9672" y="469"/>
                    <a:pt x="9814" y="932"/>
                    <a:pt x="9967" y="1390"/>
                  </a:cubicBezTo>
                  <a:cubicBezTo>
                    <a:pt x="9675" y="945"/>
                    <a:pt x="9380" y="498"/>
                    <a:pt x="9082" y="54"/>
                  </a:cubicBezTo>
                  <a:cubicBezTo>
                    <a:pt x="9074" y="36"/>
                    <a:pt x="9068" y="21"/>
                    <a:pt x="9060" y="2"/>
                  </a:cubicBezTo>
                  <a:close/>
                  <a:moveTo>
                    <a:pt x="13355" y="4"/>
                  </a:moveTo>
                  <a:cubicBezTo>
                    <a:pt x="14619" y="3529"/>
                    <a:pt x="16675" y="6769"/>
                    <a:pt x="19348" y="9390"/>
                  </a:cubicBezTo>
                  <a:cubicBezTo>
                    <a:pt x="18087" y="6142"/>
                    <a:pt x="16407" y="3004"/>
                    <a:pt x="14556" y="4"/>
                  </a:cubicBezTo>
                  <a:close/>
                  <a:moveTo>
                    <a:pt x="11585" y="2"/>
                  </a:moveTo>
                  <a:lnTo>
                    <a:pt x="11585" y="4"/>
                  </a:lnTo>
                  <a:cubicBezTo>
                    <a:pt x="12802" y="4015"/>
                    <a:pt x="14782" y="7796"/>
                    <a:pt x="17404" y="11070"/>
                  </a:cubicBezTo>
                  <a:cubicBezTo>
                    <a:pt x="16049" y="7238"/>
                    <a:pt x="14654" y="3567"/>
                    <a:pt x="12904" y="2"/>
                  </a:cubicBezTo>
                  <a:close/>
                  <a:moveTo>
                    <a:pt x="16056" y="1"/>
                  </a:moveTo>
                  <a:cubicBezTo>
                    <a:pt x="18320" y="5443"/>
                    <a:pt x="21531" y="10493"/>
                    <a:pt x="25513" y="14843"/>
                  </a:cubicBezTo>
                  <a:cubicBezTo>
                    <a:pt x="23809" y="9659"/>
                    <a:pt x="21191" y="4880"/>
                    <a:pt x="17618" y="820"/>
                  </a:cubicBezTo>
                  <a:lnTo>
                    <a:pt x="17618" y="820"/>
                  </a:lnTo>
                  <a:cubicBezTo>
                    <a:pt x="18289" y="1390"/>
                    <a:pt x="18944" y="1979"/>
                    <a:pt x="19581" y="2588"/>
                  </a:cubicBezTo>
                  <a:cubicBezTo>
                    <a:pt x="23060" y="7498"/>
                    <a:pt x="26542" y="12409"/>
                    <a:pt x="30021" y="17322"/>
                  </a:cubicBezTo>
                  <a:cubicBezTo>
                    <a:pt x="28770" y="13183"/>
                    <a:pt x="26618" y="9403"/>
                    <a:pt x="23841" y="6118"/>
                  </a:cubicBezTo>
                  <a:lnTo>
                    <a:pt x="23841" y="6118"/>
                  </a:lnTo>
                  <a:cubicBezTo>
                    <a:pt x="25183" y="7187"/>
                    <a:pt x="26611" y="8147"/>
                    <a:pt x="28108" y="8983"/>
                  </a:cubicBezTo>
                  <a:cubicBezTo>
                    <a:pt x="26684" y="6807"/>
                    <a:pt x="24956" y="4847"/>
                    <a:pt x="22892" y="3369"/>
                  </a:cubicBezTo>
                  <a:lnTo>
                    <a:pt x="22892" y="3369"/>
                  </a:lnTo>
                  <a:cubicBezTo>
                    <a:pt x="24423" y="3921"/>
                    <a:pt x="26017" y="4299"/>
                    <a:pt x="27633" y="4481"/>
                  </a:cubicBezTo>
                  <a:cubicBezTo>
                    <a:pt x="24760" y="2734"/>
                    <a:pt x="21899" y="1279"/>
                    <a:pt x="18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1"/>
            <p:cNvSpPr/>
            <p:nvPr/>
          </p:nvSpPr>
          <p:spPr>
            <a:xfrm>
              <a:off x="5307" y="71"/>
              <a:ext cx="643052" cy="848208"/>
            </a:xfrm>
            <a:custGeom>
              <a:avLst/>
              <a:gdLst/>
              <a:ahLst/>
              <a:cxnLst/>
              <a:rect l="l" t="t" r="r" b="b"/>
              <a:pathLst>
                <a:path w="27019" h="35639" extrusionOk="0">
                  <a:moveTo>
                    <a:pt x="7590" y="3549"/>
                  </a:moveTo>
                  <a:lnTo>
                    <a:pt x="7590" y="3549"/>
                  </a:lnTo>
                  <a:cubicBezTo>
                    <a:pt x="8077" y="3929"/>
                    <a:pt x="8560" y="4321"/>
                    <a:pt x="9031" y="4723"/>
                  </a:cubicBezTo>
                  <a:cubicBezTo>
                    <a:pt x="9022" y="5480"/>
                    <a:pt x="9026" y="6238"/>
                    <a:pt x="9040" y="6994"/>
                  </a:cubicBezTo>
                  <a:cubicBezTo>
                    <a:pt x="8793" y="6258"/>
                    <a:pt x="8533" y="5525"/>
                    <a:pt x="8261" y="4799"/>
                  </a:cubicBezTo>
                  <a:cubicBezTo>
                    <a:pt x="8067" y="4279"/>
                    <a:pt x="7845" y="3917"/>
                    <a:pt x="7590" y="3549"/>
                  </a:cubicBezTo>
                  <a:close/>
                  <a:moveTo>
                    <a:pt x="9460" y="5094"/>
                  </a:moveTo>
                  <a:lnTo>
                    <a:pt x="9460" y="5094"/>
                  </a:lnTo>
                  <a:cubicBezTo>
                    <a:pt x="10283" y="5813"/>
                    <a:pt x="11080" y="6563"/>
                    <a:pt x="11841" y="7341"/>
                  </a:cubicBezTo>
                  <a:cubicBezTo>
                    <a:pt x="11371" y="9561"/>
                    <a:pt x="11133" y="11830"/>
                    <a:pt x="11125" y="14097"/>
                  </a:cubicBezTo>
                  <a:cubicBezTo>
                    <a:pt x="10993" y="13580"/>
                    <a:pt x="10857" y="13064"/>
                    <a:pt x="10717" y="12547"/>
                  </a:cubicBezTo>
                  <a:cubicBezTo>
                    <a:pt x="10584" y="10061"/>
                    <a:pt x="10171" y="7609"/>
                    <a:pt x="9460" y="5094"/>
                  </a:cubicBezTo>
                  <a:close/>
                  <a:moveTo>
                    <a:pt x="1" y="1"/>
                  </a:moveTo>
                  <a:cubicBezTo>
                    <a:pt x="85" y="5403"/>
                    <a:pt x="887" y="10795"/>
                    <a:pt x="2389" y="15984"/>
                  </a:cubicBezTo>
                  <a:cubicBezTo>
                    <a:pt x="2352" y="13274"/>
                    <a:pt x="2251" y="10599"/>
                    <a:pt x="2063" y="7934"/>
                  </a:cubicBezTo>
                  <a:lnTo>
                    <a:pt x="2063" y="7934"/>
                  </a:lnTo>
                  <a:cubicBezTo>
                    <a:pt x="2724" y="10608"/>
                    <a:pt x="3653" y="13215"/>
                    <a:pt x="4841" y="15699"/>
                  </a:cubicBezTo>
                  <a:cubicBezTo>
                    <a:pt x="3910" y="10290"/>
                    <a:pt x="2813" y="5214"/>
                    <a:pt x="1266" y="1"/>
                  </a:cubicBezTo>
                  <a:close/>
                  <a:moveTo>
                    <a:pt x="2348" y="1"/>
                  </a:moveTo>
                  <a:cubicBezTo>
                    <a:pt x="2389" y="25"/>
                    <a:pt x="2429" y="47"/>
                    <a:pt x="2470" y="71"/>
                  </a:cubicBezTo>
                  <a:cubicBezTo>
                    <a:pt x="2540" y="5353"/>
                    <a:pt x="3786" y="10619"/>
                    <a:pt x="6097" y="15368"/>
                  </a:cubicBezTo>
                  <a:cubicBezTo>
                    <a:pt x="5538" y="10088"/>
                    <a:pt x="4438" y="5276"/>
                    <a:pt x="2818" y="275"/>
                  </a:cubicBezTo>
                  <a:lnTo>
                    <a:pt x="2818" y="275"/>
                  </a:lnTo>
                  <a:cubicBezTo>
                    <a:pt x="3153" y="473"/>
                    <a:pt x="3483" y="678"/>
                    <a:pt x="3810" y="886"/>
                  </a:cubicBezTo>
                  <a:cubicBezTo>
                    <a:pt x="5355" y="6731"/>
                    <a:pt x="6899" y="12578"/>
                    <a:pt x="8444" y="18424"/>
                  </a:cubicBezTo>
                  <a:cubicBezTo>
                    <a:pt x="9074" y="12365"/>
                    <a:pt x="7674" y="6387"/>
                    <a:pt x="4431" y="1283"/>
                  </a:cubicBezTo>
                  <a:lnTo>
                    <a:pt x="4431" y="1283"/>
                  </a:lnTo>
                  <a:cubicBezTo>
                    <a:pt x="5318" y="1865"/>
                    <a:pt x="6185" y="2477"/>
                    <a:pt x="7029" y="3116"/>
                  </a:cubicBezTo>
                  <a:cubicBezTo>
                    <a:pt x="7370" y="6279"/>
                    <a:pt x="8143" y="9393"/>
                    <a:pt x="9319" y="12349"/>
                  </a:cubicBezTo>
                  <a:cubicBezTo>
                    <a:pt x="9536" y="14885"/>
                    <a:pt x="9873" y="17411"/>
                    <a:pt x="10330" y="19914"/>
                  </a:cubicBezTo>
                  <a:cubicBezTo>
                    <a:pt x="10557" y="18397"/>
                    <a:pt x="10695" y="16925"/>
                    <a:pt x="10744" y="15475"/>
                  </a:cubicBezTo>
                  <a:cubicBezTo>
                    <a:pt x="10887" y="15757"/>
                    <a:pt x="11036" y="16036"/>
                    <a:pt x="11189" y="16314"/>
                  </a:cubicBezTo>
                  <a:cubicBezTo>
                    <a:pt x="11313" y="18243"/>
                    <a:pt x="11600" y="20164"/>
                    <a:pt x="12057" y="22042"/>
                  </a:cubicBezTo>
                  <a:cubicBezTo>
                    <a:pt x="13012" y="17137"/>
                    <a:pt x="13063" y="12515"/>
                    <a:pt x="12150" y="7658"/>
                  </a:cubicBezTo>
                  <a:lnTo>
                    <a:pt x="12150" y="7658"/>
                  </a:lnTo>
                  <a:cubicBezTo>
                    <a:pt x="12614" y="8141"/>
                    <a:pt x="13069" y="8634"/>
                    <a:pt x="13511" y="9134"/>
                  </a:cubicBezTo>
                  <a:cubicBezTo>
                    <a:pt x="12612" y="14654"/>
                    <a:pt x="13146" y="20399"/>
                    <a:pt x="15048" y="25657"/>
                  </a:cubicBezTo>
                  <a:cubicBezTo>
                    <a:pt x="14980" y="20053"/>
                    <a:pt x="14748" y="14710"/>
                    <a:pt x="13598" y="9237"/>
                  </a:cubicBezTo>
                  <a:lnTo>
                    <a:pt x="13598" y="9237"/>
                  </a:lnTo>
                  <a:cubicBezTo>
                    <a:pt x="14049" y="9750"/>
                    <a:pt x="14490" y="10272"/>
                    <a:pt x="14917" y="10804"/>
                  </a:cubicBezTo>
                  <a:cubicBezTo>
                    <a:pt x="14399" y="15546"/>
                    <a:pt x="15282" y="20434"/>
                    <a:pt x="17431" y="24694"/>
                  </a:cubicBezTo>
                  <a:cubicBezTo>
                    <a:pt x="17237" y="20124"/>
                    <a:pt x="16300" y="15504"/>
                    <a:pt x="15131" y="11070"/>
                  </a:cubicBezTo>
                  <a:lnTo>
                    <a:pt x="15131" y="11070"/>
                  </a:lnTo>
                  <a:cubicBezTo>
                    <a:pt x="15892" y="12031"/>
                    <a:pt x="16611" y="13017"/>
                    <a:pt x="17291" y="14029"/>
                  </a:cubicBezTo>
                  <a:cubicBezTo>
                    <a:pt x="17612" y="20157"/>
                    <a:pt x="19046" y="26223"/>
                    <a:pt x="21510" y="31842"/>
                  </a:cubicBezTo>
                  <a:cubicBezTo>
                    <a:pt x="21566" y="26386"/>
                    <a:pt x="20626" y="21017"/>
                    <a:pt x="18552" y="16022"/>
                  </a:cubicBezTo>
                  <a:lnTo>
                    <a:pt x="18552" y="16022"/>
                  </a:lnTo>
                  <a:cubicBezTo>
                    <a:pt x="19004" y="16778"/>
                    <a:pt x="19434" y="17546"/>
                    <a:pt x="19841" y="18327"/>
                  </a:cubicBezTo>
                  <a:cubicBezTo>
                    <a:pt x="21555" y="24098"/>
                    <a:pt x="23268" y="29868"/>
                    <a:pt x="24982" y="35638"/>
                  </a:cubicBezTo>
                  <a:cubicBezTo>
                    <a:pt x="25129" y="31318"/>
                    <a:pt x="24308" y="27047"/>
                    <a:pt x="22739" y="23044"/>
                  </a:cubicBezTo>
                  <a:lnTo>
                    <a:pt x="22739" y="23044"/>
                  </a:lnTo>
                  <a:cubicBezTo>
                    <a:pt x="23663" y="24486"/>
                    <a:pt x="24707" y="25855"/>
                    <a:pt x="25856" y="27131"/>
                  </a:cubicBezTo>
                  <a:cubicBezTo>
                    <a:pt x="25208" y="24611"/>
                    <a:pt x="24202" y="22199"/>
                    <a:pt x="22725" y="20135"/>
                  </a:cubicBezTo>
                  <a:lnTo>
                    <a:pt x="22725" y="20135"/>
                  </a:lnTo>
                  <a:cubicBezTo>
                    <a:pt x="23996" y="21150"/>
                    <a:pt x="25382" y="22024"/>
                    <a:pt x="26856" y="22716"/>
                  </a:cubicBezTo>
                  <a:cubicBezTo>
                    <a:pt x="24110" y="19437"/>
                    <a:pt x="21232" y="16607"/>
                    <a:pt x="17980" y="13900"/>
                  </a:cubicBezTo>
                  <a:cubicBezTo>
                    <a:pt x="17625" y="13305"/>
                    <a:pt x="17253" y="12716"/>
                    <a:pt x="16868" y="12139"/>
                  </a:cubicBezTo>
                  <a:lnTo>
                    <a:pt x="16868" y="12139"/>
                  </a:lnTo>
                  <a:cubicBezTo>
                    <a:pt x="19774" y="14778"/>
                    <a:pt x="23261" y="16774"/>
                    <a:pt x="27018" y="17913"/>
                  </a:cubicBezTo>
                  <a:cubicBezTo>
                    <a:pt x="23190" y="14765"/>
                    <a:pt x="19223" y="12028"/>
                    <a:pt x="14979" y="9518"/>
                  </a:cubicBezTo>
                  <a:cubicBezTo>
                    <a:pt x="14382" y="8748"/>
                    <a:pt x="13758" y="8000"/>
                    <a:pt x="13112" y="7271"/>
                  </a:cubicBezTo>
                  <a:lnTo>
                    <a:pt x="13112" y="7271"/>
                  </a:lnTo>
                  <a:cubicBezTo>
                    <a:pt x="16060" y="9622"/>
                    <a:pt x="19500" y="11358"/>
                    <a:pt x="23149" y="12309"/>
                  </a:cubicBezTo>
                  <a:cubicBezTo>
                    <a:pt x="19301" y="9693"/>
                    <a:pt x="15681" y="7346"/>
                    <a:pt x="11449" y="5499"/>
                  </a:cubicBezTo>
                  <a:cubicBezTo>
                    <a:pt x="11196" y="5244"/>
                    <a:pt x="10941" y="4994"/>
                    <a:pt x="10681" y="4744"/>
                  </a:cubicBezTo>
                  <a:lnTo>
                    <a:pt x="10681" y="4744"/>
                  </a:lnTo>
                  <a:cubicBezTo>
                    <a:pt x="13510" y="6391"/>
                    <a:pt x="16657" y="7487"/>
                    <a:pt x="19900" y="7920"/>
                  </a:cubicBezTo>
                  <a:cubicBezTo>
                    <a:pt x="15782" y="5283"/>
                    <a:pt x="11344" y="2969"/>
                    <a:pt x="6719" y="1365"/>
                  </a:cubicBezTo>
                  <a:cubicBezTo>
                    <a:pt x="6459" y="1168"/>
                    <a:pt x="6195" y="974"/>
                    <a:pt x="5932" y="783"/>
                  </a:cubicBezTo>
                  <a:lnTo>
                    <a:pt x="5932" y="783"/>
                  </a:lnTo>
                  <a:cubicBezTo>
                    <a:pt x="9762" y="2262"/>
                    <a:pt x="13864" y="3039"/>
                    <a:pt x="17970" y="3049"/>
                  </a:cubicBezTo>
                  <a:cubicBezTo>
                    <a:pt x="15366" y="1796"/>
                    <a:pt x="12765" y="740"/>
                    <a:pt x="10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1"/>
            <p:cNvSpPr/>
            <p:nvPr/>
          </p:nvSpPr>
          <p:spPr>
            <a:xfrm>
              <a:off x="0" y="71"/>
              <a:ext cx="334961" cy="895975"/>
            </a:xfrm>
            <a:custGeom>
              <a:avLst/>
              <a:gdLst/>
              <a:ahLst/>
              <a:cxnLst/>
              <a:rect l="l" t="t" r="r" b="b"/>
              <a:pathLst>
                <a:path w="14074" h="37646" extrusionOk="0">
                  <a:moveTo>
                    <a:pt x="932" y="1"/>
                  </a:moveTo>
                  <a:cubicBezTo>
                    <a:pt x="2377" y="349"/>
                    <a:pt x="3852" y="675"/>
                    <a:pt x="5386" y="980"/>
                  </a:cubicBezTo>
                  <a:cubicBezTo>
                    <a:pt x="4745" y="634"/>
                    <a:pt x="4092" y="307"/>
                    <a:pt x="3432" y="1"/>
                  </a:cubicBezTo>
                  <a:close/>
                  <a:moveTo>
                    <a:pt x="222" y="658"/>
                  </a:moveTo>
                  <a:lnTo>
                    <a:pt x="222" y="2790"/>
                  </a:lnTo>
                  <a:cubicBezTo>
                    <a:pt x="2422" y="3568"/>
                    <a:pt x="4702" y="4120"/>
                    <a:pt x="7013" y="4425"/>
                  </a:cubicBezTo>
                  <a:cubicBezTo>
                    <a:pt x="4793" y="2978"/>
                    <a:pt x="2550" y="1693"/>
                    <a:pt x="222" y="658"/>
                  </a:cubicBezTo>
                  <a:close/>
                  <a:moveTo>
                    <a:pt x="222" y="3624"/>
                  </a:moveTo>
                  <a:lnTo>
                    <a:pt x="222" y="5657"/>
                  </a:lnTo>
                  <a:cubicBezTo>
                    <a:pt x="2658" y="7407"/>
                    <a:pt x="5404" y="8727"/>
                    <a:pt x="8300" y="9505"/>
                  </a:cubicBezTo>
                  <a:cubicBezTo>
                    <a:pt x="5765" y="7375"/>
                    <a:pt x="3062" y="5374"/>
                    <a:pt x="222" y="3624"/>
                  </a:cubicBezTo>
                  <a:close/>
                  <a:moveTo>
                    <a:pt x="224" y="6005"/>
                  </a:moveTo>
                  <a:lnTo>
                    <a:pt x="224" y="7684"/>
                  </a:lnTo>
                  <a:cubicBezTo>
                    <a:pt x="277" y="7754"/>
                    <a:pt x="333" y="7821"/>
                    <a:pt x="385" y="7891"/>
                  </a:cubicBezTo>
                  <a:cubicBezTo>
                    <a:pt x="329" y="8050"/>
                    <a:pt x="279" y="8212"/>
                    <a:pt x="224" y="8372"/>
                  </a:cubicBezTo>
                  <a:lnTo>
                    <a:pt x="224" y="16444"/>
                  </a:lnTo>
                  <a:cubicBezTo>
                    <a:pt x="668" y="13765"/>
                    <a:pt x="811" y="11064"/>
                    <a:pt x="651" y="8250"/>
                  </a:cubicBezTo>
                  <a:lnTo>
                    <a:pt x="651" y="8250"/>
                  </a:lnTo>
                  <a:cubicBezTo>
                    <a:pt x="1050" y="8789"/>
                    <a:pt x="1437" y="9335"/>
                    <a:pt x="1811" y="9890"/>
                  </a:cubicBezTo>
                  <a:cubicBezTo>
                    <a:pt x="210" y="15247"/>
                    <a:pt x="1" y="21014"/>
                    <a:pt x="1210" y="26472"/>
                  </a:cubicBezTo>
                  <a:cubicBezTo>
                    <a:pt x="1866" y="20904"/>
                    <a:pt x="2322" y="15578"/>
                    <a:pt x="1887" y="10001"/>
                  </a:cubicBezTo>
                  <a:lnTo>
                    <a:pt x="1887" y="10001"/>
                  </a:lnTo>
                  <a:cubicBezTo>
                    <a:pt x="2267" y="10567"/>
                    <a:pt x="2637" y="11143"/>
                    <a:pt x="2992" y="11724"/>
                  </a:cubicBezTo>
                  <a:cubicBezTo>
                    <a:pt x="1869" y="16361"/>
                    <a:pt x="2114" y="21322"/>
                    <a:pt x="3699" y="25820"/>
                  </a:cubicBezTo>
                  <a:cubicBezTo>
                    <a:pt x="4093" y="21265"/>
                    <a:pt x="3758" y="16563"/>
                    <a:pt x="3171" y="12014"/>
                  </a:cubicBezTo>
                  <a:lnTo>
                    <a:pt x="3171" y="12014"/>
                  </a:lnTo>
                  <a:cubicBezTo>
                    <a:pt x="3800" y="13064"/>
                    <a:pt x="4388" y="14135"/>
                    <a:pt x="4930" y="15227"/>
                  </a:cubicBezTo>
                  <a:cubicBezTo>
                    <a:pt x="4460" y="21344"/>
                    <a:pt x="5103" y="27545"/>
                    <a:pt x="6824" y="33432"/>
                  </a:cubicBezTo>
                  <a:cubicBezTo>
                    <a:pt x="7581" y="28028"/>
                    <a:pt x="7339" y="22586"/>
                    <a:pt x="5925" y="17364"/>
                  </a:cubicBezTo>
                  <a:lnTo>
                    <a:pt x="5925" y="17364"/>
                  </a:lnTo>
                  <a:cubicBezTo>
                    <a:pt x="6276" y="18171"/>
                    <a:pt x="6605" y="18990"/>
                    <a:pt x="6908" y="19816"/>
                  </a:cubicBezTo>
                  <a:lnTo>
                    <a:pt x="9779" y="37645"/>
                  </a:lnTo>
                  <a:cubicBezTo>
                    <a:pt x="10481" y="33380"/>
                    <a:pt x="10216" y="29037"/>
                    <a:pt x="9174" y="24865"/>
                  </a:cubicBezTo>
                  <a:lnTo>
                    <a:pt x="9174" y="24865"/>
                  </a:lnTo>
                  <a:cubicBezTo>
                    <a:pt x="9907" y="26416"/>
                    <a:pt x="10765" y="27909"/>
                    <a:pt x="11740" y="29320"/>
                  </a:cubicBezTo>
                  <a:cubicBezTo>
                    <a:pt x="11421" y="26739"/>
                    <a:pt x="10735" y="24218"/>
                    <a:pt x="9536" y="21979"/>
                  </a:cubicBezTo>
                  <a:lnTo>
                    <a:pt x="9536" y="21979"/>
                  </a:lnTo>
                  <a:cubicBezTo>
                    <a:pt x="10660" y="23155"/>
                    <a:pt x="11924" y="24195"/>
                    <a:pt x="13294" y="25073"/>
                  </a:cubicBezTo>
                  <a:cubicBezTo>
                    <a:pt x="10995" y="21466"/>
                    <a:pt x="8505" y="18291"/>
                    <a:pt x="5629" y="15188"/>
                  </a:cubicBezTo>
                  <a:cubicBezTo>
                    <a:pt x="5349" y="14553"/>
                    <a:pt x="5057" y="13923"/>
                    <a:pt x="4751" y="13299"/>
                  </a:cubicBezTo>
                  <a:lnTo>
                    <a:pt x="4751" y="13299"/>
                  </a:lnTo>
                  <a:cubicBezTo>
                    <a:pt x="7293" y="16289"/>
                    <a:pt x="10497" y="18719"/>
                    <a:pt x="14074" y="20331"/>
                  </a:cubicBezTo>
                  <a:cubicBezTo>
                    <a:pt x="10682" y="16716"/>
                    <a:pt x="7100" y="13493"/>
                    <a:pt x="3214" y="10455"/>
                  </a:cubicBezTo>
                  <a:cubicBezTo>
                    <a:pt x="2721" y="9616"/>
                    <a:pt x="2201" y="8793"/>
                    <a:pt x="1654" y="7987"/>
                  </a:cubicBezTo>
                  <a:lnTo>
                    <a:pt x="1654" y="7987"/>
                  </a:lnTo>
                  <a:cubicBezTo>
                    <a:pt x="4275" y="10698"/>
                    <a:pt x="7463" y="12862"/>
                    <a:pt x="10960" y="14275"/>
                  </a:cubicBezTo>
                  <a:cubicBezTo>
                    <a:pt x="7480" y="11188"/>
                    <a:pt x="4190" y="8393"/>
                    <a:pt x="232" y="6016"/>
                  </a:cubicBezTo>
                  <a:cubicBezTo>
                    <a:pt x="229" y="6014"/>
                    <a:pt x="225" y="6008"/>
                    <a:pt x="224" y="6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6" name="Google Shape;4356;p21"/>
          <p:cNvSpPr/>
          <p:nvPr/>
        </p:nvSpPr>
        <p:spPr>
          <a:xfrm rot="-5400000" flipH="1">
            <a:off x="8597350" y="14097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1"/>
          <p:cNvSpPr/>
          <p:nvPr/>
        </p:nvSpPr>
        <p:spPr>
          <a:xfrm rot="10800000" flipH="1">
            <a:off x="5256475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1"/>
          <p:cNvSpPr/>
          <p:nvPr/>
        </p:nvSpPr>
        <p:spPr>
          <a:xfrm rot="10800000" flipH="1">
            <a:off x="5392675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1"/>
          <p:cNvSpPr/>
          <p:nvPr/>
        </p:nvSpPr>
        <p:spPr>
          <a:xfrm rot="10800000" flipH="1">
            <a:off x="2360100" y="-10300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0" name="Google Shape;4360;p21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4361" name="Google Shape;4361;p21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1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3" name="Google Shape;4363;p21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4364" name="Google Shape;4364;p21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1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1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1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1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1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1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1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1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1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1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1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1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1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1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1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1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1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1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1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84" name="Google Shape;4384;p2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21"/>
          <p:cNvSpPr txBox="1">
            <a:spLocks noGrp="1"/>
          </p:cNvSpPr>
          <p:nvPr>
            <p:ph type="subTitle" idx="1"/>
          </p:nvPr>
        </p:nvSpPr>
        <p:spPr>
          <a:xfrm>
            <a:off x="1934250" y="3853375"/>
            <a:ext cx="52749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6" name="Google Shape;4386;p21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6" name="Google Shape;4496;p24"/>
          <p:cNvGrpSpPr/>
          <p:nvPr/>
        </p:nvGrpSpPr>
        <p:grpSpPr>
          <a:xfrm>
            <a:off x="186800" y="142183"/>
            <a:ext cx="8719796" cy="2566700"/>
            <a:chOff x="186800" y="142183"/>
            <a:chExt cx="8719796" cy="2566700"/>
          </a:xfrm>
        </p:grpSpPr>
        <p:sp>
          <p:nvSpPr>
            <p:cNvPr id="4497" name="Google Shape;4497;p24"/>
            <p:cNvSpPr/>
            <p:nvPr/>
          </p:nvSpPr>
          <p:spPr>
            <a:xfrm rot="-1973773">
              <a:off x="224001" y="89949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4"/>
            <p:cNvSpPr/>
            <p:nvPr/>
          </p:nvSpPr>
          <p:spPr>
            <a:xfrm rot="2359819">
              <a:off x="394100" y="11763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4"/>
            <p:cNvSpPr/>
            <p:nvPr/>
          </p:nvSpPr>
          <p:spPr>
            <a:xfrm rot="-1973773">
              <a:off x="3093607" y="24735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4"/>
            <p:cNvSpPr/>
            <p:nvPr/>
          </p:nvSpPr>
          <p:spPr>
            <a:xfrm>
              <a:off x="3395646" y="19991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4"/>
            <p:cNvSpPr/>
            <p:nvPr/>
          </p:nvSpPr>
          <p:spPr>
            <a:xfrm rot="2359819">
              <a:off x="5499472" y="22502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4"/>
            <p:cNvSpPr/>
            <p:nvPr/>
          </p:nvSpPr>
          <p:spPr>
            <a:xfrm rot="2359819">
              <a:off x="5370598" y="1837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4"/>
            <p:cNvSpPr/>
            <p:nvPr/>
          </p:nvSpPr>
          <p:spPr>
            <a:xfrm rot="-1973773">
              <a:off x="49847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4"/>
            <p:cNvSpPr/>
            <p:nvPr/>
          </p:nvSpPr>
          <p:spPr>
            <a:xfrm>
              <a:off x="8705303" y="5399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4"/>
            <p:cNvSpPr/>
            <p:nvPr/>
          </p:nvSpPr>
          <p:spPr>
            <a:xfrm rot="-1973773">
              <a:off x="6020348" y="14872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4"/>
            <p:cNvSpPr/>
            <p:nvPr/>
          </p:nvSpPr>
          <p:spPr>
            <a:xfrm rot="2359819">
              <a:off x="8548592" y="8994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4"/>
            <p:cNvSpPr/>
            <p:nvPr/>
          </p:nvSpPr>
          <p:spPr>
            <a:xfrm rot="2359819">
              <a:off x="6205647" y="181607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8" name="Google Shape;4508;p24"/>
          <p:cNvGrpSpPr/>
          <p:nvPr/>
        </p:nvGrpSpPr>
        <p:grpSpPr>
          <a:xfrm>
            <a:off x="-176200" y="2539800"/>
            <a:ext cx="880792" cy="2257724"/>
            <a:chOff x="-176200" y="2539800"/>
            <a:chExt cx="880792" cy="2257724"/>
          </a:xfrm>
        </p:grpSpPr>
        <p:sp>
          <p:nvSpPr>
            <p:cNvPr id="4509" name="Google Shape;4509;p24"/>
            <p:cNvSpPr/>
            <p:nvPr/>
          </p:nvSpPr>
          <p:spPr>
            <a:xfrm>
              <a:off x="185063" y="3942942"/>
              <a:ext cx="160180" cy="854582"/>
            </a:xfrm>
            <a:custGeom>
              <a:avLst/>
              <a:gdLst/>
              <a:ahLst/>
              <a:cxnLst/>
              <a:rect l="l" t="t" r="r" b="b"/>
              <a:pathLst>
                <a:path w="4774" h="25470" extrusionOk="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close/>
                  <a:moveTo>
                    <a:pt x="0" y="2"/>
                  </a:moveTo>
                  <a:cubicBezTo>
                    <a:pt x="148" y="8156"/>
                    <a:pt x="545" y="16786"/>
                    <a:pt x="1334" y="25449"/>
                  </a:cubicBezTo>
                  <a:cubicBezTo>
                    <a:pt x="1704" y="25462"/>
                    <a:pt x="2075" y="25470"/>
                    <a:pt x="2447" y="25470"/>
                  </a:cubicBezTo>
                  <a:cubicBezTo>
                    <a:pt x="2612" y="25470"/>
                    <a:pt x="2778" y="25468"/>
                    <a:pt x="2944" y="25465"/>
                  </a:cubicBezTo>
                  <a:cubicBezTo>
                    <a:pt x="3172" y="25462"/>
                    <a:pt x="3403" y="25454"/>
                    <a:pt x="3634" y="25448"/>
                  </a:cubicBezTo>
                  <a:cubicBezTo>
                    <a:pt x="4401" y="16730"/>
                    <a:pt x="4727" y="8113"/>
                    <a:pt x="4774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4"/>
            <p:cNvSpPr/>
            <p:nvPr/>
          </p:nvSpPr>
          <p:spPr>
            <a:xfrm>
              <a:off x="53704" y="2539800"/>
              <a:ext cx="305261" cy="2257479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4"/>
            <p:cNvSpPr/>
            <p:nvPr/>
          </p:nvSpPr>
          <p:spPr>
            <a:xfrm>
              <a:off x="19" y="2960518"/>
              <a:ext cx="222252" cy="1834483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4"/>
            <p:cNvSpPr/>
            <p:nvPr/>
          </p:nvSpPr>
          <p:spPr>
            <a:xfrm>
              <a:off x="-114463" y="3250246"/>
              <a:ext cx="270500" cy="1542174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4"/>
            <p:cNvSpPr/>
            <p:nvPr/>
          </p:nvSpPr>
          <p:spPr>
            <a:xfrm>
              <a:off x="-176200" y="3692135"/>
              <a:ext cx="268688" cy="1093744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4"/>
            <p:cNvSpPr/>
            <p:nvPr/>
          </p:nvSpPr>
          <p:spPr>
            <a:xfrm>
              <a:off x="169192" y="2539800"/>
              <a:ext cx="305328" cy="2257614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4"/>
            <p:cNvSpPr/>
            <p:nvPr/>
          </p:nvSpPr>
          <p:spPr>
            <a:xfrm>
              <a:off x="305954" y="2960518"/>
              <a:ext cx="222319" cy="1835087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4"/>
            <p:cNvSpPr/>
            <p:nvPr/>
          </p:nvSpPr>
          <p:spPr>
            <a:xfrm>
              <a:off x="372019" y="3250279"/>
              <a:ext cx="270769" cy="1543583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4"/>
            <p:cNvSpPr/>
            <p:nvPr/>
          </p:nvSpPr>
          <p:spPr>
            <a:xfrm>
              <a:off x="435434" y="3692135"/>
              <a:ext cx="269158" cy="1096999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8" name="Google Shape;4518;p24"/>
          <p:cNvSpPr/>
          <p:nvPr/>
        </p:nvSpPr>
        <p:spPr>
          <a:xfrm rot="10800000" flipH="1">
            <a:off x="6786750" y="0"/>
            <a:ext cx="1386164" cy="850350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9" name="Google Shape;4519;p24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4520" name="Google Shape;4520;p24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4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2" name="Google Shape;4522;p24"/>
          <p:cNvGrpSpPr/>
          <p:nvPr/>
        </p:nvGrpSpPr>
        <p:grpSpPr>
          <a:xfrm>
            <a:off x="8472475" y="1432700"/>
            <a:ext cx="671525" cy="1423725"/>
            <a:chOff x="8472475" y="1432700"/>
            <a:chExt cx="671525" cy="1423725"/>
          </a:xfrm>
        </p:grpSpPr>
        <p:sp>
          <p:nvSpPr>
            <p:cNvPr id="4523" name="Google Shape;4523;p24"/>
            <p:cNvSpPr/>
            <p:nvPr/>
          </p:nvSpPr>
          <p:spPr>
            <a:xfrm>
              <a:off x="8653450" y="1432725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4"/>
            <p:cNvSpPr/>
            <p:nvPr/>
          </p:nvSpPr>
          <p:spPr>
            <a:xfrm>
              <a:off x="8653450" y="1432700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4"/>
            <p:cNvSpPr/>
            <p:nvPr/>
          </p:nvSpPr>
          <p:spPr>
            <a:xfrm>
              <a:off x="8487425" y="1859000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4"/>
            <p:cNvSpPr/>
            <p:nvPr/>
          </p:nvSpPr>
          <p:spPr>
            <a:xfrm>
              <a:off x="8487425" y="1859050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4"/>
            <p:cNvSpPr/>
            <p:nvPr/>
          </p:nvSpPr>
          <p:spPr>
            <a:xfrm>
              <a:off x="8472550" y="2209625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4"/>
            <p:cNvSpPr/>
            <p:nvPr/>
          </p:nvSpPr>
          <p:spPr>
            <a:xfrm>
              <a:off x="8472475" y="2210575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9" name="Google Shape;4529;p24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4530" name="Google Shape;4530;p24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4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4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4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4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4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4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4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4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4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4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4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4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4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4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4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4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4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4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4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0" name="Google Shape;4550;p24"/>
          <p:cNvGrpSpPr/>
          <p:nvPr/>
        </p:nvGrpSpPr>
        <p:grpSpPr>
          <a:xfrm>
            <a:off x="3133175" y="4831500"/>
            <a:ext cx="117850" cy="112175"/>
            <a:chOff x="3133175" y="4831500"/>
            <a:chExt cx="117850" cy="112175"/>
          </a:xfrm>
        </p:grpSpPr>
        <p:sp>
          <p:nvSpPr>
            <p:cNvPr id="4551" name="Google Shape;4551;p24"/>
            <p:cNvSpPr/>
            <p:nvPr/>
          </p:nvSpPr>
          <p:spPr>
            <a:xfrm>
              <a:off x="3133175" y="4831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4"/>
            <p:cNvSpPr/>
            <p:nvPr/>
          </p:nvSpPr>
          <p:spPr>
            <a:xfrm>
              <a:off x="3171425" y="4869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3" name="Google Shape;4553;p24"/>
          <p:cNvGrpSpPr/>
          <p:nvPr/>
        </p:nvGrpSpPr>
        <p:grpSpPr>
          <a:xfrm>
            <a:off x="3285575" y="4931912"/>
            <a:ext cx="117850" cy="112175"/>
            <a:chOff x="3133175" y="4779512"/>
            <a:chExt cx="117850" cy="112175"/>
          </a:xfrm>
        </p:grpSpPr>
        <p:sp>
          <p:nvSpPr>
            <p:cNvPr id="4554" name="Google Shape;4554;p24"/>
            <p:cNvSpPr/>
            <p:nvPr/>
          </p:nvSpPr>
          <p:spPr>
            <a:xfrm>
              <a:off x="3133175" y="4779512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4"/>
            <p:cNvSpPr/>
            <p:nvPr/>
          </p:nvSpPr>
          <p:spPr>
            <a:xfrm>
              <a:off x="3171425" y="4817762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6" name="Google Shape;4556;p24"/>
          <p:cNvGrpSpPr/>
          <p:nvPr/>
        </p:nvGrpSpPr>
        <p:grpSpPr>
          <a:xfrm>
            <a:off x="8472475" y="4831500"/>
            <a:ext cx="117850" cy="112175"/>
            <a:chOff x="8167675" y="4526700"/>
            <a:chExt cx="117850" cy="112175"/>
          </a:xfrm>
        </p:grpSpPr>
        <p:sp>
          <p:nvSpPr>
            <p:cNvPr id="4557" name="Google Shape;4557;p24"/>
            <p:cNvSpPr/>
            <p:nvPr/>
          </p:nvSpPr>
          <p:spPr>
            <a:xfrm>
              <a:off x="8167675" y="45267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4"/>
            <p:cNvSpPr/>
            <p:nvPr/>
          </p:nvSpPr>
          <p:spPr>
            <a:xfrm>
              <a:off x="8205925" y="45649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9" name="Google Shape;4559;p24"/>
          <p:cNvGrpSpPr/>
          <p:nvPr/>
        </p:nvGrpSpPr>
        <p:grpSpPr>
          <a:xfrm>
            <a:off x="8172925" y="4931900"/>
            <a:ext cx="117850" cy="112175"/>
            <a:chOff x="8167675" y="4526700"/>
            <a:chExt cx="117850" cy="112175"/>
          </a:xfrm>
        </p:grpSpPr>
        <p:sp>
          <p:nvSpPr>
            <p:cNvPr id="4560" name="Google Shape;4560;p24"/>
            <p:cNvSpPr/>
            <p:nvPr/>
          </p:nvSpPr>
          <p:spPr>
            <a:xfrm>
              <a:off x="8167675" y="45267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4"/>
            <p:cNvSpPr/>
            <p:nvPr/>
          </p:nvSpPr>
          <p:spPr>
            <a:xfrm>
              <a:off x="8205925" y="45649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62" name="Google Shape;4562;p2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3" name="Google Shape;456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564" name="Google Shape;4564;p24"/>
          <p:cNvSpPr txBox="1">
            <a:spLocks noGrp="1"/>
          </p:cNvSpPr>
          <p:nvPr>
            <p:ph type="title" idx="2"/>
          </p:nvPr>
        </p:nvSpPr>
        <p:spPr>
          <a:xfrm>
            <a:off x="720000" y="317262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5" name="Google Shape;4565;p24"/>
          <p:cNvSpPr txBox="1">
            <a:spLocks noGrp="1"/>
          </p:cNvSpPr>
          <p:nvPr>
            <p:ph type="subTitle" idx="1"/>
          </p:nvPr>
        </p:nvSpPr>
        <p:spPr>
          <a:xfrm>
            <a:off x="720000" y="38483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6" name="Google Shape;4566;p24"/>
          <p:cNvSpPr txBox="1">
            <a:spLocks noGrp="1"/>
          </p:cNvSpPr>
          <p:nvPr>
            <p:ph type="title" idx="3"/>
          </p:nvPr>
        </p:nvSpPr>
        <p:spPr>
          <a:xfrm>
            <a:off x="3403800" y="317264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7" name="Google Shape;4567;p24"/>
          <p:cNvSpPr txBox="1">
            <a:spLocks noGrp="1"/>
          </p:cNvSpPr>
          <p:nvPr>
            <p:ph type="subTitle" idx="4"/>
          </p:nvPr>
        </p:nvSpPr>
        <p:spPr>
          <a:xfrm>
            <a:off x="3403800" y="3848391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8" name="Google Shape;4568;p24"/>
          <p:cNvSpPr txBox="1">
            <a:spLocks noGrp="1"/>
          </p:cNvSpPr>
          <p:nvPr>
            <p:ph type="title" idx="5"/>
          </p:nvPr>
        </p:nvSpPr>
        <p:spPr>
          <a:xfrm>
            <a:off x="6087600" y="317262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9" name="Google Shape;4569;p24"/>
          <p:cNvSpPr txBox="1">
            <a:spLocks noGrp="1"/>
          </p:cNvSpPr>
          <p:nvPr>
            <p:ph type="subTitle" idx="6"/>
          </p:nvPr>
        </p:nvSpPr>
        <p:spPr>
          <a:xfrm>
            <a:off x="6087600" y="38483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4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1" name="Google Shape;4571;p25"/>
          <p:cNvGrpSpPr/>
          <p:nvPr/>
        </p:nvGrpSpPr>
        <p:grpSpPr>
          <a:xfrm>
            <a:off x="234426" y="68256"/>
            <a:ext cx="8730410" cy="3370403"/>
            <a:chOff x="234426" y="68256"/>
            <a:chExt cx="8730410" cy="3370403"/>
          </a:xfrm>
        </p:grpSpPr>
        <p:sp>
          <p:nvSpPr>
            <p:cNvPr id="4572" name="Google Shape;4572;p25"/>
            <p:cNvSpPr/>
            <p:nvPr/>
          </p:nvSpPr>
          <p:spPr>
            <a:xfrm rot="-8826227" flipH="1">
              <a:off x="273876" y="225427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5"/>
            <p:cNvSpPr/>
            <p:nvPr/>
          </p:nvSpPr>
          <p:spPr>
            <a:xfrm rot="8440181" flipH="1">
              <a:off x="273875" y="1538818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5"/>
            <p:cNvSpPr/>
            <p:nvPr/>
          </p:nvSpPr>
          <p:spPr>
            <a:xfrm rot="-8826227" flipH="1">
              <a:off x="8233132" y="1365790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5"/>
            <p:cNvSpPr/>
            <p:nvPr/>
          </p:nvSpPr>
          <p:spPr>
            <a:xfrm rot="10800000" flipH="1">
              <a:off x="8437496" y="179999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5"/>
            <p:cNvSpPr/>
            <p:nvPr/>
          </p:nvSpPr>
          <p:spPr>
            <a:xfrm rot="8440181" flipH="1">
              <a:off x="8724097" y="89919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5"/>
            <p:cNvSpPr/>
            <p:nvPr/>
          </p:nvSpPr>
          <p:spPr>
            <a:xfrm rot="8440181" flipH="1">
              <a:off x="5498873" y="290928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5"/>
            <p:cNvSpPr/>
            <p:nvPr/>
          </p:nvSpPr>
          <p:spPr>
            <a:xfrm rot="-8826227" flipH="1">
              <a:off x="4375339" y="1524210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5"/>
            <p:cNvSpPr/>
            <p:nvPr/>
          </p:nvSpPr>
          <p:spPr>
            <a:xfrm rot="10800000" flipH="1">
              <a:off x="4136853" y="3242236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5"/>
            <p:cNvSpPr/>
            <p:nvPr/>
          </p:nvSpPr>
          <p:spPr>
            <a:xfrm rot="-8826227" flipH="1">
              <a:off x="5924123" y="34522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5"/>
            <p:cNvSpPr/>
            <p:nvPr/>
          </p:nvSpPr>
          <p:spPr>
            <a:xfrm rot="8440181" flipH="1">
              <a:off x="3854942" y="2901868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5"/>
            <p:cNvSpPr/>
            <p:nvPr/>
          </p:nvSpPr>
          <p:spPr>
            <a:xfrm rot="8440181" flipH="1">
              <a:off x="5649684" y="10979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3" name="Google Shape;4583;p25"/>
          <p:cNvGrpSpPr/>
          <p:nvPr/>
        </p:nvGrpSpPr>
        <p:grpSpPr>
          <a:xfrm>
            <a:off x="128875" y="4097050"/>
            <a:ext cx="664950" cy="634550"/>
            <a:chOff x="128875" y="4097050"/>
            <a:chExt cx="664950" cy="634550"/>
          </a:xfrm>
        </p:grpSpPr>
        <p:sp>
          <p:nvSpPr>
            <p:cNvPr id="4584" name="Google Shape;4584;p25"/>
            <p:cNvSpPr/>
            <p:nvPr/>
          </p:nvSpPr>
          <p:spPr>
            <a:xfrm>
              <a:off x="425700" y="4097050"/>
              <a:ext cx="173850" cy="232650"/>
            </a:xfrm>
            <a:custGeom>
              <a:avLst/>
              <a:gdLst/>
              <a:ahLst/>
              <a:cxnLst/>
              <a:rect l="l" t="t" r="r" b="b"/>
              <a:pathLst>
                <a:path w="6954" h="9306" extrusionOk="0">
                  <a:moveTo>
                    <a:pt x="3375" y="0"/>
                  </a:moveTo>
                  <a:cubicBezTo>
                    <a:pt x="2909" y="0"/>
                    <a:pt x="2444" y="176"/>
                    <a:pt x="2033" y="406"/>
                  </a:cubicBezTo>
                  <a:cubicBezTo>
                    <a:pt x="1341" y="794"/>
                    <a:pt x="734" y="1360"/>
                    <a:pt x="394" y="2077"/>
                  </a:cubicBezTo>
                  <a:cubicBezTo>
                    <a:pt x="10" y="2894"/>
                    <a:pt x="0" y="3858"/>
                    <a:pt x="265" y="4722"/>
                  </a:cubicBezTo>
                  <a:cubicBezTo>
                    <a:pt x="531" y="5586"/>
                    <a:pt x="1057" y="6353"/>
                    <a:pt x="1685" y="7002"/>
                  </a:cubicBezTo>
                  <a:cubicBezTo>
                    <a:pt x="2448" y="7787"/>
                    <a:pt x="3373" y="8409"/>
                    <a:pt x="4385" y="8829"/>
                  </a:cubicBezTo>
                  <a:cubicBezTo>
                    <a:pt x="4881" y="9034"/>
                    <a:pt x="5417" y="9218"/>
                    <a:pt x="5951" y="9298"/>
                  </a:cubicBezTo>
                  <a:cubicBezTo>
                    <a:pt x="5984" y="9303"/>
                    <a:pt x="6015" y="9306"/>
                    <a:pt x="6045" y="9306"/>
                  </a:cubicBezTo>
                  <a:cubicBezTo>
                    <a:pt x="6511" y="9306"/>
                    <a:pt x="6556" y="8704"/>
                    <a:pt x="6600" y="8286"/>
                  </a:cubicBezTo>
                  <a:cubicBezTo>
                    <a:pt x="6682" y="7500"/>
                    <a:pt x="6754" y="6716"/>
                    <a:pt x="6818" y="5930"/>
                  </a:cubicBezTo>
                  <a:cubicBezTo>
                    <a:pt x="6894" y="5011"/>
                    <a:pt x="6953" y="4066"/>
                    <a:pt x="6694" y="3181"/>
                  </a:cubicBezTo>
                  <a:cubicBezTo>
                    <a:pt x="6407" y="2206"/>
                    <a:pt x="5743" y="1373"/>
                    <a:pt x="4966" y="716"/>
                  </a:cubicBezTo>
                  <a:cubicBezTo>
                    <a:pt x="4587" y="398"/>
                    <a:pt x="4158" y="107"/>
                    <a:pt x="3671" y="25"/>
                  </a:cubicBezTo>
                  <a:cubicBezTo>
                    <a:pt x="3573" y="8"/>
                    <a:pt x="3474" y="0"/>
                    <a:pt x="3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5"/>
            <p:cNvSpPr/>
            <p:nvPr/>
          </p:nvSpPr>
          <p:spPr>
            <a:xfrm>
              <a:off x="460000" y="4197575"/>
              <a:ext cx="31850" cy="15075"/>
            </a:xfrm>
            <a:custGeom>
              <a:avLst/>
              <a:gdLst/>
              <a:ahLst/>
              <a:cxnLst/>
              <a:rect l="l" t="t" r="r" b="b"/>
              <a:pathLst>
                <a:path w="1274" h="603" extrusionOk="0">
                  <a:moveTo>
                    <a:pt x="78" y="1"/>
                  </a:moveTo>
                  <a:cubicBezTo>
                    <a:pt x="51" y="1"/>
                    <a:pt x="25" y="17"/>
                    <a:pt x="15" y="43"/>
                  </a:cubicBezTo>
                  <a:cubicBezTo>
                    <a:pt x="0" y="79"/>
                    <a:pt x="18" y="119"/>
                    <a:pt x="52" y="134"/>
                  </a:cubicBezTo>
                  <a:lnTo>
                    <a:pt x="1170" y="597"/>
                  </a:lnTo>
                  <a:cubicBezTo>
                    <a:pt x="1179" y="601"/>
                    <a:pt x="1188" y="603"/>
                    <a:pt x="1198" y="603"/>
                  </a:cubicBezTo>
                  <a:cubicBezTo>
                    <a:pt x="1224" y="603"/>
                    <a:pt x="1249" y="588"/>
                    <a:pt x="1259" y="560"/>
                  </a:cubicBezTo>
                  <a:cubicBezTo>
                    <a:pt x="1274" y="524"/>
                    <a:pt x="1256" y="485"/>
                    <a:pt x="1222" y="471"/>
                  </a:cubicBezTo>
                  <a:lnTo>
                    <a:pt x="104" y="6"/>
                  </a:lnTo>
                  <a:cubicBezTo>
                    <a:pt x="95" y="3"/>
                    <a:pt x="87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5"/>
            <p:cNvSpPr/>
            <p:nvPr/>
          </p:nvSpPr>
          <p:spPr>
            <a:xfrm>
              <a:off x="469150" y="4188400"/>
              <a:ext cx="11675" cy="32600"/>
            </a:xfrm>
            <a:custGeom>
              <a:avLst/>
              <a:gdLst/>
              <a:ahLst/>
              <a:cxnLst/>
              <a:rect l="l" t="t" r="r" b="b"/>
              <a:pathLst>
                <a:path w="467" h="1304" extrusionOk="0">
                  <a:moveTo>
                    <a:pt x="394" y="0"/>
                  </a:moveTo>
                  <a:cubicBezTo>
                    <a:pt x="363" y="0"/>
                    <a:pt x="333" y="19"/>
                    <a:pt x="324" y="50"/>
                  </a:cubicBezTo>
                  <a:lnTo>
                    <a:pt x="9" y="1218"/>
                  </a:lnTo>
                  <a:cubicBezTo>
                    <a:pt x="0" y="1253"/>
                    <a:pt x="22" y="1291"/>
                    <a:pt x="57" y="1301"/>
                  </a:cubicBezTo>
                  <a:cubicBezTo>
                    <a:pt x="62" y="1304"/>
                    <a:pt x="69" y="1304"/>
                    <a:pt x="75" y="1304"/>
                  </a:cubicBezTo>
                  <a:cubicBezTo>
                    <a:pt x="103" y="1304"/>
                    <a:pt x="132" y="1284"/>
                    <a:pt x="141" y="1253"/>
                  </a:cubicBezTo>
                  <a:lnTo>
                    <a:pt x="456" y="86"/>
                  </a:lnTo>
                  <a:cubicBezTo>
                    <a:pt x="466" y="50"/>
                    <a:pt x="445" y="13"/>
                    <a:pt x="409" y="2"/>
                  </a:cubicBezTo>
                  <a:cubicBezTo>
                    <a:pt x="404" y="1"/>
                    <a:pt x="399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5"/>
            <p:cNvSpPr/>
            <p:nvPr/>
          </p:nvSpPr>
          <p:spPr>
            <a:xfrm>
              <a:off x="544950" y="4163400"/>
              <a:ext cx="19275" cy="14700"/>
            </a:xfrm>
            <a:custGeom>
              <a:avLst/>
              <a:gdLst/>
              <a:ahLst/>
              <a:cxnLst/>
              <a:rect l="l" t="t" r="r" b="b"/>
              <a:pathLst>
                <a:path w="771" h="588" extrusionOk="0">
                  <a:moveTo>
                    <a:pt x="78" y="1"/>
                  </a:moveTo>
                  <a:cubicBezTo>
                    <a:pt x="58" y="1"/>
                    <a:pt x="37" y="10"/>
                    <a:pt x="24" y="28"/>
                  </a:cubicBezTo>
                  <a:cubicBezTo>
                    <a:pt x="1" y="60"/>
                    <a:pt x="8" y="103"/>
                    <a:pt x="38" y="124"/>
                  </a:cubicBezTo>
                  <a:lnTo>
                    <a:pt x="653" y="576"/>
                  </a:lnTo>
                  <a:cubicBezTo>
                    <a:pt x="665" y="584"/>
                    <a:pt x="679" y="587"/>
                    <a:pt x="693" y="587"/>
                  </a:cubicBezTo>
                  <a:cubicBezTo>
                    <a:pt x="715" y="587"/>
                    <a:pt x="736" y="579"/>
                    <a:pt x="748" y="561"/>
                  </a:cubicBezTo>
                  <a:cubicBezTo>
                    <a:pt x="771" y="530"/>
                    <a:pt x="764" y="487"/>
                    <a:pt x="733" y="465"/>
                  </a:cubicBezTo>
                  <a:lnTo>
                    <a:pt x="118" y="14"/>
                  </a:lnTo>
                  <a:cubicBezTo>
                    <a:pt x="106" y="5"/>
                    <a:pt x="92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5"/>
            <p:cNvSpPr/>
            <p:nvPr/>
          </p:nvSpPr>
          <p:spPr>
            <a:xfrm>
              <a:off x="547475" y="4161400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3" y="0"/>
                  </a:moveTo>
                  <a:cubicBezTo>
                    <a:pt x="448" y="0"/>
                    <a:pt x="423" y="15"/>
                    <a:pt x="412" y="39"/>
                  </a:cubicBezTo>
                  <a:cubicBezTo>
                    <a:pt x="298" y="269"/>
                    <a:pt x="166" y="491"/>
                    <a:pt x="22" y="702"/>
                  </a:cubicBezTo>
                  <a:cubicBezTo>
                    <a:pt x="0" y="732"/>
                    <a:pt x="9" y="775"/>
                    <a:pt x="39" y="796"/>
                  </a:cubicBezTo>
                  <a:cubicBezTo>
                    <a:pt x="52" y="806"/>
                    <a:pt x="65" y="809"/>
                    <a:pt x="79" y="809"/>
                  </a:cubicBezTo>
                  <a:cubicBezTo>
                    <a:pt x="101" y="809"/>
                    <a:pt x="122" y="799"/>
                    <a:pt x="132" y="779"/>
                  </a:cubicBezTo>
                  <a:cubicBezTo>
                    <a:pt x="283" y="564"/>
                    <a:pt x="417" y="335"/>
                    <a:pt x="534" y="99"/>
                  </a:cubicBezTo>
                  <a:cubicBezTo>
                    <a:pt x="552" y="65"/>
                    <a:pt x="538" y="25"/>
                    <a:pt x="503" y="8"/>
                  </a:cubicBezTo>
                  <a:cubicBezTo>
                    <a:pt x="494" y="3"/>
                    <a:pt x="484" y="0"/>
                    <a:pt x="4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5"/>
            <p:cNvSpPr/>
            <p:nvPr/>
          </p:nvSpPr>
          <p:spPr>
            <a:xfrm>
              <a:off x="542025" y="4236500"/>
              <a:ext cx="19300" cy="14675"/>
            </a:xfrm>
            <a:custGeom>
              <a:avLst/>
              <a:gdLst/>
              <a:ahLst/>
              <a:cxnLst/>
              <a:rect l="l" t="t" r="r" b="b"/>
              <a:pathLst>
                <a:path w="772" h="587" extrusionOk="0">
                  <a:moveTo>
                    <a:pt x="79" y="1"/>
                  </a:moveTo>
                  <a:cubicBezTo>
                    <a:pt x="59" y="1"/>
                    <a:pt x="38" y="10"/>
                    <a:pt x="25" y="28"/>
                  </a:cubicBezTo>
                  <a:cubicBezTo>
                    <a:pt x="0" y="58"/>
                    <a:pt x="7" y="101"/>
                    <a:pt x="39" y="122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4" y="587"/>
                  </a:cubicBezTo>
                  <a:cubicBezTo>
                    <a:pt x="714" y="587"/>
                    <a:pt x="736" y="577"/>
                    <a:pt x="749" y="560"/>
                  </a:cubicBezTo>
                  <a:cubicBezTo>
                    <a:pt x="772" y="530"/>
                    <a:pt x="764" y="487"/>
                    <a:pt x="734" y="465"/>
                  </a:cubicBezTo>
                  <a:lnTo>
                    <a:pt x="119" y="13"/>
                  </a:ln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5"/>
            <p:cNvSpPr/>
            <p:nvPr/>
          </p:nvSpPr>
          <p:spPr>
            <a:xfrm>
              <a:off x="544500" y="4234425"/>
              <a:ext cx="13825" cy="20275"/>
            </a:xfrm>
            <a:custGeom>
              <a:avLst/>
              <a:gdLst/>
              <a:ahLst/>
              <a:cxnLst/>
              <a:rect l="l" t="t" r="r" b="b"/>
              <a:pathLst>
                <a:path w="553" h="811" extrusionOk="0">
                  <a:moveTo>
                    <a:pt x="473" y="1"/>
                  </a:moveTo>
                  <a:cubicBezTo>
                    <a:pt x="448" y="1"/>
                    <a:pt x="424" y="15"/>
                    <a:pt x="412" y="39"/>
                  </a:cubicBezTo>
                  <a:cubicBezTo>
                    <a:pt x="300" y="270"/>
                    <a:pt x="166" y="492"/>
                    <a:pt x="22" y="703"/>
                  </a:cubicBezTo>
                  <a:cubicBezTo>
                    <a:pt x="0" y="733"/>
                    <a:pt x="9" y="776"/>
                    <a:pt x="40" y="798"/>
                  </a:cubicBezTo>
                  <a:cubicBezTo>
                    <a:pt x="52" y="806"/>
                    <a:pt x="65" y="811"/>
                    <a:pt x="79" y="811"/>
                  </a:cubicBezTo>
                  <a:cubicBezTo>
                    <a:pt x="100" y="811"/>
                    <a:pt x="122" y="799"/>
                    <a:pt x="133" y="779"/>
                  </a:cubicBezTo>
                  <a:cubicBezTo>
                    <a:pt x="281" y="567"/>
                    <a:pt x="417" y="337"/>
                    <a:pt x="535" y="101"/>
                  </a:cubicBezTo>
                  <a:cubicBezTo>
                    <a:pt x="552" y="66"/>
                    <a:pt x="538" y="25"/>
                    <a:pt x="503" y="9"/>
                  </a:cubicBezTo>
                  <a:cubicBezTo>
                    <a:pt x="494" y="3"/>
                    <a:pt x="483" y="1"/>
                    <a:pt x="4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5"/>
            <p:cNvSpPr/>
            <p:nvPr/>
          </p:nvSpPr>
          <p:spPr>
            <a:xfrm>
              <a:off x="554000" y="4285500"/>
              <a:ext cx="13425" cy="19925"/>
            </a:xfrm>
            <a:custGeom>
              <a:avLst/>
              <a:gdLst/>
              <a:ahLst/>
              <a:cxnLst/>
              <a:rect l="l" t="t" r="r" b="b"/>
              <a:pathLst>
                <a:path w="537" h="797" extrusionOk="0">
                  <a:moveTo>
                    <a:pt x="77" y="0"/>
                  </a:moveTo>
                  <a:cubicBezTo>
                    <a:pt x="66" y="0"/>
                    <a:pt x="54" y="3"/>
                    <a:pt x="43" y="9"/>
                  </a:cubicBezTo>
                  <a:cubicBezTo>
                    <a:pt x="12" y="26"/>
                    <a:pt x="0" y="69"/>
                    <a:pt x="19" y="102"/>
                  </a:cubicBezTo>
                  <a:lnTo>
                    <a:pt x="400" y="762"/>
                  </a:lnTo>
                  <a:cubicBezTo>
                    <a:pt x="413" y="784"/>
                    <a:pt x="436" y="796"/>
                    <a:pt x="459" y="796"/>
                  </a:cubicBezTo>
                  <a:cubicBezTo>
                    <a:pt x="470" y="796"/>
                    <a:pt x="482" y="794"/>
                    <a:pt x="493" y="786"/>
                  </a:cubicBezTo>
                  <a:cubicBezTo>
                    <a:pt x="525" y="769"/>
                    <a:pt x="536" y="726"/>
                    <a:pt x="518" y="693"/>
                  </a:cubicBezTo>
                  <a:lnTo>
                    <a:pt x="136" y="34"/>
                  </a:lnTo>
                  <a:cubicBezTo>
                    <a:pt x="125" y="12"/>
                    <a:pt x="101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5"/>
            <p:cNvSpPr/>
            <p:nvPr/>
          </p:nvSpPr>
          <p:spPr>
            <a:xfrm>
              <a:off x="550300" y="4288650"/>
              <a:ext cx="19750" cy="14800"/>
            </a:xfrm>
            <a:custGeom>
              <a:avLst/>
              <a:gdLst/>
              <a:ahLst/>
              <a:cxnLst/>
              <a:rect l="l" t="t" r="r" b="b"/>
              <a:pathLst>
                <a:path w="790" h="592" extrusionOk="0">
                  <a:moveTo>
                    <a:pt x="711" y="0"/>
                  </a:moveTo>
                  <a:cubicBezTo>
                    <a:pt x="695" y="0"/>
                    <a:pt x="680" y="5"/>
                    <a:pt x="667" y="15"/>
                  </a:cubicBezTo>
                  <a:cubicBezTo>
                    <a:pt x="471" y="183"/>
                    <a:pt x="261" y="334"/>
                    <a:pt x="43" y="465"/>
                  </a:cubicBezTo>
                  <a:cubicBezTo>
                    <a:pt x="12" y="486"/>
                    <a:pt x="0" y="527"/>
                    <a:pt x="20" y="559"/>
                  </a:cubicBezTo>
                  <a:cubicBezTo>
                    <a:pt x="33" y="580"/>
                    <a:pt x="55" y="592"/>
                    <a:pt x="78" y="592"/>
                  </a:cubicBezTo>
                  <a:cubicBezTo>
                    <a:pt x="91" y="592"/>
                    <a:pt x="104" y="589"/>
                    <a:pt x="114" y="582"/>
                  </a:cubicBezTo>
                  <a:cubicBezTo>
                    <a:pt x="337" y="445"/>
                    <a:pt x="552" y="292"/>
                    <a:pt x="756" y="121"/>
                  </a:cubicBezTo>
                  <a:cubicBezTo>
                    <a:pt x="785" y="97"/>
                    <a:pt x="789" y="54"/>
                    <a:pt x="765" y="25"/>
                  </a:cubicBezTo>
                  <a:cubicBezTo>
                    <a:pt x="750" y="8"/>
                    <a:pt x="730" y="0"/>
                    <a:pt x="71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5"/>
            <p:cNvSpPr/>
            <p:nvPr/>
          </p:nvSpPr>
          <p:spPr>
            <a:xfrm>
              <a:off x="497000" y="4136375"/>
              <a:ext cx="19525" cy="14175"/>
            </a:xfrm>
            <a:custGeom>
              <a:avLst/>
              <a:gdLst/>
              <a:ahLst/>
              <a:cxnLst/>
              <a:rect l="l" t="t" r="r" b="b"/>
              <a:pathLst>
                <a:path w="781" h="567" extrusionOk="0">
                  <a:moveTo>
                    <a:pt x="75" y="1"/>
                  </a:moveTo>
                  <a:cubicBezTo>
                    <a:pt x="59" y="1"/>
                    <a:pt x="42" y="7"/>
                    <a:pt x="29" y="19"/>
                  </a:cubicBezTo>
                  <a:cubicBezTo>
                    <a:pt x="2" y="46"/>
                    <a:pt x="0" y="90"/>
                    <a:pt x="27" y="117"/>
                  </a:cubicBezTo>
                  <a:cubicBezTo>
                    <a:pt x="210" y="303"/>
                    <a:pt x="435" y="457"/>
                    <a:pt x="674" y="561"/>
                  </a:cubicBezTo>
                  <a:cubicBezTo>
                    <a:pt x="683" y="564"/>
                    <a:pt x="693" y="567"/>
                    <a:pt x="701" y="567"/>
                  </a:cubicBezTo>
                  <a:cubicBezTo>
                    <a:pt x="729" y="567"/>
                    <a:pt x="753" y="553"/>
                    <a:pt x="766" y="525"/>
                  </a:cubicBezTo>
                  <a:cubicBezTo>
                    <a:pt x="780" y="491"/>
                    <a:pt x="764" y="449"/>
                    <a:pt x="730" y="435"/>
                  </a:cubicBezTo>
                  <a:cubicBezTo>
                    <a:pt x="503" y="340"/>
                    <a:pt x="296" y="197"/>
                    <a:pt x="126" y="22"/>
                  </a:cubicBezTo>
                  <a:cubicBezTo>
                    <a:pt x="112" y="8"/>
                    <a:pt x="94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5"/>
            <p:cNvSpPr/>
            <p:nvPr/>
          </p:nvSpPr>
          <p:spPr>
            <a:xfrm>
              <a:off x="498000" y="4133675"/>
              <a:ext cx="15325" cy="22450"/>
            </a:xfrm>
            <a:custGeom>
              <a:avLst/>
              <a:gdLst/>
              <a:ahLst/>
              <a:cxnLst/>
              <a:rect l="l" t="t" r="r" b="b"/>
              <a:pathLst>
                <a:path w="613" h="898" extrusionOk="0">
                  <a:moveTo>
                    <a:pt x="537" y="0"/>
                  </a:moveTo>
                  <a:cubicBezTo>
                    <a:pt x="515" y="0"/>
                    <a:pt x="493" y="10"/>
                    <a:pt x="479" y="30"/>
                  </a:cubicBezTo>
                  <a:cubicBezTo>
                    <a:pt x="306" y="275"/>
                    <a:pt x="151" y="533"/>
                    <a:pt x="16" y="798"/>
                  </a:cubicBezTo>
                  <a:cubicBezTo>
                    <a:pt x="0" y="833"/>
                    <a:pt x="12" y="873"/>
                    <a:pt x="46" y="890"/>
                  </a:cubicBezTo>
                  <a:cubicBezTo>
                    <a:pt x="55" y="894"/>
                    <a:pt x="66" y="897"/>
                    <a:pt x="76" y="897"/>
                  </a:cubicBezTo>
                  <a:cubicBezTo>
                    <a:pt x="102" y="897"/>
                    <a:pt x="125" y="884"/>
                    <a:pt x="138" y="859"/>
                  </a:cubicBezTo>
                  <a:cubicBezTo>
                    <a:pt x="268" y="599"/>
                    <a:pt x="420" y="347"/>
                    <a:pt x="591" y="109"/>
                  </a:cubicBezTo>
                  <a:cubicBezTo>
                    <a:pt x="613" y="77"/>
                    <a:pt x="605" y="34"/>
                    <a:pt x="575" y="13"/>
                  </a:cubicBezTo>
                  <a:cubicBezTo>
                    <a:pt x="564" y="4"/>
                    <a:pt x="550" y="0"/>
                    <a:pt x="53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5"/>
            <p:cNvSpPr/>
            <p:nvPr/>
          </p:nvSpPr>
          <p:spPr>
            <a:xfrm>
              <a:off x="561100" y="4165200"/>
              <a:ext cx="232725" cy="355575"/>
            </a:xfrm>
            <a:custGeom>
              <a:avLst/>
              <a:gdLst/>
              <a:ahLst/>
              <a:cxnLst/>
              <a:rect l="l" t="t" r="r" b="b"/>
              <a:pathLst>
                <a:path w="9309" h="14223" extrusionOk="0">
                  <a:moveTo>
                    <a:pt x="5192" y="0"/>
                  </a:moveTo>
                  <a:cubicBezTo>
                    <a:pt x="4580" y="0"/>
                    <a:pt x="3960" y="175"/>
                    <a:pt x="3428" y="484"/>
                  </a:cubicBezTo>
                  <a:cubicBezTo>
                    <a:pt x="2541" y="998"/>
                    <a:pt x="1880" y="1846"/>
                    <a:pt x="1441" y="2772"/>
                  </a:cubicBezTo>
                  <a:cubicBezTo>
                    <a:pt x="999" y="3699"/>
                    <a:pt x="764" y="4708"/>
                    <a:pt x="574" y="5717"/>
                  </a:cubicBezTo>
                  <a:cubicBezTo>
                    <a:pt x="432" y="6463"/>
                    <a:pt x="313" y="7216"/>
                    <a:pt x="222" y="7970"/>
                  </a:cubicBezTo>
                  <a:cubicBezTo>
                    <a:pt x="65" y="9299"/>
                    <a:pt x="0" y="10643"/>
                    <a:pt x="67" y="11979"/>
                  </a:cubicBezTo>
                  <a:cubicBezTo>
                    <a:pt x="98" y="12560"/>
                    <a:pt x="46" y="13410"/>
                    <a:pt x="272" y="13951"/>
                  </a:cubicBezTo>
                  <a:cubicBezTo>
                    <a:pt x="355" y="14151"/>
                    <a:pt x="513" y="14222"/>
                    <a:pt x="693" y="14222"/>
                  </a:cubicBezTo>
                  <a:cubicBezTo>
                    <a:pt x="960" y="14222"/>
                    <a:pt x="1278" y="14068"/>
                    <a:pt x="1486" y="13944"/>
                  </a:cubicBezTo>
                  <a:cubicBezTo>
                    <a:pt x="3745" y="12596"/>
                    <a:pt x="5789" y="10884"/>
                    <a:pt x="7514" y="8895"/>
                  </a:cubicBezTo>
                  <a:cubicBezTo>
                    <a:pt x="8254" y="8040"/>
                    <a:pt x="8958" y="7084"/>
                    <a:pt x="9135" y="5967"/>
                  </a:cubicBezTo>
                  <a:cubicBezTo>
                    <a:pt x="9309" y="4879"/>
                    <a:pt x="8956" y="3775"/>
                    <a:pt x="8503" y="2769"/>
                  </a:cubicBezTo>
                  <a:cubicBezTo>
                    <a:pt x="8041" y="1746"/>
                    <a:pt x="7408" y="712"/>
                    <a:pt x="6384" y="249"/>
                  </a:cubicBezTo>
                  <a:cubicBezTo>
                    <a:pt x="6009" y="79"/>
                    <a:pt x="5602" y="0"/>
                    <a:pt x="5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5"/>
            <p:cNvSpPr/>
            <p:nvPr/>
          </p:nvSpPr>
          <p:spPr>
            <a:xfrm>
              <a:off x="128875" y="4399225"/>
              <a:ext cx="232750" cy="213125"/>
            </a:xfrm>
            <a:custGeom>
              <a:avLst/>
              <a:gdLst/>
              <a:ahLst/>
              <a:cxnLst/>
              <a:rect l="l" t="t" r="r" b="b"/>
              <a:pathLst>
                <a:path w="9310" h="8525" extrusionOk="0">
                  <a:moveTo>
                    <a:pt x="3228" y="1"/>
                  </a:moveTo>
                  <a:cubicBezTo>
                    <a:pt x="2302" y="1"/>
                    <a:pt x="1372" y="336"/>
                    <a:pt x="786" y="1044"/>
                  </a:cubicBezTo>
                  <a:cubicBezTo>
                    <a:pt x="134" y="1830"/>
                    <a:pt x="0" y="2968"/>
                    <a:pt x="287" y="3950"/>
                  </a:cubicBezTo>
                  <a:cubicBezTo>
                    <a:pt x="574" y="4933"/>
                    <a:pt x="1232" y="5771"/>
                    <a:pt x="2005" y="6445"/>
                  </a:cubicBezTo>
                  <a:cubicBezTo>
                    <a:pt x="3227" y="7512"/>
                    <a:pt x="4768" y="8199"/>
                    <a:pt x="6371" y="8426"/>
                  </a:cubicBezTo>
                  <a:cubicBezTo>
                    <a:pt x="6784" y="8485"/>
                    <a:pt x="7219" y="8525"/>
                    <a:pt x="7652" y="8525"/>
                  </a:cubicBezTo>
                  <a:cubicBezTo>
                    <a:pt x="8032" y="8525"/>
                    <a:pt x="8411" y="8494"/>
                    <a:pt x="8772" y="8420"/>
                  </a:cubicBezTo>
                  <a:cubicBezTo>
                    <a:pt x="9206" y="8332"/>
                    <a:pt x="9309" y="8208"/>
                    <a:pt x="9210" y="7806"/>
                  </a:cubicBezTo>
                  <a:cubicBezTo>
                    <a:pt x="9097" y="7349"/>
                    <a:pt x="9011" y="6886"/>
                    <a:pt x="8903" y="6428"/>
                  </a:cubicBezTo>
                  <a:cubicBezTo>
                    <a:pt x="8650" y="5320"/>
                    <a:pt x="8320" y="4220"/>
                    <a:pt x="7782" y="3212"/>
                  </a:cubicBezTo>
                  <a:cubicBezTo>
                    <a:pt x="6982" y="1712"/>
                    <a:pt x="5638" y="407"/>
                    <a:pt x="3971" y="73"/>
                  </a:cubicBezTo>
                  <a:cubicBezTo>
                    <a:pt x="3728" y="25"/>
                    <a:pt x="3478" y="1"/>
                    <a:pt x="3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5"/>
            <p:cNvSpPr/>
            <p:nvPr/>
          </p:nvSpPr>
          <p:spPr>
            <a:xfrm>
              <a:off x="335100" y="4414025"/>
              <a:ext cx="282125" cy="317575"/>
            </a:xfrm>
            <a:custGeom>
              <a:avLst/>
              <a:gdLst/>
              <a:ahLst/>
              <a:cxnLst/>
              <a:rect l="l" t="t" r="r" b="b"/>
              <a:pathLst>
                <a:path w="11285" h="12703" extrusionOk="0">
                  <a:moveTo>
                    <a:pt x="5335" y="0"/>
                  </a:moveTo>
                  <a:cubicBezTo>
                    <a:pt x="4784" y="0"/>
                    <a:pt x="4240" y="77"/>
                    <a:pt x="3717" y="261"/>
                  </a:cubicBezTo>
                  <a:cubicBezTo>
                    <a:pt x="2369" y="739"/>
                    <a:pt x="1334" y="1887"/>
                    <a:pt x="746" y="3191"/>
                  </a:cubicBezTo>
                  <a:cubicBezTo>
                    <a:pt x="88" y="4648"/>
                    <a:pt x="1" y="6699"/>
                    <a:pt x="690" y="8219"/>
                  </a:cubicBezTo>
                  <a:cubicBezTo>
                    <a:pt x="1585" y="10188"/>
                    <a:pt x="2801" y="11381"/>
                    <a:pt x="4179" y="12636"/>
                  </a:cubicBezTo>
                  <a:cubicBezTo>
                    <a:pt x="4646" y="12686"/>
                    <a:pt x="5289" y="12702"/>
                    <a:pt x="5927" y="12702"/>
                  </a:cubicBezTo>
                  <a:cubicBezTo>
                    <a:pt x="7098" y="12702"/>
                    <a:pt x="8248" y="12647"/>
                    <a:pt x="8248" y="12647"/>
                  </a:cubicBezTo>
                  <a:cubicBezTo>
                    <a:pt x="8248" y="12647"/>
                    <a:pt x="8249" y="12647"/>
                    <a:pt x="8249" y="12647"/>
                  </a:cubicBezTo>
                  <a:cubicBezTo>
                    <a:pt x="8257" y="12647"/>
                    <a:pt x="9458" y="11259"/>
                    <a:pt x="10009" y="10157"/>
                  </a:cubicBezTo>
                  <a:cubicBezTo>
                    <a:pt x="10792" y="8598"/>
                    <a:pt x="11284" y="6933"/>
                    <a:pt x="11230" y="5241"/>
                  </a:cubicBezTo>
                  <a:cubicBezTo>
                    <a:pt x="11194" y="4060"/>
                    <a:pt x="11093" y="2789"/>
                    <a:pt x="10346" y="1873"/>
                  </a:cubicBezTo>
                  <a:cubicBezTo>
                    <a:pt x="9774" y="1173"/>
                    <a:pt x="8907" y="789"/>
                    <a:pt x="8051" y="504"/>
                  </a:cubicBezTo>
                  <a:cubicBezTo>
                    <a:pt x="7178" y="213"/>
                    <a:pt x="6248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5"/>
            <p:cNvSpPr/>
            <p:nvPr/>
          </p:nvSpPr>
          <p:spPr>
            <a:xfrm>
              <a:off x="602850" y="4419350"/>
              <a:ext cx="9200" cy="17575"/>
            </a:xfrm>
            <a:custGeom>
              <a:avLst/>
              <a:gdLst/>
              <a:ahLst/>
              <a:cxnLst/>
              <a:rect l="l" t="t" r="r" b="b"/>
              <a:pathLst>
                <a:path w="368" h="703" extrusionOk="0">
                  <a:moveTo>
                    <a:pt x="76" y="1"/>
                  </a:moveTo>
                  <a:cubicBezTo>
                    <a:pt x="68" y="1"/>
                    <a:pt x="60" y="2"/>
                    <a:pt x="52" y="5"/>
                  </a:cubicBezTo>
                  <a:cubicBezTo>
                    <a:pt x="16" y="18"/>
                    <a:pt x="1" y="57"/>
                    <a:pt x="12" y="93"/>
                  </a:cubicBezTo>
                  <a:lnTo>
                    <a:pt x="227" y="659"/>
                  </a:lnTo>
                  <a:cubicBezTo>
                    <a:pt x="239" y="686"/>
                    <a:pt x="266" y="702"/>
                    <a:pt x="292" y="702"/>
                  </a:cubicBezTo>
                  <a:cubicBezTo>
                    <a:pt x="302" y="702"/>
                    <a:pt x="310" y="702"/>
                    <a:pt x="316" y="699"/>
                  </a:cubicBezTo>
                  <a:cubicBezTo>
                    <a:pt x="352" y="686"/>
                    <a:pt x="368" y="648"/>
                    <a:pt x="355" y="612"/>
                  </a:cubicBezTo>
                  <a:lnTo>
                    <a:pt x="140" y="45"/>
                  </a:lnTo>
                  <a:cubicBezTo>
                    <a:pt x="130" y="18"/>
                    <a:pt x="104" y="1"/>
                    <a:pt x="7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5"/>
            <p:cNvSpPr/>
            <p:nvPr/>
          </p:nvSpPr>
          <p:spPr>
            <a:xfrm>
              <a:off x="598650" y="4422325"/>
              <a:ext cx="17250" cy="10600"/>
            </a:xfrm>
            <a:custGeom>
              <a:avLst/>
              <a:gdLst/>
              <a:ahLst/>
              <a:cxnLst/>
              <a:rect l="l" t="t" r="r" b="b"/>
              <a:pathLst>
                <a:path w="690" h="424" extrusionOk="0">
                  <a:moveTo>
                    <a:pt x="612" y="0"/>
                  </a:moveTo>
                  <a:cubicBezTo>
                    <a:pt x="601" y="0"/>
                    <a:pt x="589" y="3"/>
                    <a:pt x="579" y="8"/>
                  </a:cubicBezTo>
                  <a:lnTo>
                    <a:pt x="47" y="295"/>
                  </a:lnTo>
                  <a:cubicBezTo>
                    <a:pt x="14" y="313"/>
                    <a:pt x="1" y="354"/>
                    <a:pt x="19" y="388"/>
                  </a:cubicBezTo>
                  <a:cubicBezTo>
                    <a:pt x="32" y="411"/>
                    <a:pt x="55" y="424"/>
                    <a:pt x="80" y="424"/>
                  </a:cubicBezTo>
                  <a:cubicBezTo>
                    <a:pt x="91" y="424"/>
                    <a:pt x="101" y="421"/>
                    <a:pt x="113" y="415"/>
                  </a:cubicBezTo>
                  <a:lnTo>
                    <a:pt x="645" y="129"/>
                  </a:lnTo>
                  <a:cubicBezTo>
                    <a:pt x="678" y="110"/>
                    <a:pt x="689" y="70"/>
                    <a:pt x="672" y="35"/>
                  </a:cubicBezTo>
                  <a:cubicBezTo>
                    <a:pt x="659" y="13"/>
                    <a:pt x="636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5"/>
            <p:cNvSpPr/>
            <p:nvPr/>
          </p:nvSpPr>
          <p:spPr>
            <a:xfrm>
              <a:off x="699200" y="4316175"/>
              <a:ext cx="9250" cy="17575"/>
            </a:xfrm>
            <a:custGeom>
              <a:avLst/>
              <a:gdLst/>
              <a:ahLst/>
              <a:cxnLst/>
              <a:rect l="l" t="t" r="r" b="b"/>
              <a:pathLst>
                <a:path w="370" h="703" extrusionOk="0">
                  <a:moveTo>
                    <a:pt x="77" y="0"/>
                  </a:moveTo>
                  <a:cubicBezTo>
                    <a:pt x="70" y="0"/>
                    <a:pt x="62" y="1"/>
                    <a:pt x="54" y="4"/>
                  </a:cubicBezTo>
                  <a:cubicBezTo>
                    <a:pt x="18" y="17"/>
                    <a:pt x="1" y="57"/>
                    <a:pt x="14" y="93"/>
                  </a:cubicBezTo>
                  <a:lnTo>
                    <a:pt x="229" y="659"/>
                  </a:lnTo>
                  <a:cubicBezTo>
                    <a:pt x="240" y="685"/>
                    <a:pt x="266" y="702"/>
                    <a:pt x="293" y="702"/>
                  </a:cubicBezTo>
                  <a:cubicBezTo>
                    <a:pt x="301" y="702"/>
                    <a:pt x="309" y="699"/>
                    <a:pt x="316" y="698"/>
                  </a:cubicBezTo>
                  <a:cubicBezTo>
                    <a:pt x="352" y="685"/>
                    <a:pt x="369" y="646"/>
                    <a:pt x="356" y="611"/>
                  </a:cubicBezTo>
                  <a:lnTo>
                    <a:pt x="141" y="44"/>
                  </a:lnTo>
                  <a:cubicBezTo>
                    <a:pt x="131" y="16"/>
                    <a:pt x="105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5"/>
            <p:cNvSpPr/>
            <p:nvPr/>
          </p:nvSpPr>
          <p:spPr>
            <a:xfrm>
              <a:off x="695025" y="4319075"/>
              <a:ext cx="17225" cy="10625"/>
            </a:xfrm>
            <a:custGeom>
              <a:avLst/>
              <a:gdLst/>
              <a:ahLst/>
              <a:cxnLst/>
              <a:rect l="l" t="t" r="r" b="b"/>
              <a:pathLst>
                <a:path w="689" h="425" extrusionOk="0">
                  <a:moveTo>
                    <a:pt x="610" y="0"/>
                  </a:moveTo>
                  <a:cubicBezTo>
                    <a:pt x="599" y="0"/>
                    <a:pt x="587" y="3"/>
                    <a:pt x="577" y="8"/>
                  </a:cubicBezTo>
                  <a:lnTo>
                    <a:pt x="45" y="295"/>
                  </a:lnTo>
                  <a:cubicBezTo>
                    <a:pt x="13" y="314"/>
                    <a:pt x="0" y="354"/>
                    <a:pt x="17" y="388"/>
                  </a:cubicBezTo>
                  <a:cubicBezTo>
                    <a:pt x="30" y="411"/>
                    <a:pt x="53" y="424"/>
                    <a:pt x="79" y="424"/>
                  </a:cubicBezTo>
                  <a:cubicBezTo>
                    <a:pt x="89" y="424"/>
                    <a:pt x="102" y="423"/>
                    <a:pt x="111" y="416"/>
                  </a:cubicBezTo>
                  <a:lnTo>
                    <a:pt x="644" y="129"/>
                  </a:lnTo>
                  <a:cubicBezTo>
                    <a:pt x="675" y="110"/>
                    <a:pt x="688" y="70"/>
                    <a:pt x="670" y="36"/>
                  </a:cubicBezTo>
                  <a:cubicBezTo>
                    <a:pt x="658" y="13"/>
                    <a:pt x="635" y="0"/>
                    <a:pt x="61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5"/>
            <p:cNvSpPr/>
            <p:nvPr/>
          </p:nvSpPr>
          <p:spPr>
            <a:xfrm>
              <a:off x="654250" y="4334175"/>
              <a:ext cx="9250" cy="17575"/>
            </a:xfrm>
            <a:custGeom>
              <a:avLst/>
              <a:gdLst/>
              <a:ahLst/>
              <a:cxnLst/>
              <a:rect l="l" t="t" r="r" b="b"/>
              <a:pathLst>
                <a:path w="370" h="703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8" y="18"/>
                    <a:pt x="1" y="57"/>
                    <a:pt x="14" y="93"/>
                  </a:cubicBezTo>
                  <a:lnTo>
                    <a:pt x="229" y="659"/>
                  </a:lnTo>
                  <a:cubicBezTo>
                    <a:pt x="240" y="686"/>
                    <a:pt x="267" y="702"/>
                    <a:pt x="293" y="702"/>
                  </a:cubicBezTo>
                  <a:cubicBezTo>
                    <a:pt x="300" y="702"/>
                    <a:pt x="310" y="701"/>
                    <a:pt x="318" y="699"/>
                  </a:cubicBezTo>
                  <a:cubicBezTo>
                    <a:pt x="353" y="686"/>
                    <a:pt x="369" y="646"/>
                    <a:pt x="356" y="610"/>
                  </a:cubicBezTo>
                  <a:lnTo>
                    <a:pt x="141" y="44"/>
                  </a:ln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5"/>
            <p:cNvSpPr/>
            <p:nvPr/>
          </p:nvSpPr>
          <p:spPr>
            <a:xfrm>
              <a:off x="650050" y="4337100"/>
              <a:ext cx="17250" cy="10625"/>
            </a:xfrm>
            <a:custGeom>
              <a:avLst/>
              <a:gdLst/>
              <a:ahLst/>
              <a:cxnLst/>
              <a:rect l="l" t="t" r="r" b="b"/>
              <a:pathLst>
                <a:path w="690" h="425" extrusionOk="0">
                  <a:moveTo>
                    <a:pt x="612" y="0"/>
                  </a:moveTo>
                  <a:cubicBezTo>
                    <a:pt x="601" y="0"/>
                    <a:pt x="589" y="3"/>
                    <a:pt x="579" y="9"/>
                  </a:cubicBezTo>
                  <a:lnTo>
                    <a:pt x="45" y="295"/>
                  </a:lnTo>
                  <a:cubicBezTo>
                    <a:pt x="14" y="313"/>
                    <a:pt x="1" y="354"/>
                    <a:pt x="20" y="389"/>
                  </a:cubicBezTo>
                  <a:cubicBezTo>
                    <a:pt x="31" y="412"/>
                    <a:pt x="55" y="424"/>
                    <a:pt x="80" y="424"/>
                  </a:cubicBezTo>
                  <a:cubicBezTo>
                    <a:pt x="93" y="424"/>
                    <a:pt x="103" y="422"/>
                    <a:pt x="113" y="414"/>
                  </a:cubicBezTo>
                  <a:lnTo>
                    <a:pt x="645" y="128"/>
                  </a:lnTo>
                  <a:cubicBezTo>
                    <a:pt x="676" y="110"/>
                    <a:pt x="689" y="69"/>
                    <a:pt x="672" y="34"/>
                  </a:cubicBezTo>
                  <a:cubicBezTo>
                    <a:pt x="659" y="13"/>
                    <a:pt x="636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5"/>
            <p:cNvSpPr/>
            <p:nvPr/>
          </p:nvSpPr>
          <p:spPr>
            <a:xfrm>
              <a:off x="636875" y="4218950"/>
              <a:ext cx="14675" cy="31875"/>
            </a:xfrm>
            <a:custGeom>
              <a:avLst/>
              <a:gdLst/>
              <a:ahLst/>
              <a:cxnLst/>
              <a:rect l="l" t="t" r="r" b="b"/>
              <a:pathLst>
                <a:path w="587" h="1275" extrusionOk="0">
                  <a:moveTo>
                    <a:pt x="78" y="1"/>
                  </a:moveTo>
                  <a:cubicBezTo>
                    <a:pt x="70" y="1"/>
                    <a:pt x="62" y="2"/>
                    <a:pt x="53" y="6"/>
                  </a:cubicBezTo>
                  <a:cubicBezTo>
                    <a:pt x="18" y="19"/>
                    <a:pt x="0" y="57"/>
                    <a:pt x="13" y="93"/>
                  </a:cubicBezTo>
                  <a:lnTo>
                    <a:pt x="448" y="1232"/>
                  </a:lnTo>
                  <a:cubicBezTo>
                    <a:pt x="458" y="1259"/>
                    <a:pt x="485" y="1275"/>
                    <a:pt x="512" y="1275"/>
                  </a:cubicBezTo>
                  <a:cubicBezTo>
                    <a:pt x="519" y="1275"/>
                    <a:pt x="528" y="1273"/>
                    <a:pt x="535" y="1272"/>
                  </a:cubicBezTo>
                  <a:cubicBezTo>
                    <a:pt x="571" y="1259"/>
                    <a:pt x="587" y="1219"/>
                    <a:pt x="575" y="1183"/>
                  </a:cubicBezTo>
                  <a:lnTo>
                    <a:pt x="141" y="46"/>
                  </a:lnTo>
                  <a:cubicBezTo>
                    <a:pt x="131" y="18"/>
                    <a:pt x="106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5"/>
            <p:cNvSpPr/>
            <p:nvPr/>
          </p:nvSpPr>
          <p:spPr>
            <a:xfrm>
              <a:off x="628550" y="4224875"/>
              <a:ext cx="30725" cy="17850"/>
            </a:xfrm>
            <a:custGeom>
              <a:avLst/>
              <a:gdLst/>
              <a:ahLst/>
              <a:cxnLst/>
              <a:rect l="l" t="t" r="r" b="b"/>
              <a:pathLst>
                <a:path w="1229" h="714" extrusionOk="0">
                  <a:moveTo>
                    <a:pt x="1151" y="1"/>
                  </a:moveTo>
                  <a:cubicBezTo>
                    <a:pt x="1140" y="1"/>
                    <a:pt x="1129" y="4"/>
                    <a:pt x="1118" y="10"/>
                  </a:cubicBezTo>
                  <a:lnTo>
                    <a:pt x="45" y="585"/>
                  </a:lnTo>
                  <a:cubicBezTo>
                    <a:pt x="14" y="602"/>
                    <a:pt x="1" y="643"/>
                    <a:pt x="19" y="678"/>
                  </a:cubicBezTo>
                  <a:cubicBezTo>
                    <a:pt x="31" y="701"/>
                    <a:pt x="55" y="714"/>
                    <a:pt x="80" y="714"/>
                  </a:cubicBezTo>
                  <a:cubicBezTo>
                    <a:pt x="91" y="714"/>
                    <a:pt x="101" y="712"/>
                    <a:pt x="112" y="705"/>
                  </a:cubicBezTo>
                  <a:lnTo>
                    <a:pt x="1184" y="129"/>
                  </a:lnTo>
                  <a:cubicBezTo>
                    <a:pt x="1217" y="111"/>
                    <a:pt x="1228" y="70"/>
                    <a:pt x="1211" y="35"/>
                  </a:cubicBezTo>
                  <a:cubicBezTo>
                    <a:pt x="1198" y="14"/>
                    <a:pt x="1175" y="1"/>
                    <a:pt x="11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5"/>
            <p:cNvSpPr/>
            <p:nvPr/>
          </p:nvSpPr>
          <p:spPr>
            <a:xfrm>
              <a:off x="737775" y="4239325"/>
              <a:ext cx="14700" cy="31875"/>
            </a:xfrm>
            <a:custGeom>
              <a:avLst/>
              <a:gdLst/>
              <a:ahLst/>
              <a:cxnLst/>
              <a:rect l="l" t="t" r="r" b="b"/>
              <a:pathLst>
                <a:path w="588" h="1275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8" y="17"/>
                    <a:pt x="1" y="57"/>
                    <a:pt x="14" y="93"/>
                  </a:cubicBezTo>
                  <a:lnTo>
                    <a:pt x="448" y="1231"/>
                  </a:lnTo>
                  <a:cubicBezTo>
                    <a:pt x="458" y="1257"/>
                    <a:pt x="485" y="1274"/>
                    <a:pt x="513" y="1274"/>
                  </a:cubicBezTo>
                  <a:cubicBezTo>
                    <a:pt x="520" y="1274"/>
                    <a:pt x="528" y="1271"/>
                    <a:pt x="536" y="1270"/>
                  </a:cubicBezTo>
                  <a:cubicBezTo>
                    <a:pt x="571" y="1257"/>
                    <a:pt x="587" y="1218"/>
                    <a:pt x="576" y="1182"/>
                  </a:cubicBezTo>
                  <a:lnTo>
                    <a:pt x="141" y="44"/>
                  </a:ln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5"/>
            <p:cNvSpPr/>
            <p:nvPr/>
          </p:nvSpPr>
          <p:spPr>
            <a:xfrm>
              <a:off x="729475" y="4245275"/>
              <a:ext cx="30700" cy="17850"/>
            </a:xfrm>
            <a:custGeom>
              <a:avLst/>
              <a:gdLst/>
              <a:ahLst/>
              <a:cxnLst/>
              <a:rect l="l" t="t" r="r" b="b"/>
              <a:pathLst>
                <a:path w="1228" h="714" extrusionOk="0">
                  <a:moveTo>
                    <a:pt x="1148" y="0"/>
                  </a:moveTo>
                  <a:cubicBezTo>
                    <a:pt x="1137" y="0"/>
                    <a:pt x="1127" y="3"/>
                    <a:pt x="1117" y="8"/>
                  </a:cubicBezTo>
                  <a:lnTo>
                    <a:pt x="45" y="584"/>
                  </a:lnTo>
                  <a:cubicBezTo>
                    <a:pt x="13" y="602"/>
                    <a:pt x="0" y="643"/>
                    <a:pt x="19" y="678"/>
                  </a:cubicBezTo>
                  <a:cubicBezTo>
                    <a:pt x="30" y="701"/>
                    <a:pt x="55" y="713"/>
                    <a:pt x="79" y="713"/>
                  </a:cubicBezTo>
                  <a:cubicBezTo>
                    <a:pt x="90" y="713"/>
                    <a:pt x="100" y="709"/>
                    <a:pt x="112" y="703"/>
                  </a:cubicBezTo>
                  <a:lnTo>
                    <a:pt x="1183" y="128"/>
                  </a:lnTo>
                  <a:cubicBezTo>
                    <a:pt x="1216" y="111"/>
                    <a:pt x="1228" y="70"/>
                    <a:pt x="1210" y="35"/>
                  </a:cubicBezTo>
                  <a:cubicBezTo>
                    <a:pt x="1197" y="13"/>
                    <a:pt x="1173" y="0"/>
                    <a:pt x="114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5"/>
            <p:cNvSpPr/>
            <p:nvPr/>
          </p:nvSpPr>
          <p:spPr>
            <a:xfrm>
              <a:off x="674400" y="4273750"/>
              <a:ext cx="19275" cy="14675"/>
            </a:xfrm>
            <a:custGeom>
              <a:avLst/>
              <a:gdLst/>
              <a:ahLst/>
              <a:cxnLst/>
              <a:rect l="l" t="t" r="r" b="b"/>
              <a:pathLst>
                <a:path w="771" h="587" extrusionOk="0">
                  <a:moveTo>
                    <a:pt x="78" y="0"/>
                  </a:moveTo>
                  <a:cubicBezTo>
                    <a:pt x="57" y="0"/>
                    <a:pt x="36" y="10"/>
                    <a:pt x="24" y="28"/>
                  </a:cubicBezTo>
                  <a:cubicBezTo>
                    <a:pt x="1" y="58"/>
                    <a:pt x="8" y="101"/>
                    <a:pt x="38" y="122"/>
                  </a:cubicBezTo>
                  <a:lnTo>
                    <a:pt x="653" y="574"/>
                  </a:lnTo>
                  <a:cubicBezTo>
                    <a:pt x="666" y="583"/>
                    <a:pt x="680" y="587"/>
                    <a:pt x="695" y="587"/>
                  </a:cubicBezTo>
                  <a:cubicBezTo>
                    <a:pt x="716" y="587"/>
                    <a:pt x="735" y="578"/>
                    <a:pt x="748" y="558"/>
                  </a:cubicBezTo>
                  <a:cubicBezTo>
                    <a:pt x="771" y="528"/>
                    <a:pt x="763" y="485"/>
                    <a:pt x="733" y="463"/>
                  </a:cubicBezTo>
                  <a:lnTo>
                    <a:pt x="118" y="13"/>
                  </a:lnTo>
                  <a:cubicBezTo>
                    <a:pt x="106" y="5"/>
                    <a:pt x="92" y="0"/>
                    <a:pt x="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5"/>
            <p:cNvSpPr/>
            <p:nvPr/>
          </p:nvSpPr>
          <p:spPr>
            <a:xfrm>
              <a:off x="676900" y="4271700"/>
              <a:ext cx="13850" cy="20275"/>
            </a:xfrm>
            <a:custGeom>
              <a:avLst/>
              <a:gdLst/>
              <a:ahLst/>
              <a:cxnLst/>
              <a:rect l="l" t="t" r="r" b="b"/>
              <a:pathLst>
                <a:path w="554" h="811" extrusionOk="0">
                  <a:moveTo>
                    <a:pt x="473" y="1"/>
                  </a:moveTo>
                  <a:cubicBezTo>
                    <a:pt x="448" y="1"/>
                    <a:pt x="424" y="15"/>
                    <a:pt x="413" y="39"/>
                  </a:cubicBezTo>
                  <a:cubicBezTo>
                    <a:pt x="301" y="269"/>
                    <a:pt x="169" y="491"/>
                    <a:pt x="22" y="703"/>
                  </a:cubicBezTo>
                  <a:cubicBezTo>
                    <a:pt x="1" y="733"/>
                    <a:pt x="10" y="776"/>
                    <a:pt x="40" y="798"/>
                  </a:cubicBezTo>
                  <a:cubicBezTo>
                    <a:pt x="53" y="806"/>
                    <a:pt x="66" y="811"/>
                    <a:pt x="80" y="811"/>
                  </a:cubicBezTo>
                  <a:cubicBezTo>
                    <a:pt x="101" y="811"/>
                    <a:pt x="123" y="799"/>
                    <a:pt x="133" y="779"/>
                  </a:cubicBezTo>
                  <a:cubicBezTo>
                    <a:pt x="283" y="564"/>
                    <a:pt x="418" y="335"/>
                    <a:pt x="534" y="101"/>
                  </a:cubicBezTo>
                  <a:cubicBezTo>
                    <a:pt x="553" y="67"/>
                    <a:pt x="539" y="25"/>
                    <a:pt x="504" y="9"/>
                  </a:cubicBezTo>
                  <a:cubicBezTo>
                    <a:pt x="494" y="4"/>
                    <a:pt x="484" y="1"/>
                    <a:pt x="4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5"/>
            <p:cNvSpPr/>
            <p:nvPr/>
          </p:nvSpPr>
          <p:spPr>
            <a:xfrm>
              <a:off x="620275" y="4368825"/>
              <a:ext cx="19275" cy="14675"/>
            </a:xfrm>
            <a:custGeom>
              <a:avLst/>
              <a:gdLst/>
              <a:ahLst/>
              <a:cxnLst/>
              <a:rect l="l" t="t" r="r" b="b"/>
              <a:pathLst>
                <a:path w="771" h="587" extrusionOk="0">
                  <a:moveTo>
                    <a:pt x="78" y="0"/>
                  </a:moveTo>
                  <a:cubicBezTo>
                    <a:pt x="57" y="0"/>
                    <a:pt x="36" y="9"/>
                    <a:pt x="23" y="27"/>
                  </a:cubicBezTo>
                  <a:cubicBezTo>
                    <a:pt x="0" y="59"/>
                    <a:pt x="8" y="102"/>
                    <a:pt x="38" y="123"/>
                  </a:cubicBezTo>
                  <a:lnTo>
                    <a:pt x="653" y="575"/>
                  </a:lnTo>
                  <a:cubicBezTo>
                    <a:pt x="666" y="584"/>
                    <a:pt x="680" y="587"/>
                    <a:pt x="694" y="587"/>
                  </a:cubicBezTo>
                  <a:cubicBezTo>
                    <a:pt x="713" y="587"/>
                    <a:pt x="735" y="578"/>
                    <a:pt x="747" y="561"/>
                  </a:cubicBezTo>
                  <a:cubicBezTo>
                    <a:pt x="770" y="529"/>
                    <a:pt x="763" y="486"/>
                    <a:pt x="733" y="465"/>
                  </a:cubicBezTo>
                  <a:lnTo>
                    <a:pt x="118" y="13"/>
                  </a:lnTo>
                  <a:cubicBezTo>
                    <a:pt x="106" y="4"/>
                    <a:pt x="92" y="0"/>
                    <a:pt x="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5"/>
            <p:cNvSpPr/>
            <p:nvPr/>
          </p:nvSpPr>
          <p:spPr>
            <a:xfrm>
              <a:off x="622775" y="4366775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4" y="0"/>
                  </a:moveTo>
                  <a:cubicBezTo>
                    <a:pt x="449" y="0"/>
                    <a:pt x="425" y="14"/>
                    <a:pt x="412" y="38"/>
                  </a:cubicBezTo>
                  <a:cubicBezTo>
                    <a:pt x="300" y="267"/>
                    <a:pt x="169" y="489"/>
                    <a:pt x="22" y="702"/>
                  </a:cubicBezTo>
                  <a:cubicBezTo>
                    <a:pt x="1" y="732"/>
                    <a:pt x="9" y="775"/>
                    <a:pt x="39" y="796"/>
                  </a:cubicBezTo>
                  <a:cubicBezTo>
                    <a:pt x="52" y="805"/>
                    <a:pt x="65" y="809"/>
                    <a:pt x="80" y="809"/>
                  </a:cubicBezTo>
                  <a:cubicBezTo>
                    <a:pt x="101" y="809"/>
                    <a:pt x="123" y="800"/>
                    <a:pt x="133" y="779"/>
                  </a:cubicBezTo>
                  <a:cubicBezTo>
                    <a:pt x="283" y="564"/>
                    <a:pt x="418" y="334"/>
                    <a:pt x="534" y="99"/>
                  </a:cubicBezTo>
                  <a:cubicBezTo>
                    <a:pt x="553" y="65"/>
                    <a:pt x="538" y="23"/>
                    <a:pt x="504" y="8"/>
                  </a:cubicBezTo>
                  <a:cubicBezTo>
                    <a:pt x="495" y="3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5"/>
            <p:cNvSpPr/>
            <p:nvPr/>
          </p:nvSpPr>
          <p:spPr>
            <a:xfrm>
              <a:off x="610125" y="4287050"/>
              <a:ext cx="19325" cy="14675"/>
            </a:xfrm>
            <a:custGeom>
              <a:avLst/>
              <a:gdLst/>
              <a:ahLst/>
              <a:cxnLst/>
              <a:rect l="l" t="t" r="r" b="b"/>
              <a:pathLst>
                <a:path w="773" h="587" extrusionOk="0">
                  <a:moveTo>
                    <a:pt x="79" y="0"/>
                  </a:moveTo>
                  <a:cubicBezTo>
                    <a:pt x="58" y="0"/>
                    <a:pt x="38" y="10"/>
                    <a:pt x="25" y="28"/>
                  </a:cubicBezTo>
                  <a:cubicBezTo>
                    <a:pt x="1" y="58"/>
                    <a:pt x="8" y="101"/>
                    <a:pt x="39" y="122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5" y="587"/>
                  </a:cubicBezTo>
                  <a:cubicBezTo>
                    <a:pt x="716" y="587"/>
                    <a:pt x="738" y="577"/>
                    <a:pt x="749" y="560"/>
                  </a:cubicBezTo>
                  <a:cubicBezTo>
                    <a:pt x="772" y="529"/>
                    <a:pt x="765" y="486"/>
                    <a:pt x="735" y="465"/>
                  </a:cubicBezTo>
                  <a:lnTo>
                    <a:pt x="120" y="13"/>
                  </a:lnTo>
                  <a:cubicBezTo>
                    <a:pt x="107" y="5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5"/>
            <p:cNvSpPr/>
            <p:nvPr/>
          </p:nvSpPr>
          <p:spPr>
            <a:xfrm>
              <a:off x="612625" y="4284975"/>
              <a:ext cx="13850" cy="20275"/>
            </a:xfrm>
            <a:custGeom>
              <a:avLst/>
              <a:gdLst/>
              <a:ahLst/>
              <a:cxnLst/>
              <a:rect l="l" t="t" r="r" b="b"/>
              <a:pathLst>
                <a:path w="554" h="811" extrusionOk="0">
                  <a:moveTo>
                    <a:pt x="474" y="1"/>
                  </a:moveTo>
                  <a:cubicBezTo>
                    <a:pt x="449" y="1"/>
                    <a:pt x="425" y="15"/>
                    <a:pt x="414" y="39"/>
                  </a:cubicBezTo>
                  <a:cubicBezTo>
                    <a:pt x="301" y="267"/>
                    <a:pt x="170" y="491"/>
                    <a:pt x="22" y="703"/>
                  </a:cubicBezTo>
                  <a:cubicBezTo>
                    <a:pt x="1" y="733"/>
                    <a:pt x="11" y="776"/>
                    <a:pt x="41" y="797"/>
                  </a:cubicBezTo>
                  <a:cubicBezTo>
                    <a:pt x="54" y="806"/>
                    <a:pt x="66" y="810"/>
                    <a:pt x="80" y="810"/>
                  </a:cubicBezTo>
                  <a:cubicBezTo>
                    <a:pt x="101" y="810"/>
                    <a:pt x="123" y="799"/>
                    <a:pt x="134" y="782"/>
                  </a:cubicBezTo>
                  <a:cubicBezTo>
                    <a:pt x="285" y="562"/>
                    <a:pt x="420" y="334"/>
                    <a:pt x="536" y="101"/>
                  </a:cubicBezTo>
                  <a:cubicBezTo>
                    <a:pt x="553" y="66"/>
                    <a:pt x="539" y="25"/>
                    <a:pt x="506" y="9"/>
                  </a:cubicBezTo>
                  <a:cubicBezTo>
                    <a:pt x="496" y="3"/>
                    <a:pt x="485" y="1"/>
                    <a:pt x="47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5"/>
            <p:cNvSpPr/>
            <p:nvPr/>
          </p:nvSpPr>
          <p:spPr>
            <a:xfrm>
              <a:off x="694200" y="4183900"/>
              <a:ext cx="19300" cy="14700"/>
            </a:xfrm>
            <a:custGeom>
              <a:avLst/>
              <a:gdLst/>
              <a:ahLst/>
              <a:cxnLst/>
              <a:rect l="l" t="t" r="r" b="b"/>
              <a:pathLst>
                <a:path w="772" h="588" extrusionOk="0">
                  <a:moveTo>
                    <a:pt x="78" y="1"/>
                  </a:moveTo>
                  <a:cubicBezTo>
                    <a:pt x="57" y="1"/>
                    <a:pt x="37" y="10"/>
                    <a:pt x="25" y="28"/>
                  </a:cubicBezTo>
                  <a:cubicBezTo>
                    <a:pt x="0" y="58"/>
                    <a:pt x="7" y="101"/>
                    <a:pt x="39" y="123"/>
                  </a:cubicBezTo>
                  <a:lnTo>
                    <a:pt x="653" y="575"/>
                  </a:lnTo>
                  <a:cubicBezTo>
                    <a:pt x="665" y="583"/>
                    <a:pt x="680" y="587"/>
                    <a:pt x="694" y="587"/>
                  </a:cubicBezTo>
                  <a:cubicBezTo>
                    <a:pt x="716" y="587"/>
                    <a:pt x="737" y="576"/>
                    <a:pt x="749" y="560"/>
                  </a:cubicBezTo>
                  <a:cubicBezTo>
                    <a:pt x="772" y="530"/>
                    <a:pt x="764" y="487"/>
                    <a:pt x="734" y="466"/>
                  </a:cubicBezTo>
                  <a:lnTo>
                    <a:pt x="119" y="14"/>
                  </a:lnTo>
                  <a:cubicBezTo>
                    <a:pt x="107" y="5"/>
                    <a:pt x="92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5"/>
            <p:cNvSpPr/>
            <p:nvPr/>
          </p:nvSpPr>
          <p:spPr>
            <a:xfrm>
              <a:off x="696700" y="4181825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5" y="1"/>
                  </a:moveTo>
                  <a:cubicBezTo>
                    <a:pt x="450" y="1"/>
                    <a:pt x="425" y="15"/>
                    <a:pt x="413" y="40"/>
                  </a:cubicBezTo>
                  <a:cubicBezTo>
                    <a:pt x="300" y="266"/>
                    <a:pt x="170" y="491"/>
                    <a:pt x="22" y="702"/>
                  </a:cubicBezTo>
                  <a:cubicBezTo>
                    <a:pt x="1" y="732"/>
                    <a:pt x="11" y="775"/>
                    <a:pt x="41" y="797"/>
                  </a:cubicBezTo>
                  <a:cubicBezTo>
                    <a:pt x="54" y="807"/>
                    <a:pt x="65" y="810"/>
                    <a:pt x="79" y="810"/>
                  </a:cubicBezTo>
                  <a:cubicBezTo>
                    <a:pt x="101" y="810"/>
                    <a:pt x="122" y="799"/>
                    <a:pt x="134" y="781"/>
                  </a:cubicBezTo>
                  <a:cubicBezTo>
                    <a:pt x="284" y="563"/>
                    <a:pt x="419" y="335"/>
                    <a:pt x="535" y="100"/>
                  </a:cubicBezTo>
                  <a:cubicBezTo>
                    <a:pt x="553" y="65"/>
                    <a:pt x="538" y="25"/>
                    <a:pt x="505" y="8"/>
                  </a:cubicBezTo>
                  <a:cubicBezTo>
                    <a:pt x="496" y="3"/>
                    <a:pt x="48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5"/>
            <p:cNvSpPr/>
            <p:nvPr/>
          </p:nvSpPr>
          <p:spPr>
            <a:xfrm>
              <a:off x="255175" y="4439450"/>
              <a:ext cx="6975" cy="33675"/>
            </a:xfrm>
            <a:custGeom>
              <a:avLst/>
              <a:gdLst/>
              <a:ahLst/>
              <a:cxnLst/>
              <a:rect l="l" t="t" r="r" b="b"/>
              <a:pathLst>
                <a:path w="279" h="1347" extrusionOk="0">
                  <a:moveTo>
                    <a:pt x="73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7" y="4"/>
                    <a:pt x="0" y="39"/>
                    <a:pt x="3" y="76"/>
                  </a:cubicBezTo>
                  <a:lnTo>
                    <a:pt x="138" y="1286"/>
                  </a:lnTo>
                  <a:cubicBezTo>
                    <a:pt x="142" y="1322"/>
                    <a:pt x="172" y="1346"/>
                    <a:pt x="206" y="1346"/>
                  </a:cubicBezTo>
                  <a:lnTo>
                    <a:pt x="214" y="1346"/>
                  </a:lnTo>
                  <a:cubicBezTo>
                    <a:pt x="251" y="1343"/>
                    <a:pt x="278" y="1309"/>
                    <a:pt x="274" y="1272"/>
                  </a:cubicBezTo>
                  <a:lnTo>
                    <a:pt x="139" y="62"/>
                  </a:lnTo>
                  <a:cubicBezTo>
                    <a:pt x="136" y="27"/>
                    <a:pt x="110" y="1"/>
                    <a:pt x="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5"/>
            <p:cNvSpPr/>
            <p:nvPr/>
          </p:nvSpPr>
          <p:spPr>
            <a:xfrm>
              <a:off x="241500" y="4453200"/>
              <a:ext cx="33950" cy="3975"/>
            </a:xfrm>
            <a:custGeom>
              <a:avLst/>
              <a:gdLst/>
              <a:ahLst/>
              <a:cxnLst/>
              <a:rect l="l" t="t" r="r" b="b"/>
              <a:pathLst>
                <a:path w="1358" h="159" extrusionOk="0">
                  <a:moveTo>
                    <a:pt x="70" y="0"/>
                  </a:moveTo>
                  <a:cubicBezTo>
                    <a:pt x="32" y="0"/>
                    <a:pt x="2" y="29"/>
                    <a:pt x="2" y="68"/>
                  </a:cubicBezTo>
                  <a:cubicBezTo>
                    <a:pt x="1" y="105"/>
                    <a:pt x="31" y="137"/>
                    <a:pt x="68" y="137"/>
                  </a:cubicBezTo>
                  <a:lnTo>
                    <a:pt x="1285" y="158"/>
                  </a:lnTo>
                  <a:cubicBezTo>
                    <a:pt x="1323" y="158"/>
                    <a:pt x="1353" y="128"/>
                    <a:pt x="1356" y="92"/>
                  </a:cubicBezTo>
                  <a:cubicBezTo>
                    <a:pt x="1357" y="55"/>
                    <a:pt x="1327" y="22"/>
                    <a:pt x="1288" y="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5"/>
            <p:cNvSpPr/>
            <p:nvPr/>
          </p:nvSpPr>
          <p:spPr>
            <a:xfrm>
              <a:off x="217750" y="4512450"/>
              <a:ext cx="6975" cy="33700"/>
            </a:xfrm>
            <a:custGeom>
              <a:avLst/>
              <a:gdLst/>
              <a:ahLst/>
              <a:cxnLst/>
              <a:rect l="l" t="t" r="r" b="b"/>
              <a:pathLst>
                <a:path w="279" h="1348" extrusionOk="0">
                  <a:moveTo>
                    <a:pt x="73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4"/>
                    <a:pt x="0" y="38"/>
                    <a:pt x="4" y="75"/>
                  </a:cubicBezTo>
                  <a:lnTo>
                    <a:pt x="138" y="1286"/>
                  </a:lnTo>
                  <a:cubicBezTo>
                    <a:pt x="142" y="1321"/>
                    <a:pt x="172" y="1347"/>
                    <a:pt x="206" y="1347"/>
                  </a:cubicBezTo>
                  <a:lnTo>
                    <a:pt x="214" y="1347"/>
                  </a:lnTo>
                  <a:cubicBezTo>
                    <a:pt x="251" y="1343"/>
                    <a:pt x="278" y="1308"/>
                    <a:pt x="274" y="1271"/>
                  </a:cubicBezTo>
                  <a:lnTo>
                    <a:pt x="141" y="61"/>
                  </a:lnTo>
                  <a:cubicBezTo>
                    <a:pt x="137" y="26"/>
                    <a:pt x="110" y="0"/>
                    <a:pt x="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5"/>
            <p:cNvSpPr/>
            <p:nvPr/>
          </p:nvSpPr>
          <p:spPr>
            <a:xfrm>
              <a:off x="204075" y="4526200"/>
              <a:ext cx="33950" cy="4000"/>
            </a:xfrm>
            <a:custGeom>
              <a:avLst/>
              <a:gdLst/>
              <a:ahLst/>
              <a:cxnLst/>
              <a:rect l="l" t="t" r="r" b="b"/>
              <a:pathLst>
                <a:path w="1358" h="160" extrusionOk="0">
                  <a:moveTo>
                    <a:pt x="63" y="0"/>
                  </a:moveTo>
                  <a:cubicBezTo>
                    <a:pt x="32" y="0"/>
                    <a:pt x="2" y="33"/>
                    <a:pt x="2" y="67"/>
                  </a:cubicBezTo>
                  <a:cubicBezTo>
                    <a:pt x="1" y="105"/>
                    <a:pt x="31" y="138"/>
                    <a:pt x="68" y="138"/>
                  </a:cubicBezTo>
                  <a:lnTo>
                    <a:pt x="1285" y="159"/>
                  </a:lnTo>
                  <a:cubicBezTo>
                    <a:pt x="1323" y="159"/>
                    <a:pt x="1354" y="128"/>
                    <a:pt x="1356" y="92"/>
                  </a:cubicBezTo>
                  <a:cubicBezTo>
                    <a:pt x="1357" y="54"/>
                    <a:pt x="1327" y="23"/>
                    <a:pt x="1290" y="23"/>
                  </a:cubicBezTo>
                  <a:lnTo>
                    <a:pt x="72" y="1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5"/>
            <p:cNvSpPr/>
            <p:nvPr/>
          </p:nvSpPr>
          <p:spPr>
            <a:xfrm>
              <a:off x="292075" y="4558225"/>
              <a:ext cx="7000" cy="33700"/>
            </a:xfrm>
            <a:custGeom>
              <a:avLst/>
              <a:gdLst/>
              <a:ahLst/>
              <a:cxnLst/>
              <a:rect l="l" t="t" r="r" b="b"/>
              <a:pathLst>
                <a:path w="280" h="1348" extrusionOk="0">
                  <a:moveTo>
                    <a:pt x="74" y="0"/>
                  </a:moveTo>
                  <a:cubicBezTo>
                    <a:pt x="71" y="0"/>
                    <a:pt x="68" y="1"/>
                    <a:pt x="65" y="1"/>
                  </a:cubicBezTo>
                  <a:cubicBezTo>
                    <a:pt x="28" y="5"/>
                    <a:pt x="1" y="40"/>
                    <a:pt x="4" y="77"/>
                  </a:cubicBezTo>
                  <a:lnTo>
                    <a:pt x="139" y="1287"/>
                  </a:lnTo>
                  <a:cubicBezTo>
                    <a:pt x="143" y="1323"/>
                    <a:pt x="173" y="1347"/>
                    <a:pt x="207" y="1347"/>
                  </a:cubicBezTo>
                  <a:lnTo>
                    <a:pt x="215" y="1347"/>
                  </a:lnTo>
                  <a:cubicBezTo>
                    <a:pt x="252" y="1344"/>
                    <a:pt x="279" y="1310"/>
                    <a:pt x="275" y="1273"/>
                  </a:cubicBezTo>
                  <a:lnTo>
                    <a:pt x="140" y="62"/>
                  </a:lnTo>
                  <a:cubicBezTo>
                    <a:pt x="137" y="28"/>
                    <a:pt x="111" y="0"/>
                    <a:pt x="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5"/>
            <p:cNvSpPr/>
            <p:nvPr/>
          </p:nvSpPr>
          <p:spPr>
            <a:xfrm>
              <a:off x="278425" y="4572000"/>
              <a:ext cx="33950" cy="3975"/>
            </a:xfrm>
            <a:custGeom>
              <a:avLst/>
              <a:gdLst/>
              <a:ahLst/>
              <a:cxnLst/>
              <a:rect l="l" t="t" r="r" b="b"/>
              <a:pathLst>
                <a:path w="1358" h="159" extrusionOk="0">
                  <a:moveTo>
                    <a:pt x="69" y="0"/>
                  </a:moveTo>
                  <a:cubicBezTo>
                    <a:pt x="32" y="0"/>
                    <a:pt x="2" y="29"/>
                    <a:pt x="2" y="66"/>
                  </a:cubicBezTo>
                  <a:cubicBezTo>
                    <a:pt x="1" y="105"/>
                    <a:pt x="31" y="137"/>
                    <a:pt x="68" y="137"/>
                  </a:cubicBezTo>
                  <a:lnTo>
                    <a:pt x="1285" y="158"/>
                  </a:lnTo>
                  <a:cubicBezTo>
                    <a:pt x="1323" y="158"/>
                    <a:pt x="1353" y="130"/>
                    <a:pt x="1356" y="92"/>
                  </a:cubicBezTo>
                  <a:cubicBezTo>
                    <a:pt x="1357" y="55"/>
                    <a:pt x="1327" y="22"/>
                    <a:pt x="1288" y="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5"/>
            <p:cNvSpPr/>
            <p:nvPr/>
          </p:nvSpPr>
          <p:spPr>
            <a:xfrm>
              <a:off x="181500" y="4453250"/>
              <a:ext cx="12450" cy="20525"/>
            </a:xfrm>
            <a:custGeom>
              <a:avLst/>
              <a:gdLst/>
              <a:ahLst/>
              <a:cxnLst/>
              <a:rect l="l" t="t" r="r" b="b"/>
              <a:pathLst>
                <a:path w="498" h="821" extrusionOk="0">
                  <a:moveTo>
                    <a:pt x="418" y="0"/>
                  </a:moveTo>
                  <a:cubicBezTo>
                    <a:pt x="394" y="0"/>
                    <a:pt x="370" y="15"/>
                    <a:pt x="359" y="39"/>
                  </a:cubicBezTo>
                  <a:lnTo>
                    <a:pt x="18" y="721"/>
                  </a:lnTo>
                  <a:cubicBezTo>
                    <a:pt x="0" y="756"/>
                    <a:pt x="15" y="797"/>
                    <a:pt x="49" y="813"/>
                  </a:cubicBezTo>
                  <a:cubicBezTo>
                    <a:pt x="58" y="819"/>
                    <a:pt x="68" y="820"/>
                    <a:pt x="79" y="820"/>
                  </a:cubicBezTo>
                  <a:cubicBezTo>
                    <a:pt x="104" y="820"/>
                    <a:pt x="129" y="806"/>
                    <a:pt x="139" y="783"/>
                  </a:cubicBezTo>
                  <a:lnTo>
                    <a:pt x="481" y="99"/>
                  </a:lnTo>
                  <a:cubicBezTo>
                    <a:pt x="498" y="66"/>
                    <a:pt x="484" y="24"/>
                    <a:pt x="449" y="9"/>
                  </a:cubicBezTo>
                  <a:cubicBezTo>
                    <a:pt x="439" y="3"/>
                    <a:pt x="429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5"/>
            <p:cNvSpPr/>
            <p:nvPr/>
          </p:nvSpPr>
          <p:spPr>
            <a:xfrm>
              <a:off x="178125" y="4457175"/>
              <a:ext cx="20375" cy="13800"/>
            </a:xfrm>
            <a:custGeom>
              <a:avLst/>
              <a:gdLst/>
              <a:ahLst/>
              <a:cxnLst/>
              <a:rect l="l" t="t" r="r" b="b"/>
              <a:pathLst>
                <a:path w="815" h="552" extrusionOk="0">
                  <a:moveTo>
                    <a:pt x="76" y="1"/>
                  </a:moveTo>
                  <a:cubicBezTo>
                    <a:pt x="55" y="1"/>
                    <a:pt x="35" y="10"/>
                    <a:pt x="22" y="28"/>
                  </a:cubicBezTo>
                  <a:cubicBezTo>
                    <a:pt x="1" y="59"/>
                    <a:pt x="6" y="100"/>
                    <a:pt x="36" y="124"/>
                  </a:cubicBezTo>
                  <a:cubicBezTo>
                    <a:pt x="249" y="279"/>
                    <a:pt x="474" y="421"/>
                    <a:pt x="705" y="544"/>
                  </a:cubicBezTo>
                  <a:cubicBezTo>
                    <a:pt x="716" y="550"/>
                    <a:pt x="726" y="551"/>
                    <a:pt x="738" y="551"/>
                  </a:cubicBezTo>
                  <a:cubicBezTo>
                    <a:pt x="761" y="551"/>
                    <a:pt x="783" y="540"/>
                    <a:pt x="796" y="518"/>
                  </a:cubicBezTo>
                  <a:cubicBezTo>
                    <a:pt x="815" y="484"/>
                    <a:pt x="802" y="442"/>
                    <a:pt x="768" y="425"/>
                  </a:cubicBezTo>
                  <a:cubicBezTo>
                    <a:pt x="543" y="305"/>
                    <a:pt x="323" y="167"/>
                    <a:pt x="117" y="14"/>
                  </a:cubicBezTo>
                  <a:cubicBezTo>
                    <a:pt x="105" y="5"/>
                    <a:pt x="90" y="1"/>
                    <a:pt x="7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5"/>
            <p:cNvSpPr/>
            <p:nvPr/>
          </p:nvSpPr>
          <p:spPr>
            <a:xfrm>
              <a:off x="282950" y="4522750"/>
              <a:ext cx="13525" cy="19875"/>
            </a:xfrm>
            <a:custGeom>
              <a:avLst/>
              <a:gdLst/>
              <a:ahLst/>
              <a:cxnLst/>
              <a:rect l="l" t="t" r="r" b="b"/>
              <a:pathLst>
                <a:path w="541" h="795" extrusionOk="0">
                  <a:moveTo>
                    <a:pt x="80" y="0"/>
                  </a:moveTo>
                  <a:cubicBezTo>
                    <a:pt x="68" y="0"/>
                    <a:pt x="56" y="3"/>
                    <a:pt x="45" y="10"/>
                  </a:cubicBezTo>
                  <a:cubicBezTo>
                    <a:pt x="13" y="29"/>
                    <a:pt x="0" y="71"/>
                    <a:pt x="20" y="104"/>
                  </a:cubicBezTo>
                  <a:lnTo>
                    <a:pt x="403" y="760"/>
                  </a:lnTo>
                  <a:cubicBezTo>
                    <a:pt x="416" y="782"/>
                    <a:pt x="439" y="795"/>
                    <a:pt x="462" y="795"/>
                  </a:cubicBezTo>
                  <a:cubicBezTo>
                    <a:pt x="475" y="795"/>
                    <a:pt x="486" y="793"/>
                    <a:pt x="496" y="786"/>
                  </a:cubicBezTo>
                  <a:cubicBezTo>
                    <a:pt x="529" y="766"/>
                    <a:pt x="541" y="724"/>
                    <a:pt x="522" y="693"/>
                  </a:cubicBezTo>
                  <a:lnTo>
                    <a:pt x="138" y="35"/>
                  </a:lnTo>
                  <a:cubicBezTo>
                    <a:pt x="125" y="12"/>
                    <a:pt x="103" y="0"/>
                    <a:pt x="8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5"/>
            <p:cNvSpPr/>
            <p:nvPr/>
          </p:nvSpPr>
          <p:spPr>
            <a:xfrm>
              <a:off x="279650" y="4526750"/>
              <a:ext cx="21675" cy="11550"/>
            </a:xfrm>
            <a:custGeom>
              <a:avLst/>
              <a:gdLst/>
              <a:ahLst/>
              <a:cxnLst/>
              <a:rect l="l" t="t" r="r" b="b"/>
              <a:pathLst>
                <a:path w="867" h="462" extrusionOk="0">
                  <a:moveTo>
                    <a:pt x="789" y="1"/>
                  </a:moveTo>
                  <a:cubicBezTo>
                    <a:pt x="778" y="1"/>
                    <a:pt x="766" y="4"/>
                    <a:pt x="756" y="9"/>
                  </a:cubicBezTo>
                  <a:cubicBezTo>
                    <a:pt x="532" y="133"/>
                    <a:pt x="294" y="240"/>
                    <a:pt x="55" y="328"/>
                  </a:cubicBezTo>
                  <a:cubicBezTo>
                    <a:pt x="19" y="341"/>
                    <a:pt x="0" y="381"/>
                    <a:pt x="13" y="417"/>
                  </a:cubicBezTo>
                  <a:cubicBezTo>
                    <a:pt x="25" y="443"/>
                    <a:pt x="52" y="461"/>
                    <a:pt x="78" y="461"/>
                  </a:cubicBezTo>
                  <a:cubicBezTo>
                    <a:pt x="88" y="461"/>
                    <a:pt x="95" y="461"/>
                    <a:pt x="104" y="457"/>
                  </a:cubicBezTo>
                  <a:cubicBezTo>
                    <a:pt x="350" y="367"/>
                    <a:pt x="591" y="255"/>
                    <a:pt x="822" y="130"/>
                  </a:cubicBezTo>
                  <a:cubicBezTo>
                    <a:pt x="855" y="111"/>
                    <a:pt x="866" y="70"/>
                    <a:pt x="849" y="37"/>
                  </a:cubicBezTo>
                  <a:cubicBezTo>
                    <a:pt x="836" y="14"/>
                    <a:pt x="813" y="1"/>
                    <a:pt x="78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5"/>
            <p:cNvSpPr/>
            <p:nvPr/>
          </p:nvSpPr>
          <p:spPr>
            <a:xfrm>
              <a:off x="473725" y="4439425"/>
              <a:ext cx="9250" cy="17575"/>
            </a:xfrm>
            <a:custGeom>
              <a:avLst/>
              <a:gdLst/>
              <a:ahLst/>
              <a:cxnLst/>
              <a:rect l="l" t="t" r="r" b="b"/>
              <a:pathLst>
                <a:path w="370" h="703" extrusionOk="0">
                  <a:moveTo>
                    <a:pt x="77" y="0"/>
                  </a:moveTo>
                  <a:cubicBezTo>
                    <a:pt x="69" y="0"/>
                    <a:pt x="61" y="2"/>
                    <a:pt x="54" y="5"/>
                  </a:cubicBezTo>
                  <a:cubicBezTo>
                    <a:pt x="18" y="18"/>
                    <a:pt x="1" y="57"/>
                    <a:pt x="13" y="93"/>
                  </a:cubicBezTo>
                  <a:lnTo>
                    <a:pt x="229" y="659"/>
                  </a:lnTo>
                  <a:cubicBezTo>
                    <a:pt x="240" y="686"/>
                    <a:pt x="266" y="702"/>
                    <a:pt x="293" y="702"/>
                  </a:cubicBezTo>
                  <a:cubicBezTo>
                    <a:pt x="300" y="702"/>
                    <a:pt x="309" y="701"/>
                    <a:pt x="316" y="699"/>
                  </a:cubicBezTo>
                  <a:cubicBezTo>
                    <a:pt x="352" y="686"/>
                    <a:pt x="369" y="648"/>
                    <a:pt x="356" y="612"/>
                  </a:cubicBezTo>
                  <a:lnTo>
                    <a:pt x="141" y="45"/>
                  </a:lnTo>
                  <a:cubicBezTo>
                    <a:pt x="131" y="18"/>
                    <a:pt x="104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5"/>
            <p:cNvSpPr/>
            <p:nvPr/>
          </p:nvSpPr>
          <p:spPr>
            <a:xfrm>
              <a:off x="469525" y="4442350"/>
              <a:ext cx="17250" cy="10625"/>
            </a:xfrm>
            <a:custGeom>
              <a:avLst/>
              <a:gdLst/>
              <a:ahLst/>
              <a:cxnLst/>
              <a:rect l="l" t="t" r="r" b="b"/>
              <a:pathLst>
                <a:path w="690" h="425" extrusionOk="0">
                  <a:moveTo>
                    <a:pt x="611" y="0"/>
                  </a:moveTo>
                  <a:cubicBezTo>
                    <a:pt x="600" y="0"/>
                    <a:pt x="588" y="3"/>
                    <a:pt x="577" y="9"/>
                  </a:cubicBezTo>
                  <a:lnTo>
                    <a:pt x="45" y="295"/>
                  </a:lnTo>
                  <a:cubicBezTo>
                    <a:pt x="14" y="313"/>
                    <a:pt x="1" y="354"/>
                    <a:pt x="18" y="389"/>
                  </a:cubicBezTo>
                  <a:cubicBezTo>
                    <a:pt x="31" y="412"/>
                    <a:pt x="54" y="424"/>
                    <a:pt x="80" y="424"/>
                  </a:cubicBezTo>
                  <a:cubicBezTo>
                    <a:pt x="90" y="424"/>
                    <a:pt x="103" y="423"/>
                    <a:pt x="111" y="416"/>
                  </a:cubicBezTo>
                  <a:lnTo>
                    <a:pt x="645" y="129"/>
                  </a:lnTo>
                  <a:cubicBezTo>
                    <a:pt x="676" y="110"/>
                    <a:pt x="689" y="69"/>
                    <a:pt x="670" y="36"/>
                  </a:cubicBezTo>
                  <a:cubicBezTo>
                    <a:pt x="659" y="13"/>
                    <a:pt x="635" y="0"/>
                    <a:pt x="61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5"/>
            <p:cNvSpPr/>
            <p:nvPr/>
          </p:nvSpPr>
          <p:spPr>
            <a:xfrm>
              <a:off x="472950" y="4543700"/>
              <a:ext cx="16850" cy="11400"/>
            </a:xfrm>
            <a:custGeom>
              <a:avLst/>
              <a:gdLst/>
              <a:ahLst/>
              <a:cxnLst/>
              <a:rect l="l" t="t" r="r" b="b"/>
              <a:pathLst>
                <a:path w="674" h="456" extrusionOk="0">
                  <a:moveTo>
                    <a:pt x="79" y="0"/>
                  </a:moveTo>
                  <a:cubicBezTo>
                    <a:pt x="56" y="0"/>
                    <a:pt x="34" y="12"/>
                    <a:pt x="22" y="33"/>
                  </a:cubicBezTo>
                  <a:cubicBezTo>
                    <a:pt x="0" y="64"/>
                    <a:pt x="10" y="107"/>
                    <a:pt x="43" y="127"/>
                  </a:cubicBezTo>
                  <a:lnTo>
                    <a:pt x="558" y="444"/>
                  </a:lnTo>
                  <a:cubicBezTo>
                    <a:pt x="568" y="451"/>
                    <a:pt x="581" y="456"/>
                    <a:pt x="594" y="456"/>
                  </a:cubicBezTo>
                  <a:cubicBezTo>
                    <a:pt x="617" y="456"/>
                    <a:pt x="638" y="444"/>
                    <a:pt x="652" y="423"/>
                  </a:cubicBezTo>
                  <a:cubicBezTo>
                    <a:pt x="674" y="391"/>
                    <a:pt x="662" y="348"/>
                    <a:pt x="631" y="328"/>
                  </a:cubicBezTo>
                  <a:lnTo>
                    <a:pt x="116" y="11"/>
                  </a:lnTo>
                  <a:cubicBezTo>
                    <a:pt x="104" y="4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5"/>
            <p:cNvSpPr/>
            <p:nvPr/>
          </p:nvSpPr>
          <p:spPr>
            <a:xfrm>
              <a:off x="475800" y="4540525"/>
              <a:ext cx="10150" cy="17150"/>
            </a:xfrm>
            <a:custGeom>
              <a:avLst/>
              <a:gdLst/>
              <a:ahLst/>
              <a:cxnLst/>
              <a:rect l="l" t="t" r="r" b="b"/>
              <a:pathLst>
                <a:path w="406" h="686" extrusionOk="0">
                  <a:moveTo>
                    <a:pt x="328" y="0"/>
                  </a:moveTo>
                  <a:cubicBezTo>
                    <a:pt x="303" y="0"/>
                    <a:pt x="278" y="15"/>
                    <a:pt x="266" y="41"/>
                  </a:cubicBezTo>
                  <a:lnTo>
                    <a:pt x="17" y="591"/>
                  </a:lnTo>
                  <a:cubicBezTo>
                    <a:pt x="1" y="626"/>
                    <a:pt x="17" y="664"/>
                    <a:pt x="51" y="680"/>
                  </a:cubicBezTo>
                  <a:cubicBezTo>
                    <a:pt x="60" y="684"/>
                    <a:pt x="71" y="686"/>
                    <a:pt x="80" y="686"/>
                  </a:cubicBezTo>
                  <a:cubicBezTo>
                    <a:pt x="107" y="686"/>
                    <a:pt x="131" y="672"/>
                    <a:pt x="140" y="647"/>
                  </a:cubicBezTo>
                  <a:lnTo>
                    <a:pt x="389" y="97"/>
                  </a:lnTo>
                  <a:cubicBezTo>
                    <a:pt x="405" y="62"/>
                    <a:pt x="389" y="23"/>
                    <a:pt x="355" y="6"/>
                  </a:cubicBezTo>
                  <a:cubicBezTo>
                    <a:pt x="347" y="2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5"/>
            <p:cNvSpPr/>
            <p:nvPr/>
          </p:nvSpPr>
          <p:spPr>
            <a:xfrm>
              <a:off x="426200" y="4483125"/>
              <a:ext cx="19300" cy="14700"/>
            </a:xfrm>
            <a:custGeom>
              <a:avLst/>
              <a:gdLst/>
              <a:ahLst/>
              <a:cxnLst/>
              <a:rect l="l" t="t" r="r" b="b"/>
              <a:pathLst>
                <a:path w="772" h="588" extrusionOk="0">
                  <a:moveTo>
                    <a:pt x="78" y="1"/>
                  </a:moveTo>
                  <a:cubicBezTo>
                    <a:pt x="56" y="1"/>
                    <a:pt x="36" y="10"/>
                    <a:pt x="23" y="28"/>
                  </a:cubicBezTo>
                  <a:cubicBezTo>
                    <a:pt x="0" y="58"/>
                    <a:pt x="7" y="101"/>
                    <a:pt x="37" y="123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4" y="587"/>
                  </a:cubicBezTo>
                  <a:cubicBezTo>
                    <a:pt x="714" y="587"/>
                    <a:pt x="736" y="579"/>
                    <a:pt x="747" y="560"/>
                  </a:cubicBezTo>
                  <a:cubicBezTo>
                    <a:pt x="772" y="530"/>
                    <a:pt x="764" y="487"/>
                    <a:pt x="733" y="465"/>
                  </a:cubicBezTo>
                  <a:lnTo>
                    <a:pt x="119" y="14"/>
                  </a:lnTo>
                  <a:cubicBezTo>
                    <a:pt x="106" y="5"/>
                    <a:pt x="92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5"/>
            <p:cNvSpPr/>
            <p:nvPr/>
          </p:nvSpPr>
          <p:spPr>
            <a:xfrm>
              <a:off x="428700" y="4481075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3" y="0"/>
                  </a:moveTo>
                  <a:cubicBezTo>
                    <a:pt x="449" y="0"/>
                    <a:pt x="425" y="14"/>
                    <a:pt x="414" y="38"/>
                  </a:cubicBezTo>
                  <a:cubicBezTo>
                    <a:pt x="300" y="269"/>
                    <a:pt x="167" y="491"/>
                    <a:pt x="22" y="702"/>
                  </a:cubicBezTo>
                  <a:cubicBezTo>
                    <a:pt x="1" y="732"/>
                    <a:pt x="9" y="775"/>
                    <a:pt x="41" y="797"/>
                  </a:cubicBezTo>
                  <a:cubicBezTo>
                    <a:pt x="52" y="805"/>
                    <a:pt x="65" y="810"/>
                    <a:pt x="79" y="810"/>
                  </a:cubicBezTo>
                  <a:cubicBezTo>
                    <a:pt x="101" y="810"/>
                    <a:pt x="122" y="800"/>
                    <a:pt x="134" y="778"/>
                  </a:cubicBezTo>
                  <a:cubicBezTo>
                    <a:pt x="282" y="566"/>
                    <a:pt x="418" y="337"/>
                    <a:pt x="535" y="100"/>
                  </a:cubicBezTo>
                  <a:cubicBezTo>
                    <a:pt x="553" y="66"/>
                    <a:pt x="538" y="24"/>
                    <a:pt x="504" y="8"/>
                  </a:cubicBezTo>
                  <a:cubicBezTo>
                    <a:pt x="494" y="3"/>
                    <a:pt x="484" y="0"/>
                    <a:pt x="4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5"/>
            <p:cNvSpPr/>
            <p:nvPr/>
          </p:nvSpPr>
          <p:spPr>
            <a:xfrm>
              <a:off x="373425" y="4564775"/>
              <a:ext cx="19275" cy="14700"/>
            </a:xfrm>
            <a:custGeom>
              <a:avLst/>
              <a:gdLst/>
              <a:ahLst/>
              <a:cxnLst/>
              <a:rect l="l" t="t" r="r" b="b"/>
              <a:pathLst>
                <a:path w="771" h="588" extrusionOk="0">
                  <a:moveTo>
                    <a:pt x="77" y="1"/>
                  </a:moveTo>
                  <a:cubicBezTo>
                    <a:pt x="56" y="1"/>
                    <a:pt x="36" y="10"/>
                    <a:pt x="23" y="28"/>
                  </a:cubicBezTo>
                  <a:cubicBezTo>
                    <a:pt x="0" y="59"/>
                    <a:pt x="8" y="102"/>
                    <a:pt x="38" y="123"/>
                  </a:cubicBezTo>
                  <a:lnTo>
                    <a:pt x="653" y="575"/>
                  </a:lnTo>
                  <a:cubicBezTo>
                    <a:pt x="664" y="583"/>
                    <a:pt x="679" y="588"/>
                    <a:pt x="693" y="588"/>
                  </a:cubicBezTo>
                  <a:cubicBezTo>
                    <a:pt x="713" y="588"/>
                    <a:pt x="735" y="576"/>
                    <a:pt x="748" y="560"/>
                  </a:cubicBezTo>
                  <a:cubicBezTo>
                    <a:pt x="770" y="530"/>
                    <a:pt x="763" y="487"/>
                    <a:pt x="733" y="466"/>
                  </a:cubicBezTo>
                  <a:lnTo>
                    <a:pt x="118" y="14"/>
                  </a:lnTo>
                  <a:cubicBezTo>
                    <a:pt x="106" y="5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5"/>
            <p:cNvSpPr/>
            <p:nvPr/>
          </p:nvSpPr>
          <p:spPr>
            <a:xfrm>
              <a:off x="375900" y="4562700"/>
              <a:ext cx="13850" cy="20250"/>
            </a:xfrm>
            <a:custGeom>
              <a:avLst/>
              <a:gdLst/>
              <a:ahLst/>
              <a:cxnLst/>
              <a:rect l="l" t="t" r="r" b="b"/>
              <a:pathLst>
                <a:path w="554" h="810" extrusionOk="0">
                  <a:moveTo>
                    <a:pt x="475" y="1"/>
                  </a:moveTo>
                  <a:cubicBezTo>
                    <a:pt x="450" y="1"/>
                    <a:pt x="425" y="15"/>
                    <a:pt x="413" y="40"/>
                  </a:cubicBezTo>
                  <a:cubicBezTo>
                    <a:pt x="300" y="271"/>
                    <a:pt x="168" y="493"/>
                    <a:pt x="22" y="702"/>
                  </a:cubicBezTo>
                  <a:cubicBezTo>
                    <a:pt x="0" y="732"/>
                    <a:pt x="10" y="775"/>
                    <a:pt x="41" y="797"/>
                  </a:cubicBezTo>
                  <a:cubicBezTo>
                    <a:pt x="53" y="807"/>
                    <a:pt x="66" y="810"/>
                    <a:pt x="81" y="810"/>
                  </a:cubicBezTo>
                  <a:cubicBezTo>
                    <a:pt x="102" y="810"/>
                    <a:pt x="124" y="800"/>
                    <a:pt x="134" y="780"/>
                  </a:cubicBezTo>
                  <a:cubicBezTo>
                    <a:pt x="283" y="566"/>
                    <a:pt x="419" y="337"/>
                    <a:pt x="535" y="100"/>
                  </a:cubicBezTo>
                  <a:cubicBezTo>
                    <a:pt x="554" y="66"/>
                    <a:pt x="538" y="25"/>
                    <a:pt x="505" y="8"/>
                  </a:cubicBezTo>
                  <a:cubicBezTo>
                    <a:pt x="496" y="3"/>
                    <a:pt x="48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5"/>
            <p:cNvSpPr/>
            <p:nvPr/>
          </p:nvSpPr>
          <p:spPr>
            <a:xfrm>
              <a:off x="548100" y="4534175"/>
              <a:ext cx="19325" cy="14700"/>
            </a:xfrm>
            <a:custGeom>
              <a:avLst/>
              <a:gdLst/>
              <a:ahLst/>
              <a:cxnLst/>
              <a:rect l="l" t="t" r="r" b="b"/>
              <a:pathLst>
                <a:path w="773" h="588" extrusionOk="0">
                  <a:moveTo>
                    <a:pt x="79" y="1"/>
                  </a:moveTo>
                  <a:cubicBezTo>
                    <a:pt x="59" y="1"/>
                    <a:pt x="38" y="10"/>
                    <a:pt x="25" y="28"/>
                  </a:cubicBezTo>
                  <a:cubicBezTo>
                    <a:pt x="1" y="58"/>
                    <a:pt x="8" y="101"/>
                    <a:pt x="40" y="123"/>
                  </a:cubicBezTo>
                  <a:lnTo>
                    <a:pt x="653" y="574"/>
                  </a:lnTo>
                  <a:cubicBezTo>
                    <a:pt x="666" y="583"/>
                    <a:pt x="681" y="587"/>
                    <a:pt x="695" y="587"/>
                  </a:cubicBezTo>
                  <a:cubicBezTo>
                    <a:pt x="715" y="587"/>
                    <a:pt x="737" y="579"/>
                    <a:pt x="749" y="560"/>
                  </a:cubicBezTo>
                  <a:cubicBezTo>
                    <a:pt x="772" y="530"/>
                    <a:pt x="765" y="487"/>
                    <a:pt x="735" y="465"/>
                  </a:cubicBezTo>
                  <a:lnTo>
                    <a:pt x="120" y="14"/>
                  </a:lnTo>
                  <a:cubicBezTo>
                    <a:pt x="108" y="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5"/>
            <p:cNvSpPr/>
            <p:nvPr/>
          </p:nvSpPr>
          <p:spPr>
            <a:xfrm>
              <a:off x="550625" y="4532100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4" y="1"/>
                  </a:moveTo>
                  <a:cubicBezTo>
                    <a:pt x="449" y="1"/>
                    <a:pt x="424" y="15"/>
                    <a:pt x="413" y="39"/>
                  </a:cubicBezTo>
                  <a:cubicBezTo>
                    <a:pt x="300" y="269"/>
                    <a:pt x="170" y="492"/>
                    <a:pt x="22" y="702"/>
                  </a:cubicBezTo>
                  <a:cubicBezTo>
                    <a:pt x="0" y="733"/>
                    <a:pt x="10" y="776"/>
                    <a:pt x="40" y="798"/>
                  </a:cubicBezTo>
                  <a:cubicBezTo>
                    <a:pt x="53" y="806"/>
                    <a:pt x="65" y="809"/>
                    <a:pt x="79" y="809"/>
                  </a:cubicBezTo>
                  <a:cubicBezTo>
                    <a:pt x="101" y="809"/>
                    <a:pt x="122" y="801"/>
                    <a:pt x="134" y="781"/>
                  </a:cubicBezTo>
                  <a:cubicBezTo>
                    <a:pt x="284" y="564"/>
                    <a:pt x="419" y="335"/>
                    <a:pt x="535" y="99"/>
                  </a:cubicBezTo>
                  <a:cubicBezTo>
                    <a:pt x="552" y="66"/>
                    <a:pt x="538" y="25"/>
                    <a:pt x="505" y="9"/>
                  </a:cubicBezTo>
                  <a:cubicBezTo>
                    <a:pt x="495" y="4"/>
                    <a:pt x="484" y="1"/>
                    <a:pt x="47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5"/>
            <p:cNvSpPr/>
            <p:nvPr/>
          </p:nvSpPr>
          <p:spPr>
            <a:xfrm>
              <a:off x="523025" y="4462250"/>
              <a:ext cx="22575" cy="3950"/>
            </a:xfrm>
            <a:custGeom>
              <a:avLst/>
              <a:gdLst/>
              <a:ahLst/>
              <a:cxnLst/>
              <a:rect l="l" t="t" r="r" b="b"/>
              <a:pathLst>
                <a:path w="903" h="158" extrusionOk="0">
                  <a:moveTo>
                    <a:pt x="837" y="1"/>
                  </a:moveTo>
                  <a:cubicBezTo>
                    <a:pt x="835" y="1"/>
                    <a:pt x="833" y="1"/>
                    <a:pt x="830" y="1"/>
                  </a:cubicBezTo>
                  <a:lnTo>
                    <a:pt x="69" y="21"/>
                  </a:lnTo>
                  <a:cubicBezTo>
                    <a:pt x="32" y="21"/>
                    <a:pt x="0" y="53"/>
                    <a:pt x="3" y="90"/>
                  </a:cubicBezTo>
                  <a:cubicBezTo>
                    <a:pt x="3" y="127"/>
                    <a:pt x="33" y="158"/>
                    <a:pt x="70" y="158"/>
                  </a:cubicBezTo>
                  <a:lnTo>
                    <a:pt x="835" y="137"/>
                  </a:lnTo>
                  <a:cubicBezTo>
                    <a:pt x="872" y="137"/>
                    <a:pt x="902" y="105"/>
                    <a:pt x="901" y="67"/>
                  </a:cubicBezTo>
                  <a:cubicBezTo>
                    <a:pt x="901" y="32"/>
                    <a:pt x="872" y="1"/>
                    <a:pt x="83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5"/>
            <p:cNvSpPr/>
            <p:nvPr/>
          </p:nvSpPr>
          <p:spPr>
            <a:xfrm>
              <a:off x="531525" y="4453575"/>
              <a:ext cx="6025" cy="22775"/>
            </a:xfrm>
            <a:custGeom>
              <a:avLst/>
              <a:gdLst/>
              <a:ahLst/>
              <a:cxnLst/>
              <a:rect l="l" t="t" r="r" b="b"/>
              <a:pathLst>
                <a:path w="241" h="911" extrusionOk="0">
                  <a:moveTo>
                    <a:pt x="77" y="1"/>
                  </a:moveTo>
                  <a:cubicBezTo>
                    <a:pt x="72" y="1"/>
                    <a:pt x="66" y="1"/>
                    <a:pt x="60" y="3"/>
                  </a:cubicBezTo>
                  <a:cubicBezTo>
                    <a:pt x="23" y="8"/>
                    <a:pt x="0" y="44"/>
                    <a:pt x="7" y="83"/>
                  </a:cubicBezTo>
                  <a:cubicBezTo>
                    <a:pt x="57" y="332"/>
                    <a:pt x="90" y="591"/>
                    <a:pt x="103" y="846"/>
                  </a:cubicBezTo>
                  <a:cubicBezTo>
                    <a:pt x="105" y="882"/>
                    <a:pt x="136" y="910"/>
                    <a:pt x="172" y="910"/>
                  </a:cubicBezTo>
                  <a:lnTo>
                    <a:pt x="175" y="910"/>
                  </a:lnTo>
                  <a:cubicBezTo>
                    <a:pt x="212" y="909"/>
                    <a:pt x="241" y="877"/>
                    <a:pt x="240" y="839"/>
                  </a:cubicBezTo>
                  <a:cubicBezTo>
                    <a:pt x="227" y="576"/>
                    <a:pt x="194" y="312"/>
                    <a:pt x="141" y="56"/>
                  </a:cubicBezTo>
                  <a:cubicBezTo>
                    <a:pt x="134" y="24"/>
                    <a:pt x="110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5"/>
            <p:cNvSpPr/>
            <p:nvPr/>
          </p:nvSpPr>
          <p:spPr>
            <a:xfrm>
              <a:off x="460825" y="4603800"/>
              <a:ext cx="19300" cy="14650"/>
            </a:xfrm>
            <a:custGeom>
              <a:avLst/>
              <a:gdLst/>
              <a:ahLst/>
              <a:cxnLst/>
              <a:rect l="l" t="t" r="r" b="b"/>
              <a:pathLst>
                <a:path w="772" h="586" extrusionOk="0">
                  <a:moveTo>
                    <a:pt x="80" y="0"/>
                  </a:moveTo>
                  <a:cubicBezTo>
                    <a:pt x="59" y="0"/>
                    <a:pt x="38" y="10"/>
                    <a:pt x="25" y="28"/>
                  </a:cubicBezTo>
                  <a:cubicBezTo>
                    <a:pt x="0" y="58"/>
                    <a:pt x="8" y="102"/>
                    <a:pt x="39" y="124"/>
                  </a:cubicBezTo>
                  <a:lnTo>
                    <a:pt x="653" y="572"/>
                  </a:lnTo>
                  <a:cubicBezTo>
                    <a:pt x="666" y="582"/>
                    <a:pt x="680" y="585"/>
                    <a:pt x="694" y="585"/>
                  </a:cubicBezTo>
                  <a:cubicBezTo>
                    <a:pt x="716" y="585"/>
                    <a:pt x="736" y="575"/>
                    <a:pt x="749" y="560"/>
                  </a:cubicBezTo>
                  <a:cubicBezTo>
                    <a:pt x="772" y="529"/>
                    <a:pt x="765" y="486"/>
                    <a:pt x="735" y="465"/>
                  </a:cubicBezTo>
                  <a:lnTo>
                    <a:pt x="119" y="13"/>
                  </a:lnTo>
                  <a:cubicBezTo>
                    <a:pt x="108" y="5"/>
                    <a:pt x="94" y="0"/>
                    <a:pt x="8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5"/>
            <p:cNvSpPr/>
            <p:nvPr/>
          </p:nvSpPr>
          <p:spPr>
            <a:xfrm>
              <a:off x="463325" y="4601700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3" y="0"/>
                  </a:moveTo>
                  <a:cubicBezTo>
                    <a:pt x="448" y="0"/>
                    <a:pt x="425" y="14"/>
                    <a:pt x="414" y="38"/>
                  </a:cubicBezTo>
                  <a:cubicBezTo>
                    <a:pt x="300" y="268"/>
                    <a:pt x="170" y="490"/>
                    <a:pt x="22" y="702"/>
                  </a:cubicBezTo>
                  <a:cubicBezTo>
                    <a:pt x="1" y="732"/>
                    <a:pt x="9" y="775"/>
                    <a:pt x="41" y="797"/>
                  </a:cubicBezTo>
                  <a:cubicBezTo>
                    <a:pt x="54" y="806"/>
                    <a:pt x="65" y="810"/>
                    <a:pt x="80" y="810"/>
                  </a:cubicBezTo>
                  <a:cubicBezTo>
                    <a:pt x="101" y="810"/>
                    <a:pt x="123" y="798"/>
                    <a:pt x="134" y="778"/>
                  </a:cubicBezTo>
                  <a:cubicBezTo>
                    <a:pt x="285" y="563"/>
                    <a:pt x="419" y="334"/>
                    <a:pt x="536" y="100"/>
                  </a:cubicBezTo>
                  <a:cubicBezTo>
                    <a:pt x="553" y="66"/>
                    <a:pt x="538" y="24"/>
                    <a:pt x="504" y="8"/>
                  </a:cubicBezTo>
                  <a:cubicBezTo>
                    <a:pt x="494" y="3"/>
                    <a:pt x="483" y="0"/>
                    <a:pt x="4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5"/>
            <p:cNvSpPr/>
            <p:nvPr/>
          </p:nvSpPr>
          <p:spPr>
            <a:xfrm>
              <a:off x="540400" y="4629750"/>
              <a:ext cx="19325" cy="14675"/>
            </a:xfrm>
            <a:custGeom>
              <a:avLst/>
              <a:gdLst/>
              <a:ahLst/>
              <a:cxnLst/>
              <a:rect l="l" t="t" r="r" b="b"/>
              <a:pathLst>
                <a:path w="773" h="587" extrusionOk="0">
                  <a:moveTo>
                    <a:pt x="79" y="0"/>
                  </a:moveTo>
                  <a:cubicBezTo>
                    <a:pt x="58" y="0"/>
                    <a:pt x="38" y="10"/>
                    <a:pt x="25" y="28"/>
                  </a:cubicBezTo>
                  <a:cubicBezTo>
                    <a:pt x="1" y="58"/>
                    <a:pt x="8" y="101"/>
                    <a:pt x="39" y="122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5" y="587"/>
                  </a:cubicBezTo>
                  <a:cubicBezTo>
                    <a:pt x="716" y="587"/>
                    <a:pt x="738" y="578"/>
                    <a:pt x="749" y="560"/>
                  </a:cubicBezTo>
                  <a:cubicBezTo>
                    <a:pt x="772" y="530"/>
                    <a:pt x="765" y="487"/>
                    <a:pt x="735" y="465"/>
                  </a:cubicBezTo>
                  <a:lnTo>
                    <a:pt x="120" y="13"/>
                  </a:lnTo>
                  <a:cubicBezTo>
                    <a:pt x="108" y="5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5"/>
            <p:cNvSpPr/>
            <p:nvPr/>
          </p:nvSpPr>
          <p:spPr>
            <a:xfrm>
              <a:off x="542925" y="4627750"/>
              <a:ext cx="13825" cy="20225"/>
            </a:xfrm>
            <a:custGeom>
              <a:avLst/>
              <a:gdLst/>
              <a:ahLst/>
              <a:cxnLst/>
              <a:rect l="l" t="t" r="r" b="b"/>
              <a:pathLst>
                <a:path w="553" h="809" extrusionOk="0">
                  <a:moveTo>
                    <a:pt x="474" y="0"/>
                  </a:moveTo>
                  <a:cubicBezTo>
                    <a:pt x="449" y="0"/>
                    <a:pt x="424" y="14"/>
                    <a:pt x="413" y="37"/>
                  </a:cubicBezTo>
                  <a:cubicBezTo>
                    <a:pt x="300" y="270"/>
                    <a:pt x="168" y="492"/>
                    <a:pt x="22" y="701"/>
                  </a:cubicBezTo>
                  <a:cubicBezTo>
                    <a:pt x="0" y="731"/>
                    <a:pt x="9" y="774"/>
                    <a:pt x="40" y="796"/>
                  </a:cubicBezTo>
                  <a:cubicBezTo>
                    <a:pt x="53" y="805"/>
                    <a:pt x="65" y="809"/>
                    <a:pt x="79" y="809"/>
                  </a:cubicBezTo>
                  <a:cubicBezTo>
                    <a:pt x="100" y="809"/>
                    <a:pt x="122" y="797"/>
                    <a:pt x="133" y="779"/>
                  </a:cubicBezTo>
                  <a:cubicBezTo>
                    <a:pt x="283" y="565"/>
                    <a:pt x="419" y="336"/>
                    <a:pt x="535" y="99"/>
                  </a:cubicBezTo>
                  <a:cubicBezTo>
                    <a:pt x="552" y="65"/>
                    <a:pt x="538" y="23"/>
                    <a:pt x="505" y="7"/>
                  </a:cubicBezTo>
                  <a:cubicBezTo>
                    <a:pt x="495" y="2"/>
                    <a:pt x="485" y="0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5"/>
            <p:cNvSpPr/>
            <p:nvPr/>
          </p:nvSpPr>
          <p:spPr>
            <a:xfrm>
              <a:off x="385500" y="4502100"/>
              <a:ext cx="18700" cy="20200"/>
            </a:xfrm>
            <a:custGeom>
              <a:avLst/>
              <a:gdLst/>
              <a:ahLst/>
              <a:cxnLst/>
              <a:rect l="l" t="t" r="r" b="b"/>
              <a:pathLst>
                <a:path w="748" h="808" extrusionOk="0">
                  <a:moveTo>
                    <a:pt x="78" y="1"/>
                  </a:moveTo>
                  <a:cubicBezTo>
                    <a:pt x="61" y="1"/>
                    <a:pt x="44" y="7"/>
                    <a:pt x="31" y="19"/>
                  </a:cubicBezTo>
                  <a:cubicBezTo>
                    <a:pt x="2" y="43"/>
                    <a:pt x="1" y="86"/>
                    <a:pt x="27" y="115"/>
                  </a:cubicBezTo>
                  <a:lnTo>
                    <a:pt x="622" y="783"/>
                  </a:lnTo>
                  <a:cubicBezTo>
                    <a:pt x="636" y="800"/>
                    <a:pt x="655" y="808"/>
                    <a:pt x="673" y="808"/>
                  </a:cubicBezTo>
                  <a:cubicBezTo>
                    <a:pt x="689" y="808"/>
                    <a:pt x="705" y="800"/>
                    <a:pt x="718" y="789"/>
                  </a:cubicBezTo>
                  <a:cubicBezTo>
                    <a:pt x="746" y="765"/>
                    <a:pt x="748" y="722"/>
                    <a:pt x="723" y="693"/>
                  </a:cubicBezTo>
                  <a:lnTo>
                    <a:pt x="128" y="23"/>
                  </a:lnTo>
                  <a:cubicBezTo>
                    <a:pt x="115" y="8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5"/>
            <p:cNvSpPr/>
            <p:nvPr/>
          </p:nvSpPr>
          <p:spPr>
            <a:xfrm>
              <a:off x="385500" y="4504200"/>
              <a:ext cx="19525" cy="16550"/>
            </a:xfrm>
            <a:custGeom>
              <a:avLst/>
              <a:gdLst/>
              <a:ahLst/>
              <a:cxnLst/>
              <a:rect l="l" t="t" r="r" b="b"/>
              <a:pathLst>
                <a:path w="781" h="662" extrusionOk="0">
                  <a:moveTo>
                    <a:pt x="703" y="1"/>
                  </a:moveTo>
                  <a:cubicBezTo>
                    <a:pt x="688" y="1"/>
                    <a:pt x="672" y="6"/>
                    <a:pt x="659" y="17"/>
                  </a:cubicBezTo>
                  <a:lnTo>
                    <a:pt x="35" y="540"/>
                  </a:lnTo>
                  <a:cubicBezTo>
                    <a:pt x="6" y="566"/>
                    <a:pt x="1" y="609"/>
                    <a:pt x="27" y="638"/>
                  </a:cubicBezTo>
                  <a:cubicBezTo>
                    <a:pt x="38" y="653"/>
                    <a:pt x="58" y="662"/>
                    <a:pt x="78" y="662"/>
                  </a:cubicBezTo>
                  <a:cubicBezTo>
                    <a:pt x="94" y="662"/>
                    <a:pt x="110" y="656"/>
                    <a:pt x="123" y="646"/>
                  </a:cubicBezTo>
                  <a:lnTo>
                    <a:pt x="746" y="123"/>
                  </a:lnTo>
                  <a:cubicBezTo>
                    <a:pt x="776" y="97"/>
                    <a:pt x="781" y="54"/>
                    <a:pt x="755" y="25"/>
                  </a:cubicBezTo>
                  <a:cubicBezTo>
                    <a:pt x="742" y="9"/>
                    <a:pt x="723" y="1"/>
                    <a:pt x="7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5"/>
            <p:cNvSpPr/>
            <p:nvPr/>
          </p:nvSpPr>
          <p:spPr>
            <a:xfrm>
              <a:off x="416075" y="4639425"/>
              <a:ext cx="16525" cy="20425"/>
            </a:xfrm>
            <a:custGeom>
              <a:avLst/>
              <a:gdLst/>
              <a:ahLst/>
              <a:cxnLst/>
              <a:rect l="l" t="t" r="r" b="b"/>
              <a:pathLst>
                <a:path w="661" h="817" extrusionOk="0">
                  <a:moveTo>
                    <a:pt x="79" y="0"/>
                  </a:moveTo>
                  <a:cubicBezTo>
                    <a:pt x="67" y="0"/>
                    <a:pt x="55" y="4"/>
                    <a:pt x="44" y="11"/>
                  </a:cubicBezTo>
                  <a:cubicBezTo>
                    <a:pt x="11" y="28"/>
                    <a:pt x="1" y="71"/>
                    <a:pt x="19" y="104"/>
                  </a:cubicBezTo>
                  <a:cubicBezTo>
                    <a:pt x="167" y="351"/>
                    <a:pt x="341" y="581"/>
                    <a:pt x="534" y="795"/>
                  </a:cubicBezTo>
                  <a:cubicBezTo>
                    <a:pt x="547" y="809"/>
                    <a:pt x="567" y="817"/>
                    <a:pt x="584" y="817"/>
                  </a:cubicBezTo>
                  <a:cubicBezTo>
                    <a:pt x="600" y="817"/>
                    <a:pt x="619" y="809"/>
                    <a:pt x="629" y="801"/>
                  </a:cubicBezTo>
                  <a:cubicBezTo>
                    <a:pt x="658" y="775"/>
                    <a:pt x="660" y="730"/>
                    <a:pt x="635" y="703"/>
                  </a:cubicBezTo>
                  <a:cubicBezTo>
                    <a:pt x="447" y="498"/>
                    <a:pt x="280" y="272"/>
                    <a:pt x="137" y="34"/>
                  </a:cubicBezTo>
                  <a:cubicBezTo>
                    <a:pt x="124" y="12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5"/>
            <p:cNvSpPr/>
            <p:nvPr/>
          </p:nvSpPr>
          <p:spPr>
            <a:xfrm>
              <a:off x="413600" y="4639250"/>
              <a:ext cx="18500" cy="22425"/>
            </a:xfrm>
            <a:custGeom>
              <a:avLst/>
              <a:gdLst/>
              <a:ahLst/>
              <a:cxnLst/>
              <a:rect l="l" t="t" r="r" b="b"/>
              <a:pathLst>
                <a:path w="740" h="897" extrusionOk="0">
                  <a:moveTo>
                    <a:pt x="663" y="1"/>
                  </a:moveTo>
                  <a:cubicBezTo>
                    <a:pt x="643" y="1"/>
                    <a:pt x="622" y="10"/>
                    <a:pt x="609" y="28"/>
                  </a:cubicBezTo>
                  <a:lnTo>
                    <a:pt x="24" y="788"/>
                  </a:lnTo>
                  <a:cubicBezTo>
                    <a:pt x="1" y="816"/>
                    <a:pt x="7" y="859"/>
                    <a:pt x="37" y="882"/>
                  </a:cubicBezTo>
                  <a:cubicBezTo>
                    <a:pt x="50" y="892"/>
                    <a:pt x="64" y="897"/>
                    <a:pt x="78" y="897"/>
                  </a:cubicBezTo>
                  <a:cubicBezTo>
                    <a:pt x="97" y="897"/>
                    <a:pt x="118" y="888"/>
                    <a:pt x="131" y="871"/>
                  </a:cubicBezTo>
                  <a:lnTo>
                    <a:pt x="716" y="111"/>
                  </a:lnTo>
                  <a:cubicBezTo>
                    <a:pt x="739" y="82"/>
                    <a:pt x="734" y="39"/>
                    <a:pt x="704" y="15"/>
                  </a:cubicBezTo>
                  <a:cubicBezTo>
                    <a:pt x="692" y="5"/>
                    <a:pt x="677" y="1"/>
                    <a:pt x="66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5"/>
            <p:cNvSpPr/>
            <p:nvPr/>
          </p:nvSpPr>
          <p:spPr>
            <a:xfrm>
              <a:off x="499800" y="4672950"/>
              <a:ext cx="15900" cy="20025"/>
            </a:xfrm>
            <a:custGeom>
              <a:avLst/>
              <a:gdLst/>
              <a:ahLst/>
              <a:cxnLst/>
              <a:rect l="l" t="t" r="r" b="b"/>
              <a:pathLst>
                <a:path w="636" h="801" extrusionOk="0">
                  <a:moveTo>
                    <a:pt x="76" y="0"/>
                  </a:moveTo>
                  <a:cubicBezTo>
                    <a:pt x="62" y="0"/>
                    <a:pt x="48" y="5"/>
                    <a:pt x="36" y="13"/>
                  </a:cubicBezTo>
                  <a:cubicBezTo>
                    <a:pt x="4" y="35"/>
                    <a:pt x="0" y="78"/>
                    <a:pt x="22" y="108"/>
                  </a:cubicBezTo>
                  <a:lnTo>
                    <a:pt x="505" y="772"/>
                  </a:lnTo>
                  <a:cubicBezTo>
                    <a:pt x="519" y="792"/>
                    <a:pt x="539" y="800"/>
                    <a:pt x="561" y="800"/>
                  </a:cubicBezTo>
                  <a:cubicBezTo>
                    <a:pt x="575" y="800"/>
                    <a:pt x="589" y="796"/>
                    <a:pt x="599" y="786"/>
                  </a:cubicBezTo>
                  <a:cubicBezTo>
                    <a:pt x="630" y="765"/>
                    <a:pt x="635" y="722"/>
                    <a:pt x="614" y="691"/>
                  </a:cubicBezTo>
                  <a:lnTo>
                    <a:pt x="131" y="28"/>
                  </a:lnTo>
                  <a:cubicBezTo>
                    <a:pt x="118" y="10"/>
                    <a:pt x="97" y="0"/>
                    <a:pt x="7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5"/>
            <p:cNvSpPr/>
            <p:nvPr/>
          </p:nvSpPr>
          <p:spPr>
            <a:xfrm>
              <a:off x="498350" y="4674875"/>
              <a:ext cx="19850" cy="21475"/>
            </a:xfrm>
            <a:custGeom>
              <a:avLst/>
              <a:gdLst/>
              <a:ahLst/>
              <a:cxnLst/>
              <a:rect l="l" t="t" r="r" b="b"/>
              <a:pathLst>
                <a:path w="794" h="859" extrusionOk="0">
                  <a:moveTo>
                    <a:pt x="720" y="0"/>
                  </a:moveTo>
                  <a:cubicBezTo>
                    <a:pt x="702" y="0"/>
                    <a:pt x="685" y="7"/>
                    <a:pt x="672" y="19"/>
                  </a:cubicBezTo>
                  <a:cubicBezTo>
                    <a:pt x="435" y="242"/>
                    <a:pt x="217" y="487"/>
                    <a:pt x="22" y="748"/>
                  </a:cubicBezTo>
                  <a:cubicBezTo>
                    <a:pt x="1" y="779"/>
                    <a:pt x="5" y="820"/>
                    <a:pt x="37" y="844"/>
                  </a:cubicBezTo>
                  <a:cubicBezTo>
                    <a:pt x="48" y="854"/>
                    <a:pt x="62" y="858"/>
                    <a:pt x="77" y="858"/>
                  </a:cubicBezTo>
                  <a:cubicBezTo>
                    <a:pt x="98" y="858"/>
                    <a:pt x="118" y="848"/>
                    <a:pt x="131" y="831"/>
                  </a:cubicBezTo>
                  <a:cubicBezTo>
                    <a:pt x="320" y="576"/>
                    <a:pt x="534" y="336"/>
                    <a:pt x="765" y="118"/>
                  </a:cubicBezTo>
                  <a:cubicBezTo>
                    <a:pt x="794" y="93"/>
                    <a:pt x="794" y="50"/>
                    <a:pt x="769" y="22"/>
                  </a:cubicBezTo>
                  <a:cubicBezTo>
                    <a:pt x="756" y="8"/>
                    <a:pt x="738" y="0"/>
                    <a:pt x="72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5"/>
            <p:cNvSpPr/>
            <p:nvPr/>
          </p:nvSpPr>
          <p:spPr>
            <a:xfrm>
              <a:off x="575775" y="4574175"/>
              <a:ext cx="19975" cy="14125"/>
            </a:xfrm>
            <a:custGeom>
              <a:avLst/>
              <a:gdLst/>
              <a:ahLst/>
              <a:cxnLst/>
              <a:rect l="l" t="t" r="r" b="b"/>
              <a:pathLst>
                <a:path w="799" h="565" extrusionOk="0">
                  <a:moveTo>
                    <a:pt x="75" y="0"/>
                  </a:moveTo>
                  <a:cubicBezTo>
                    <a:pt x="47" y="0"/>
                    <a:pt x="20" y="20"/>
                    <a:pt x="11" y="48"/>
                  </a:cubicBezTo>
                  <a:cubicBezTo>
                    <a:pt x="1" y="84"/>
                    <a:pt x="20" y="123"/>
                    <a:pt x="55" y="134"/>
                  </a:cubicBezTo>
                  <a:cubicBezTo>
                    <a:pt x="291" y="207"/>
                    <a:pt x="507" y="351"/>
                    <a:pt x="668" y="539"/>
                  </a:cubicBezTo>
                  <a:cubicBezTo>
                    <a:pt x="679" y="556"/>
                    <a:pt x="699" y="564"/>
                    <a:pt x="719" y="564"/>
                  </a:cubicBezTo>
                  <a:cubicBezTo>
                    <a:pt x="734" y="564"/>
                    <a:pt x="749" y="559"/>
                    <a:pt x="764" y="547"/>
                  </a:cubicBezTo>
                  <a:cubicBezTo>
                    <a:pt x="794" y="523"/>
                    <a:pt x="798" y="480"/>
                    <a:pt x="772" y="451"/>
                  </a:cubicBezTo>
                  <a:cubicBezTo>
                    <a:pt x="597" y="243"/>
                    <a:pt x="357" y="84"/>
                    <a:pt x="97" y="4"/>
                  </a:cubicBezTo>
                  <a:cubicBezTo>
                    <a:pt x="90" y="1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5"/>
            <p:cNvSpPr/>
            <p:nvPr/>
          </p:nvSpPr>
          <p:spPr>
            <a:xfrm>
              <a:off x="580550" y="4567850"/>
              <a:ext cx="14625" cy="21925"/>
            </a:xfrm>
            <a:custGeom>
              <a:avLst/>
              <a:gdLst/>
              <a:ahLst/>
              <a:cxnLst/>
              <a:rect l="l" t="t" r="r" b="b"/>
              <a:pathLst>
                <a:path w="585" h="877" extrusionOk="0">
                  <a:moveTo>
                    <a:pt x="507" y="0"/>
                  </a:moveTo>
                  <a:cubicBezTo>
                    <a:pt x="483" y="0"/>
                    <a:pt x="460" y="12"/>
                    <a:pt x="448" y="35"/>
                  </a:cubicBezTo>
                  <a:lnTo>
                    <a:pt x="19" y="774"/>
                  </a:lnTo>
                  <a:cubicBezTo>
                    <a:pt x="1" y="806"/>
                    <a:pt x="12" y="849"/>
                    <a:pt x="44" y="868"/>
                  </a:cubicBezTo>
                  <a:cubicBezTo>
                    <a:pt x="55" y="873"/>
                    <a:pt x="65" y="876"/>
                    <a:pt x="78" y="876"/>
                  </a:cubicBezTo>
                  <a:cubicBezTo>
                    <a:pt x="101" y="876"/>
                    <a:pt x="125" y="863"/>
                    <a:pt x="137" y="842"/>
                  </a:cubicBezTo>
                  <a:lnTo>
                    <a:pt x="566" y="102"/>
                  </a:lnTo>
                  <a:cubicBezTo>
                    <a:pt x="584" y="70"/>
                    <a:pt x="573" y="27"/>
                    <a:pt x="541" y="9"/>
                  </a:cubicBezTo>
                  <a:cubicBezTo>
                    <a:pt x="531" y="3"/>
                    <a:pt x="519" y="0"/>
                    <a:pt x="50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5"/>
            <p:cNvSpPr/>
            <p:nvPr/>
          </p:nvSpPr>
          <p:spPr>
            <a:xfrm>
              <a:off x="574775" y="4490975"/>
              <a:ext cx="13500" cy="13150"/>
            </a:xfrm>
            <a:custGeom>
              <a:avLst/>
              <a:gdLst/>
              <a:ahLst/>
              <a:cxnLst/>
              <a:rect l="l" t="t" r="r" b="b"/>
              <a:pathLst>
                <a:path w="540" h="526" extrusionOk="0">
                  <a:moveTo>
                    <a:pt x="76" y="0"/>
                  </a:moveTo>
                  <a:cubicBezTo>
                    <a:pt x="59" y="0"/>
                    <a:pt x="42" y="7"/>
                    <a:pt x="28" y="21"/>
                  </a:cubicBezTo>
                  <a:cubicBezTo>
                    <a:pt x="1" y="48"/>
                    <a:pt x="1" y="91"/>
                    <a:pt x="28" y="117"/>
                  </a:cubicBezTo>
                  <a:lnTo>
                    <a:pt x="417" y="507"/>
                  </a:lnTo>
                  <a:cubicBezTo>
                    <a:pt x="430" y="518"/>
                    <a:pt x="447" y="526"/>
                    <a:pt x="465" y="526"/>
                  </a:cubicBezTo>
                  <a:cubicBezTo>
                    <a:pt x="483" y="526"/>
                    <a:pt x="501" y="518"/>
                    <a:pt x="514" y="507"/>
                  </a:cubicBezTo>
                  <a:cubicBezTo>
                    <a:pt x="540" y="480"/>
                    <a:pt x="540" y="437"/>
                    <a:pt x="514" y="409"/>
                  </a:cubicBezTo>
                  <a:lnTo>
                    <a:pt x="124" y="21"/>
                  </a:lnTo>
                  <a:cubicBezTo>
                    <a:pt x="110" y="7"/>
                    <a:pt x="93" y="0"/>
                    <a:pt x="7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5"/>
            <p:cNvSpPr/>
            <p:nvPr/>
          </p:nvSpPr>
          <p:spPr>
            <a:xfrm>
              <a:off x="571775" y="4488500"/>
              <a:ext cx="15550" cy="19000"/>
            </a:xfrm>
            <a:custGeom>
              <a:avLst/>
              <a:gdLst/>
              <a:ahLst/>
              <a:cxnLst/>
              <a:rect l="l" t="t" r="r" b="b"/>
              <a:pathLst>
                <a:path w="622" h="760" extrusionOk="0">
                  <a:moveTo>
                    <a:pt x="546" y="1"/>
                  </a:moveTo>
                  <a:cubicBezTo>
                    <a:pt x="525" y="1"/>
                    <a:pt x="504" y="10"/>
                    <a:pt x="491" y="28"/>
                  </a:cubicBezTo>
                  <a:lnTo>
                    <a:pt x="22" y="650"/>
                  </a:lnTo>
                  <a:cubicBezTo>
                    <a:pt x="0" y="679"/>
                    <a:pt x="6" y="722"/>
                    <a:pt x="36" y="745"/>
                  </a:cubicBezTo>
                  <a:cubicBezTo>
                    <a:pt x="49" y="757"/>
                    <a:pt x="63" y="759"/>
                    <a:pt x="78" y="759"/>
                  </a:cubicBezTo>
                  <a:cubicBezTo>
                    <a:pt x="98" y="759"/>
                    <a:pt x="119" y="749"/>
                    <a:pt x="132" y="731"/>
                  </a:cubicBezTo>
                  <a:lnTo>
                    <a:pt x="600" y="108"/>
                  </a:lnTo>
                  <a:cubicBezTo>
                    <a:pt x="621" y="80"/>
                    <a:pt x="615" y="37"/>
                    <a:pt x="585" y="14"/>
                  </a:cubicBezTo>
                  <a:cubicBezTo>
                    <a:pt x="574" y="5"/>
                    <a:pt x="560" y="1"/>
                    <a:pt x="54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5"/>
            <p:cNvSpPr/>
            <p:nvPr/>
          </p:nvSpPr>
          <p:spPr>
            <a:xfrm>
              <a:off x="496300" y="4498300"/>
              <a:ext cx="17250" cy="16475"/>
            </a:xfrm>
            <a:custGeom>
              <a:avLst/>
              <a:gdLst/>
              <a:ahLst/>
              <a:cxnLst/>
              <a:rect l="l" t="t" r="r" b="b"/>
              <a:pathLst>
                <a:path w="690" h="659" extrusionOk="0">
                  <a:moveTo>
                    <a:pt x="78" y="1"/>
                  </a:moveTo>
                  <a:cubicBezTo>
                    <a:pt x="54" y="1"/>
                    <a:pt x="31" y="13"/>
                    <a:pt x="20" y="36"/>
                  </a:cubicBezTo>
                  <a:cubicBezTo>
                    <a:pt x="1" y="71"/>
                    <a:pt x="14" y="111"/>
                    <a:pt x="47" y="129"/>
                  </a:cubicBezTo>
                  <a:cubicBezTo>
                    <a:pt x="258" y="246"/>
                    <a:pt x="431" y="418"/>
                    <a:pt x="553" y="624"/>
                  </a:cubicBezTo>
                  <a:cubicBezTo>
                    <a:pt x="566" y="646"/>
                    <a:pt x="589" y="659"/>
                    <a:pt x="613" y="659"/>
                  </a:cubicBezTo>
                  <a:cubicBezTo>
                    <a:pt x="625" y="659"/>
                    <a:pt x="636" y="654"/>
                    <a:pt x="645" y="647"/>
                  </a:cubicBezTo>
                  <a:cubicBezTo>
                    <a:pt x="679" y="630"/>
                    <a:pt x="689" y="587"/>
                    <a:pt x="671" y="554"/>
                  </a:cubicBezTo>
                  <a:cubicBezTo>
                    <a:pt x="537" y="326"/>
                    <a:pt x="344" y="138"/>
                    <a:pt x="113" y="9"/>
                  </a:cubicBezTo>
                  <a:cubicBezTo>
                    <a:pt x="102" y="3"/>
                    <a:pt x="90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5"/>
            <p:cNvSpPr/>
            <p:nvPr/>
          </p:nvSpPr>
          <p:spPr>
            <a:xfrm>
              <a:off x="498900" y="4500250"/>
              <a:ext cx="14075" cy="13550"/>
            </a:xfrm>
            <a:custGeom>
              <a:avLst/>
              <a:gdLst/>
              <a:ahLst/>
              <a:cxnLst/>
              <a:rect l="l" t="t" r="r" b="b"/>
              <a:pathLst>
                <a:path w="563" h="542" extrusionOk="0">
                  <a:moveTo>
                    <a:pt x="488" y="1"/>
                  </a:moveTo>
                  <a:cubicBezTo>
                    <a:pt x="470" y="1"/>
                    <a:pt x="453" y="8"/>
                    <a:pt x="439" y="21"/>
                  </a:cubicBezTo>
                  <a:lnTo>
                    <a:pt x="26" y="426"/>
                  </a:lnTo>
                  <a:cubicBezTo>
                    <a:pt x="0" y="453"/>
                    <a:pt x="0" y="496"/>
                    <a:pt x="26" y="523"/>
                  </a:cubicBezTo>
                  <a:cubicBezTo>
                    <a:pt x="39" y="535"/>
                    <a:pt x="58" y="542"/>
                    <a:pt x="75" y="542"/>
                  </a:cubicBezTo>
                  <a:cubicBezTo>
                    <a:pt x="91" y="542"/>
                    <a:pt x="109" y="537"/>
                    <a:pt x="123" y="523"/>
                  </a:cubicBezTo>
                  <a:lnTo>
                    <a:pt x="535" y="117"/>
                  </a:lnTo>
                  <a:cubicBezTo>
                    <a:pt x="562" y="90"/>
                    <a:pt x="562" y="47"/>
                    <a:pt x="535" y="21"/>
                  </a:cubicBezTo>
                  <a:cubicBezTo>
                    <a:pt x="522" y="8"/>
                    <a:pt x="505" y="1"/>
                    <a:pt x="48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5"/>
            <p:cNvSpPr/>
            <p:nvPr/>
          </p:nvSpPr>
          <p:spPr>
            <a:xfrm>
              <a:off x="512525" y="4580375"/>
              <a:ext cx="19800" cy="15775"/>
            </a:xfrm>
            <a:custGeom>
              <a:avLst/>
              <a:gdLst/>
              <a:ahLst/>
              <a:cxnLst/>
              <a:rect l="l" t="t" r="r" b="b"/>
              <a:pathLst>
                <a:path w="792" h="631" extrusionOk="0">
                  <a:moveTo>
                    <a:pt x="79" y="0"/>
                  </a:moveTo>
                  <a:cubicBezTo>
                    <a:pt x="56" y="0"/>
                    <a:pt x="32" y="13"/>
                    <a:pt x="19" y="35"/>
                  </a:cubicBezTo>
                  <a:cubicBezTo>
                    <a:pt x="0" y="67"/>
                    <a:pt x="12" y="110"/>
                    <a:pt x="45" y="129"/>
                  </a:cubicBezTo>
                  <a:cubicBezTo>
                    <a:pt x="273" y="259"/>
                    <a:pt x="483" y="421"/>
                    <a:pt x="668" y="610"/>
                  </a:cubicBezTo>
                  <a:cubicBezTo>
                    <a:pt x="681" y="623"/>
                    <a:pt x="698" y="630"/>
                    <a:pt x="717" y="630"/>
                  </a:cubicBezTo>
                  <a:cubicBezTo>
                    <a:pt x="734" y="630"/>
                    <a:pt x="750" y="623"/>
                    <a:pt x="764" y="612"/>
                  </a:cubicBezTo>
                  <a:cubicBezTo>
                    <a:pt x="792" y="585"/>
                    <a:pt x="792" y="542"/>
                    <a:pt x="764" y="516"/>
                  </a:cubicBezTo>
                  <a:cubicBezTo>
                    <a:pt x="571" y="316"/>
                    <a:pt x="351" y="147"/>
                    <a:pt x="112" y="10"/>
                  </a:cubicBezTo>
                  <a:cubicBezTo>
                    <a:pt x="102" y="3"/>
                    <a:pt x="90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5"/>
            <p:cNvSpPr/>
            <p:nvPr/>
          </p:nvSpPr>
          <p:spPr>
            <a:xfrm>
              <a:off x="517775" y="4579525"/>
              <a:ext cx="15100" cy="20450"/>
            </a:xfrm>
            <a:custGeom>
              <a:avLst/>
              <a:gdLst/>
              <a:ahLst/>
              <a:cxnLst/>
              <a:rect l="l" t="t" r="r" b="b"/>
              <a:pathLst>
                <a:path w="604" h="818" extrusionOk="0">
                  <a:moveTo>
                    <a:pt x="526" y="0"/>
                  </a:moveTo>
                  <a:cubicBezTo>
                    <a:pt x="504" y="0"/>
                    <a:pt x="482" y="11"/>
                    <a:pt x="468" y="31"/>
                  </a:cubicBezTo>
                  <a:lnTo>
                    <a:pt x="21" y="712"/>
                  </a:lnTo>
                  <a:cubicBezTo>
                    <a:pt x="1" y="745"/>
                    <a:pt x="8" y="786"/>
                    <a:pt x="41" y="808"/>
                  </a:cubicBezTo>
                  <a:cubicBezTo>
                    <a:pt x="52" y="815"/>
                    <a:pt x="65" y="818"/>
                    <a:pt x="78" y="818"/>
                  </a:cubicBezTo>
                  <a:cubicBezTo>
                    <a:pt x="101" y="818"/>
                    <a:pt x="123" y="808"/>
                    <a:pt x="136" y="788"/>
                  </a:cubicBezTo>
                  <a:lnTo>
                    <a:pt x="583" y="107"/>
                  </a:lnTo>
                  <a:cubicBezTo>
                    <a:pt x="603" y="74"/>
                    <a:pt x="596" y="32"/>
                    <a:pt x="563" y="11"/>
                  </a:cubicBezTo>
                  <a:cubicBezTo>
                    <a:pt x="551" y="4"/>
                    <a:pt x="539" y="0"/>
                    <a:pt x="5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5"/>
            <p:cNvSpPr/>
            <p:nvPr/>
          </p:nvSpPr>
          <p:spPr>
            <a:xfrm>
              <a:off x="422425" y="4550800"/>
              <a:ext cx="17025" cy="14625"/>
            </a:xfrm>
            <a:custGeom>
              <a:avLst/>
              <a:gdLst/>
              <a:ahLst/>
              <a:cxnLst/>
              <a:rect l="l" t="t" r="r" b="b"/>
              <a:pathLst>
                <a:path w="681" h="585" extrusionOk="0">
                  <a:moveTo>
                    <a:pt x="77" y="0"/>
                  </a:moveTo>
                  <a:cubicBezTo>
                    <a:pt x="58" y="0"/>
                    <a:pt x="39" y="8"/>
                    <a:pt x="26" y="24"/>
                  </a:cubicBezTo>
                  <a:cubicBezTo>
                    <a:pt x="1" y="53"/>
                    <a:pt x="5" y="96"/>
                    <a:pt x="34" y="121"/>
                  </a:cubicBezTo>
                  <a:lnTo>
                    <a:pt x="558" y="569"/>
                  </a:lnTo>
                  <a:cubicBezTo>
                    <a:pt x="571" y="580"/>
                    <a:pt x="587" y="585"/>
                    <a:pt x="603" y="585"/>
                  </a:cubicBezTo>
                  <a:cubicBezTo>
                    <a:pt x="623" y="585"/>
                    <a:pt x="643" y="576"/>
                    <a:pt x="655" y="562"/>
                  </a:cubicBezTo>
                  <a:cubicBezTo>
                    <a:pt x="680" y="533"/>
                    <a:pt x="676" y="490"/>
                    <a:pt x="647" y="466"/>
                  </a:cubicBezTo>
                  <a:lnTo>
                    <a:pt x="123" y="17"/>
                  </a:lnTo>
                  <a:cubicBezTo>
                    <a:pt x="110" y="6"/>
                    <a:pt x="93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5"/>
            <p:cNvSpPr/>
            <p:nvPr/>
          </p:nvSpPr>
          <p:spPr>
            <a:xfrm>
              <a:off x="424875" y="4552775"/>
              <a:ext cx="12600" cy="16525"/>
            </a:xfrm>
            <a:custGeom>
              <a:avLst/>
              <a:gdLst/>
              <a:ahLst/>
              <a:cxnLst/>
              <a:rect l="l" t="t" r="r" b="b"/>
              <a:pathLst>
                <a:path w="504" h="661" extrusionOk="0">
                  <a:moveTo>
                    <a:pt x="429" y="0"/>
                  </a:moveTo>
                  <a:cubicBezTo>
                    <a:pt x="411" y="0"/>
                    <a:pt x="393" y="7"/>
                    <a:pt x="380" y="21"/>
                  </a:cubicBezTo>
                  <a:cubicBezTo>
                    <a:pt x="225" y="180"/>
                    <a:pt x="103" y="362"/>
                    <a:pt x="14" y="566"/>
                  </a:cubicBezTo>
                  <a:cubicBezTo>
                    <a:pt x="0" y="599"/>
                    <a:pt x="16" y="640"/>
                    <a:pt x="50" y="655"/>
                  </a:cubicBezTo>
                  <a:cubicBezTo>
                    <a:pt x="59" y="659"/>
                    <a:pt x="68" y="660"/>
                    <a:pt x="76" y="660"/>
                  </a:cubicBezTo>
                  <a:cubicBezTo>
                    <a:pt x="102" y="660"/>
                    <a:pt x="129" y="646"/>
                    <a:pt x="139" y="619"/>
                  </a:cubicBezTo>
                  <a:cubicBezTo>
                    <a:pt x="222" y="432"/>
                    <a:pt x="337" y="262"/>
                    <a:pt x="478" y="116"/>
                  </a:cubicBezTo>
                  <a:cubicBezTo>
                    <a:pt x="503" y="88"/>
                    <a:pt x="503" y="45"/>
                    <a:pt x="476" y="18"/>
                  </a:cubicBezTo>
                  <a:cubicBezTo>
                    <a:pt x="463" y="6"/>
                    <a:pt x="446" y="0"/>
                    <a:pt x="4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8" name="Google Shape;4658;p25"/>
          <p:cNvGrpSpPr/>
          <p:nvPr/>
        </p:nvGrpSpPr>
        <p:grpSpPr>
          <a:xfrm>
            <a:off x="8470225" y="3595712"/>
            <a:ext cx="673775" cy="1178650"/>
            <a:chOff x="8470225" y="3595712"/>
            <a:chExt cx="673775" cy="1178650"/>
          </a:xfrm>
        </p:grpSpPr>
        <p:sp>
          <p:nvSpPr>
            <p:cNvPr id="4659" name="Google Shape;4659;p25"/>
            <p:cNvSpPr/>
            <p:nvPr/>
          </p:nvSpPr>
          <p:spPr>
            <a:xfrm>
              <a:off x="8633550" y="3595712"/>
              <a:ext cx="493350" cy="1178625"/>
            </a:xfrm>
            <a:custGeom>
              <a:avLst/>
              <a:gdLst/>
              <a:ahLst/>
              <a:cxnLst/>
              <a:rect l="l" t="t" r="r" b="b"/>
              <a:pathLst>
                <a:path w="19734" h="47145" extrusionOk="0">
                  <a:moveTo>
                    <a:pt x="5551" y="0"/>
                  </a:moveTo>
                  <a:cubicBezTo>
                    <a:pt x="3992" y="0"/>
                    <a:pt x="2672" y="1361"/>
                    <a:pt x="2272" y="2872"/>
                  </a:cubicBezTo>
                  <a:cubicBezTo>
                    <a:pt x="1871" y="4394"/>
                    <a:pt x="2216" y="6014"/>
                    <a:pt x="2712" y="7507"/>
                  </a:cubicBezTo>
                  <a:cubicBezTo>
                    <a:pt x="3208" y="9000"/>
                    <a:pt x="3857" y="10460"/>
                    <a:pt x="4089" y="12017"/>
                  </a:cubicBezTo>
                  <a:cubicBezTo>
                    <a:pt x="4942" y="17762"/>
                    <a:pt x="1" y="23380"/>
                    <a:pt x="1435" y="29004"/>
                  </a:cubicBezTo>
                  <a:cubicBezTo>
                    <a:pt x="2140" y="31771"/>
                    <a:pt x="4301" y="33983"/>
                    <a:pt x="5054" y="36738"/>
                  </a:cubicBezTo>
                  <a:cubicBezTo>
                    <a:pt x="5561" y="38597"/>
                    <a:pt x="5392" y="40566"/>
                    <a:pt x="5199" y="42483"/>
                  </a:cubicBezTo>
                  <a:cubicBezTo>
                    <a:pt x="5062" y="43860"/>
                    <a:pt x="4920" y="45256"/>
                    <a:pt x="5010" y="46630"/>
                  </a:cubicBezTo>
                  <a:cubicBezTo>
                    <a:pt x="8391" y="46851"/>
                    <a:pt x="11761" y="47145"/>
                    <a:pt x="15157" y="47145"/>
                  </a:cubicBezTo>
                  <a:cubicBezTo>
                    <a:pt x="15647" y="47145"/>
                    <a:pt x="16136" y="47139"/>
                    <a:pt x="16627" y="47126"/>
                  </a:cubicBezTo>
                  <a:cubicBezTo>
                    <a:pt x="17658" y="47097"/>
                    <a:pt x="18671" y="47035"/>
                    <a:pt x="19669" y="46938"/>
                  </a:cubicBezTo>
                  <a:cubicBezTo>
                    <a:pt x="19734" y="46265"/>
                    <a:pt x="19714" y="45586"/>
                    <a:pt x="19593" y="44917"/>
                  </a:cubicBezTo>
                  <a:cubicBezTo>
                    <a:pt x="19092" y="42146"/>
                    <a:pt x="17125" y="39847"/>
                    <a:pt x="16384" y="37131"/>
                  </a:cubicBezTo>
                  <a:cubicBezTo>
                    <a:pt x="14966" y="31946"/>
                    <a:pt x="18167" y="26043"/>
                    <a:pt x="15823" y="21206"/>
                  </a:cubicBezTo>
                  <a:cubicBezTo>
                    <a:pt x="14625" y="18735"/>
                    <a:pt x="12179" y="17073"/>
                    <a:pt x="10846" y="14673"/>
                  </a:cubicBezTo>
                  <a:cubicBezTo>
                    <a:pt x="9526" y="12296"/>
                    <a:pt x="9428" y="9458"/>
                    <a:pt x="9389" y="6742"/>
                  </a:cubicBezTo>
                  <a:cubicBezTo>
                    <a:pt x="9368" y="5306"/>
                    <a:pt x="9348" y="3828"/>
                    <a:pt x="8794" y="2502"/>
                  </a:cubicBezTo>
                  <a:cubicBezTo>
                    <a:pt x="8241" y="1175"/>
                    <a:pt x="7020" y="22"/>
                    <a:pt x="5584" y="0"/>
                  </a:cubicBezTo>
                  <a:cubicBezTo>
                    <a:pt x="5573" y="0"/>
                    <a:pt x="5562" y="0"/>
                    <a:pt x="5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5"/>
            <p:cNvSpPr/>
            <p:nvPr/>
          </p:nvSpPr>
          <p:spPr>
            <a:xfrm>
              <a:off x="8742375" y="3701362"/>
              <a:ext cx="227775" cy="1072150"/>
            </a:xfrm>
            <a:custGeom>
              <a:avLst/>
              <a:gdLst/>
              <a:ahLst/>
              <a:cxnLst/>
              <a:rect l="l" t="t" r="r" b="b"/>
              <a:pathLst>
                <a:path w="9111" h="42886" extrusionOk="0">
                  <a:moveTo>
                    <a:pt x="1847" y="0"/>
                  </a:moveTo>
                  <a:cubicBezTo>
                    <a:pt x="1685" y="2"/>
                    <a:pt x="1556" y="135"/>
                    <a:pt x="1557" y="295"/>
                  </a:cubicBezTo>
                  <a:cubicBezTo>
                    <a:pt x="1569" y="1483"/>
                    <a:pt x="1619" y="2671"/>
                    <a:pt x="1695" y="3858"/>
                  </a:cubicBezTo>
                  <a:lnTo>
                    <a:pt x="518" y="2837"/>
                  </a:lnTo>
                  <a:cubicBezTo>
                    <a:pt x="464" y="2789"/>
                    <a:pt x="396" y="2766"/>
                    <a:pt x="328" y="2766"/>
                  </a:cubicBezTo>
                  <a:cubicBezTo>
                    <a:pt x="246" y="2766"/>
                    <a:pt x="164" y="2800"/>
                    <a:pt x="106" y="2866"/>
                  </a:cubicBezTo>
                  <a:cubicBezTo>
                    <a:pt x="1" y="2987"/>
                    <a:pt x="14" y="3171"/>
                    <a:pt x="135" y="3277"/>
                  </a:cubicBezTo>
                  <a:lnTo>
                    <a:pt x="1749" y="4679"/>
                  </a:lnTo>
                  <a:cubicBezTo>
                    <a:pt x="2175" y="10371"/>
                    <a:pt x="3253" y="16031"/>
                    <a:pt x="4412" y="21575"/>
                  </a:cubicBezTo>
                  <a:lnTo>
                    <a:pt x="534" y="17647"/>
                  </a:lnTo>
                  <a:cubicBezTo>
                    <a:pt x="473" y="17589"/>
                    <a:pt x="397" y="17560"/>
                    <a:pt x="321" y="17560"/>
                  </a:cubicBezTo>
                  <a:cubicBezTo>
                    <a:pt x="247" y="17560"/>
                    <a:pt x="174" y="17588"/>
                    <a:pt x="117" y="17644"/>
                  </a:cubicBezTo>
                  <a:cubicBezTo>
                    <a:pt x="1" y="17757"/>
                    <a:pt x="1" y="17943"/>
                    <a:pt x="114" y="18057"/>
                  </a:cubicBezTo>
                  <a:lnTo>
                    <a:pt x="4631" y="22632"/>
                  </a:lnTo>
                  <a:cubicBezTo>
                    <a:pt x="4770" y="23298"/>
                    <a:pt x="4912" y="23965"/>
                    <a:pt x="5054" y="24627"/>
                  </a:cubicBezTo>
                  <a:cubicBezTo>
                    <a:pt x="6319" y="30592"/>
                    <a:pt x="7621" y="36712"/>
                    <a:pt x="8211" y="42866"/>
                  </a:cubicBezTo>
                  <a:cubicBezTo>
                    <a:pt x="8407" y="42874"/>
                    <a:pt x="8602" y="42880"/>
                    <a:pt x="8797" y="42886"/>
                  </a:cubicBezTo>
                  <a:cubicBezTo>
                    <a:pt x="8354" y="38231"/>
                    <a:pt x="7510" y="33608"/>
                    <a:pt x="6577" y="29055"/>
                  </a:cubicBezTo>
                  <a:lnTo>
                    <a:pt x="9037" y="24300"/>
                  </a:lnTo>
                  <a:cubicBezTo>
                    <a:pt x="9111" y="24157"/>
                    <a:pt x="9056" y="23982"/>
                    <a:pt x="8913" y="23908"/>
                  </a:cubicBezTo>
                  <a:cubicBezTo>
                    <a:pt x="8870" y="23886"/>
                    <a:pt x="8824" y="23875"/>
                    <a:pt x="8779" y="23875"/>
                  </a:cubicBezTo>
                  <a:cubicBezTo>
                    <a:pt x="8673" y="23875"/>
                    <a:pt x="8571" y="23933"/>
                    <a:pt x="8520" y="24033"/>
                  </a:cubicBezTo>
                  <a:lnTo>
                    <a:pt x="6392" y="28147"/>
                  </a:lnTo>
                  <a:cubicBezTo>
                    <a:pt x="6138" y="26928"/>
                    <a:pt x="5881" y="25712"/>
                    <a:pt x="5625" y="24504"/>
                  </a:cubicBezTo>
                  <a:cubicBezTo>
                    <a:pt x="5073" y="21912"/>
                    <a:pt x="4519" y="19288"/>
                    <a:pt x="4017" y="16647"/>
                  </a:cubicBezTo>
                  <a:lnTo>
                    <a:pt x="5600" y="12722"/>
                  </a:lnTo>
                  <a:cubicBezTo>
                    <a:pt x="5661" y="12574"/>
                    <a:pt x="5588" y="12403"/>
                    <a:pt x="5440" y="12343"/>
                  </a:cubicBezTo>
                  <a:cubicBezTo>
                    <a:pt x="5405" y="12329"/>
                    <a:pt x="5368" y="12322"/>
                    <a:pt x="5332" y="12322"/>
                  </a:cubicBezTo>
                  <a:cubicBezTo>
                    <a:pt x="5216" y="12322"/>
                    <a:pt x="5106" y="12391"/>
                    <a:pt x="5060" y="12506"/>
                  </a:cubicBezTo>
                  <a:lnTo>
                    <a:pt x="3819" y="15586"/>
                  </a:lnTo>
                  <a:cubicBezTo>
                    <a:pt x="2890" y="10530"/>
                    <a:pt x="2188" y="5410"/>
                    <a:pt x="2141" y="289"/>
                  </a:cubicBezTo>
                  <a:cubicBezTo>
                    <a:pt x="2138" y="129"/>
                    <a:pt x="2009" y="0"/>
                    <a:pt x="184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5"/>
            <p:cNvSpPr/>
            <p:nvPr/>
          </p:nvSpPr>
          <p:spPr>
            <a:xfrm>
              <a:off x="8957250" y="3959787"/>
              <a:ext cx="186750" cy="814575"/>
            </a:xfrm>
            <a:custGeom>
              <a:avLst/>
              <a:gdLst/>
              <a:ahLst/>
              <a:cxnLst/>
              <a:rect l="l" t="t" r="r" b="b"/>
              <a:pathLst>
                <a:path w="7470" h="32583" extrusionOk="0">
                  <a:moveTo>
                    <a:pt x="5104" y="0"/>
                  </a:moveTo>
                  <a:cubicBezTo>
                    <a:pt x="4309" y="0"/>
                    <a:pt x="3499" y="386"/>
                    <a:pt x="2955" y="985"/>
                  </a:cubicBezTo>
                  <a:cubicBezTo>
                    <a:pt x="2198" y="1823"/>
                    <a:pt x="1897" y="2993"/>
                    <a:pt x="1876" y="4124"/>
                  </a:cubicBezTo>
                  <a:cubicBezTo>
                    <a:pt x="1853" y="5253"/>
                    <a:pt x="2084" y="6371"/>
                    <a:pt x="2253" y="7488"/>
                  </a:cubicBezTo>
                  <a:cubicBezTo>
                    <a:pt x="2601" y="9753"/>
                    <a:pt x="2711" y="12108"/>
                    <a:pt x="2038" y="14300"/>
                  </a:cubicBezTo>
                  <a:cubicBezTo>
                    <a:pt x="1384" y="16423"/>
                    <a:pt x="1" y="18429"/>
                    <a:pt x="200" y="20643"/>
                  </a:cubicBezTo>
                  <a:cubicBezTo>
                    <a:pt x="384" y="22672"/>
                    <a:pt x="1888" y="24435"/>
                    <a:pt x="1917" y="26472"/>
                  </a:cubicBezTo>
                  <a:cubicBezTo>
                    <a:pt x="1935" y="27891"/>
                    <a:pt x="1233" y="29206"/>
                    <a:pt x="886" y="30585"/>
                  </a:cubicBezTo>
                  <a:cubicBezTo>
                    <a:pt x="742" y="31154"/>
                    <a:pt x="661" y="31838"/>
                    <a:pt x="658" y="32563"/>
                  </a:cubicBezTo>
                  <a:cubicBezTo>
                    <a:pt x="1181" y="32575"/>
                    <a:pt x="1705" y="32582"/>
                    <a:pt x="2230" y="32582"/>
                  </a:cubicBezTo>
                  <a:cubicBezTo>
                    <a:pt x="2712" y="32582"/>
                    <a:pt x="3195" y="32576"/>
                    <a:pt x="3679" y="32563"/>
                  </a:cubicBezTo>
                  <a:cubicBezTo>
                    <a:pt x="4968" y="32528"/>
                    <a:pt x="6229" y="32436"/>
                    <a:pt x="7470" y="32297"/>
                  </a:cubicBezTo>
                  <a:lnTo>
                    <a:pt x="7470" y="1932"/>
                  </a:lnTo>
                  <a:cubicBezTo>
                    <a:pt x="7204" y="1177"/>
                    <a:pt x="6744" y="519"/>
                    <a:pt x="6026" y="194"/>
                  </a:cubicBezTo>
                  <a:cubicBezTo>
                    <a:pt x="5733" y="61"/>
                    <a:pt x="5420" y="0"/>
                    <a:pt x="5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5"/>
            <p:cNvSpPr/>
            <p:nvPr/>
          </p:nvSpPr>
          <p:spPr>
            <a:xfrm>
              <a:off x="9020475" y="4078012"/>
              <a:ext cx="120350" cy="694375"/>
            </a:xfrm>
            <a:custGeom>
              <a:avLst/>
              <a:gdLst/>
              <a:ahLst/>
              <a:cxnLst/>
              <a:rect l="l" t="t" r="r" b="b"/>
              <a:pathLst>
                <a:path w="4814" h="27775" extrusionOk="0">
                  <a:moveTo>
                    <a:pt x="2463" y="1"/>
                  </a:moveTo>
                  <a:cubicBezTo>
                    <a:pt x="2303" y="1"/>
                    <a:pt x="2173" y="132"/>
                    <a:pt x="2173" y="292"/>
                  </a:cubicBezTo>
                  <a:cubicBezTo>
                    <a:pt x="2190" y="3529"/>
                    <a:pt x="2305" y="6890"/>
                    <a:pt x="2416" y="10142"/>
                  </a:cubicBezTo>
                  <a:cubicBezTo>
                    <a:pt x="2499" y="12544"/>
                    <a:pt x="2582" y="14973"/>
                    <a:pt x="2629" y="17405"/>
                  </a:cubicBezTo>
                  <a:lnTo>
                    <a:pt x="567" y="14575"/>
                  </a:lnTo>
                  <a:cubicBezTo>
                    <a:pt x="510" y="14497"/>
                    <a:pt x="421" y="14455"/>
                    <a:pt x="331" y="14455"/>
                  </a:cubicBezTo>
                  <a:cubicBezTo>
                    <a:pt x="271" y="14455"/>
                    <a:pt x="211" y="14473"/>
                    <a:pt x="159" y="14511"/>
                  </a:cubicBezTo>
                  <a:cubicBezTo>
                    <a:pt x="29" y="14605"/>
                    <a:pt x="1" y="14789"/>
                    <a:pt x="94" y="14919"/>
                  </a:cubicBezTo>
                  <a:lnTo>
                    <a:pt x="2649" y="18420"/>
                  </a:lnTo>
                  <a:cubicBezTo>
                    <a:pt x="2694" y="21553"/>
                    <a:pt x="2672" y="24687"/>
                    <a:pt x="2498" y="27775"/>
                  </a:cubicBezTo>
                  <a:cubicBezTo>
                    <a:pt x="2694" y="27763"/>
                    <a:pt x="2887" y="27754"/>
                    <a:pt x="3082" y="27741"/>
                  </a:cubicBezTo>
                  <a:cubicBezTo>
                    <a:pt x="3248" y="24725"/>
                    <a:pt x="3275" y="21668"/>
                    <a:pt x="3233" y="18612"/>
                  </a:cubicBezTo>
                  <a:cubicBezTo>
                    <a:pt x="3318" y="18512"/>
                    <a:pt x="3330" y="18367"/>
                    <a:pt x="3250" y="18257"/>
                  </a:cubicBezTo>
                  <a:lnTo>
                    <a:pt x="3227" y="18225"/>
                  </a:lnTo>
                  <a:cubicBezTo>
                    <a:pt x="3194" y="16071"/>
                    <a:pt x="3129" y="13915"/>
                    <a:pt x="3058" y="11777"/>
                  </a:cubicBezTo>
                  <a:lnTo>
                    <a:pt x="4714" y="9712"/>
                  </a:lnTo>
                  <a:cubicBezTo>
                    <a:pt x="4814" y="9586"/>
                    <a:pt x="4796" y="9402"/>
                    <a:pt x="4669" y="9302"/>
                  </a:cubicBezTo>
                  <a:cubicBezTo>
                    <a:pt x="4616" y="9260"/>
                    <a:pt x="4551" y="9238"/>
                    <a:pt x="4487" y="9238"/>
                  </a:cubicBezTo>
                  <a:cubicBezTo>
                    <a:pt x="4401" y="9238"/>
                    <a:pt x="4317" y="9275"/>
                    <a:pt x="4260" y="9348"/>
                  </a:cubicBezTo>
                  <a:lnTo>
                    <a:pt x="3028" y="10883"/>
                  </a:lnTo>
                  <a:cubicBezTo>
                    <a:pt x="3019" y="10631"/>
                    <a:pt x="3011" y="10376"/>
                    <a:pt x="3001" y="10124"/>
                  </a:cubicBezTo>
                  <a:cubicBezTo>
                    <a:pt x="2890" y="6878"/>
                    <a:pt x="2774" y="3520"/>
                    <a:pt x="2758" y="290"/>
                  </a:cubicBezTo>
                  <a:cubicBezTo>
                    <a:pt x="2758" y="130"/>
                    <a:pt x="2626" y="1"/>
                    <a:pt x="24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5"/>
            <p:cNvSpPr/>
            <p:nvPr/>
          </p:nvSpPr>
          <p:spPr>
            <a:xfrm>
              <a:off x="8470225" y="3986762"/>
              <a:ext cx="423525" cy="783550"/>
            </a:xfrm>
            <a:custGeom>
              <a:avLst/>
              <a:gdLst/>
              <a:ahLst/>
              <a:cxnLst/>
              <a:rect l="l" t="t" r="r" b="b"/>
              <a:pathLst>
                <a:path w="16941" h="31342" extrusionOk="0">
                  <a:moveTo>
                    <a:pt x="2813" y="1"/>
                  </a:moveTo>
                  <a:cubicBezTo>
                    <a:pt x="2084" y="1"/>
                    <a:pt x="1388" y="260"/>
                    <a:pt x="937" y="841"/>
                  </a:cubicBezTo>
                  <a:cubicBezTo>
                    <a:pt x="1" y="2049"/>
                    <a:pt x="602" y="3842"/>
                    <a:pt x="1555" y="5038"/>
                  </a:cubicBezTo>
                  <a:cubicBezTo>
                    <a:pt x="2507" y="6229"/>
                    <a:pt x="3794" y="7206"/>
                    <a:pt x="4372" y="8619"/>
                  </a:cubicBezTo>
                  <a:cubicBezTo>
                    <a:pt x="5522" y="11412"/>
                    <a:pt x="3484" y="14698"/>
                    <a:pt x="4422" y="17571"/>
                  </a:cubicBezTo>
                  <a:cubicBezTo>
                    <a:pt x="5205" y="19970"/>
                    <a:pt x="7807" y="21309"/>
                    <a:pt x="8983" y="23542"/>
                  </a:cubicBezTo>
                  <a:cubicBezTo>
                    <a:pt x="9976" y="25425"/>
                    <a:pt x="9833" y="27670"/>
                    <a:pt x="9925" y="29793"/>
                  </a:cubicBezTo>
                  <a:cubicBezTo>
                    <a:pt x="9940" y="30119"/>
                    <a:pt x="9966" y="30496"/>
                    <a:pt x="10011" y="30896"/>
                  </a:cubicBezTo>
                  <a:cubicBezTo>
                    <a:pt x="12303" y="31023"/>
                    <a:pt x="14586" y="31210"/>
                    <a:pt x="16873" y="31342"/>
                  </a:cubicBezTo>
                  <a:cubicBezTo>
                    <a:pt x="16941" y="30762"/>
                    <a:pt x="16923" y="30155"/>
                    <a:pt x="16808" y="29537"/>
                  </a:cubicBezTo>
                  <a:cubicBezTo>
                    <a:pt x="16547" y="28155"/>
                    <a:pt x="15929" y="26867"/>
                    <a:pt x="15340" y="25588"/>
                  </a:cubicBezTo>
                  <a:cubicBezTo>
                    <a:pt x="14752" y="24308"/>
                    <a:pt x="14182" y="22991"/>
                    <a:pt x="14027" y="21590"/>
                  </a:cubicBezTo>
                  <a:cubicBezTo>
                    <a:pt x="13775" y="19280"/>
                    <a:pt x="14652" y="16790"/>
                    <a:pt x="13649" y="14695"/>
                  </a:cubicBezTo>
                  <a:cubicBezTo>
                    <a:pt x="12576" y="12445"/>
                    <a:pt x="9759" y="11563"/>
                    <a:pt x="8353" y="9504"/>
                  </a:cubicBezTo>
                  <a:cubicBezTo>
                    <a:pt x="7474" y="8219"/>
                    <a:pt x="7240" y="6614"/>
                    <a:pt x="6946" y="5086"/>
                  </a:cubicBezTo>
                  <a:cubicBezTo>
                    <a:pt x="6652" y="3559"/>
                    <a:pt x="6224" y="1952"/>
                    <a:pt x="5086" y="888"/>
                  </a:cubicBezTo>
                  <a:cubicBezTo>
                    <a:pt x="4486" y="326"/>
                    <a:pt x="3629" y="1"/>
                    <a:pt x="2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5"/>
            <p:cNvSpPr/>
            <p:nvPr/>
          </p:nvSpPr>
          <p:spPr>
            <a:xfrm>
              <a:off x="8543575" y="4053887"/>
              <a:ext cx="289875" cy="712650"/>
            </a:xfrm>
            <a:custGeom>
              <a:avLst/>
              <a:gdLst/>
              <a:ahLst/>
              <a:cxnLst/>
              <a:rect l="l" t="t" r="r" b="b"/>
              <a:pathLst>
                <a:path w="11595" h="28506" extrusionOk="0">
                  <a:moveTo>
                    <a:pt x="330" y="0"/>
                  </a:moveTo>
                  <a:cubicBezTo>
                    <a:pt x="268" y="0"/>
                    <a:pt x="205" y="20"/>
                    <a:pt x="151" y="61"/>
                  </a:cubicBezTo>
                  <a:cubicBezTo>
                    <a:pt x="23" y="159"/>
                    <a:pt x="0" y="342"/>
                    <a:pt x="99" y="470"/>
                  </a:cubicBezTo>
                  <a:cubicBezTo>
                    <a:pt x="669" y="1213"/>
                    <a:pt x="1187" y="1986"/>
                    <a:pt x="1663" y="2783"/>
                  </a:cubicBezTo>
                  <a:lnTo>
                    <a:pt x="395" y="2497"/>
                  </a:lnTo>
                  <a:cubicBezTo>
                    <a:pt x="373" y="2491"/>
                    <a:pt x="351" y="2489"/>
                    <a:pt x="329" y="2489"/>
                  </a:cubicBezTo>
                  <a:cubicBezTo>
                    <a:pt x="196" y="2489"/>
                    <a:pt x="76" y="2582"/>
                    <a:pt x="46" y="2717"/>
                  </a:cubicBezTo>
                  <a:cubicBezTo>
                    <a:pt x="10" y="2874"/>
                    <a:pt x="108" y="3029"/>
                    <a:pt x="266" y="3066"/>
                  </a:cubicBezTo>
                  <a:lnTo>
                    <a:pt x="2061" y="3472"/>
                  </a:lnTo>
                  <a:cubicBezTo>
                    <a:pt x="3355" y="5804"/>
                    <a:pt x="4314" y="8324"/>
                    <a:pt x="5176" y="10853"/>
                  </a:cubicBezTo>
                  <a:lnTo>
                    <a:pt x="3742" y="10385"/>
                  </a:lnTo>
                  <a:cubicBezTo>
                    <a:pt x="3712" y="10375"/>
                    <a:pt x="3681" y="10371"/>
                    <a:pt x="3651" y="10371"/>
                  </a:cubicBezTo>
                  <a:cubicBezTo>
                    <a:pt x="3529" y="10371"/>
                    <a:pt x="3415" y="10448"/>
                    <a:pt x="3375" y="10571"/>
                  </a:cubicBezTo>
                  <a:cubicBezTo>
                    <a:pt x="3325" y="10725"/>
                    <a:pt x="3408" y="10888"/>
                    <a:pt x="3561" y="10939"/>
                  </a:cubicBezTo>
                  <a:lnTo>
                    <a:pt x="5409" y="11542"/>
                  </a:lnTo>
                  <a:cubicBezTo>
                    <a:pt x="5608" y="12144"/>
                    <a:pt x="5804" y="12743"/>
                    <a:pt x="6000" y="13340"/>
                  </a:cubicBezTo>
                  <a:lnTo>
                    <a:pt x="9791" y="24887"/>
                  </a:lnTo>
                  <a:lnTo>
                    <a:pt x="8434" y="23985"/>
                  </a:lnTo>
                  <a:cubicBezTo>
                    <a:pt x="8384" y="23953"/>
                    <a:pt x="8328" y="23937"/>
                    <a:pt x="8273" y="23937"/>
                  </a:cubicBezTo>
                  <a:cubicBezTo>
                    <a:pt x="8178" y="23937"/>
                    <a:pt x="8086" y="23982"/>
                    <a:pt x="8031" y="24067"/>
                  </a:cubicBezTo>
                  <a:cubicBezTo>
                    <a:pt x="7942" y="24201"/>
                    <a:pt x="7978" y="24382"/>
                    <a:pt x="8111" y="24472"/>
                  </a:cubicBezTo>
                  <a:lnTo>
                    <a:pt x="10086" y="25781"/>
                  </a:lnTo>
                  <a:lnTo>
                    <a:pt x="10965" y="28462"/>
                  </a:lnTo>
                  <a:cubicBezTo>
                    <a:pt x="11174" y="28477"/>
                    <a:pt x="11384" y="28491"/>
                    <a:pt x="11594" y="28506"/>
                  </a:cubicBezTo>
                  <a:lnTo>
                    <a:pt x="7466" y="15934"/>
                  </a:lnTo>
                  <a:lnTo>
                    <a:pt x="8556" y="11377"/>
                  </a:lnTo>
                  <a:cubicBezTo>
                    <a:pt x="8594" y="11220"/>
                    <a:pt x="8498" y="11065"/>
                    <a:pt x="8342" y="11027"/>
                  </a:cubicBezTo>
                  <a:cubicBezTo>
                    <a:pt x="8320" y="11022"/>
                    <a:pt x="8297" y="11019"/>
                    <a:pt x="8275" y="11019"/>
                  </a:cubicBezTo>
                  <a:cubicBezTo>
                    <a:pt x="8143" y="11019"/>
                    <a:pt x="8023" y="11107"/>
                    <a:pt x="7990" y="11241"/>
                  </a:cubicBezTo>
                  <a:lnTo>
                    <a:pt x="7121" y="14877"/>
                  </a:lnTo>
                  <a:lnTo>
                    <a:pt x="6556" y="13157"/>
                  </a:lnTo>
                  <a:cubicBezTo>
                    <a:pt x="5075" y="8643"/>
                    <a:pt x="3542" y="3976"/>
                    <a:pt x="561" y="114"/>
                  </a:cubicBezTo>
                  <a:cubicBezTo>
                    <a:pt x="503" y="39"/>
                    <a:pt x="417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5" name="Google Shape;4665;p25"/>
          <p:cNvGrpSpPr/>
          <p:nvPr/>
        </p:nvGrpSpPr>
        <p:grpSpPr>
          <a:xfrm>
            <a:off x="4729902" y="4323904"/>
            <a:ext cx="521231" cy="450440"/>
            <a:chOff x="4729902" y="4323904"/>
            <a:chExt cx="521231" cy="450440"/>
          </a:xfrm>
        </p:grpSpPr>
        <p:sp>
          <p:nvSpPr>
            <p:cNvPr id="4666" name="Google Shape;4666;p25"/>
            <p:cNvSpPr/>
            <p:nvPr/>
          </p:nvSpPr>
          <p:spPr>
            <a:xfrm>
              <a:off x="4978212" y="4372240"/>
              <a:ext cx="109706" cy="373385"/>
            </a:xfrm>
            <a:custGeom>
              <a:avLst/>
              <a:gdLst/>
              <a:ahLst/>
              <a:cxnLst/>
              <a:rect l="l" t="t" r="r" b="b"/>
              <a:pathLst>
                <a:path w="2399" h="8165" extrusionOk="0">
                  <a:moveTo>
                    <a:pt x="1490" y="0"/>
                  </a:moveTo>
                  <a:lnTo>
                    <a:pt x="1490" y="0"/>
                  </a:lnTo>
                  <a:cubicBezTo>
                    <a:pt x="1572" y="2786"/>
                    <a:pt x="1061" y="5586"/>
                    <a:pt x="1" y="8164"/>
                  </a:cubicBezTo>
                  <a:cubicBezTo>
                    <a:pt x="547" y="8102"/>
                    <a:pt x="1282" y="7687"/>
                    <a:pt x="1574" y="7219"/>
                  </a:cubicBezTo>
                  <a:cubicBezTo>
                    <a:pt x="1865" y="6752"/>
                    <a:pt x="1997" y="6204"/>
                    <a:pt x="2087" y="5660"/>
                  </a:cubicBezTo>
                  <a:cubicBezTo>
                    <a:pt x="2399" y="3762"/>
                    <a:pt x="2128" y="1813"/>
                    <a:pt x="1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5"/>
            <p:cNvSpPr/>
            <p:nvPr/>
          </p:nvSpPr>
          <p:spPr>
            <a:xfrm>
              <a:off x="4902027" y="4402422"/>
              <a:ext cx="81674" cy="344941"/>
            </a:xfrm>
            <a:custGeom>
              <a:avLst/>
              <a:gdLst/>
              <a:ahLst/>
              <a:cxnLst/>
              <a:rect l="l" t="t" r="r" b="b"/>
              <a:pathLst>
                <a:path w="1786" h="7543" extrusionOk="0">
                  <a:moveTo>
                    <a:pt x="508" y="0"/>
                  </a:moveTo>
                  <a:lnTo>
                    <a:pt x="508" y="0"/>
                  </a:lnTo>
                  <a:cubicBezTo>
                    <a:pt x="0" y="2436"/>
                    <a:pt x="214" y="5020"/>
                    <a:pt x="1118" y="7339"/>
                  </a:cubicBezTo>
                  <a:cubicBezTo>
                    <a:pt x="1177" y="7488"/>
                    <a:pt x="1285" y="7542"/>
                    <a:pt x="1416" y="7542"/>
                  </a:cubicBezTo>
                  <a:cubicBezTo>
                    <a:pt x="1529" y="7542"/>
                    <a:pt x="1658" y="7502"/>
                    <a:pt x="1785" y="7449"/>
                  </a:cubicBezTo>
                  <a:cubicBezTo>
                    <a:pt x="1378" y="4951"/>
                    <a:pt x="915" y="2497"/>
                    <a:pt x="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5"/>
            <p:cNvSpPr/>
            <p:nvPr/>
          </p:nvSpPr>
          <p:spPr>
            <a:xfrm>
              <a:off x="4763513" y="4573953"/>
              <a:ext cx="158180" cy="195267"/>
            </a:xfrm>
            <a:custGeom>
              <a:avLst/>
              <a:gdLst/>
              <a:ahLst/>
              <a:cxnLst/>
              <a:rect l="l" t="t" r="r" b="b"/>
              <a:pathLst>
                <a:path w="3459" h="4270" extrusionOk="0">
                  <a:moveTo>
                    <a:pt x="0" y="0"/>
                  </a:moveTo>
                  <a:cubicBezTo>
                    <a:pt x="519" y="1646"/>
                    <a:pt x="1574" y="3119"/>
                    <a:pt x="2966" y="4140"/>
                  </a:cubicBezTo>
                  <a:cubicBezTo>
                    <a:pt x="3050" y="4200"/>
                    <a:pt x="3138" y="4262"/>
                    <a:pt x="3240" y="4269"/>
                  </a:cubicBezTo>
                  <a:cubicBezTo>
                    <a:pt x="3244" y="4270"/>
                    <a:pt x="3249" y="4270"/>
                    <a:pt x="3254" y="4270"/>
                  </a:cubicBezTo>
                  <a:cubicBezTo>
                    <a:pt x="3352" y="4270"/>
                    <a:pt x="3456" y="4201"/>
                    <a:pt x="3459" y="4104"/>
                  </a:cubicBezTo>
                  <a:cubicBezTo>
                    <a:pt x="2145" y="2825"/>
                    <a:pt x="1156" y="142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5"/>
            <p:cNvSpPr/>
            <p:nvPr/>
          </p:nvSpPr>
          <p:spPr>
            <a:xfrm>
              <a:off x="5054535" y="4504718"/>
              <a:ext cx="131016" cy="225312"/>
            </a:xfrm>
            <a:custGeom>
              <a:avLst/>
              <a:gdLst/>
              <a:ahLst/>
              <a:cxnLst/>
              <a:rect l="l" t="t" r="r" b="b"/>
              <a:pathLst>
                <a:path w="2865" h="4927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2013" y="1620"/>
                    <a:pt x="1056" y="3182"/>
                    <a:pt x="1" y="4677"/>
                  </a:cubicBezTo>
                  <a:cubicBezTo>
                    <a:pt x="223" y="4780"/>
                    <a:pt x="262" y="4927"/>
                    <a:pt x="386" y="4927"/>
                  </a:cubicBezTo>
                  <a:cubicBezTo>
                    <a:pt x="428" y="4927"/>
                    <a:pt x="479" y="4910"/>
                    <a:pt x="550" y="4870"/>
                  </a:cubicBezTo>
                  <a:cubicBezTo>
                    <a:pt x="833" y="4706"/>
                    <a:pt x="1052" y="4451"/>
                    <a:pt x="1249" y="4190"/>
                  </a:cubicBezTo>
                  <a:cubicBezTo>
                    <a:pt x="2145" y="3001"/>
                    <a:pt x="2740" y="1485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5"/>
            <p:cNvSpPr/>
            <p:nvPr/>
          </p:nvSpPr>
          <p:spPr>
            <a:xfrm>
              <a:off x="4729902" y="4323904"/>
              <a:ext cx="521231" cy="450440"/>
            </a:xfrm>
            <a:custGeom>
              <a:avLst/>
              <a:gdLst/>
              <a:ahLst/>
              <a:cxnLst/>
              <a:rect l="l" t="t" r="r" b="b"/>
              <a:pathLst>
                <a:path w="11398" h="9850" extrusionOk="0">
                  <a:moveTo>
                    <a:pt x="5895" y="0"/>
                  </a:moveTo>
                  <a:cubicBezTo>
                    <a:pt x="5117" y="2615"/>
                    <a:pt x="4788" y="5361"/>
                    <a:pt x="4917" y="8089"/>
                  </a:cubicBezTo>
                  <a:cubicBezTo>
                    <a:pt x="4111" y="5600"/>
                    <a:pt x="3577" y="3021"/>
                    <a:pt x="3205" y="431"/>
                  </a:cubicBezTo>
                  <a:cubicBezTo>
                    <a:pt x="2526" y="2148"/>
                    <a:pt x="2407" y="4084"/>
                    <a:pt x="2870" y="5873"/>
                  </a:cubicBezTo>
                  <a:cubicBezTo>
                    <a:pt x="2976" y="6296"/>
                    <a:pt x="3118" y="6708"/>
                    <a:pt x="3290" y="7113"/>
                  </a:cubicBezTo>
                  <a:cubicBezTo>
                    <a:pt x="2458" y="5744"/>
                    <a:pt x="1874" y="4227"/>
                    <a:pt x="1602" y="2649"/>
                  </a:cubicBezTo>
                  <a:lnTo>
                    <a:pt x="1602" y="2649"/>
                  </a:lnTo>
                  <a:cubicBezTo>
                    <a:pt x="1180" y="4268"/>
                    <a:pt x="1486" y="6022"/>
                    <a:pt x="2345" y="7461"/>
                  </a:cubicBezTo>
                  <a:cubicBezTo>
                    <a:pt x="2609" y="7899"/>
                    <a:pt x="2889" y="8284"/>
                    <a:pt x="3203" y="8625"/>
                  </a:cubicBezTo>
                  <a:cubicBezTo>
                    <a:pt x="2126" y="7929"/>
                    <a:pt x="1082" y="7175"/>
                    <a:pt x="0" y="6441"/>
                  </a:cubicBezTo>
                  <a:lnTo>
                    <a:pt x="0" y="6441"/>
                  </a:lnTo>
                  <a:cubicBezTo>
                    <a:pt x="303" y="7391"/>
                    <a:pt x="873" y="8254"/>
                    <a:pt x="1626" y="8912"/>
                  </a:cubicBezTo>
                  <a:cubicBezTo>
                    <a:pt x="1845" y="9107"/>
                    <a:pt x="2079" y="9282"/>
                    <a:pt x="2327" y="9436"/>
                  </a:cubicBezTo>
                  <a:cubicBezTo>
                    <a:pt x="2532" y="9566"/>
                    <a:pt x="2746" y="9679"/>
                    <a:pt x="2967" y="9776"/>
                  </a:cubicBezTo>
                  <a:cubicBezTo>
                    <a:pt x="3783" y="9828"/>
                    <a:pt x="4587" y="9850"/>
                    <a:pt x="5360" y="9850"/>
                  </a:cubicBezTo>
                  <a:cubicBezTo>
                    <a:pt x="6586" y="9850"/>
                    <a:pt x="7736" y="9796"/>
                    <a:pt x="8743" y="9723"/>
                  </a:cubicBezTo>
                  <a:cubicBezTo>
                    <a:pt x="9130" y="9489"/>
                    <a:pt x="9491" y="9199"/>
                    <a:pt x="9817" y="8867"/>
                  </a:cubicBezTo>
                  <a:cubicBezTo>
                    <a:pt x="10523" y="8158"/>
                    <a:pt x="11070" y="7256"/>
                    <a:pt x="11398" y="6331"/>
                  </a:cubicBezTo>
                  <a:lnTo>
                    <a:pt x="11398" y="6331"/>
                  </a:lnTo>
                  <a:cubicBezTo>
                    <a:pt x="10658" y="7230"/>
                    <a:pt x="9781" y="8013"/>
                    <a:pt x="8809" y="8658"/>
                  </a:cubicBezTo>
                  <a:cubicBezTo>
                    <a:pt x="8837" y="8629"/>
                    <a:pt x="8867" y="8602"/>
                    <a:pt x="8898" y="8571"/>
                  </a:cubicBezTo>
                  <a:cubicBezTo>
                    <a:pt x="10110" y="7353"/>
                    <a:pt x="10877" y="5542"/>
                    <a:pt x="10765" y="3825"/>
                  </a:cubicBezTo>
                  <a:lnTo>
                    <a:pt x="10765" y="3825"/>
                  </a:lnTo>
                  <a:cubicBezTo>
                    <a:pt x="10019" y="5431"/>
                    <a:pt x="8970" y="6891"/>
                    <a:pt x="7706" y="8128"/>
                  </a:cubicBezTo>
                  <a:cubicBezTo>
                    <a:pt x="7954" y="7781"/>
                    <a:pt x="8184" y="7395"/>
                    <a:pt x="8405" y="6956"/>
                  </a:cubicBezTo>
                  <a:cubicBezTo>
                    <a:pt x="9307" y="5157"/>
                    <a:pt x="9556" y="3179"/>
                    <a:pt x="9167" y="1204"/>
                  </a:cubicBezTo>
                  <a:lnTo>
                    <a:pt x="9167" y="1204"/>
                  </a:lnTo>
                  <a:cubicBezTo>
                    <a:pt x="8635" y="3867"/>
                    <a:pt x="7562" y="6418"/>
                    <a:pt x="6045" y="8667"/>
                  </a:cubicBezTo>
                  <a:cubicBezTo>
                    <a:pt x="6024" y="8702"/>
                    <a:pt x="6002" y="8734"/>
                    <a:pt x="5977" y="8769"/>
                  </a:cubicBezTo>
                  <a:cubicBezTo>
                    <a:pt x="5987" y="8734"/>
                    <a:pt x="5992" y="8702"/>
                    <a:pt x="5999" y="8667"/>
                  </a:cubicBezTo>
                  <a:cubicBezTo>
                    <a:pt x="6636" y="5816"/>
                    <a:pt x="6565" y="3047"/>
                    <a:pt x="58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1" name="Google Shape;4671;p25"/>
          <p:cNvGrpSpPr/>
          <p:nvPr/>
        </p:nvGrpSpPr>
        <p:grpSpPr>
          <a:xfrm>
            <a:off x="4274237" y="4394278"/>
            <a:ext cx="336205" cy="380061"/>
            <a:chOff x="4274237" y="4394278"/>
            <a:chExt cx="336205" cy="380061"/>
          </a:xfrm>
        </p:grpSpPr>
        <p:sp>
          <p:nvSpPr>
            <p:cNvPr id="4672" name="Google Shape;4672;p25"/>
            <p:cNvSpPr/>
            <p:nvPr/>
          </p:nvSpPr>
          <p:spPr>
            <a:xfrm>
              <a:off x="4274237" y="4485737"/>
              <a:ext cx="211456" cy="256454"/>
            </a:xfrm>
            <a:custGeom>
              <a:avLst/>
              <a:gdLst/>
              <a:ahLst/>
              <a:cxnLst/>
              <a:rect l="l" t="t" r="r" b="b"/>
              <a:pathLst>
                <a:path w="4624" h="5608" extrusionOk="0">
                  <a:moveTo>
                    <a:pt x="1" y="0"/>
                  </a:moveTo>
                  <a:lnTo>
                    <a:pt x="1" y="0"/>
                  </a:lnTo>
                  <a:cubicBezTo>
                    <a:pt x="806" y="2365"/>
                    <a:pt x="2491" y="4410"/>
                    <a:pt x="4624" y="5607"/>
                  </a:cubicBezTo>
                  <a:cubicBezTo>
                    <a:pt x="3964" y="3200"/>
                    <a:pt x="2238" y="110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5"/>
            <p:cNvSpPr/>
            <p:nvPr/>
          </p:nvSpPr>
          <p:spPr>
            <a:xfrm>
              <a:off x="4481528" y="4518662"/>
              <a:ext cx="114234" cy="127495"/>
            </a:xfrm>
            <a:custGeom>
              <a:avLst/>
              <a:gdLst/>
              <a:ahLst/>
              <a:cxnLst/>
              <a:rect l="l" t="t" r="r" b="b"/>
              <a:pathLst>
                <a:path w="2498" h="2788" extrusionOk="0">
                  <a:moveTo>
                    <a:pt x="2498" y="1"/>
                  </a:moveTo>
                  <a:lnTo>
                    <a:pt x="2498" y="1"/>
                  </a:lnTo>
                  <a:cubicBezTo>
                    <a:pt x="1355" y="594"/>
                    <a:pt x="446" y="1609"/>
                    <a:pt x="1" y="2788"/>
                  </a:cubicBezTo>
                  <a:cubicBezTo>
                    <a:pt x="1177" y="2266"/>
                    <a:pt x="2108" y="1225"/>
                    <a:pt x="2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5"/>
            <p:cNvSpPr/>
            <p:nvPr/>
          </p:nvSpPr>
          <p:spPr>
            <a:xfrm>
              <a:off x="4378043" y="4490310"/>
              <a:ext cx="103944" cy="135818"/>
            </a:xfrm>
            <a:custGeom>
              <a:avLst/>
              <a:gdLst/>
              <a:ahLst/>
              <a:cxnLst/>
              <a:rect l="l" t="t" r="r" b="b"/>
              <a:pathLst>
                <a:path w="2273" h="2970" extrusionOk="0">
                  <a:moveTo>
                    <a:pt x="0" y="0"/>
                  </a:moveTo>
                  <a:lnTo>
                    <a:pt x="0" y="0"/>
                  </a:lnTo>
                  <a:cubicBezTo>
                    <a:pt x="370" y="1233"/>
                    <a:pt x="1200" y="2316"/>
                    <a:pt x="2273" y="2970"/>
                  </a:cubicBezTo>
                  <a:cubicBezTo>
                    <a:pt x="1978" y="1720"/>
                    <a:pt x="1130" y="6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5"/>
            <p:cNvSpPr/>
            <p:nvPr/>
          </p:nvSpPr>
          <p:spPr>
            <a:xfrm>
              <a:off x="4468404" y="4463558"/>
              <a:ext cx="21630" cy="310781"/>
            </a:xfrm>
            <a:custGeom>
              <a:avLst/>
              <a:gdLst/>
              <a:ahLst/>
              <a:cxnLst/>
              <a:rect l="l" t="t" r="r" b="b"/>
              <a:pathLst>
                <a:path w="473" h="6796" extrusionOk="0">
                  <a:moveTo>
                    <a:pt x="472" y="1"/>
                  </a:moveTo>
                  <a:lnTo>
                    <a:pt x="352" y="1673"/>
                  </a:lnTo>
                  <a:lnTo>
                    <a:pt x="146" y="4654"/>
                  </a:lnTo>
                  <a:lnTo>
                    <a:pt x="89" y="5462"/>
                  </a:lnTo>
                  <a:lnTo>
                    <a:pt x="82" y="5560"/>
                  </a:lnTo>
                  <a:lnTo>
                    <a:pt x="81" y="5598"/>
                  </a:lnTo>
                  <a:lnTo>
                    <a:pt x="72" y="5737"/>
                  </a:lnTo>
                  <a:lnTo>
                    <a:pt x="24" y="6403"/>
                  </a:lnTo>
                  <a:lnTo>
                    <a:pt x="14" y="6585"/>
                  </a:lnTo>
                  <a:lnTo>
                    <a:pt x="11" y="6603"/>
                  </a:lnTo>
                  <a:lnTo>
                    <a:pt x="10" y="6664"/>
                  </a:lnTo>
                  <a:lnTo>
                    <a:pt x="1" y="6796"/>
                  </a:lnTo>
                  <a:cubicBezTo>
                    <a:pt x="120" y="6796"/>
                    <a:pt x="240" y="6796"/>
                    <a:pt x="358" y="6794"/>
                  </a:cubicBezTo>
                  <a:cubicBezTo>
                    <a:pt x="363" y="6510"/>
                    <a:pt x="371" y="6033"/>
                    <a:pt x="379" y="5459"/>
                  </a:cubicBezTo>
                  <a:cubicBezTo>
                    <a:pt x="387" y="4996"/>
                    <a:pt x="395" y="4473"/>
                    <a:pt x="405" y="3936"/>
                  </a:cubicBezTo>
                  <a:lnTo>
                    <a:pt x="405" y="3871"/>
                  </a:lnTo>
                  <a:cubicBezTo>
                    <a:pt x="407" y="3865"/>
                    <a:pt x="407" y="3862"/>
                    <a:pt x="405" y="3856"/>
                  </a:cubicBezTo>
                  <a:cubicBezTo>
                    <a:pt x="408" y="3807"/>
                    <a:pt x="408" y="3755"/>
                    <a:pt x="410" y="3706"/>
                  </a:cubicBezTo>
                  <a:cubicBezTo>
                    <a:pt x="421" y="3001"/>
                    <a:pt x="434" y="2289"/>
                    <a:pt x="443" y="1680"/>
                  </a:cubicBezTo>
                  <a:cubicBezTo>
                    <a:pt x="460" y="711"/>
                    <a:pt x="472" y="1"/>
                    <a:pt x="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5"/>
            <p:cNvSpPr/>
            <p:nvPr/>
          </p:nvSpPr>
          <p:spPr>
            <a:xfrm>
              <a:off x="4398758" y="4394278"/>
              <a:ext cx="171945" cy="146336"/>
            </a:xfrm>
            <a:custGeom>
              <a:avLst/>
              <a:gdLst/>
              <a:ahLst/>
              <a:cxnLst/>
              <a:rect l="l" t="t" r="r" b="b"/>
              <a:pathLst>
                <a:path w="3760" h="3200" extrusionOk="0">
                  <a:moveTo>
                    <a:pt x="1805" y="0"/>
                  </a:moveTo>
                  <a:cubicBezTo>
                    <a:pt x="1785" y="0"/>
                    <a:pt x="1765" y="3"/>
                    <a:pt x="1744" y="8"/>
                  </a:cubicBezTo>
                  <a:cubicBezTo>
                    <a:pt x="1488" y="70"/>
                    <a:pt x="1437" y="486"/>
                    <a:pt x="1437" y="486"/>
                  </a:cubicBezTo>
                  <a:cubicBezTo>
                    <a:pt x="1437" y="486"/>
                    <a:pt x="1274" y="237"/>
                    <a:pt x="1046" y="237"/>
                  </a:cubicBezTo>
                  <a:cubicBezTo>
                    <a:pt x="994" y="237"/>
                    <a:pt x="939" y="250"/>
                    <a:pt x="881" y="282"/>
                  </a:cubicBezTo>
                  <a:cubicBezTo>
                    <a:pt x="703" y="382"/>
                    <a:pt x="700" y="767"/>
                    <a:pt x="700" y="767"/>
                  </a:cubicBezTo>
                  <a:cubicBezTo>
                    <a:pt x="700" y="767"/>
                    <a:pt x="683" y="765"/>
                    <a:pt x="654" y="765"/>
                  </a:cubicBezTo>
                  <a:cubicBezTo>
                    <a:pt x="496" y="765"/>
                    <a:pt x="1" y="826"/>
                    <a:pt x="164" y="1601"/>
                  </a:cubicBezTo>
                  <a:cubicBezTo>
                    <a:pt x="355" y="2504"/>
                    <a:pt x="1431" y="3200"/>
                    <a:pt x="2005" y="3200"/>
                  </a:cubicBezTo>
                  <a:cubicBezTo>
                    <a:pt x="2014" y="3200"/>
                    <a:pt x="2023" y="3200"/>
                    <a:pt x="2031" y="3199"/>
                  </a:cubicBezTo>
                  <a:cubicBezTo>
                    <a:pt x="2600" y="3177"/>
                    <a:pt x="3468" y="2241"/>
                    <a:pt x="3641" y="1487"/>
                  </a:cubicBezTo>
                  <a:cubicBezTo>
                    <a:pt x="3760" y="968"/>
                    <a:pt x="3527" y="789"/>
                    <a:pt x="3295" y="789"/>
                  </a:cubicBezTo>
                  <a:cubicBezTo>
                    <a:pt x="3227" y="789"/>
                    <a:pt x="3159" y="804"/>
                    <a:pt x="3100" y="831"/>
                  </a:cubicBezTo>
                  <a:cubicBezTo>
                    <a:pt x="3100" y="831"/>
                    <a:pt x="3049" y="70"/>
                    <a:pt x="2657" y="70"/>
                  </a:cubicBezTo>
                  <a:cubicBezTo>
                    <a:pt x="2540" y="70"/>
                    <a:pt x="2391" y="139"/>
                    <a:pt x="2204" y="318"/>
                  </a:cubicBezTo>
                  <a:cubicBezTo>
                    <a:pt x="2204" y="318"/>
                    <a:pt x="2039" y="0"/>
                    <a:pt x="1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5"/>
            <p:cNvSpPr/>
            <p:nvPr/>
          </p:nvSpPr>
          <p:spPr>
            <a:xfrm>
              <a:off x="4477367" y="4632071"/>
              <a:ext cx="133074" cy="90042"/>
            </a:xfrm>
            <a:custGeom>
              <a:avLst/>
              <a:gdLst/>
              <a:ahLst/>
              <a:cxnLst/>
              <a:rect l="l" t="t" r="r" b="b"/>
              <a:pathLst>
                <a:path w="2910" h="1969" extrusionOk="0">
                  <a:moveTo>
                    <a:pt x="2909" y="0"/>
                  </a:moveTo>
                  <a:cubicBezTo>
                    <a:pt x="1719" y="200"/>
                    <a:pt x="630" y="936"/>
                    <a:pt x="1" y="1968"/>
                  </a:cubicBezTo>
                  <a:cubicBezTo>
                    <a:pt x="1253" y="1772"/>
                    <a:pt x="2229" y="1072"/>
                    <a:pt x="2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8" name="Google Shape;4678;p25"/>
          <p:cNvSpPr/>
          <p:nvPr/>
        </p:nvSpPr>
        <p:spPr>
          <a:xfrm>
            <a:off x="4220875" y="4448125"/>
            <a:ext cx="165575" cy="310750"/>
          </a:xfrm>
          <a:custGeom>
            <a:avLst/>
            <a:gdLst/>
            <a:ahLst/>
            <a:cxnLst/>
            <a:rect l="l" t="t" r="r" b="b"/>
            <a:pathLst>
              <a:path w="6623" h="12430" extrusionOk="0">
                <a:moveTo>
                  <a:pt x="2662" y="1"/>
                </a:moveTo>
                <a:cubicBezTo>
                  <a:pt x="1944" y="2648"/>
                  <a:pt x="1635" y="5405"/>
                  <a:pt x="1732" y="8147"/>
                </a:cubicBezTo>
                <a:cubicBezTo>
                  <a:pt x="1272" y="7296"/>
                  <a:pt x="728" y="6492"/>
                  <a:pt x="124" y="5759"/>
                </a:cubicBezTo>
                <a:lnTo>
                  <a:pt x="124" y="5759"/>
                </a:lnTo>
                <a:cubicBezTo>
                  <a:pt x="0" y="7511"/>
                  <a:pt x="257" y="9282"/>
                  <a:pt x="845" y="10935"/>
                </a:cubicBezTo>
                <a:cubicBezTo>
                  <a:pt x="1013" y="11410"/>
                  <a:pt x="1210" y="11873"/>
                  <a:pt x="1432" y="12323"/>
                </a:cubicBezTo>
                <a:cubicBezTo>
                  <a:pt x="1699" y="12352"/>
                  <a:pt x="1961" y="12375"/>
                  <a:pt x="2217" y="12393"/>
                </a:cubicBezTo>
                <a:cubicBezTo>
                  <a:pt x="2530" y="12414"/>
                  <a:pt x="2832" y="12424"/>
                  <a:pt x="3124" y="12428"/>
                </a:cubicBezTo>
                <a:cubicBezTo>
                  <a:pt x="3161" y="12428"/>
                  <a:pt x="3200" y="12429"/>
                  <a:pt x="3236" y="12429"/>
                </a:cubicBezTo>
                <a:lnTo>
                  <a:pt x="3461" y="12429"/>
                </a:lnTo>
                <a:cubicBezTo>
                  <a:pt x="3753" y="12428"/>
                  <a:pt x="4033" y="12417"/>
                  <a:pt x="4301" y="12401"/>
                </a:cubicBezTo>
                <a:cubicBezTo>
                  <a:pt x="4524" y="11915"/>
                  <a:pt x="4732" y="11427"/>
                  <a:pt x="4922" y="10932"/>
                </a:cubicBezTo>
                <a:cubicBezTo>
                  <a:pt x="6016" y="8108"/>
                  <a:pt x="6614" y="5144"/>
                  <a:pt x="6623" y="2043"/>
                </a:cubicBezTo>
                <a:lnTo>
                  <a:pt x="6623" y="2043"/>
                </a:lnTo>
                <a:cubicBezTo>
                  <a:pt x="5346" y="3960"/>
                  <a:pt x="4395" y="6093"/>
                  <a:pt x="3801" y="8321"/>
                </a:cubicBezTo>
                <a:cubicBezTo>
                  <a:pt x="3832" y="5570"/>
                  <a:pt x="3457" y="2842"/>
                  <a:pt x="26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9" name="Google Shape;4679;p25"/>
          <p:cNvSpPr/>
          <p:nvPr/>
        </p:nvSpPr>
        <p:spPr>
          <a:xfrm rot="-5400000" flipH="1">
            <a:off x="6860656" y="-97325"/>
            <a:ext cx="484200" cy="678849"/>
          </a:xfrm>
          <a:custGeom>
            <a:avLst/>
            <a:gdLst/>
            <a:ahLst/>
            <a:cxnLst/>
            <a:rect l="l" t="t" r="r" b="b"/>
            <a:pathLst>
              <a:path w="14189" h="19893" extrusionOk="0">
                <a:moveTo>
                  <a:pt x="12661" y="1"/>
                </a:moveTo>
                <a:cubicBezTo>
                  <a:pt x="12579" y="1"/>
                  <a:pt x="12495" y="7"/>
                  <a:pt x="12409" y="19"/>
                </a:cubicBezTo>
                <a:cubicBezTo>
                  <a:pt x="10089" y="344"/>
                  <a:pt x="7094" y="5093"/>
                  <a:pt x="6889" y="5426"/>
                </a:cubicBezTo>
                <a:cubicBezTo>
                  <a:pt x="6030" y="6285"/>
                  <a:pt x="5199" y="7174"/>
                  <a:pt x="4398" y="8086"/>
                </a:cubicBezTo>
                <a:cubicBezTo>
                  <a:pt x="5402" y="6160"/>
                  <a:pt x="6747" y="3192"/>
                  <a:pt x="6169" y="2045"/>
                </a:cubicBezTo>
                <a:cubicBezTo>
                  <a:pt x="6024" y="1754"/>
                  <a:pt x="5762" y="1582"/>
                  <a:pt x="5416" y="1546"/>
                </a:cubicBezTo>
                <a:cubicBezTo>
                  <a:pt x="5372" y="1541"/>
                  <a:pt x="5328" y="1539"/>
                  <a:pt x="5285" y="1539"/>
                </a:cubicBezTo>
                <a:cubicBezTo>
                  <a:pt x="4976" y="1539"/>
                  <a:pt x="4693" y="1656"/>
                  <a:pt x="4445" y="1889"/>
                </a:cubicBezTo>
                <a:cubicBezTo>
                  <a:pt x="2922" y="3313"/>
                  <a:pt x="3064" y="8933"/>
                  <a:pt x="3087" y="9633"/>
                </a:cubicBezTo>
                <a:cubicBezTo>
                  <a:pt x="2089" y="10852"/>
                  <a:pt x="1140" y="12112"/>
                  <a:pt x="245" y="13410"/>
                </a:cubicBezTo>
                <a:cubicBezTo>
                  <a:pt x="901" y="11259"/>
                  <a:pt x="1953" y="7237"/>
                  <a:pt x="1048" y="6069"/>
                </a:cubicBezTo>
                <a:cubicBezTo>
                  <a:pt x="867" y="5837"/>
                  <a:pt x="616" y="5716"/>
                  <a:pt x="316" y="5716"/>
                </a:cubicBezTo>
                <a:cubicBezTo>
                  <a:pt x="285" y="5716"/>
                  <a:pt x="254" y="5718"/>
                  <a:pt x="222" y="5720"/>
                </a:cubicBezTo>
                <a:cubicBezTo>
                  <a:pt x="145" y="5726"/>
                  <a:pt x="72" y="5740"/>
                  <a:pt x="1" y="5760"/>
                </a:cubicBezTo>
                <a:lnTo>
                  <a:pt x="1" y="14853"/>
                </a:lnTo>
                <a:cubicBezTo>
                  <a:pt x="1626" y="14833"/>
                  <a:pt x="8046" y="14662"/>
                  <a:pt x="9150" y="13135"/>
                </a:cubicBezTo>
                <a:cubicBezTo>
                  <a:pt x="9335" y="12881"/>
                  <a:pt x="9379" y="12590"/>
                  <a:pt x="9283" y="12293"/>
                </a:cubicBezTo>
                <a:cubicBezTo>
                  <a:pt x="9183" y="11991"/>
                  <a:pt x="8969" y="11771"/>
                  <a:pt x="8648" y="11642"/>
                </a:cubicBezTo>
                <a:cubicBezTo>
                  <a:pt x="8625" y="11634"/>
                  <a:pt x="8602" y="11625"/>
                  <a:pt x="8576" y="11615"/>
                </a:cubicBezTo>
                <a:cubicBezTo>
                  <a:pt x="8364" y="11543"/>
                  <a:pt x="8110" y="11510"/>
                  <a:pt x="7825" y="11510"/>
                </a:cubicBezTo>
                <a:cubicBezTo>
                  <a:pt x="5690" y="11510"/>
                  <a:pt x="1799" y="13345"/>
                  <a:pt x="224" y="14134"/>
                </a:cubicBezTo>
                <a:cubicBezTo>
                  <a:pt x="1212" y="12669"/>
                  <a:pt x="2266" y="11252"/>
                  <a:pt x="3384" y="9886"/>
                </a:cubicBezTo>
                <a:cubicBezTo>
                  <a:pt x="3573" y="9890"/>
                  <a:pt x="3903" y="9895"/>
                  <a:pt x="4328" y="9895"/>
                </a:cubicBezTo>
                <a:cubicBezTo>
                  <a:pt x="6619" y="9895"/>
                  <a:pt x="11680" y="9745"/>
                  <a:pt x="12439" y="8460"/>
                </a:cubicBezTo>
                <a:cubicBezTo>
                  <a:pt x="12547" y="8280"/>
                  <a:pt x="12629" y="7984"/>
                  <a:pt x="12406" y="7604"/>
                </a:cubicBezTo>
                <a:cubicBezTo>
                  <a:pt x="12117" y="7106"/>
                  <a:pt x="11551" y="6857"/>
                  <a:pt x="10714" y="6857"/>
                </a:cubicBezTo>
                <a:cubicBezTo>
                  <a:pt x="9839" y="6857"/>
                  <a:pt x="8667" y="7130"/>
                  <a:pt x="7207" y="7676"/>
                </a:cubicBezTo>
                <a:cubicBezTo>
                  <a:pt x="5994" y="8129"/>
                  <a:pt x="4829" y="8680"/>
                  <a:pt x="4069" y="9061"/>
                </a:cubicBezTo>
                <a:cubicBezTo>
                  <a:pt x="5052" y="7905"/>
                  <a:pt x="6081" y="6788"/>
                  <a:pt x="7152" y="5714"/>
                </a:cubicBezTo>
                <a:cubicBezTo>
                  <a:pt x="7786" y="5496"/>
                  <a:pt x="13708" y="3396"/>
                  <a:pt x="14105" y="1480"/>
                </a:cubicBezTo>
                <a:cubicBezTo>
                  <a:pt x="14189" y="1086"/>
                  <a:pt x="14054" y="727"/>
                  <a:pt x="13708" y="413"/>
                </a:cubicBezTo>
                <a:cubicBezTo>
                  <a:pt x="13407" y="139"/>
                  <a:pt x="13055" y="1"/>
                  <a:pt x="12661" y="1"/>
                </a:cubicBezTo>
                <a:close/>
                <a:moveTo>
                  <a:pt x="4953" y="15995"/>
                </a:moveTo>
                <a:cubicBezTo>
                  <a:pt x="3567" y="15995"/>
                  <a:pt x="1654" y="16780"/>
                  <a:pt x="0" y="17622"/>
                </a:cubicBezTo>
                <a:lnTo>
                  <a:pt x="0" y="19893"/>
                </a:lnTo>
                <a:cubicBezTo>
                  <a:pt x="2611" y="19714"/>
                  <a:pt x="5906" y="19253"/>
                  <a:pt x="6668" y="18065"/>
                </a:cubicBezTo>
                <a:cubicBezTo>
                  <a:pt x="6890" y="17719"/>
                  <a:pt x="6904" y="17335"/>
                  <a:pt x="6712" y="16926"/>
                </a:cubicBezTo>
                <a:cubicBezTo>
                  <a:pt x="6511" y="16502"/>
                  <a:pt x="6160" y="16213"/>
                  <a:pt x="5680" y="16084"/>
                </a:cubicBezTo>
                <a:cubicBezTo>
                  <a:pt x="5460" y="16023"/>
                  <a:pt x="5216" y="15995"/>
                  <a:pt x="4953" y="159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0" name="Google Shape;4680;p25"/>
          <p:cNvSpPr/>
          <p:nvPr/>
        </p:nvSpPr>
        <p:spPr>
          <a:xfrm rot="-5400000" flipH="1">
            <a:off x="7508741" y="-387814"/>
            <a:ext cx="379061" cy="1154756"/>
          </a:xfrm>
          <a:custGeom>
            <a:avLst/>
            <a:gdLst/>
            <a:ahLst/>
            <a:cxnLst/>
            <a:rect l="l" t="t" r="r" b="b"/>
            <a:pathLst>
              <a:path w="11108" h="33839" extrusionOk="0">
                <a:moveTo>
                  <a:pt x="8409" y="1"/>
                </a:moveTo>
                <a:cubicBezTo>
                  <a:pt x="6138" y="3016"/>
                  <a:pt x="6997" y="6058"/>
                  <a:pt x="7270" y="6826"/>
                </a:cubicBezTo>
                <a:cubicBezTo>
                  <a:pt x="6991" y="8165"/>
                  <a:pt x="6668" y="9493"/>
                  <a:pt x="6301" y="10811"/>
                </a:cubicBezTo>
                <a:cubicBezTo>
                  <a:pt x="6196" y="8956"/>
                  <a:pt x="5928" y="7276"/>
                  <a:pt x="5204" y="5554"/>
                </a:cubicBezTo>
                <a:lnTo>
                  <a:pt x="5204" y="5554"/>
                </a:lnTo>
                <a:cubicBezTo>
                  <a:pt x="4681" y="7375"/>
                  <a:pt x="5092" y="9437"/>
                  <a:pt x="6271" y="10921"/>
                </a:cubicBezTo>
                <a:cubicBezTo>
                  <a:pt x="5978" y="11964"/>
                  <a:pt x="5659" y="12999"/>
                  <a:pt x="5313" y="14024"/>
                </a:cubicBezTo>
                <a:cubicBezTo>
                  <a:pt x="5359" y="11787"/>
                  <a:pt x="4519" y="9708"/>
                  <a:pt x="2860" y="8207"/>
                </a:cubicBezTo>
                <a:lnTo>
                  <a:pt x="2860" y="8207"/>
                </a:lnTo>
                <a:cubicBezTo>
                  <a:pt x="2602" y="9307"/>
                  <a:pt x="2699" y="10490"/>
                  <a:pt x="3136" y="11534"/>
                </a:cubicBezTo>
                <a:cubicBezTo>
                  <a:pt x="3571" y="12573"/>
                  <a:pt x="4339" y="13469"/>
                  <a:pt x="5300" y="14059"/>
                </a:cubicBezTo>
                <a:cubicBezTo>
                  <a:pt x="4966" y="15051"/>
                  <a:pt x="4608" y="16036"/>
                  <a:pt x="4223" y="17011"/>
                </a:cubicBezTo>
                <a:cubicBezTo>
                  <a:pt x="4497" y="13672"/>
                  <a:pt x="920" y="11630"/>
                  <a:pt x="920" y="11630"/>
                </a:cubicBezTo>
                <a:lnTo>
                  <a:pt x="920" y="11630"/>
                </a:lnTo>
                <a:cubicBezTo>
                  <a:pt x="532" y="15451"/>
                  <a:pt x="3506" y="17109"/>
                  <a:pt x="4079" y="17391"/>
                </a:cubicBezTo>
                <a:cubicBezTo>
                  <a:pt x="3719" y="18295"/>
                  <a:pt x="3336" y="19186"/>
                  <a:pt x="2934" y="20073"/>
                </a:cubicBezTo>
                <a:cubicBezTo>
                  <a:pt x="2738" y="17509"/>
                  <a:pt x="762" y="15695"/>
                  <a:pt x="2" y="15087"/>
                </a:cubicBezTo>
                <a:lnTo>
                  <a:pt x="2" y="17135"/>
                </a:lnTo>
                <a:cubicBezTo>
                  <a:pt x="733" y="18934"/>
                  <a:pt x="2442" y="20004"/>
                  <a:pt x="2858" y="20242"/>
                </a:cubicBezTo>
                <a:cubicBezTo>
                  <a:pt x="2293" y="21479"/>
                  <a:pt x="1687" y="22697"/>
                  <a:pt x="1047" y="23894"/>
                </a:cubicBezTo>
                <a:cubicBezTo>
                  <a:pt x="1037" y="22325"/>
                  <a:pt x="557" y="20985"/>
                  <a:pt x="2" y="19951"/>
                </a:cubicBezTo>
                <a:lnTo>
                  <a:pt x="2" y="23315"/>
                </a:lnTo>
                <a:cubicBezTo>
                  <a:pt x="418" y="23741"/>
                  <a:pt x="791" y="23976"/>
                  <a:pt x="955" y="24069"/>
                </a:cubicBezTo>
                <a:cubicBezTo>
                  <a:pt x="647" y="24642"/>
                  <a:pt x="329" y="25210"/>
                  <a:pt x="2" y="25774"/>
                </a:cubicBezTo>
                <a:lnTo>
                  <a:pt x="2" y="26188"/>
                </a:lnTo>
                <a:cubicBezTo>
                  <a:pt x="401" y="25509"/>
                  <a:pt x="789" y="24822"/>
                  <a:pt x="1162" y="24128"/>
                </a:cubicBezTo>
                <a:cubicBezTo>
                  <a:pt x="1423" y="24155"/>
                  <a:pt x="1681" y="24167"/>
                  <a:pt x="1935" y="24167"/>
                </a:cubicBezTo>
                <a:cubicBezTo>
                  <a:pt x="6216" y="24167"/>
                  <a:pt x="9322" y="20554"/>
                  <a:pt x="9322" y="20554"/>
                </a:cubicBezTo>
                <a:lnTo>
                  <a:pt x="9322" y="20554"/>
                </a:lnTo>
                <a:cubicBezTo>
                  <a:pt x="4672" y="20572"/>
                  <a:pt x="2242" y="22731"/>
                  <a:pt x="1397" y="23679"/>
                </a:cubicBezTo>
                <a:cubicBezTo>
                  <a:pt x="1979" y="22572"/>
                  <a:pt x="2533" y="21452"/>
                  <a:pt x="3053" y="20316"/>
                </a:cubicBezTo>
                <a:cubicBezTo>
                  <a:pt x="3354" y="20383"/>
                  <a:pt x="3657" y="20412"/>
                  <a:pt x="3960" y="20412"/>
                </a:cubicBezTo>
                <a:cubicBezTo>
                  <a:pt x="6870" y="20412"/>
                  <a:pt x="9707" y="17639"/>
                  <a:pt x="9707" y="17639"/>
                </a:cubicBezTo>
                <a:cubicBezTo>
                  <a:pt x="9648" y="17638"/>
                  <a:pt x="9590" y="17638"/>
                  <a:pt x="9533" y="17638"/>
                </a:cubicBezTo>
                <a:cubicBezTo>
                  <a:pt x="5789" y="17638"/>
                  <a:pt x="3835" y="19319"/>
                  <a:pt x="3192" y="20005"/>
                </a:cubicBezTo>
                <a:cubicBezTo>
                  <a:pt x="3578" y="19151"/>
                  <a:pt x="3945" y="18289"/>
                  <a:pt x="4294" y="17417"/>
                </a:cubicBezTo>
                <a:cubicBezTo>
                  <a:pt x="5690" y="17196"/>
                  <a:pt x="6466" y="16919"/>
                  <a:pt x="7516" y="16397"/>
                </a:cubicBezTo>
                <a:cubicBezTo>
                  <a:pt x="8597" y="15861"/>
                  <a:pt x="9523" y="14888"/>
                  <a:pt x="10250" y="13923"/>
                </a:cubicBezTo>
                <a:lnTo>
                  <a:pt x="10250" y="13923"/>
                </a:lnTo>
                <a:cubicBezTo>
                  <a:pt x="7999" y="14196"/>
                  <a:pt x="5865" y="15461"/>
                  <a:pt x="4383" y="17186"/>
                </a:cubicBezTo>
                <a:cubicBezTo>
                  <a:pt x="4781" y="16181"/>
                  <a:pt x="5150" y="15164"/>
                  <a:pt x="5497" y="14142"/>
                </a:cubicBezTo>
                <a:cubicBezTo>
                  <a:pt x="6602" y="14037"/>
                  <a:pt x="7636" y="13581"/>
                  <a:pt x="8534" y="12925"/>
                </a:cubicBezTo>
                <a:cubicBezTo>
                  <a:pt x="9466" y="12243"/>
                  <a:pt x="10332" y="11598"/>
                  <a:pt x="11108" y="10745"/>
                </a:cubicBezTo>
                <a:lnTo>
                  <a:pt x="11108" y="10745"/>
                </a:lnTo>
                <a:cubicBezTo>
                  <a:pt x="8935" y="10871"/>
                  <a:pt x="6855" y="12044"/>
                  <a:pt x="5601" y="13818"/>
                </a:cubicBezTo>
                <a:cubicBezTo>
                  <a:pt x="5902" y="12912"/>
                  <a:pt x="6182" y="11998"/>
                  <a:pt x="6442" y="11078"/>
                </a:cubicBezTo>
                <a:cubicBezTo>
                  <a:pt x="7536" y="10843"/>
                  <a:pt x="8482" y="9969"/>
                  <a:pt x="9242" y="9146"/>
                </a:cubicBezTo>
                <a:cubicBezTo>
                  <a:pt x="10026" y="8296"/>
                  <a:pt x="10531" y="7318"/>
                  <a:pt x="10636" y="6165"/>
                </a:cubicBezTo>
                <a:lnTo>
                  <a:pt x="10636" y="6165"/>
                </a:lnTo>
                <a:cubicBezTo>
                  <a:pt x="8912" y="6977"/>
                  <a:pt x="7477" y="8782"/>
                  <a:pt x="6594" y="10547"/>
                </a:cubicBezTo>
                <a:cubicBezTo>
                  <a:pt x="6925" y="9330"/>
                  <a:pt x="7219" y="8102"/>
                  <a:pt x="7477" y="6868"/>
                </a:cubicBezTo>
                <a:cubicBezTo>
                  <a:pt x="9826" y="4261"/>
                  <a:pt x="8409" y="1"/>
                  <a:pt x="8409" y="1"/>
                </a:cubicBezTo>
                <a:close/>
                <a:moveTo>
                  <a:pt x="8296" y="24302"/>
                </a:moveTo>
                <a:cubicBezTo>
                  <a:pt x="3991" y="24302"/>
                  <a:pt x="1349" y="25739"/>
                  <a:pt x="0" y="26779"/>
                </a:cubicBezTo>
                <a:lnTo>
                  <a:pt x="0" y="27962"/>
                </a:lnTo>
                <a:cubicBezTo>
                  <a:pt x="158" y="27971"/>
                  <a:pt x="315" y="27975"/>
                  <a:pt x="470" y="27975"/>
                </a:cubicBezTo>
                <a:cubicBezTo>
                  <a:pt x="5065" y="27975"/>
                  <a:pt x="8554" y="24304"/>
                  <a:pt x="8554" y="24304"/>
                </a:cubicBezTo>
                <a:cubicBezTo>
                  <a:pt x="8467" y="24303"/>
                  <a:pt x="8381" y="24302"/>
                  <a:pt x="8296" y="24302"/>
                </a:cubicBezTo>
                <a:close/>
                <a:moveTo>
                  <a:pt x="2920" y="29002"/>
                </a:moveTo>
                <a:cubicBezTo>
                  <a:pt x="1778" y="29002"/>
                  <a:pt x="804" y="29128"/>
                  <a:pt x="0" y="29306"/>
                </a:cubicBezTo>
                <a:lnTo>
                  <a:pt x="0" y="30841"/>
                </a:lnTo>
                <a:cubicBezTo>
                  <a:pt x="45" y="30842"/>
                  <a:pt x="89" y="30842"/>
                  <a:pt x="133" y="30842"/>
                </a:cubicBezTo>
                <a:cubicBezTo>
                  <a:pt x="3342" y="30842"/>
                  <a:pt x="5535" y="29209"/>
                  <a:pt x="5535" y="29209"/>
                </a:cubicBezTo>
                <a:cubicBezTo>
                  <a:pt x="4583" y="29063"/>
                  <a:pt x="3712" y="29002"/>
                  <a:pt x="2920" y="29002"/>
                </a:cubicBezTo>
                <a:close/>
                <a:moveTo>
                  <a:pt x="3012" y="31359"/>
                </a:moveTo>
                <a:cubicBezTo>
                  <a:pt x="1926" y="31359"/>
                  <a:pt x="915" y="31470"/>
                  <a:pt x="0" y="31643"/>
                </a:cubicBezTo>
                <a:lnTo>
                  <a:pt x="0" y="33838"/>
                </a:lnTo>
                <a:cubicBezTo>
                  <a:pt x="2896" y="33206"/>
                  <a:pt x="4877" y="31469"/>
                  <a:pt x="4877" y="31469"/>
                </a:cubicBezTo>
                <a:cubicBezTo>
                  <a:pt x="4235" y="31393"/>
                  <a:pt x="3612" y="31359"/>
                  <a:pt x="3012" y="313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1" name="Google Shape;4681;p25"/>
          <p:cNvSpPr/>
          <p:nvPr/>
        </p:nvSpPr>
        <p:spPr>
          <a:xfrm rot="-5400000">
            <a:off x="4506425" y="-645075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2" name="Google Shape;4682;p25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4683" name="Google Shape;4683;p25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5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5" name="Google Shape;4685;p25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4686" name="Google Shape;4686;p25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5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5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5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5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5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5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5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5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5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5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5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5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5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5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5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5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5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5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5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6" name="Google Shape;4706;p25"/>
          <p:cNvGrpSpPr/>
          <p:nvPr/>
        </p:nvGrpSpPr>
        <p:grpSpPr>
          <a:xfrm>
            <a:off x="3653550" y="4339025"/>
            <a:ext cx="649200" cy="528950"/>
            <a:chOff x="3653550" y="4339025"/>
            <a:chExt cx="649200" cy="528950"/>
          </a:xfrm>
        </p:grpSpPr>
        <p:sp>
          <p:nvSpPr>
            <p:cNvPr id="4707" name="Google Shape;4707;p25"/>
            <p:cNvSpPr/>
            <p:nvPr/>
          </p:nvSpPr>
          <p:spPr>
            <a:xfrm>
              <a:off x="4291950" y="4339025"/>
              <a:ext cx="950" cy="750"/>
            </a:xfrm>
            <a:custGeom>
              <a:avLst/>
              <a:gdLst/>
              <a:ahLst/>
              <a:cxnLst/>
              <a:rect l="l" t="t" r="r" b="b"/>
              <a:pathLst>
                <a:path w="38" h="30" extrusionOk="0">
                  <a:moveTo>
                    <a:pt x="18" y="1"/>
                  </a:moveTo>
                  <a:cubicBezTo>
                    <a:pt x="1" y="1"/>
                    <a:pt x="1" y="29"/>
                    <a:pt x="19" y="29"/>
                  </a:cubicBezTo>
                  <a:cubicBezTo>
                    <a:pt x="37" y="29"/>
                    <a:pt x="37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5"/>
            <p:cNvSpPr/>
            <p:nvPr/>
          </p:nvSpPr>
          <p:spPr>
            <a:xfrm>
              <a:off x="3653550" y="4592700"/>
              <a:ext cx="649200" cy="275275"/>
            </a:xfrm>
            <a:custGeom>
              <a:avLst/>
              <a:gdLst/>
              <a:ahLst/>
              <a:cxnLst/>
              <a:rect l="l" t="t" r="r" b="b"/>
              <a:pathLst>
                <a:path w="25968" h="11011" extrusionOk="0">
                  <a:moveTo>
                    <a:pt x="11734" y="1"/>
                  </a:moveTo>
                  <a:cubicBezTo>
                    <a:pt x="11734" y="1"/>
                    <a:pt x="6139" y="1932"/>
                    <a:pt x="5306" y="2838"/>
                  </a:cubicBezTo>
                  <a:cubicBezTo>
                    <a:pt x="4676" y="3525"/>
                    <a:pt x="5795" y="4693"/>
                    <a:pt x="6376" y="5220"/>
                  </a:cubicBezTo>
                  <a:cubicBezTo>
                    <a:pt x="6298" y="5217"/>
                    <a:pt x="6226" y="5215"/>
                    <a:pt x="6158" y="5215"/>
                  </a:cubicBezTo>
                  <a:cubicBezTo>
                    <a:pt x="5873" y="5215"/>
                    <a:pt x="5684" y="5249"/>
                    <a:pt x="5612" y="5328"/>
                  </a:cubicBezTo>
                  <a:cubicBezTo>
                    <a:pt x="5538" y="5406"/>
                    <a:pt x="5612" y="5518"/>
                    <a:pt x="5808" y="5654"/>
                  </a:cubicBezTo>
                  <a:cubicBezTo>
                    <a:pt x="4906" y="5734"/>
                    <a:pt x="3163" y="6236"/>
                    <a:pt x="135" y="8278"/>
                  </a:cubicBezTo>
                  <a:cubicBezTo>
                    <a:pt x="0" y="8368"/>
                    <a:pt x="29" y="8498"/>
                    <a:pt x="198" y="8572"/>
                  </a:cubicBezTo>
                  <a:cubicBezTo>
                    <a:pt x="269" y="8602"/>
                    <a:pt x="354" y="8617"/>
                    <a:pt x="438" y="8617"/>
                  </a:cubicBezTo>
                  <a:cubicBezTo>
                    <a:pt x="553" y="8617"/>
                    <a:pt x="667" y="8590"/>
                    <a:pt x="745" y="8537"/>
                  </a:cubicBezTo>
                  <a:cubicBezTo>
                    <a:pt x="2609" y="7280"/>
                    <a:pt x="5030" y="6042"/>
                    <a:pt x="5983" y="6042"/>
                  </a:cubicBezTo>
                  <a:cubicBezTo>
                    <a:pt x="6054" y="6042"/>
                    <a:pt x="6117" y="6049"/>
                    <a:pt x="6171" y="6063"/>
                  </a:cubicBezTo>
                  <a:cubicBezTo>
                    <a:pt x="6905" y="6258"/>
                    <a:pt x="6278" y="8104"/>
                    <a:pt x="5233" y="9706"/>
                  </a:cubicBezTo>
                  <a:cubicBezTo>
                    <a:pt x="5161" y="9815"/>
                    <a:pt x="5268" y="9934"/>
                    <a:pt x="5470" y="9972"/>
                  </a:cubicBezTo>
                  <a:cubicBezTo>
                    <a:pt x="5513" y="9980"/>
                    <a:pt x="5557" y="9984"/>
                    <a:pt x="5600" y="9984"/>
                  </a:cubicBezTo>
                  <a:cubicBezTo>
                    <a:pt x="5745" y="9984"/>
                    <a:pt x="5881" y="9940"/>
                    <a:pt x="5947" y="9867"/>
                  </a:cubicBezTo>
                  <a:cubicBezTo>
                    <a:pt x="5955" y="9860"/>
                    <a:pt x="5961" y="9852"/>
                    <a:pt x="5967" y="9845"/>
                  </a:cubicBezTo>
                  <a:cubicBezTo>
                    <a:pt x="7223" y="7920"/>
                    <a:pt x="7373" y="6881"/>
                    <a:pt x="7185" y="6319"/>
                  </a:cubicBezTo>
                  <a:lnTo>
                    <a:pt x="7185" y="6319"/>
                  </a:lnTo>
                  <a:cubicBezTo>
                    <a:pt x="7989" y="6643"/>
                    <a:pt x="9041" y="7017"/>
                    <a:pt x="10240" y="7411"/>
                  </a:cubicBezTo>
                  <a:cubicBezTo>
                    <a:pt x="11872" y="7947"/>
                    <a:pt x="13768" y="8524"/>
                    <a:pt x="15652" y="9072"/>
                  </a:cubicBezTo>
                  <a:cubicBezTo>
                    <a:pt x="19061" y="10062"/>
                    <a:pt x="22414" y="11011"/>
                    <a:pt x="24140" y="11011"/>
                  </a:cubicBezTo>
                  <a:cubicBezTo>
                    <a:pt x="24661" y="11011"/>
                    <a:pt x="25034" y="10924"/>
                    <a:pt x="25215" y="10727"/>
                  </a:cubicBezTo>
                  <a:cubicBezTo>
                    <a:pt x="25967" y="9905"/>
                    <a:pt x="21467" y="8726"/>
                    <a:pt x="17150" y="7573"/>
                  </a:cubicBezTo>
                  <a:cubicBezTo>
                    <a:pt x="15183" y="7047"/>
                    <a:pt x="13182" y="6538"/>
                    <a:pt x="11411" y="6129"/>
                  </a:cubicBezTo>
                  <a:cubicBezTo>
                    <a:pt x="10087" y="5823"/>
                    <a:pt x="8891" y="5572"/>
                    <a:pt x="7933" y="5412"/>
                  </a:cubicBezTo>
                  <a:cubicBezTo>
                    <a:pt x="9160" y="5300"/>
                    <a:pt x="10930" y="5042"/>
                    <a:pt x="11457" y="4468"/>
                  </a:cubicBezTo>
                  <a:cubicBezTo>
                    <a:pt x="12288" y="3563"/>
                    <a:pt x="11734" y="1"/>
                    <a:pt x="11734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5"/>
            <p:cNvSpPr/>
            <p:nvPr/>
          </p:nvSpPr>
          <p:spPr>
            <a:xfrm>
              <a:off x="3894400" y="4640950"/>
              <a:ext cx="408300" cy="227000"/>
            </a:xfrm>
            <a:custGeom>
              <a:avLst/>
              <a:gdLst/>
              <a:ahLst/>
              <a:cxnLst/>
              <a:rect l="l" t="t" r="r" b="b"/>
              <a:pathLst>
                <a:path w="16332" h="9080" extrusionOk="0">
                  <a:moveTo>
                    <a:pt x="1777" y="0"/>
                  </a:moveTo>
                  <a:lnTo>
                    <a:pt x="0" y="604"/>
                  </a:lnTo>
                  <a:lnTo>
                    <a:pt x="604" y="2380"/>
                  </a:lnTo>
                  <a:cubicBezTo>
                    <a:pt x="2236" y="3378"/>
                    <a:pt x="4133" y="4451"/>
                    <a:pt x="6017" y="5470"/>
                  </a:cubicBezTo>
                  <a:cubicBezTo>
                    <a:pt x="9424" y="7316"/>
                    <a:pt x="12779" y="9080"/>
                    <a:pt x="14504" y="9080"/>
                  </a:cubicBezTo>
                  <a:cubicBezTo>
                    <a:pt x="15025" y="9080"/>
                    <a:pt x="15397" y="8919"/>
                    <a:pt x="15578" y="8552"/>
                  </a:cubicBezTo>
                  <a:cubicBezTo>
                    <a:pt x="16332" y="7024"/>
                    <a:pt x="11833" y="4829"/>
                    <a:pt x="7516" y="2686"/>
                  </a:cubicBezTo>
                  <a:cubicBezTo>
                    <a:pt x="5549" y="1708"/>
                    <a:pt x="3548" y="761"/>
                    <a:pt x="1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5"/>
            <p:cNvSpPr/>
            <p:nvPr/>
          </p:nvSpPr>
          <p:spPr>
            <a:xfrm>
              <a:off x="3786525" y="4598225"/>
              <a:ext cx="152325" cy="102200"/>
            </a:xfrm>
            <a:custGeom>
              <a:avLst/>
              <a:gdLst/>
              <a:ahLst/>
              <a:cxnLst/>
              <a:rect l="l" t="t" r="r" b="b"/>
              <a:pathLst>
                <a:path w="6093" h="4088" extrusionOk="0">
                  <a:moveTo>
                    <a:pt x="843" y="1"/>
                  </a:moveTo>
                  <a:cubicBezTo>
                    <a:pt x="554" y="1"/>
                    <a:pt x="364" y="67"/>
                    <a:pt x="293" y="212"/>
                  </a:cubicBezTo>
                  <a:cubicBezTo>
                    <a:pt x="0" y="805"/>
                    <a:pt x="2051" y="2330"/>
                    <a:pt x="4919" y="4087"/>
                  </a:cubicBezTo>
                  <a:lnTo>
                    <a:pt x="6092" y="1706"/>
                  </a:lnTo>
                  <a:cubicBezTo>
                    <a:pt x="3727" y="690"/>
                    <a:pt x="1771" y="1"/>
                    <a:pt x="8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5"/>
            <p:cNvSpPr/>
            <p:nvPr/>
          </p:nvSpPr>
          <p:spPr>
            <a:xfrm>
              <a:off x="3653625" y="4618200"/>
              <a:ext cx="204600" cy="202100"/>
            </a:xfrm>
            <a:custGeom>
              <a:avLst/>
              <a:gdLst/>
              <a:ahLst/>
              <a:cxnLst/>
              <a:rect l="l" t="t" r="r" b="b"/>
              <a:pathLst>
                <a:path w="8184" h="8084" extrusionOk="0">
                  <a:moveTo>
                    <a:pt x="6074" y="1"/>
                  </a:moveTo>
                  <a:cubicBezTo>
                    <a:pt x="5273" y="1"/>
                    <a:pt x="3496" y="690"/>
                    <a:pt x="132" y="4907"/>
                  </a:cubicBezTo>
                  <a:cubicBezTo>
                    <a:pt x="0" y="5078"/>
                    <a:pt x="26" y="5321"/>
                    <a:pt x="195" y="5455"/>
                  </a:cubicBezTo>
                  <a:cubicBezTo>
                    <a:pt x="266" y="5511"/>
                    <a:pt x="352" y="5539"/>
                    <a:pt x="436" y="5539"/>
                  </a:cubicBezTo>
                  <a:cubicBezTo>
                    <a:pt x="551" y="5539"/>
                    <a:pt x="664" y="5489"/>
                    <a:pt x="742" y="5392"/>
                  </a:cubicBezTo>
                  <a:cubicBezTo>
                    <a:pt x="2609" y="3054"/>
                    <a:pt x="5029" y="748"/>
                    <a:pt x="5981" y="748"/>
                  </a:cubicBezTo>
                  <a:cubicBezTo>
                    <a:pt x="6051" y="748"/>
                    <a:pt x="6114" y="760"/>
                    <a:pt x="6168" y="787"/>
                  </a:cubicBezTo>
                  <a:cubicBezTo>
                    <a:pt x="6902" y="1149"/>
                    <a:pt x="6275" y="4584"/>
                    <a:pt x="5230" y="7566"/>
                  </a:cubicBezTo>
                  <a:cubicBezTo>
                    <a:pt x="5158" y="7768"/>
                    <a:pt x="5263" y="7990"/>
                    <a:pt x="5467" y="8061"/>
                  </a:cubicBezTo>
                  <a:cubicBezTo>
                    <a:pt x="5510" y="8076"/>
                    <a:pt x="5553" y="8083"/>
                    <a:pt x="5596" y="8083"/>
                  </a:cubicBezTo>
                  <a:cubicBezTo>
                    <a:pt x="5741" y="8083"/>
                    <a:pt x="5879" y="8000"/>
                    <a:pt x="5944" y="7866"/>
                  </a:cubicBezTo>
                  <a:cubicBezTo>
                    <a:pt x="5950" y="7851"/>
                    <a:pt x="5958" y="7839"/>
                    <a:pt x="5961" y="7822"/>
                  </a:cubicBezTo>
                  <a:cubicBezTo>
                    <a:pt x="8183" y="1492"/>
                    <a:pt x="6942" y="302"/>
                    <a:pt x="6509" y="89"/>
                  </a:cubicBezTo>
                  <a:cubicBezTo>
                    <a:pt x="6422" y="46"/>
                    <a:pt x="6280" y="1"/>
                    <a:pt x="6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5"/>
            <p:cNvSpPr/>
            <p:nvPr/>
          </p:nvSpPr>
          <p:spPr>
            <a:xfrm>
              <a:off x="3765375" y="4355750"/>
              <a:ext cx="195400" cy="255475"/>
            </a:xfrm>
            <a:custGeom>
              <a:avLst/>
              <a:gdLst/>
              <a:ahLst/>
              <a:cxnLst/>
              <a:rect l="l" t="t" r="r" b="b"/>
              <a:pathLst>
                <a:path w="7816" h="10219" extrusionOk="0">
                  <a:moveTo>
                    <a:pt x="7261" y="1"/>
                  </a:moveTo>
                  <a:lnTo>
                    <a:pt x="7261" y="1"/>
                  </a:lnTo>
                  <a:cubicBezTo>
                    <a:pt x="7261" y="1"/>
                    <a:pt x="1666" y="3595"/>
                    <a:pt x="833" y="5280"/>
                  </a:cubicBezTo>
                  <a:cubicBezTo>
                    <a:pt x="1" y="6968"/>
                    <a:pt x="2220" y="10219"/>
                    <a:pt x="2220" y="10219"/>
                  </a:cubicBezTo>
                  <a:cubicBezTo>
                    <a:pt x="2220" y="10219"/>
                    <a:pt x="6152" y="10000"/>
                    <a:pt x="6984" y="8313"/>
                  </a:cubicBezTo>
                  <a:cubicBezTo>
                    <a:pt x="7815" y="6626"/>
                    <a:pt x="7261" y="1"/>
                    <a:pt x="7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13" name="Google Shape;4713;p2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4" name="Google Shape;4714;p25"/>
          <p:cNvSpPr txBox="1">
            <a:spLocks noGrp="1"/>
          </p:cNvSpPr>
          <p:nvPr>
            <p:ph type="title"/>
          </p:nvPr>
        </p:nvSpPr>
        <p:spPr>
          <a:xfrm>
            <a:off x="1849263" y="1679700"/>
            <a:ext cx="25371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15" name="Google Shape;4715;p25"/>
          <p:cNvSpPr txBox="1">
            <a:spLocks noGrp="1"/>
          </p:cNvSpPr>
          <p:nvPr>
            <p:ph type="subTitle" idx="1"/>
          </p:nvPr>
        </p:nvSpPr>
        <p:spPr>
          <a:xfrm>
            <a:off x="1849285" y="2070325"/>
            <a:ext cx="253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6" name="Google Shape;4716;p25"/>
          <p:cNvSpPr txBox="1">
            <a:spLocks noGrp="1"/>
          </p:cNvSpPr>
          <p:nvPr>
            <p:ph type="title" idx="2"/>
          </p:nvPr>
        </p:nvSpPr>
        <p:spPr>
          <a:xfrm>
            <a:off x="5886913" y="1679700"/>
            <a:ext cx="25371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17" name="Google Shape;4717;p25"/>
          <p:cNvSpPr txBox="1">
            <a:spLocks noGrp="1"/>
          </p:cNvSpPr>
          <p:nvPr>
            <p:ph type="subTitle" idx="3"/>
          </p:nvPr>
        </p:nvSpPr>
        <p:spPr>
          <a:xfrm>
            <a:off x="5886932" y="2070325"/>
            <a:ext cx="253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8" name="Google Shape;4718;p25"/>
          <p:cNvSpPr txBox="1">
            <a:spLocks noGrp="1"/>
          </p:cNvSpPr>
          <p:nvPr>
            <p:ph type="title" idx="4"/>
          </p:nvPr>
        </p:nvSpPr>
        <p:spPr>
          <a:xfrm>
            <a:off x="1849263" y="3139825"/>
            <a:ext cx="25371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19" name="Google Shape;4719;p25"/>
          <p:cNvSpPr txBox="1">
            <a:spLocks noGrp="1"/>
          </p:cNvSpPr>
          <p:nvPr>
            <p:ph type="subTitle" idx="5"/>
          </p:nvPr>
        </p:nvSpPr>
        <p:spPr>
          <a:xfrm>
            <a:off x="1849274" y="3530450"/>
            <a:ext cx="253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0" name="Google Shape;4720;p25"/>
          <p:cNvSpPr txBox="1">
            <a:spLocks noGrp="1"/>
          </p:cNvSpPr>
          <p:nvPr>
            <p:ph type="title" idx="6"/>
          </p:nvPr>
        </p:nvSpPr>
        <p:spPr>
          <a:xfrm>
            <a:off x="5886913" y="3139825"/>
            <a:ext cx="25371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21" name="Google Shape;4721;p25"/>
          <p:cNvSpPr txBox="1">
            <a:spLocks noGrp="1"/>
          </p:cNvSpPr>
          <p:nvPr>
            <p:ph type="subTitle" idx="7"/>
          </p:nvPr>
        </p:nvSpPr>
        <p:spPr>
          <a:xfrm>
            <a:off x="5886921" y="3530450"/>
            <a:ext cx="25371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5"/>
          <p:cNvSpPr txBox="1">
            <a:spLocks noGrp="1"/>
          </p:cNvSpPr>
          <p:nvPr>
            <p:ph type="title" idx="8"/>
          </p:nvPr>
        </p:nvSpPr>
        <p:spPr>
          <a:xfrm>
            <a:off x="719938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5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4" name="Google Shape;5394;p2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5" name="Google Shape;5395;p29"/>
          <p:cNvSpPr txBox="1">
            <a:spLocks noGrp="1"/>
          </p:cNvSpPr>
          <p:nvPr>
            <p:ph type="ctrTitle"/>
          </p:nvPr>
        </p:nvSpPr>
        <p:spPr>
          <a:xfrm>
            <a:off x="4638600" y="540000"/>
            <a:ext cx="37854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5396" name="Google Shape;5396;p29"/>
          <p:cNvGrpSpPr/>
          <p:nvPr/>
        </p:nvGrpSpPr>
        <p:grpSpPr>
          <a:xfrm>
            <a:off x="272325" y="183724"/>
            <a:ext cx="8713911" cy="2814851"/>
            <a:chOff x="272325" y="183724"/>
            <a:chExt cx="8713911" cy="2814851"/>
          </a:xfrm>
        </p:grpSpPr>
        <p:sp>
          <p:nvSpPr>
            <p:cNvPr id="5397" name="Google Shape;5397;p29"/>
            <p:cNvSpPr/>
            <p:nvPr/>
          </p:nvSpPr>
          <p:spPr>
            <a:xfrm rot="1973773" flipH="1">
              <a:off x="8747746" y="25394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9"/>
            <p:cNvSpPr/>
            <p:nvPr/>
          </p:nvSpPr>
          <p:spPr>
            <a:xfrm rot="-2359819" flipH="1">
              <a:off x="8613271" y="11763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9"/>
            <p:cNvSpPr/>
            <p:nvPr/>
          </p:nvSpPr>
          <p:spPr>
            <a:xfrm rot="1973773" flipH="1">
              <a:off x="3275790" y="15861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9"/>
            <p:cNvSpPr/>
            <p:nvPr/>
          </p:nvSpPr>
          <p:spPr>
            <a:xfrm flipH="1">
              <a:off x="683896" y="34358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9"/>
            <p:cNvSpPr/>
            <p:nvPr/>
          </p:nvSpPr>
          <p:spPr>
            <a:xfrm rot="-2359819" flipH="1">
              <a:off x="311774" y="6226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9"/>
            <p:cNvSpPr/>
            <p:nvPr/>
          </p:nvSpPr>
          <p:spPr>
            <a:xfrm rot="-2359819" flipH="1">
              <a:off x="5254623" y="3851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9"/>
            <p:cNvSpPr/>
            <p:nvPr/>
          </p:nvSpPr>
          <p:spPr>
            <a:xfrm rot="-722910" flipH="1">
              <a:off x="4400106" y="2473593"/>
              <a:ext cx="201291" cy="196421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9"/>
            <p:cNvSpPr/>
            <p:nvPr/>
          </p:nvSpPr>
          <p:spPr>
            <a:xfrm flipH="1">
              <a:off x="5611715" y="1837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9"/>
            <p:cNvSpPr/>
            <p:nvPr/>
          </p:nvSpPr>
          <p:spPr>
            <a:xfrm rot="1973773" flipH="1">
              <a:off x="4675750" y="27632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9"/>
            <p:cNvSpPr/>
            <p:nvPr/>
          </p:nvSpPr>
          <p:spPr>
            <a:xfrm rot="-2359819" flipH="1">
              <a:off x="8505428" y="21307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9"/>
            <p:cNvSpPr/>
            <p:nvPr/>
          </p:nvSpPr>
          <p:spPr>
            <a:xfrm rot="-2359819" flipH="1">
              <a:off x="1027099" y="4417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8" name="Google Shape;5408;p29"/>
          <p:cNvGrpSpPr/>
          <p:nvPr/>
        </p:nvGrpSpPr>
        <p:grpSpPr>
          <a:xfrm>
            <a:off x="8296467" y="3410300"/>
            <a:ext cx="629717" cy="1396752"/>
            <a:chOff x="8296467" y="3410300"/>
            <a:chExt cx="629717" cy="1396752"/>
          </a:xfrm>
        </p:grpSpPr>
        <p:sp>
          <p:nvSpPr>
            <p:cNvPr id="5409" name="Google Shape;5409;p29"/>
            <p:cNvSpPr/>
            <p:nvPr/>
          </p:nvSpPr>
          <p:spPr>
            <a:xfrm flipH="1">
              <a:off x="8374537" y="3410300"/>
              <a:ext cx="551647" cy="1396752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9"/>
            <p:cNvSpPr/>
            <p:nvPr/>
          </p:nvSpPr>
          <p:spPr>
            <a:xfrm flipH="1">
              <a:off x="8541368" y="3526518"/>
              <a:ext cx="295033" cy="1280533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9"/>
            <p:cNvSpPr/>
            <p:nvPr/>
          </p:nvSpPr>
          <p:spPr>
            <a:xfrm flipH="1">
              <a:off x="8296467" y="3722793"/>
              <a:ext cx="306128" cy="1084255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9"/>
            <p:cNvSpPr/>
            <p:nvPr/>
          </p:nvSpPr>
          <p:spPr>
            <a:xfrm flipH="1">
              <a:off x="8392826" y="3830040"/>
              <a:ext cx="141764" cy="971528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3" name="Google Shape;5413;p29"/>
          <p:cNvSpPr/>
          <p:nvPr/>
        </p:nvSpPr>
        <p:spPr>
          <a:xfrm>
            <a:off x="2696957" y="4042750"/>
            <a:ext cx="374134" cy="701697"/>
          </a:xfrm>
          <a:custGeom>
            <a:avLst/>
            <a:gdLst/>
            <a:ahLst/>
            <a:cxnLst/>
            <a:rect l="l" t="t" r="r" b="b"/>
            <a:pathLst>
              <a:path w="5463" h="10246" extrusionOk="0">
                <a:moveTo>
                  <a:pt x="2196" y="1"/>
                </a:moveTo>
                <a:cubicBezTo>
                  <a:pt x="1603" y="2184"/>
                  <a:pt x="1347" y="4456"/>
                  <a:pt x="1427" y="6715"/>
                </a:cubicBezTo>
                <a:cubicBezTo>
                  <a:pt x="1048" y="6012"/>
                  <a:pt x="602" y="5351"/>
                  <a:pt x="103" y="4747"/>
                </a:cubicBezTo>
                <a:lnTo>
                  <a:pt x="103" y="4747"/>
                </a:lnTo>
                <a:cubicBezTo>
                  <a:pt x="0" y="6189"/>
                  <a:pt x="211" y="7649"/>
                  <a:pt x="697" y="9013"/>
                </a:cubicBezTo>
                <a:cubicBezTo>
                  <a:pt x="836" y="9403"/>
                  <a:pt x="998" y="9785"/>
                  <a:pt x="1180" y="10156"/>
                </a:cubicBezTo>
                <a:cubicBezTo>
                  <a:pt x="1402" y="10181"/>
                  <a:pt x="1617" y="10201"/>
                  <a:pt x="1826" y="10215"/>
                </a:cubicBezTo>
                <a:cubicBezTo>
                  <a:pt x="2085" y="10232"/>
                  <a:pt x="2336" y="10240"/>
                  <a:pt x="2576" y="10244"/>
                </a:cubicBezTo>
                <a:cubicBezTo>
                  <a:pt x="2607" y="10244"/>
                  <a:pt x="2638" y="10246"/>
                  <a:pt x="2669" y="10246"/>
                </a:cubicBezTo>
                <a:lnTo>
                  <a:pt x="2856" y="10246"/>
                </a:lnTo>
                <a:cubicBezTo>
                  <a:pt x="3097" y="10244"/>
                  <a:pt x="3328" y="10236"/>
                  <a:pt x="3548" y="10222"/>
                </a:cubicBezTo>
                <a:cubicBezTo>
                  <a:pt x="3734" y="9822"/>
                  <a:pt x="3904" y="9417"/>
                  <a:pt x="4060" y="9010"/>
                </a:cubicBezTo>
                <a:cubicBezTo>
                  <a:pt x="4963" y="6682"/>
                  <a:pt x="5456" y="4238"/>
                  <a:pt x="5463" y="1684"/>
                </a:cubicBezTo>
                <a:lnTo>
                  <a:pt x="5463" y="1684"/>
                </a:lnTo>
                <a:cubicBezTo>
                  <a:pt x="4408" y="3265"/>
                  <a:pt x="3624" y="5022"/>
                  <a:pt x="3134" y="6859"/>
                </a:cubicBezTo>
                <a:cubicBezTo>
                  <a:pt x="3159" y="4591"/>
                  <a:pt x="2850" y="2341"/>
                  <a:pt x="2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29"/>
          <p:cNvSpPr/>
          <p:nvPr/>
        </p:nvSpPr>
        <p:spPr>
          <a:xfrm>
            <a:off x="2565007" y="4192625"/>
            <a:ext cx="319560" cy="544533"/>
          </a:xfrm>
          <a:custGeom>
            <a:avLst/>
            <a:gdLst/>
            <a:ahLst/>
            <a:cxnLst/>
            <a:rect l="l" t="t" r="r" b="b"/>
            <a:pathLst>
              <a:path w="6740" h="11485" extrusionOk="0">
                <a:moveTo>
                  <a:pt x="3358" y="1"/>
                </a:moveTo>
                <a:cubicBezTo>
                  <a:pt x="2953" y="2674"/>
                  <a:pt x="2838" y="5324"/>
                  <a:pt x="2876" y="7227"/>
                </a:cubicBezTo>
                <a:cubicBezTo>
                  <a:pt x="2877" y="7323"/>
                  <a:pt x="2880" y="7411"/>
                  <a:pt x="2883" y="7503"/>
                </a:cubicBezTo>
                <a:cubicBezTo>
                  <a:pt x="2538" y="5647"/>
                  <a:pt x="1710" y="4219"/>
                  <a:pt x="1147" y="2519"/>
                </a:cubicBezTo>
                <a:lnTo>
                  <a:pt x="1147" y="2519"/>
                </a:lnTo>
                <a:cubicBezTo>
                  <a:pt x="1210" y="4946"/>
                  <a:pt x="1835" y="6828"/>
                  <a:pt x="2302" y="8983"/>
                </a:cubicBezTo>
                <a:cubicBezTo>
                  <a:pt x="1859" y="7906"/>
                  <a:pt x="868" y="6667"/>
                  <a:pt x="289" y="5788"/>
                </a:cubicBezTo>
                <a:lnTo>
                  <a:pt x="289" y="5788"/>
                </a:lnTo>
                <a:cubicBezTo>
                  <a:pt x="553" y="7361"/>
                  <a:pt x="1435" y="8948"/>
                  <a:pt x="1960" y="10182"/>
                </a:cubicBezTo>
                <a:cubicBezTo>
                  <a:pt x="1598" y="9719"/>
                  <a:pt x="436" y="9149"/>
                  <a:pt x="1" y="8750"/>
                </a:cubicBezTo>
                <a:lnTo>
                  <a:pt x="1" y="8750"/>
                </a:lnTo>
                <a:cubicBezTo>
                  <a:pt x="262" y="9691"/>
                  <a:pt x="1167" y="10585"/>
                  <a:pt x="1872" y="11357"/>
                </a:cubicBezTo>
                <a:cubicBezTo>
                  <a:pt x="2516" y="11440"/>
                  <a:pt x="3166" y="11485"/>
                  <a:pt x="3815" y="11485"/>
                </a:cubicBezTo>
                <a:cubicBezTo>
                  <a:pt x="4146" y="11485"/>
                  <a:pt x="4476" y="11473"/>
                  <a:pt x="4806" y="11449"/>
                </a:cubicBezTo>
                <a:cubicBezTo>
                  <a:pt x="4877" y="11445"/>
                  <a:pt x="4952" y="11435"/>
                  <a:pt x="5024" y="11428"/>
                </a:cubicBezTo>
                <a:cubicBezTo>
                  <a:pt x="5675" y="10576"/>
                  <a:pt x="6470" y="9425"/>
                  <a:pt x="6740" y="8449"/>
                </a:cubicBezTo>
                <a:lnTo>
                  <a:pt x="6740" y="8449"/>
                </a:lnTo>
                <a:cubicBezTo>
                  <a:pt x="6304" y="8848"/>
                  <a:pt x="5401" y="9719"/>
                  <a:pt x="5039" y="10188"/>
                </a:cubicBezTo>
                <a:cubicBezTo>
                  <a:pt x="5563" y="8953"/>
                  <a:pt x="6431" y="7445"/>
                  <a:pt x="6696" y="5870"/>
                </a:cubicBezTo>
                <a:lnTo>
                  <a:pt x="6696" y="5870"/>
                </a:lnTo>
                <a:cubicBezTo>
                  <a:pt x="6118" y="6750"/>
                  <a:pt x="5139" y="7908"/>
                  <a:pt x="4695" y="8987"/>
                </a:cubicBezTo>
                <a:cubicBezTo>
                  <a:pt x="5160" y="6833"/>
                  <a:pt x="5761" y="4931"/>
                  <a:pt x="5826" y="2501"/>
                </a:cubicBezTo>
                <a:lnTo>
                  <a:pt x="5826" y="2501"/>
                </a:lnTo>
                <a:cubicBezTo>
                  <a:pt x="5265" y="4181"/>
                  <a:pt x="4469" y="5613"/>
                  <a:pt x="4125" y="7449"/>
                </a:cubicBezTo>
                <a:cubicBezTo>
                  <a:pt x="4127" y="4915"/>
                  <a:pt x="3873" y="2382"/>
                  <a:pt x="33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5" name="Google Shape;5415;p29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416" name="Google Shape;5416;p29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9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8" name="Google Shape;5418;p29"/>
          <p:cNvGrpSpPr/>
          <p:nvPr/>
        </p:nvGrpSpPr>
        <p:grpSpPr>
          <a:xfrm>
            <a:off x="-770900" y="540000"/>
            <a:ext cx="4164544" cy="4190850"/>
            <a:chOff x="-770900" y="540000"/>
            <a:chExt cx="4164544" cy="4190850"/>
          </a:xfrm>
        </p:grpSpPr>
        <p:sp>
          <p:nvSpPr>
            <p:cNvPr id="5419" name="Google Shape;5419;p29"/>
            <p:cNvSpPr/>
            <p:nvPr/>
          </p:nvSpPr>
          <p:spPr>
            <a:xfrm>
              <a:off x="579223" y="2182899"/>
              <a:ext cx="1139942" cy="2495592"/>
            </a:xfrm>
            <a:custGeom>
              <a:avLst/>
              <a:gdLst/>
              <a:ahLst/>
              <a:cxnLst/>
              <a:rect l="l" t="t" r="r" b="b"/>
              <a:pathLst>
                <a:path w="13608" h="29791" extrusionOk="0">
                  <a:moveTo>
                    <a:pt x="1396" y="0"/>
                  </a:moveTo>
                  <a:cubicBezTo>
                    <a:pt x="625" y="0"/>
                    <a:pt x="0" y="676"/>
                    <a:pt x="0" y="1508"/>
                  </a:cubicBezTo>
                  <a:cubicBezTo>
                    <a:pt x="0" y="5694"/>
                    <a:pt x="3154" y="9100"/>
                    <a:pt x="7030" y="9100"/>
                  </a:cubicBezTo>
                  <a:cubicBezTo>
                    <a:pt x="10906" y="9100"/>
                    <a:pt x="10816" y="10488"/>
                    <a:pt x="10816" y="12757"/>
                  </a:cubicBezTo>
                  <a:lnTo>
                    <a:pt x="10816" y="28281"/>
                  </a:lnTo>
                  <a:cubicBezTo>
                    <a:pt x="10816" y="29114"/>
                    <a:pt x="11441" y="29790"/>
                    <a:pt x="12211" y="29790"/>
                  </a:cubicBezTo>
                  <a:cubicBezTo>
                    <a:pt x="12982" y="29790"/>
                    <a:pt x="13607" y="29114"/>
                    <a:pt x="13607" y="28280"/>
                  </a:cubicBezTo>
                  <a:lnTo>
                    <a:pt x="13607" y="12754"/>
                  </a:lnTo>
                  <a:cubicBezTo>
                    <a:pt x="13607" y="5683"/>
                    <a:pt x="10124" y="6617"/>
                    <a:pt x="7028" y="6083"/>
                  </a:cubicBezTo>
                  <a:cubicBezTo>
                    <a:pt x="3933" y="5548"/>
                    <a:pt x="2792" y="4030"/>
                    <a:pt x="2792" y="1508"/>
                  </a:cubicBezTo>
                  <a:cubicBezTo>
                    <a:pt x="2792" y="676"/>
                    <a:pt x="2166" y="0"/>
                    <a:pt x="1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9"/>
            <p:cNvSpPr/>
            <p:nvPr/>
          </p:nvSpPr>
          <p:spPr>
            <a:xfrm>
              <a:off x="1485112" y="2737038"/>
              <a:ext cx="1116403" cy="895334"/>
            </a:xfrm>
            <a:custGeom>
              <a:avLst/>
              <a:gdLst/>
              <a:ahLst/>
              <a:cxnLst/>
              <a:rect l="l" t="t" r="r" b="b"/>
              <a:pathLst>
                <a:path w="13327" h="10688" extrusionOk="0">
                  <a:moveTo>
                    <a:pt x="11929" y="0"/>
                  </a:moveTo>
                  <a:cubicBezTo>
                    <a:pt x="11159" y="0"/>
                    <a:pt x="10534" y="676"/>
                    <a:pt x="10534" y="1508"/>
                  </a:cubicBezTo>
                  <a:lnTo>
                    <a:pt x="10534" y="3180"/>
                  </a:lnTo>
                  <a:cubicBezTo>
                    <a:pt x="10534" y="5657"/>
                    <a:pt x="8668" y="7671"/>
                    <a:pt x="6376" y="7671"/>
                  </a:cubicBezTo>
                  <a:lnTo>
                    <a:pt x="1396" y="7671"/>
                  </a:lnTo>
                  <a:cubicBezTo>
                    <a:pt x="625" y="7671"/>
                    <a:pt x="0" y="8347"/>
                    <a:pt x="0" y="9180"/>
                  </a:cubicBezTo>
                  <a:cubicBezTo>
                    <a:pt x="0" y="10012"/>
                    <a:pt x="625" y="10688"/>
                    <a:pt x="1396" y="10688"/>
                  </a:cubicBezTo>
                  <a:lnTo>
                    <a:pt x="6376" y="10688"/>
                  </a:lnTo>
                  <a:cubicBezTo>
                    <a:pt x="10209" y="10688"/>
                    <a:pt x="13327" y="7321"/>
                    <a:pt x="13324" y="3180"/>
                  </a:cubicBezTo>
                  <a:lnTo>
                    <a:pt x="13324" y="1508"/>
                  </a:lnTo>
                  <a:cubicBezTo>
                    <a:pt x="13324" y="676"/>
                    <a:pt x="12699" y="0"/>
                    <a:pt x="11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9"/>
            <p:cNvSpPr/>
            <p:nvPr/>
          </p:nvSpPr>
          <p:spPr>
            <a:xfrm>
              <a:off x="63366" y="3193418"/>
              <a:ext cx="1655798" cy="777721"/>
            </a:xfrm>
            <a:custGeom>
              <a:avLst/>
              <a:gdLst/>
              <a:ahLst/>
              <a:cxnLst/>
              <a:rect l="l" t="t" r="r" b="b"/>
              <a:pathLst>
                <a:path w="19766" h="9284" extrusionOk="0">
                  <a:moveTo>
                    <a:pt x="1396" y="0"/>
                  </a:moveTo>
                  <a:cubicBezTo>
                    <a:pt x="626" y="0"/>
                    <a:pt x="1" y="676"/>
                    <a:pt x="1" y="1509"/>
                  </a:cubicBezTo>
                  <a:cubicBezTo>
                    <a:pt x="1" y="5797"/>
                    <a:pt x="3233" y="9283"/>
                    <a:pt x="7202" y="9283"/>
                  </a:cubicBezTo>
                  <a:lnTo>
                    <a:pt x="18369" y="9283"/>
                  </a:lnTo>
                  <a:cubicBezTo>
                    <a:pt x="19140" y="9283"/>
                    <a:pt x="19765" y="8607"/>
                    <a:pt x="19762" y="7775"/>
                  </a:cubicBezTo>
                  <a:cubicBezTo>
                    <a:pt x="19762" y="6942"/>
                    <a:pt x="19137" y="6266"/>
                    <a:pt x="18366" y="6266"/>
                  </a:cubicBezTo>
                  <a:lnTo>
                    <a:pt x="7199" y="6266"/>
                  </a:lnTo>
                  <a:cubicBezTo>
                    <a:pt x="4770" y="6266"/>
                    <a:pt x="2792" y="4133"/>
                    <a:pt x="2792" y="1509"/>
                  </a:cubicBezTo>
                  <a:cubicBezTo>
                    <a:pt x="2792" y="676"/>
                    <a:pt x="2167" y="0"/>
                    <a:pt x="1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9"/>
            <p:cNvSpPr/>
            <p:nvPr/>
          </p:nvSpPr>
          <p:spPr>
            <a:xfrm>
              <a:off x="254362" y="3440372"/>
              <a:ext cx="135037" cy="244022"/>
            </a:xfrm>
            <a:custGeom>
              <a:avLst/>
              <a:gdLst/>
              <a:ahLst/>
              <a:cxnLst/>
              <a:rect l="l" t="t" r="r" b="b"/>
              <a:pathLst>
                <a:path w="1612" h="2913" extrusionOk="0">
                  <a:moveTo>
                    <a:pt x="126" y="0"/>
                  </a:moveTo>
                  <a:cubicBezTo>
                    <a:pt x="123" y="0"/>
                    <a:pt x="121" y="0"/>
                    <a:pt x="118" y="1"/>
                  </a:cubicBezTo>
                  <a:cubicBezTo>
                    <a:pt x="51" y="3"/>
                    <a:pt x="0" y="60"/>
                    <a:pt x="3" y="127"/>
                  </a:cubicBezTo>
                  <a:cubicBezTo>
                    <a:pt x="8" y="197"/>
                    <a:pt x="107" y="1799"/>
                    <a:pt x="1398" y="2885"/>
                  </a:cubicBezTo>
                  <a:cubicBezTo>
                    <a:pt x="1421" y="2904"/>
                    <a:pt x="1449" y="2913"/>
                    <a:pt x="1476" y="2913"/>
                  </a:cubicBezTo>
                  <a:cubicBezTo>
                    <a:pt x="1510" y="2913"/>
                    <a:pt x="1545" y="2900"/>
                    <a:pt x="1568" y="2870"/>
                  </a:cubicBezTo>
                  <a:cubicBezTo>
                    <a:pt x="1611" y="2820"/>
                    <a:pt x="1604" y="2743"/>
                    <a:pt x="1553" y="2699"/>
                  </a:cubicBezTo>
                  <a:cubicBezTo>
                    <a:pt x="345" y="1683"/>
                    <a:pt x="245" y="131"/>
                    <a:pt x="245" y="115"/>
                  </a:cubicBezTo>
                  <a:cubicBezTo>
                    <a:pt x="242" y="50"/>
                    <a:pt x="188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9"/>
            <p:cNvSpPr/>
            <p:nvPr/>
          </p:nvSpPr>
          <p:spPr>
            <a:xfrm>
              <a:off x="107094" y="3420435"/>
              <a:ext cx="128671" cy="263959"/>
            </a:xfrm>
            <a:custGeom>
              <a:avLst/>
              <a:gdLst/>
              <a:ahLst/>
              <a:cxnLst/>
              <a:rect l="l" t="t" r="r" b="b"/>
              <a:pathLst>
                <a:path w="1536" h="3151" extrusionOk="0">
                  <a:moveTo>
                    <a:pt x="128" y="0"/>
                  </a:moveTo>
                  <a:cubicBezTo>
                    <a:pt x="122" y="0"/>
                    <a:pt x="117" y="1"/>
                    <a:pt x="111" y="2"/>
                  </a:cubicBezTo>
                  <a:cubicBezTo>
                    <a:pt x="46" y="12"/>
                    <a:pt x="1" y="73"/>
                    <a:pt x="9" y="138"/>
                  </a:cubicBezTo>
                  <a:cubicBezTo>
                    <a:pt x="23" y="223"/>
                    <a:pt x="316" y="2219"/>
                    <a:pt x="1322" y="3120"/>
                  </a:cubicBezTo>
                  <a:cubicBezTo>
                    <a:pt x="1343" y="3140"/>
                    <a:pt x="1372" y="3151"/>
                    <a:pt x="1401" y="3151"/>
                  </a:cubicBezTo>
                  <a:cubicBezTo>
                    <a:pt x="1436" y="3151"/>
                    <a:pt x="1469" y="3139"/>
                    <a:pt x="1491" y="3111"/>
                  </a:cubicBezTo>
                  <a:cubicBezTo>
                    <a:pt x="1536" y="3062"/>
                    <a:pt x="1530" y="2986"/>
                    <a:pt x="1481" y="2941"/>
                  </a:cubicBezTo>
                  <a:cubicBezTo>
                    <a:pt x="542" y="2099"/>
                    <a:pt x="251" y="124"/>
                    <a:pt x="248" y="103"/>
                  </a:cubicBezTo>
                  <a:cubicBezTo>
                    <a:pt x="239" y="43"/>
                    <a:pt x="188" y="0"/>
                    <a:pt x="12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9"/>
            <p:cNvSpPr/>
            <p:nvPr/>
          </p:nvSpPr>
          <p:spPr>
            <a:xfrm>
              <a:off x="233168" y="3592666"/>
              <a:ext cx="239917" cy="237404"/>
            </a:xfrm>
            <a:custGeom>
              <a:avLst/>
              <a:gdLst/>
              <a:ahLst/>
              <a:cxnLst/>
              <a:rect l="l" t="t" r="r" b="b"/>
              <a:pathLst>
                <a:path w="2864" h="2834" extrusionOk="0">
                  <a:moveTo>
                    <a:pt x="136" y="1"/>
                  </a:moveTo>
                  <a:cubicBezTo>
                    <a:pt x="122" y="1"/>
                    <a:pt x="107" y="3"/>
                    <a:pt x="94" y="9"/>
                  </a:cubicBezTo>
                  <a:cubicBezTo>
                    <a:pt x="31" y="32"/>
                    <a:pt x="0" y="103"/>
                    <a:pt x="24" y="166"/>
                  </a:cubicBezTo>
                  <a:cubicBezTo>
                    <a:pt x="59" y="253"/>
                    <a:pt x="883" y="2326"/>
                    <a:pt x="2697" y="2829"/>
                  </a:cubicBezTo>
                  <a:cubicBezTo>
                    <a:pt x="2708" y="2831"/>
                    <a:pt x="2719" y="2834"/>
                    <a:pt x="2729" y="2834"/>
                  </a:cubicBezTo>
                  <a:cubicBezTo>
                    <a:pt x="2783" y="2834"/>
                    <a:pt x="2831" y="2799"/>
                    <a:pt x="2844" y="2746"/>
                  </a:cubicBezTo>
                  <a:cubicBezTo>
                    <a:pt x="2863" y="2681"/>
                    <a:pt x="2824" y="2615"/>
                    <a:pt x="2761" y="2597"/>
                  </a:cubicBezTo>
                  <a:cubicBezTo>
                    <a:pt x="1065" y="2128"/>
                    <a:pt x="256" y="97"/>
                    <a:pt x="249" y="78"/>
                  </a:cubicBezTo>
                  <a:cubicBezTo>
                    <a:pt x="231" y="30"/>
                    <a:pt x="184" y="1"/>
                    <a:pt x="13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9"/>
            <p:cNvSpPr/>
            <p:nvPr/>
          </p:nvSpPr>
          <p:spPr>
            <a:xfrm>
              <a:off x="438237" y="3724939"/>
              <a:ext cx="283310" cy="65341"/>
            </a:xfrm>
            <a:custGeom>
              <a:avLst/>
              <a:gdLst/>
              <a:ahLst/>
              <a:cxnLst/>
              <a:rect l="l" t="t" r="r" b="b"/>
              <a:pathLst>
                <a:path w="3382" h="780" extrusionOk="0">
                  <a:moveTo>
                    <a:pt x="136" y="1"/>
                  </a:moveTo>
                  <a:cubicBezTo>
                    <a:pt x="99" y="1"/>
                    <a:pt x="62" y="17"/>
                    <a:pt x="39" y="51"/>
                  </a:cubicBezTo>
                  <a:cubicBezTo>
                    <a:pt x="1" y="104"/>
                    <a:pt x="11" y="180"/>
                    <a:pt x="66" y="219"/>
                  </a:cubicBezTo>
                  <a:cubicBezTo>
                    <a:pt x="100" y="246"/>
                    <a:pt x="854" y="779"/>
                    <a:pt x="2679" y="779"/>
                  </a:cubicBezTo>
                  <a:cubicBezTo>
                    <a:pt x="2865" y="779"/>
                    <a:pt x="3058" y="775"/>
                    <a:pt x="3262" y="762"/>
                  </a:cubicBezTo>
                  <a:cubicBezTo>
                    <a:pt x="3330" y="757"/>
                    <a:pt x="3381" y="701"/>
                    <a:pt x="3377" y="634"/>
                  </a:cubicBezTo>
                  <a:cubicBezTo>
                    <a:pt x="3374" y="568"/>
                    <a:pt x="3322" y="519"/>
                    <a:pt x="3253" y="519"/>
                  </a:cubicBezTo>
                  <a:cubicBezTo>
                    <a:pt x="3252" y="519"/>
                    <a:pt x="3251" y="519"/>
                    <a:pt x="3250" y="519"/>
                  </a:cubicBezTo>
                  <a:cubicBezTo>
                    <a:pt x="3053" y="530"/>
                    <a:pt x="2867" y="535"/>
                    <a:pt x="2690" y="535"/>
                  </a:cubicBezTo>
                  <a:cubicBezTo>
                    <a:pt x="948" y="535"/>
                    <a:pt x="219" y="31"/>
                    <a:pt x="207" y="23"/>
                  </a:cubicBezTo>
                  <a:cubicBezTo>
                    <a:pt x="186" y="8"/>
                    <a:pt x="161" y="1"/>
                    <a:pt x="13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9"/>
            <p:cNvSpPr/>
            <p:nvPr/>
          </p:nvSpPr>
          <p:spPr>
            <a:xfrm>
              <a:off x="466384" y="3881254"/>
              <a:ext cx="323939" cy="50597"/>
            </a:xfrm>
            <a:custGeom>
              <a:avLst/>
              <a:gdLst/>
              <a:ahLst/>
              <a:cxnLst/>
              <a:rect l="l" t="t" r="r" b="b"/>
              <a:pathLst>
                <a:path w="3867" h="604" extrusionOk="0">
                  <a:moveTo>
                    <a:pt x="138" y="1"/>
                  </a:moveTo>
                  <a:cubicBezTo>
                    <a:pt x="91" y="1"/>
                    <a:pt x="47" y="28"/>
                    <a:pt x="28" y="75"/>
                  </a:cubicBezTo>
                  <a:cubicBezTo>
                    <a:pt x="1" y="136"/>
                    <a:pt x="30" y="207"/>
                    <a:pt x="91" y="233"/>
                  </a:cubicBezTo>
                  <a:cubicBezTo>
                    <a:pt x="133" y="251"/>
                    <a:pt x="988" y="604"/>
                    <a:pt x="2640" y="604"/>
                  </a:cubicBezTo>
                  <a:cubicBezTo>
                    <a:pt x="2975" y="604"/>
                    <a:pt x="3346" y="589"/>
                    <a:pt x="3752" y="555"/>
                  </a:cubicBezTo>
                  <a:cubicBezTo>
                    <a:pt x="3817" y="549"/>
                    <a:pt x="3867" y="491"/>
                    <a:pt x="3861" y="424"/>
                  </a:cubicBezTo>
                  <a:cubicBezTo>
                    <a:pt x="3855" y="360"/>
                    <a:pt x="3803" y="313"/>
                    <a:pt x="3741" y="313"/>
                  </a:cubicBezTo>
                  <a:cubicBezTo>
                    <a:pt x="3737" y="313"/>
                    <a:pt x="3734" y="313"/>
                    <a:pt x="3730" y="313"/>
                  </a:cubicBezTo>
                  <a:cubicBezTo>
                    <a:pt x="3342" y="347"/>
                    <a:pt x="2985" y="361"/>
                    <a:pt x="2659" y="361"/>
                  </a:cubicBezTo>
                  <a:cubicBezTo>
                    <a:pt x="1042" y="361"/>
                    <a:pt x="196" y="16"/>
                    <a:pt x="185" y="11"/>
                  </a:cubicBezTo>
                  <a:cubicBezTo>
                    <a:pt x="170" y="4"/>
                    <a:pt x="154" y="1"/>
                    <a:pt x="1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9"/>
            <p:cNvSpPr/>
            <p:nvPr/>
          </p:nvSpPr>
          <p:spPr>
            <a:xfrm>
              <a:off x="723056" y="3835599"/>
              <a:ext cx="257844" cy="20440"/>
            </a:xfrm>
            <a:custGeom>
              <a:avLst/>
              <a:gdLst/>
              <a:ahLst/>
              <a:cxnLst/>
              <a:rect l="l" t="t" r="r" b="b"/>
              <a:pathLst>
                <a:path w="3078" h="244" extrusionOk="0">
                  <a:moveTo>
                    <a:pt x="122" y="0"/>
                  </a:moveTo>
                  <a:cubicBezTo>
                    <a:pt x="55" y="0"/>
                    <a:pt x="0" y="54"/>
                    <a:pt x="0" y="123"/>
                  </a:cubicBezTo>
                  <a:cubicBezTo>
                    <a:pt x="0" y="189"/>
                    <a:pt x="55" y="243"/>
                    <a:pt x="122" y="243"/>
                  </a:cubicBezTo>
                  <a:lnTo>
                    <a:pt x="2956" y="243"/>
                  </a:lnTo>
                  <a:cubicBezTo>
                    <a:pt x="3023" y="243"/>
                    <a:pt x="3078" y="191"/>
                    <a:pt x="3078" y="123"/>
                  </a:cubicBezTo>
                  <a:cubicBezTo>
                    <a:pt x="3078" y="54"/>
                    <a:pt x="3023" y="0"/>
                    <a:pt x="295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9"/>
            <p:cNvSpPr/>
            <p:nvPr/>
          </p:nvSpPr>
          <p:spPr>
            <a:xfrm>
              <a:off x="922177" y="3757525"/>
              <a:ext cx="227687" cy="20440"/>
            </a:xfrm>
            <a:custGeom>
              <a:avLst/>
              <a:gdLst/>
              <a:ahLst/>
              <a:cxnLst/>
              <a:rect l="l" t="t" r="r" b="b"/>
              <a:pathLst>
                <a:path w="2718" h="244" extrusionOk="0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9"/>
                    <a:pt x="55" y="243"/>
                    <a:pt x="122" y="243"/>
                  </a:cubicBezTo>
                  <a:lnTo>
                    <a:pt x="2595" y="243"/>
                  </a:lnTo>
                  <a:cubicBezTo>
                    <a:pt x="2664" y="243"/>
                    <a:pt x="2718" y="189"/>
                    <a:pt x="2718" y="121"/>
                  </a:cubicBezTo>
                  <a:cubicBezTo>
                    <a:pt x="2718" y="54"/>
                    <a:pt x="2664" y="0"/>
                    <a:pt x="259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9"/>
            <p:cNvSpPr/>
            <p:nvPr/>
          </p:nvSpPr>
          <p:spPr>
            <a:xfrm>
              <a:off x="1121299" y="3822698"/>
              <a:ext cx="265970" cy="20440"/>
            </a:xfrm>
            <a:custGeom>
              <a:avLst/>
              <a:gdLst/>
              <a:ahLst/>
              <a:cxnLst/>
              <a:rect l="l" t="t" r="r" b="b"/>
              <a:pathLst>
                <a:path w="3175" h="244" extrusionOk="0">
                  <a:moveTo>
                    <a:pt x="122" y="0"/>
                  </a:moveTo>
                  <a:cubicBezTo>
                    <a:pt x="56" y="0"/>
                    <a:pt x="0" y="54"/>
                    <a:pt x="0" y="121"/>
                  </a:cubicBezTo>
                  <a:cubicBezTo>
                    <a:pt x="0" y="189"/>
                    <a:pt x="56" y="243"/>
                    <a:pt x="122" y="243"/>
                  </a:cubicBezTo>
                  <a:lnTo>
                    <a:pt x="3052" y="243"/>
                  </a:lnTo>
                  <a:cubicBezTo>
                    <a:pt x="3118" y="243"/>
                    <a:pt x="3173" y="189"/>
                    <a:pt x="3174" y="121"/>
                  </a:cubicBezTo>
                  <a:cubicBezTo>
                    <a:pt x="3174" y="54"/>
                    <a:pt x="3119" y="0"/>
                    <a:pt x="305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9"/>
            <p:cNvSpPr/>
            <p:nvPr/>
          </p:nvSpPr>
          <p:spPr>
            <a:xfrm>
              <a:off x="1302410" y="3757525"/>
              <a:ext cx="167205" cy="20440"/>
            </a:xfrm>
            <a:custGeom>
              <a:avLst/>
              <a:gdLst/>
              <a:ahLst/>
              <a:cxnLst/>
              <a:rect l="l" t="t" r="r" b="b"/>
              <a:pathLst>
                <a:path w="1996" h="244" extrusionOk="0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9"/>
                    <a:pt x="54" y="243"/>
                    <a:pt x="121" y="243"/>
                  </a:cubicBezTo>
                  <a:lnTo>
                    <a:pt x="1873" y="243"/>
                  </a:lnTo>
                  <a:cubicBezTo>
                    <a:pt x="1941" y="243"/>
                    <a:pt x="1995" y="189"/>
                    <a:pt x="1995" y="121"/>
                  </a:cubicBezTo>
                  <a:cubicBezTo>
                    <a:pt x="1995" y="54"/>
                    <a:pt x="1941" y="0"/>
                    <a:pt x="18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9"/>
            <p:cNvSpPr/>
            <p:nvPr/>
          </p:nvSpPr>
          <p:spPr>
            <a:xfrm>
              <a:off x="980481" y="3911327"/>
              <a:ext cx="217634" cy="20524"/>
            </a:xfrm>
            <a:custGeom>
              <a:avLst/>
              <a:gdLst/>
              <a:ahLst/>
              <a:cxnLst/>
              <a:rect l="l" t="t" r="r" b="b"/>
              <a:pathLst>
                <a:path w="2598" h="245" extrusionOk="0">
                  <a:moveTo>
                    <a:pt x="123" y="1"/>
                  </a:moveTo>
                  <a:cubicBezTo>
                    <a:pt x="56" y="1"/>
                    <a:pt x="1" y="56"/>
                    <a:pt x="1" y="123"/>
                  </a:cubicBezTo>
                  <a:cubicBezTo>
                    <a:pt x="1" y="190"/>
                    <a:pt x="56" y="245"/>
                    <a:pt x="123" y="245"/>
                  </a:cubicBezTo>
                  <a:lnTo>
                    <a:pt x="2477" y="245"/>
                  </a:lnTo>
                  <a:cubicBezTo>
                    <a:pt x="2544" y="245"/>
                    <a:pt x="2596" y="190"/>
                    <a:pt x="2597" y="123"/>
                  </a:cubicBezTo>
                  <a:cubicBezTo>
                    <a:pt x="2597" y="56"/>
                    <a:pt x="2544" y="1"/>
                    <a:pt x="247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9"/>
            <p:cNvSpPr/>
            <p:nvPr/>
          </p:nvSpPr>
          <p:spPr>
            <a:xfrm>
              <a:off x="1304336" y="3911327"/>
              <a:ext cx="136629" cy="20524"/>
            </a:xfrm>
            <a:custGeom>
              <a:avLst/>
              <a:gdLst/>
              <a:ahLst/>
              <a:cxnLst/>
              <a:rect l="l" t="t" r="r" b="b"/>
              <a:pathLst>
                <a:path w="1631" h="245" extrusionOk="0">
                  <a:moveTo>
                    <a:pt x="123" y="1"/>
                  </a:moveTo>
                  <a:cubicBezTo>
                    <a:pt x="54" y="1"/>
                    <a:pt x="1" y="56"/>
                    <a:pt x="1" y="123"/>
                  </a:cubicBezTo>
                  <a:cubicBezTo>
                    <a:pt x="1" y="190"/>
                    <a:pt x="54" y="245"/>
                    <a:pt x="123" y="245"/>
                  </a:cubicBezTo>
                  <a:lnTo>
                    <a:pt x="1508" y="245"/>
                  </a:lnTo>
                  <a:cubicBezTo>
                    <a:pt x="1577" y="245"/>
                    <a:pt x="1630" y="190"/>
                    <a:pt x="1630" y="123"/>
                  </a:cubicBezTo>
                  <a:cubicBezTo>
                    <a:pt x="1630" y="56"/>
                    <a:pt x="1577" y="1"/>
                    <a:pt x="15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9"/>
            <p:cNvSpPr/>
            <p:nvPr/>
          </p:nvSpPr>
          <p:spPr>
            <a:xfrm>
              <a:off x="1772863" y="3420267"/>
              <a:ext cx="251813" cy="20440"/>
            </a:xfrm>
            <a:custGeom>
              <a:avLst/>
              <a:gdLst/>
              <a:ahLst/>
              <a:cxnLst/>
              <a:rect l="l" t="t" r="r" b="b"/>
              <a:pathLst>
                <a:path w="3006" h="244" extrusionOk="0">
                  <a:moveTo>
                    <a:pt x="123" y="1"/>
                  </a:moveTo>
                  <a:cubicBezTo>
                    <a:pt x="56" y="1"/>
                    <a:pt x="1" y="54"/>
                    <a:pt x="1" y="123"/>
                  </a:cubicBezTo>
                  <a:cubicBezTo>
                    <a:pt x="1" y="190"/>
                    <a:pt x="56" y="243"/>
                    <a:pt x="123" y="243"/>
                  </a:cubicBezTo>
                  <a:lnTo>
                    <a:pt x="2884" y="243"/>
                  </a:lnTo>
                  <a:cubicBezTo>
                    <a:pt x="2951" y="243"/>
                    <a:pt x="3003" y="191"/>
                    <a:pt x="3006" y="123"/>
                  </a:cubicBezTo>
                  <a:cubicBezTo>
                    <a:pt x="3006" y="54"/>
                    <a:pt x="2951" y="1"/>
                    <a:pt x="288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9"/>
            <p:cNvSpPr/>
            <p:nvPr/>
          </p:nvSpPr>
          <p:spPr>
            <a:xfrm>
              <a:off x="1608003" y="3852856"/>
              <a:ext cx="20524" cy="289844"/>
            </a:xfrm>
            <a:custGeom>
              <a:avLst/>
              <a:gdLst/>
              <a:ahLst/>
              <a:cxnLst/>
              <a:rect l="l" t="t" r="r" b="b"/>
              <a:pathLst>
                <a:path w="245" h="3460" extrusionOk="0">
                  <a:moveTo>
                    <a:pt x="122" y="1"/>
                  </a:moveTo>
                  <a:cubicBezTo>
                    <a:pt x="55" y="1"/>
                    <a:pt x="0" y="56"/>
                    <a:pt x="0" y="123"/>
                  </a:cubicBezTo>
                  <a:lnTo>
                    <a:pt x="0" y="3338"/>
                  </a:lnTo>
                  <a:cubicBezTo>
                    <a:pt x="0" y="3406"/>
                    <a:pt x="55" y="3460"/>
                    <a:pt x="122" y="3460"/>
                  </a:cubicBezTo>
                  <a:cubicBezTo>
                    <a:pt x="188" y="3460"/>
                    <a:pt x="243" y="3406"/>
                    <a:pt x="244" y="3338"/>
                  </a:cubicBezTo>
                  <a:lnTo>
                    <a:pt x="244" y="123"/>
                  </a:lnTo>
                  <a:cubicBezTo>
                    <a:pt x="244" y="56"/>
                    <a:pt x="191" y="1"/>
                    <a:pt x="12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9"/>
            <p:cNvSpPr/>
            <p:nvPr/>
          </p:nvSpPr>
          <p:spPr>
            <a:xfrm>
              <a:off x="1503458" y="3745546"/>
              <a:ext cx="20440" cy="195938"/>
            </a:xfrm>
            <a:custGeom>
              <a:avLst/>
              <a:gdLst/>
              <a:ahLst/>
              <a:cxnLst/>
              <a:rect l="l" t="t" r="r" b="b"/>
              <a:pathLst>
                <a:path w="244" h="2339" extrusionOk="0">
                  <a:moveTo>
                    <a:pt x="123" y="1"/>
                  </a:moveTo>
                  <a:cubicBezTo>
                    <a:pt x="54" y="1"/>
                    <a:pt x="1" y="56"/>
                    <a:pt x="1" y="123"/>
                  </a:cubicBezTo>
                  <a:lnTo>
                    <a:pt x="1" y="2217"/>
                  </a:lnTo>
                  <a:cubicBezTo>
                    <a:pt x="1" y="2284"/>
                    <a:pt x="54" y="2339"/>
                    <a:pt x="123" y="2339"/>
                  </a:cubicBezTo>
                  <a:cubicBezTo>
                    <a:pt x="190" y="2339"/>
                    <a:pt x="242" y="2285"/>
                    <a:pt x="243" y="2217"/>
                  </a:cubicBezTo>
                  <a:lnTo>
                    <a:pt x="243" y="123"/>
                  </a:lnTo>
                  <a:cubicBezTo>
                    <a:pt x="243" y="56"/>
                    <a:pt x="190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9"/>
            <p:cNvSpPr/>
            <p:nvPr/>
          </p:nvSpPr>
          <p:spPr>
            <a:xfrm>
              <a:off x="1646202" y="3479492"/>
              <a:ext cx="20524" cy="376546"/>
            </a:xfrm>
            <a:custGeom>
              <a:avLst/>
              <a:gdLst/>
              <a:ahLst/>
              <a:cxnLst/>
              <a:rect l="l" t="t" r="r" b="b"/>
              <a:pathLst>
                <a:path w="245" h="4495" extrusionOk="0">
                  <a:moveTo>
                    <a:pt x="123" y="0"/>
                  </a:moveTo>
                  <a:cubicBezTo>
                    <a:pt x="56" y="0"/>
                    <a:pt x="1" y="55"/>
                    <a:pt x="1" y="122"/>
                  </a:cubicBezTo>
                  <a:lnTo>
                    <a:pt x="1" y="4374"/>
                  </a:lnTo>
                  <a:cubicBezTo>
                    <a:pt x="1" y="4440"/>
                    <a:pt x="56" y="4494"/>
                    <a:pt x="123" y="4494"/>
                  </a:cubicBezTo>
                  <a:cubicBezTo>
                    <a:pt x="188" y="4494"/>
                    <a:pt x="243" y="4442"/>
                    <a:pt x="245" y="4374"/>
                  </a:cubicBezTo>
                  <a:lnTo>
                    <a:pt x="245" y="122"/>
                  </a:lnTo>
                  <a:cubicBezTo>
                    <a:pt x="245" y="55"/>
                    <a:pt x="190" y="0"/>
                    <a:pt x="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9"/>
            <p:cNvSpPr/>
            <p:nvPr/>
          </p:nvSpPr>
          <p:spPr>
            <a:xfrm>
              <a:off x="1559751" y="3620645"/>
              <a:ext cx="20524" cy="241928"/>
            </a:xfrm>
            <a:custGeom>
              <a:avLst/>
              <a:gdLst/>
              <a:ahLst/>
              <a:cxnLst/>
              <a:rect l="l" t="t" r="r" b="b"/>
              <a:pathLst>
                <a:path w="245" h="2888" extrusionOk="0">
                  <a:moveTo>
                    <a:pt x="123" y="0"/>
                  </a:moveTo>
                  <a:cubicBezTo>
                    <a:pt x="56" y="0"/>
                    <a:pt x="0" y="54"/>
                    <a:pt x="0" y="122"/>
                  </a:cubicBezTo>
                  <a:lnTo>
                    <a:pt x="0" y="2766"/>
                  </a:lnTo>
                  <a:cubicBezTo>
                    <a:pt x="0" y="2832"/>
                    <a:pt x="56" y="2888"/>
                    <a:pt x="123" y="2888"/>
                  </a:cubicBezTo>
                  <a:cubicBezTo>
                    <a:pt x="188" y="2888"/>
                    <a:pt x="243" y="2832"/>
                    <a:pt x="245" y="2766"/>
                  </a:cubicBezTo>
                  <a:lnTo>
                    <a:pt x="245" y="122"/>
                  </a:lnTo>
                  <a:cubicBezTo>
                    <a:pt x="245" y="54"/>
                    <a:pt x="189" y="0"/>
                    <a:pt x="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9"/>
            <p:cNvSpPr/>
            <p:nvPr/>
          </p:nvSpPr>
          <p:spPr>
            <a:xfrm>
              <a:off x="1525071" y="3278528"/>
              <a:ext cx="20524" cy="250556"/>
            </a:xfrm>
            <a:custGeom>
              <a:avLst/>
              <a:gdLst/>
              <a:ahLst/>
              <a:cxnLst/>
              <a:rect l="l" t="t" r="r" b="b"/>
              <a:pathLst>
                <a:path w="245" h="2991" extrusionOk="0">
                  <a:moveTo>
                    <a:pt x="122" y="0"/>
                  </a:moveTo>
                  <a:cubicBezTo>
                    <a:pt x="55" y="0"/>
                    <a:pt x="0" y="56"/>
                    <a:pt x="0" y="122"/>
                  </a:cubicBezTo>
                  <a:lnTo>
                    <a:pt x="0" y="2870"/>
                  </a:lnTo>
                  <a:cubicBezTo>
                    <a:pt x="0" y="2937"/>
                    <a:pt x="55" y="2991"/>
                    <a:pt x="122" y="2991"/>
                  </a:cubicBezTo>
                  <a:cubicBezTo>
                    <a:pt x="188" y="2991"/>
                    <a:pt x="243" y="2937"/>
                    <a:pt x="244" y="2870"/>
                  </a:cubicBezTo>
                  <a:lnTo>
                    <a:pt x="244" y="122"/>
                  </a:lnTo>
                  <a:cubicBezTo>
                    <a:pt x="244" y="56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9"/>
            <p:cNvSpPr/>
            <p:nvPr/>
          </p:nvSpPr>
          <p:spPr>
            <a:xfrm>
              <a:off x="1660192" y="3246276"/>
              <a:ext cx="20607" cy="189907"/>
            </a:xfrm>
            <a:custGeom>
              <a:avLst/>
              <a:gdLst/>
              <a:ahLst/>
              <a:cxnLst/>
              <a:rect l="l" t="t" r="r" b="b"/>
              <a:pathLst>
                <a:path w="246" h="2267" extrusionOk="0">
                  <a:moveTo>
                    <a:pt x="123" y="0"/>
                  </a:moveTo>
                  <a:cubicBezTo>
                    <a:pt x="56" y="0"/>
                    <a:pt x="1" y="55"/>
                    <a:pt x="1" y="122"/>
                  </a:cubicBezTo>
                  <a:lnTo>
                    <a:pt x="1" y="2145"/>
                  </a:lnTo>
                  <a:cubicBezTo>
                    <a:pt x="1" y="2211"/>
                    <a:pt x="56" y="2267"/>
                    <a:pt x="123" y="2267"/>
                  </a:cubicBezTo>
                  <a:cubicBezTo>
                    <a:pt x="190" y="2267"/>
                    <a:pt x="245" y="2211"/>
                    <a:pt x="245" y="2145"/>
                  </a:cubicBezTo>
                  <a:lnTo>
                    <a:pt x="245" y="122"/>
                  </a:lnTo>
                  <a:cubicBezTo>
                    <a:pt x="245" y="55"/>
                    <a:pt x="190" y="0"/>
                    <a:pt x="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9"/>
            <p:cNvSpPr/>
            <p:nvPr/>
          </p:nvSpPr>
          <p:spPr>
            <a:xfrm>
              <a:off x="1660192" y="4044103"/>
              <a:ext cx="20607" cy="259352"/>
            </a:xfrm>
            <a:custGeom>
              <a:avLst/>
              <a:gdLst/>
              <a:ahLst/>
              <a:cxnLst/>
              <a:rect l="l" t="t" r="r" b="b"/>
              <a:pathLst>
                <a:path w="246" h="3096" extrusionOk="0">
                  <a:moveTo>
                    <a:pt x="123" y="0"/>
                  </a:moveTo>
                  <a:cubicBezTo>
                    <a:pt x="56" y="0"/>
                    <a:pt x="1" y="56"/>
                    <a:pt x="1" y="123"/>
                  </a:cubicBezTo>
                  <a:lnTo>
                    <a:pt x="1" y="2974"/>
                  </a:lnTo>
                  <a:cubicBezTo>
                    <a:pt x="1" y="3042"/>
                    <a:pt x="56" y="3096"/>
                    <a:pt x="123" y="3096"/>
                  </a:cubicBezTo>
                  <a:cubicBezTo>
                    <a:pt x="190" y="3096"/>
                    <a:pt x="245" y="3042"/>
                    <a:pt x="245" y="2974"/>
                  </a:cubicBezTo>
                  <a:lnTo>
                    <a:pt x="245" y="123"/>
                  </a:lnTo>
                  <a:cubicBezTo>
                    <a:pt x="245" y="56"/>
                    <a:pt x="190" y="0"/>
                    <a:pt x="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9"/>
            <p:cNvSpPr/>
            <p:nvPr/>
          </p:nvSpPr>
          <p:spPr>
            <a:xfrm>
              <a:off x="1537552" y="4072333"/>
              <a:ext cx="20440" cy="272420"/>
            </a:xfrm>
            <a:custGeom>
              <a:avLst/>
              <a:gdLst/>
              <a:ahLst/>
              <a:cxnLst/>
              <a:rect l="l" t="t" r="r" b="b"/>
              <a:pathLst>
                <a:path w="244" h="3252" extrusionOk="0">
                  <a:moveTo>
                    <a:pt x="123" y="1"/>
                  </a:moveTo>
                  <a:cubicBezTo>
                    <a:pt x="55" y="1"/>
                    <a:pt x="1" y="55"/>
                    <a:pt x="1" y="121"/>
                  </a:cubicBezTo>
                  <a:lnTo>
                    <a:pt x="1" y="3130"/>
                  </a:lnTo>
                  <a:cubicBezTo>
                    <a:pt x="1" y="3196"/>
                    <a:pt x="55" y="3252"/>
                    <a:pt x="123" y="3252"/>
                  </a:cubicBezTo>
                  <a:cubicBezTo>
                    <a:pt x="190" y="3252"/>
                    <a:pt x="244" y="3196"/>
                    <a:pt x="244" y="3130"/>
                  </a:cubicBezTo>
                  <a:lnTo>
                    <a:pt x="244" y="121"/>
                  </a:lnTo>
                  <a:cubicBezTo>
                    <a:pt x="244" y="55"/>
                    <a:pt x="190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9"/>
            <p:cNvSpPr/>
            <p:nvPr/>
          </p:nvSpPr>
          <p:spPr>
            <a:xfrm>
              <a:off x="781360" y="2530796"/>
              <a:ext cx="317237" cy="199038"/>
            </a:xfrm>
            <a:custGeom>
              <a:avLst/>
              <a:gdLst/>
              <a:ahLst/>
              <a:cxnLst/>
              <a:rect l="l" t="t" r="r" b="b"/>
              <a:pathLst>
                <a:path w="3787" h="2376" extrusionOk="0">
                  <a:moveTo>
                    <a:pt x="136" y="0"/>
                  </a:moveTo>
                  <a:cubicBezTo>
                    <a:pt x="124" y="0"/>
                    <a:pt x="113" y="2"/>
                    <a:pt x="101" y="5"/>
                  </a:cubicBezTo>
                  <a:cubicBezTo>
                    <a:pt x="37" y="26"/>
                    <a:pt x="0" y="92"/>
                    <a:pt x="19" y="156"/>
                  </a:cubicBezTo>
                  <a:cubicBezTo>
                    <a:pt x="27" y="177"/>
                    <a:pt x="704" y="2333"/>
                    <a:pt x="3664" y="2375"/>
                  </a:cubicBezTo>
                  <a:cubicBezTo>
                    <a:pt x="3730" y="2375"/>
                    <a:pt x="3785" y="2320"/>
                    <a:pt x="3786" y="2257"/>
                  </a:cubicBezTo>
                  <a:cubicBezTo>
                    <a:pt x="3786" y="2192"/>
                    <a:pt x="3734" y="2135"/>
                    <a:pt x="3666" y="2135"/>
                  </a:cubicBezTo>
                  <a:cubicBezTo>
                    <a:pt x="892" y="2094"/>
                    <a:pt x="277" y="168"/>
                    <a:pt x="252" y="87"/>
                  </a:cubicBezTo>
                  <a:cubicBezTo>
                    <a:pt x="235" y="33"/>
                    <a:pt x="188" y="0"/>
                    <a:pt x="13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9"/>
            <p:cNvSpPr/>
            <p:nvPr/>
          </p:nvSpPr>
          <p:spPr>
            <a:xfrm>
              <a:off x="688207" y="2530545"/>
              <a:ext cx="182870" cy="242012"/>
            </a:xfrm>
            <a:custGeom>
              <a:avLst/>
              <a:gdLst/>
              <a:ahLst/>
              <a:cxnLst/>
              <a:rect l="l" t="t" r="r" b="b"/>
              <a:pathLst>
                <a:path w="2183" h="2889" extrusionOk="0">
                  <a:moveTo>
                    <a:pt x="134" y="1"/>
                  </a:moveTo>
                  <a:cubicBezTo>
                    <a:pt x="125" y="1"/>
                    <a:pt x="117" y="2"/>
                    <a:pt x="108" y="4"/>
                  </a:cubicBezTo>
                  <a:cubicBezTo>
                    <a:pt x="42" y="18"/>
                    <a:pt x="0" y="82"/>
                    <a:pt x="15" y="148"/>
                  </a:cubicBezTo>
                  <a:cubicBezTo>
                    <a:pt x="34" y="228"/>
                    <a:pt x="445" y="2108"/>
                    <a:pt x="1992" y="2875"/>
                  </a:cubicBezTo>
                  <a:cubicBezTo>
                    <a:pt x="2011" y="2885"/>
                    <a:pt x="2028" y="2888"/>
                    <a:pt x="2047" y="2888"/>
                  </a:cubicBezTo>
                  <a:cubicBezTo>
                    <a:pt x="2092" y="2888"/>
                    <a:pt x="2135" y="2864"/>
                    <a:pt x="2153" y="2820"/>
                  </a:cubicBezTo>
                  <a:cubicBezTo>
                    <a:pt x="2183" y="2759"/>
                    <a:pt x="2159" y="2686"/>
                    <a:pt x="2100" y="2657"/>
                  </a:cubicBezTo>
                  <a:cubicBezTo>
                    <a:pt x="659" y="1942"/>
                    <a:pt x="255" y="116"/>
                    <a:pt x="252" y="97"/>
                  </a:cubicBezTo>
                  <a:cubicBezTo>
                    <a:pt x="239" y="40"/>
                    <a:pt x="189" y="1"/>
                    <a:pt x="13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9"/>
            <p:cNvSpPr/>
            <p:nvPr/>
          </p:nvSpPr>
          <p:spPr>
            <a:xfrm>
              <a:off x="2274897" y="2986841"/>
              <a:ext cx="154137" cy="332567"/>
            </a:xfrm>
            <a:custGeom>
              <a:avLst/>
              <a:gdLst/>
              <a:ahLst/>
              <a:cxnLst/>
              <a:rect l="l" t="t" r="r" b="b"/>
              <a:pathLst>
                <a:path w="1840" h="3970" extrusionOk="0">
                  <a:moveTo>
                    <a:pt x="1547" y="0"/>
                  </a:moveTo>
                  <a:cubicBezTo>
                    <a:pt x="1545" y="0"/>
                    <a:pt x="1544" y="0"/>
                    <a:pt x="1542" y="0"/>
                  </a:cubicBezTo>
                  <a:cubicBezTo>
                    <a:pt x="1476" y="5"/>
                    <a:pt x="1426" y="60"/>
                    <a:pt x="1428" y="128"/>
                  </a:cubicBezTo>
                  <a:cubicBezTo>
                    <a:pt x="1588" y="2763"/>
                    <a:pt x="88" y="3737"/>
                    <a:pt x="73" y="3745"/>
                  </a:cubicBezTo>
                  <a:cubicBezTo>
                    <a:pt x="17" y="3782"/>
                    <a:pt x="1" y="3857"/>
                    <a:pt x="34" y="3913"/>
                  </a:cubicBezTo>
                  <a:cubicBezTo>
                    <a:pt x="56" y="3949"/>
                    <a:pt x="97" y="3969"/>
                    <a:pt x="136" y="3969"/>
                  </a:cubicBezTo>
                  <a:cubicBezTo>
                    <a:pt x="158" y="3969"/>
                    <a:pt x="180" y="3964"/>
                    <a:pt x="200" y="3953"/>
                  </a:cubicBezTo>
                  <a:cubicBezTo>
                    <a:pt x="267" y="3911"/>
                    <a:pt x="1840" y="2901"/>
                    <a:pt x="1668" y="114"/>
                  </a:cubicBezTo>
                  <a:cubicBezTo>
                    <a:pt x="1666" y="50"/>
                    <a:pt x="1612" y="0"/>
                    <a:pt x="15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9"/>
            <p:cNvSpPr/>
            <p:nvPr/>
          </p:nvSpPr>
          <p:spPr>
            <a:xfrm>
              <a:off x="2517914" y="2986757"/>
              <a:ext cx="63498" cy="237488"/>
            </a:xfrm>
            <a:custGeom>
              <a:avLst/>
              <a:gdLst/>
              <a:ahLst/>
              <a:cxnLst/>
              <a:rect l="l" t="t" r="r" b="b"/>
              <a:pathLst>
                <a:path w="758" h="2835" extrusionOk="0">
                  <a:moveTo>
                    <a:pt x="447" y="0"/>
                  </a:moveTo>
                  <a:cubicBezTo>
                    <a:pt x="442" y="0"/>
                    <a:pt x="436" y="0"/>
                    <a:pt x="431" y="1"/>
                  </a:cubicBezTo>
                  <a:cubicBezTo>
                    <a:pt x="365" y="10"/>
                    <a:pt x="320" y="72"/>
                    <a:pt x="329" y="138"/>
                  </a:cubicBezTo>
                  <a:cubicBezTo>
                    <a:pt x="330" y="151"/>
                    <a:pt x="511" y="1468"/>
                    <a:pt x="24" y="2668"/>
                  </a:cubicBezTo>
                  <a:cubicBezTo>
                    <a:pt x="0" y="2729"/>
                    <a:pt x="29" y="2800"/>
                    <a:pt x="90" y="2826"/>
                  </a:cubicBezTo>
                  <a:cubicBezTo>
                    <a:pt x="105" y="2830"/>
                    <a:pt x="121" y="2835"/>
                    <a:pt x="135" y="2835"/>
                  </a:cubicBezTo>
                  <a:cubicBezTo>
                    <a:pt x="183" y="2835"/>
                    <a:pt x="229" y="2806"/>
                    <a:pt x="247" y="2758"/>
                  </a:cubicBezTo>
                  <a:cubicBezTo>
                    <a:pt x="758" y="1497"/>
                    <a:pt x="575" y="160"/>
                    <a:pt x="567" y="103"/>
                  </a:cubicBezTo>
                  <a:cubicBezTo>
                    <a:pt x="558" y="43"/>
                    <a:pt x="507" y="0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9"/>
            <p:cNvSpPr/>
            <p:nvPr/>
          </p:nvSpPr>
          <p:spPr>
            <a:xfrm>
              <a:off x="2316530" y="3144663"/>
              <a:ext cx="166451" cy="253991"/>
            </a:xfrm>
            <a:custGeom>
              <a:avLst/>
              <a:gdLst/>
              <a:ahLst/>
              <a:cxnLst/>
              <a:rect l="l" t="t" r="r" b="b"/>
              <a:pathLst>
                <a:path w="1987" h="3032" extrusionOk="0">
                  <a:moveTo>
                    <a:pt x="1868" y="0"/>
                  </a:moveTo>
                  <a:cubicBezTo>
                    <a:pt x="1801" y="0"/>
                    <a:pt x="1746" y="54"/>
                    <a:pt x="1746" y="121"/>
                  </a:cubicBezTo>
                  <a:cubicBezTo>
                    <a:pt x="1746" y="139"/>
                    <a:pt x="1722" y="1879"/>
                    <a:pt x="79" y="2805"/>
                  </a:cubicBezTo>
                  <a:cubicBezTo>
                    <a:pt x="21" y="2837"/>
                    <a:pt x="1" y="2913"/>
                    <a:pt x="34" y="2971"/>
                  </a:cubicBezTo>
                  <a:cubicBezTo>
                    <a:pt x="56" y="3010"/>
                    <a:pt x="97" y="3032"/>
                    <a:pt x="139" y="3032"/>
                  </a:cubicBezTo>
                  <a:cubicBezTo>
                    <a:pt x="159" y="3032"/>
                    <a:pt x="180" y="3029"/>
                    <a:pt x="197" y="3016"/>
                  </a:cubicBezTo>
                  <a:cubicBezTo>
                    <a:pt x="1968" y="2018"/>
                    <a:pt x="1987" y="197"/>
                    <a:pt x="1987" y="121"/>
                  </a:cubicBezTo>
                  <a:cubicBezTo>
                    <a:pt x="1987" y="56"/>
                    <a:pt x="1935" y="0"/>
                    <a:pt x="186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9"/>
            <p:cNvSpPr/>
            <p:nvPr/>
          </p:nvSpPr>
          <p:spPr>
            <a:xfrm>
              <a:off x="1945596" y="3468770"/>
              <a:ext cx="291771" cy="56796"/>
            </a:xfrm>
            <a:custGeom>
              <a:avLst/>
              <a:gdLst/>
              <a:ahLst/>
              <a:cxnLst/>
              <a:rect l="l" t="t" r="r" b="b"/>
              <a:pathLst>
                <a:path w="3483" h="678" extrusionOk="0">
                  <a:moveTo>
                    <a:pt x="3344" y="0"/>
                  </a:moveTo>
                  <a:cubicBezTo>
                    <a:pt x="3327" y="0"/>
                    <a:pt x="3310" y="4"/>
                    <a:pt x="3293" y="12"/>
                  </a:cubicBezTo>
                  <a:cubicBezTo>
                    <a:pt x="2522" y="371"/>
                    <a:pt x="1422" y="434"/>
                    <a:pt x="745" y="434"/>
                  </a:cubicBezTo>
                  <a:cubicBezTo>
                    <a:pt x="384" y="434"/>
                    <a:pt x="144" y="417"/>
                    <a:pt x="137" y="416"/>
                  </a:cubicBezTo>
                  <a:cubicBezTo>
                    <a:pt x="133" y="416"/>
                    <a:pt x="130" y="416"/>
                    <a:pt x="126" y="416"/>
                  </a:cubicBezTo>
                  <a:cubicBezTo>
                    <a:pt x="63" y="416"/>
                    <a:pt x="10" y="463"/>
                    <a:pt x="6" y="527"/>
                  </a:cubicBezTo>
                  <a:cubicBezTo>
                    <a:pt x="0" y="593"/>
                    <a:pt x="50" y="652"/>
                    <a:pt x="117" y="657"/>
                  </a:cubicBezTo>
                  <a:cubicBezTo>
                    <a:pt x="146" y="659"/>
                    <a:pt x="394" y="678"/>
                    <a:pt x="759" y="678"/>
                  </a:cubicBezTo>
                  <a:cubicBezTo>
                    <a:pt x="1457" y="678"/>
                    <a:pt x="2581" y="609"/>
                    <a:pt x="3395" y="230"/>
                  </a:cubicBezTo>
                  <a:cubicBezTo>
                    <a:pt x="3455" y="202"/>
                    <a:pt x="3482" y="130"/>
                    <a:pt x="3453" y="70"/>
                  </a:cubicBezTo>
                  <a:cubicBezTo>
                    <a:pt x="3433" y="27"/>
                    <a:pt x="3389" y="0"/>
                    <a:pt x="334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9"/>
            <p:cNvSpPr/>
            <p:nvPr/>
          </p:nvSpPr>
          <p:spPr>
            <a:xfrm>
              <a:off x="2118414" y="3358026"/>
              <a:ext cx="179519" cy="102786"/>
            </a:xfrm>
            <a:custGeom>
              <a:avLst/>
              <a:gdLst/>
              <a:ahLst/>
              <a:cxnLst/>
              <a:rect l="l" t="t" r="r" b="b"/>
              <a:pathLst>
                <a:path w="2143" h="1227" extrusionOk="0">
                  <a:moveTo>
                    <a:pt x="2004" y="0"/>
                  </a:moveTo>
                  <a:cubicBezTo>
                    <a:pt x="1966" y="0"/>
                    <a:pt x="1929" y="18"/>
                    <a:pt x="1907" y="52"/>
                  </a:cubicBezTo>
                  <a:cubicBezTo>
                    <a:pt x="1350" y="826"/>
                    <a:pt x="125" y="985"/>
                    <a:pt x="112" y="986"/>
                  </a:cubicBezTo>
                  <a:cubicBezTo>
                    <a:pt x="47" y="994"/>
                    <a:pt x="0" y="1056"/>
                    <a:pt x="8" y="1122"/>
                  </a:cubicBezTo>
                  <a:cubicBezTo>
                    <a:pt x="14" y="1181"/>
                    <a:pt x="67" y="1226"/>
                    <a:pt x="127" y="1226"/>
                  </a:cubicBezTo>
                  <a:lnTo>
                    <a:pt x="141" y="1226"/>
                  </a:lnTo>
                  <a:cubicBezTo>
                    <a:pt x="195" y="1222"/>
                    <a:pt x="1482" y="1056"/>
                    <a:pt x="2103" y="193"/>
                  </a:cubicBezTo>
                  <a:cubicBezTo>
                    <a:pt x="2142" y="139"/>
                    <a:pt x="2129" y="62"/>
                    <a:pt x="2075" y="24"/>
                  </a:cubicBezTo>
                  <a:cubicBezTo>
                    <a:pt x="2053" y="8"/>
                    <a:pt x="2028" y="0"/>
                    <a:pt x="200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9"/>
            <p:cNvSpPr/>
            <p:nvPr/>
          </p:nvSpPr>
          <p:spPr>
            <a:xfrm>
              <a:off x="2228153" y="3378466"/>
              <a:ext cx="203980" cy="171477"/>
            </a:xfrm>
            <a:custGeom>
              <a:avLst/>
              <a:gdLst/>
              <a:ahLst/>
              <a:cxnLst/>
              <a:rect l="l" t="t" r="r" b="b"/>
              <a:pathLst>
                <a:path w="2435" h="2047" extrusionOk="0">
                  <a:moveTo>
                    <a:pt x="2297" y="0"/>
                  </a:moveTo>
                  <a:cubicBezTo>
                    <a:pt x="2257" y="0"/>
                    <a:pt x="2218" y="20"/>
                    <a:pt x="2194" y="56"/>
                  </a:cubicBezTo>
                  <a:cubicBezTo>
                    <a:pt x="1387" y="1336"/>
                    <a:pt x="108" y="1807"/>
                    <a:pt x="95" y="1811"/>
                  </a:cubicBezTo>
                  <a:cubicBezTo>
                    <a:pt x="32" y="1833"/>
                    <a:pt x="0" y="1903"/>
                    <a:pt x="22" y="1967"/>
                  </a:cubicBezTo>
                  <a:cubicBezTo>
                    <a:pt x="40" y="2015"/>
                    <a:pt x="88" y="2047"/>
                    <a:pt x="137" y="2047"/>
                  </a:cubicBezTo>
                  <a:cubicBezTo>
                    <a:pt x="152" y="2047"/>
                    <a:pt x="163" y="2044"/>
                    <a:pt x="176" y="2039"/>
                  </a:cubicBezTo>
                  <a:cubicBezTo>
                    <a:pt x="233" y="2019"/>
                    <a:pt x="1547" y="1538"/>
                    <a:pt x="2399" y="186"/>
                  </a:cubicBezTo>
                  <a:cubicBezTo>
                    <a:pt x="2434" y="129"/>
                    <a:pt x="2417" y="55"/>
                    <a:pt x="2362" y="18"/>
                  </a:cubicBezTo>
                  <a:cubicBezTo>
                    <a:pt x="2341" y="6"/>
                    <a:pt x="2319" y="0"/>
                    <a:pt x="22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9"/>
            <p:cNvSpPr/>
            <p:nvPr/>
          </p:nvSpPr>
          <p:spPr>
            <a:xfrm>
              <a:off x="1789784" y="3562006"/>
              <a:ext cx="263792" cy="20440"/>
            </a:xfrm>
            <a:custGeom>
              <a:avLst/>
              <a:gdLst/>
              <a:ahLst/>
              <a:cxnLst/>
              <a:rect l="l" t="t" r="r" b="b"/>
              <a:pathLst>
                <a:path w="3149" h="244" extrusionOk="0">
                  <a:moveTo>
                    <a:pt x="123" y="1"/>
                  </a:moveTo>
                  <a:cubicBezTo>
                    <a:pt x="56" y="1"/>
                    <a:pt x="1" y="55"/>
                    <a:pt x="1" y="122"/>
                  </a:cubicBezTo>
                  <a:cubicBezTo>
                    <a:pt x="1" y="189"/>
                    <a:pt x="56" y="244"/>
                    <a:pt x="123" y="244"/>
                  </a:cubicBezTo>
                  <a:lnTo>
                    <a:pt x="3026" y="244"/>
                  </a:lnTo>
                  <a:cubicBezTo>
                    <a:pt x="3095" y="244"/>
                    <a:pt x="3147" y="189"/>
                    <a:pt x="3149" y="122"/>
                  </a:cubicBezTo>
                  <a:cubicBezTo>
                    <a:pt x="3149" y="55"/>
                    <a:pt x="3095" y="1"/>
                    <a:pt x="30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9"/>
            <p:cNvSpPr/>
            <p:nvPr/>
          </p:nvSpPr>
          <p:spPr>
            <a:xfrm>
              <a:off x="1739522" y="3505042"/>
              <a:ext cx="146346" cy="20524"/>
            </a:xfrm>
            <a:custGeom>
              <a:avLst/>
              <a:gdLst/>
              <a:ahLst/>
              <a:cxnLst/>
              <a:rect l="l" t="t" r="r" b="b"/>
              <a:pathLst>
                <a:path w="1747" h="245" extrusionOk="0">
                  <a:moveTo>
                    <a:pt x="122" y="1"/>
                  </a:moveTo>
                  <a:cubicBezTo>
                    <a:pt x="56" y="1"/>
                    <a:pt x="0" y="56"/>
                    <a:pt x="0" y="123"/>
                  </a:cubicBezTo>
                  <a:cubicBezTo>
                    <a:pt x="0" y="190"/>
                    <a:pt x="56" y="245"/>
                    <a:pt x="122" y="245"/>
                  </a:cubicBezTo>
                  <a:lnTo>
                    <a:pt x="1624" y="245"/>
                  </a:lnTo>
                  <a:cubicBezTo>
                    <a:pt x="1691" y="245"/>
                    <a:pt x="1746" y="190"/>
                    <a:pt x="1746" y="123"/>
                  </a:cubicBezTo>
                  <a:cubicBezTo>
                    <a:pt x="1746" y="56"/>
                    <a:pt x="1691" y="1"/>
                    <a:pt x="162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9"/>
            <p:cNvSpPr/>
            <p:nvPr/>
          </p:nvSpPr>
          <p:spPr>
            <a:xfrm>
              <a:off x="910785" y="2803216"/>
              <a:ext cx="342033" cy="106220"/>
            </a:xfrm>
            <a:custGeom>
              <a:avLst/>
              <a:gdLst/>
              <a:ahLst/>
              <a:cxnLst/>
              <a:rect l="l" t="t" r="r" b="b"/>
              <a:pathLst>
                <a:path w="4083" h="1268" extrusionOk="0">
                  <a:moveTo>
                    <a:pt x="137" y="0"/>
                  </a:moveTo>
                  <a:cubicBezTo>
                    <a:pt x="101" y="0"/>
                    <a:pt x="64" y="17"/>
                    <a:pt x="40" y="49"/>
                  </a:cubicBezTo>
                  <a:cubicBezTo>
                    <a:pt x="1" y="104"/>
                    <a:pt x="11" y="179"/>
                    <a:pt x="66" y="219"/>
                  </a:cubicBezTo>
                  <a:cubicBezTo>
                    <a:pt x="125" y="263"/>
                    <a:pt x="1516" y="1268"/>
                    <a:pt x="3864" y="1268"/>
                  </a:cubicBezTo>
                  <a:lnTo>
                    <a:pt x="3963" y="1268"/>
                  </a:lnTo>
                  <a:cubicBezTo>
                    <a:pt x="4030" y="1268"/>
                    <a:pt x="4082" y="1212"/>
                    <a:pt x="4082" y="1145"/>
                  </a:cubicBezTo>
                  <a:cubicBezTo>
                    <a:pt x="4081" y="1079"/>
                    <a:pt x="4025" y="1025"/>
                    <a:pt x="3960" y="1025"/>
                  </a:cubicBezTo>
                  <a:lnTo>
                    <a:pt x="3959" y="1025"/>
                  </a:lnTo>
                  <a:cubicBezTo>
                    <a:pt x="3924" y="1025"/>
                    <a:pt x="3890" y="1025"/>
                    <a:pt x="3857" y="1025"/>
                  </a:cubicBezTo>
                  <a:cubicBezTo>
                    <a:pt x="1597" y="1025"/>
                    <a:pt x="223" y="34"/>
                    <a:pt x="209" y="24"/>
                  </a:cubicBezTo>
                  <a:cubicBezTo>
                    <a:pt x="187" y="8"/>
                    <a:pt x="162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9"/>
            <p:cNvSpPr/>
            <p:nvPr/>
          </p:nvSpPr>
          <p:spPr>
            <a:xfrm>
              <a:off x="1386682" y="2902065"/>
              <a:ext cx="167540" cy="237823"/>
            </a:xfrm>
            <a:custGeom>
              <a:avLst/>
              <a:gdLst/>
              <a:ahLst/>
              <a:cxnLst/>
              <a:rect l="l" t="t" r="r" b="b"/>
              <a:pathLst>
                <a:path w="2000" h="2839" extrusionOk="0">
                  <a:moveTo>
                    <a:pt x="121" y="0"/>
                  </a:moveTo>
                  <a:cubicBezTo>
                    <a:pt x="53" y="0"/>
                    <a:pt x="0" y="54"/>
                    <a:pt x="0" y="122"/>
                  </a:cubicBezTo>
                  <a:cubicBezTo>
                    <a:pt x="2" y="189"/>
                    <a:pt x="56" y="242"/>
                    <a:pt x="123" y="242"/>
                  </a:cubicBezTo>
                  <a:lnTo>
                    <a:pt x="124" y="242"/>
                  </a:lnTo>
                  <a:cubicBezTo>
                    <a:pt x="152" y="242"/>
                    <a:pt x="1709" y="265"/>
                    <a:pt x="1758" y="2721"/>
                  </a:cubicBezTo>
                  <a:cubicBezTo>
                    <a:pt x="1760" y="2786"/>
                    <a:pt x="1814" y="2838"/>
                    <a:pt x="1879" y="2838"/>
                  </a:cubicBezTo>
                  <a:lnTo>
                    <a:pt x="1879" y="2838"/>
                  </a:lnTo>
                  <a:cubicBezTo>
                    <a:pt x="1947" y="2837"/>
                    <a:pt x="2000" y="2782"/>
                    <a:pt x="1998" y="2715"/>
                  </a:cubicBezTo>
                  <a:cubicBezTo>
                    <a:pt x="1943" y="25"/>
                    <a:pt x="152" y="0"/>
                    <a:pt x="121" y="0"/>
                  </a:cubicBezTo>
                  <a:close/>
                  <a:moveTo>
                    <a:pt x="1879" y="2838"/>
                  </a:moveTo>
                  <a:cubicBezTo>
                    <a:pt x="1879" y="2838"/>
                    <a:pt x="1879" y="2838"/>
                    <a:pt x="1879" y="2838"/>
                  </a:cubicBezTo>
                  <a:lnTo>
                    <a:pt x="1880" y="2838"/>
                  </a:lnTo>
                  <a:cubicBezTo>
                    <a:pt x="1880" y="2838"/>
                    <a:pt x="1879" y="2838"/>
                    <a:pt x="1879" y="2838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9"/>
            <p:cNvSpPr/>
            <p:nvPr/>
          </p:nvSpPr>
          <p:spPr>
            <a:xfrm>
              <a:off x="1560924" y="2838735"/>
              <a:ext cx="119875" cy="311876"/>
            </a:xfrm>
            <a:custGeom>
              <a:avLst/>
              <a:gdLst/>
              <a:ahLst/>
              <a:cxnLst/>
              <a:rect l="l" t="t" r="r" b="b"/>
              <a:pathLst>
                <a:path w="1431" h="3723" extrusionOk="0">
                  <a:moveTo>
                    <a:pt x="139" y="0"/>
                  </a:moveTo>
                  <a:cubicBezTo>
                    <a:pt x="102" y="0"/>
                    <a:pt x="65" y="17"/>
                    <a:pt x="42" y="50"/>
                  </a:cubicBezTo>
                  <a:cubicBezTo>
                    <a:pt x="1" y="102"/>
                    <a:pt x="13" y="178"/>
                    <a:pt x="65" y="218"/>
                  </a:cubicBezTo>
                  <a:cubicBezTo>
                    <a:pt x="77" y="227"/>
                    <a:pt x="1186" y="1092"/>
                    <a:pt x="1186" y="3600"/>
                  </a:cubicBezTo>
                  <a:cubicBezTo>
                    <a:pt x="1186" y="3667"/>
                    <a:pt x="1241" y="3722"/>
                    <a:pt x="1308" y="3722"/>
                  </a:cubicBezTo>
                  <a:cubicBezTo>
                    <a:pt x="1375" y="3722"/>
                    <a:pt x="1430" y="3667"/>
                    <a:pt x="1430" y="3600"/>
                  </a:cubicBezTo>
                  <a:cubicBezTo>
                    <a:pt x="1430" y="958"/>
                    <a:pt x="260" y="60"/>
                    <a:pt x="210" y="24"/>
                  </a:cubicBezTo>
                  <a:cubicBezTo>
                    <a:pt x="189" y="8"/>
                    <a:pt x="164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9"/>
            <p:cNvSpPr/>
            <p:nvPr/>
          </p:nvSpPr>
          <p:spPr>
            <a:xfrm>
              <a:off x="1109990" y="2791824"/>
              <a:ext cx="354263" cy="83519"/>
            </a:xfrm>
            <a:custGeom>
              <a:avLst/>
              <a:gdLst/>
              <a:ahLst/>
              <a:cxnLst/>
              <a:rect l="l" t="t" r="r" b="b"/>
              <a:pathLst>
                <a:path w="4229" h="997" extrusionOk="0">
                  <a:moveTo>
                    <a:pt x="792" y="0"/>
                  </a:moveTo>
                  <a:cubicBezTo>
                    <a:pt x="408" y="0"/>
                    <a:pt x="149" y="21"/>
                    <a:pt x="116" y="24"/>
                  </a:cubicBezTo>
                  <a:cubicBezTo>
                    <a:pt x="48" y="30"/>
                    <a:pt x="0" y="88"/>
                    <a:pt x="4" y="155"/>
                  </a:cubicBezTo>
                  <a:cubicBezTo>
                    <a:pt x="10" y="218"/>
                    <a:pt x="62" y="266"/>
                    <a:pt x="125" y="266"/>
                  </a:cubicBezTo>
                  <a:cubicBezTo>
                    <a:pt x="128" y="266"/>
                    <a:pt x="132" y="265"/>
                    <a:pt x="135" y="265"/>
                  </a:cubicBezTo>
                  <a:cubicBezTo>
                    <a:pt x="143" y="265"/>
                    <a:pt x="384" y="246"/>
                    <a:pt x="753" y="246"/>
                  </a:cubicBezTo>
                  <a:cubicBezTo>
                    <a:pt x="1591" y="246"/>
                    <a:pt x="3089" y="343"/>
                    <a:pt x="4023" y="976"/>
                  </a:cubicBezTo>
                  <a:cubicBezTo>
                    <a:pt x="4043" y="989"/>
                    <a:pt x="4067" y="996"/>
                    <a:pt x="4090" y="996"/>
                  </a:cubicBezTo>
                  <a:cubicBezTo>
                    <a:pt x="4131" y="996"/>
                    <a:pt x="4168" y="978"/>
                    <a:pt x="4192" y="941"/>
                  </a:cubicBezTo>
                  <a:cubicBezTo>
                    <a:pt x="4228" y="887"/>
                    <a:pt x="4214" y="813"/>
                    <a:pt x="4160" y="774"/>
                  </a:cubicBezTo>
                  <a:cubicBezTo>
                    <a:pt x="3176" y="107"/>
                    <a:pt x="1662" y="0"/>
                    <a:pt x="79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9"/>
            <p:cNvSpPr/>
            <p:nvPr/>
          </p:nvSpPr>
          <p:spPr>
            <a:xfrm>
              <a:off x="1308274" y="2735195"/>
              <a:ext cx="212608" cy="82513"/>
            </a:xfrm>
            <a:custGeom>
              <a:avLst/>
              <a:gdLst/>
              <a:ahLst/>
              <a:cxnLst/>
              <a:rect l="l" t="t" r="r" b="b"/>
              <a:pathLst>
                <a:path w="2538" h="985" extrusionOk="0">
                  <a:moveTo>
                    <a:pt x="123" y="0"/>
                  </a:moveTo>
                  <a:cubicBezTo>
                    <a:pt x="60" y="0"/>
                    <a:pt x="10" y="49"/>
                    <a:pt x="4" y="112"/>
                  </a:cubicBezTo>
                  <a:cubicBezTo>
                    <a:pt x="0" y="181"/>
                    <a:pt x="50" y="239"/>
                    <a:pt x="116" y="242"/>
                  </a:cubicBezTo>
                  <a:cubicBezTo>
                    <a:pt x="129" y="242"/>
                    <a:pt x="1450" y="341"/>
                    <a:pt x="2331" y="963"/>
                  </a:cubicBezTo>
                  <a:cubicBezTo>
                    <a:pt x="2351" y="977"/>
                    <a:pt x="2376" y="985"/>
                    <a:pt x="2399" y="985"/>
                  </a:cubicBezTo>
                  <a:cubicBezTo>
                    <a:pt x="2438" y="985"/>
                    <a:pt x="2476" y="967"/>
                    <a:pt x="2499" y="934"/>
                  </a:cubicBezTo>
                  <a:cubicBezTo>
                    <a:pt x="2537" y="880"/>
                    <a:pt x="2526" y="803"/>
                    <a:pt x="2470" y="765"/>
                  </a:cubicBezTo>
                  <a:cubicBezTo>
                    <a:pt x="1534" y="104"/>
                    <a:pt x="189" y="3"/>
                    <a:pt x="134" y="0"/>
                  </a:cubicBezTo>
                  <a:cubicBezTo>
                    <a:pt x="130" y="0"/>
                    <a:pt x="127" y="0"/>
                    <a:pt x="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9"/>
            <p:cNvSpPr/>
            <p:nvPr/>
          </p:nvSpPr>
          <p:spPr>
            <a:xfrm>
              <a:off x="1468274" y="1039689"/>
              <a:ext cx="1065554" cy="792464"/>
            </a:xfrm>
            <a:custGeom>
              <a:avLst/>
              <a:gdLst/>
              <a:ahLst/>
              <a:cxnLst/>
              <a:rect l="l" t="t" r="r" b="b"/>
              <a:pathLst>
                <a:path w="12720" h="9460" extrusionOk="0">
                  <a:moveTo>
                    <a:pt x="11321" y="1"/>
                  </a:moveTo>
                  <a:cubicBezTo>
                    <a:pt x="10550" y="1"/>
                    <a:pt x="9925" y="677"/>
                    <a:pt x="9925" y="1509"/>
                  </a:cubicBezTo>
                  <a:lnTo>
                    <a:pt x="9925" y="4006"/>
                  </a:lnTo>
                  <a:cubicBezTo>
                    <a:pt x="9925" y="5348"/>
                    <a:pt x="8913" y="6443"/>
                    <a:pt x="7668" y="6443"/>
                  </a:cubicBezTo>
                  <a:lnTo>
                    <a:pt x="1396" y="6443"/>
                  </a:lnTo>
                  <a:cubicBezTo>
                    <a:pt x="626" y="6443"/>
                    <a:pt x="1" y="7119"/>
                    <a:pt x="1" y="7951"/>
                  </a:cubicBezTo>
                  <a:cubicBezTo>
                    <a:pt x="1" y="8784"/>
                    <a:pt x="626" y="9460"/>
                    <a:pt x="1396" y="9460"/>
                  </a:cubicBezTo>
                  <a:lnTo>
                    <a:pt x="7668" y="9460"/>
                  </a:lnTo>
                  <a:cubicBezTo>
                    <a:pt x="10453" y="9460"/>
                    <a:pt x="12719" y="7013"/>
                    <a:pt x="12716" y="4006"/>
                  </a:cubicBezTo>
                  <a:lnTo>
                    <a:pt x="12716" y="1509"/>
                  </a:lnTo>
                  <a:cubicBezTo>
                    <a:pt x="12716" y="677"/>
                    <a:pt x="12091" y="1"/>
                    <a:pt x="11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9"/>
            <p:cNvSpPr/>
            <p:nvPr/>
          </p:nvSpPr>
          <p:spPr>
            <a:xfrm>
              <a:off x="1761302" y="1627084"/>
              <a:ext cx="271415" cy="20607"/>
            </a:xfrm>
            <a:custGeom>
              <a:avLst/>
              <a:gdLst/>
              <a:ahLst/>
              <a:cxnLst/>
              <a:rect l="l" t="t" r="r" b="b"/>
              <a:pathLst>
                <a:path w="3240" h="246" extrusionOk="0">
                  <a:moveTo>
                    <a:pt x="123" y="1"/>
                  </a:moveTo>
                  <a:cubicBezTo>
                    <a:pt x="56" y="1"/>
                    <a:pt x="1" y="56"/>
                    <a:pt x="1" y="123"/>
                  </a:cubicBezTo>
                  <a:cubicBezTo>
                    <a:pt x="1" y="190"/>
                    <a:pt x="56" y="245"/>
                    <a:pt x="123" y="245"/>
                  </a:cubicBezTo>
                  <a:lnTo>
                    <a:pt x="3118" y="245"/>
                  </a:lnTo>
                  <a:cubicBezTo>
                    <a:pt x="3185" y="245"/>
                    <a:pt x="3240" y="190"/>
                    <a:pt x="3240" y="123"/>
                  </a:cubicBezTo>
                  <a:cubicBezTo>
                    <a:pt x="3240" y="56"/>
                    <a:pt x="3185" y="1"/>
                    <a:pt x="311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9"/>
            <p:cNvSpPr/>
            <p:nvPr/>
          </p:nvSpPr>
          <p:spPr>
            <a:xfrm>
              <a:off x="2340070" y="1223229"/>
              <a:ext cx="20440" cy="206996"/>
            </a:xfrm>
            <a:custGeom>
              <a:avLst/>
              <a:gdLst/>
              <a:ahLst/>
              <a:cxnLst/>
              <a:rect l="l" t="t" r="r" b="b"/>
              <a:pathLst>
                <a:path w="244" h="2471" extrusionOk="0">
                  <a:moveTo>
                    <a:pt x="121" y="1"/>
                  </a:moveTo>
                  <a:cubicBezTo>
                    <a:pt x="54" y="1"/>
                    <a:pt x="1" y="55"/>
                    <a:pt x="1" y="123"/>
                  </a:cubicBezTo>
                  <a:lnTo>
                    <a:pt x="1" y="2349"/>
                  </a:lnTo>
                  <a:cubicBezTo>
                    <a:pt x="1" y="2416"/>
                    <a:pt x="54" y="2471"/>
                    <a:pt x="121" y="2471"/>
                  </a:cubicBezTo>
                  <a:cubicBezTo>
                    <a:pt x="190" y="2471"/>
                    <a:pt x="242" y="2416"/>
                    <a:pt x="243" y="2349"/>
                  </a:cubicBezTo>
                  <a:lnTo>
                    <a:pt x="243" y="123"/>
                  </a:lnTo>
                  <a:cubicBezTo>
                    <a:pt x="243" y="55"/>
                    <a:pt x="190" y="1"/>
                    <a:pt x="12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9"/>
            <p:cNvSpPr/>
            <p:nvPr/>
          </p:nvSpPr>
          <p:spPr>
            <a:xfrm>
              <a:off x="2324824" y="1349554"/>
              <a:ext cx="179603" cy="319750"/>
            </a:xfrm>
            <a:custGeom>
              <a:avLst/>
              <a:gdLst/>
              <a:ahLst/>
              <a:cxnLst/>
              <a:rect l="l" t="t" r="r" b="b"/>
              <a:pathLst>
                <a:path w="2144" h="3817" extrusionOk="0">
                  <a:moveTo>
                    <a:pt x="1634" y="0"/>
                  </a:moveTo>
                  <a:cubicBezTo>
                    <a:pt x="1626" y="0"/>
                    <a:pt x="1619" y="1"/>
                    <a:pt x="1612" y="2"/>
                  </a:cubicBezTo>
                  <a:cubicBezTo>
                    <a:pt x="1546" y="14"/>
                    <a:pt x="1503" y="78"/>
                    <a:pt x="1516" y="143"/>
                  </a:cubicBezTo>
                  <a:cubicBezTo>
                    <a:pt x="1520" y="163"/>
                    <a:pt x="1875" y="2165"/>
                    <a:pt x="62" y="3603"/>
                  </a:cubicBezTo>
                  <a:cubicBezTo>
                    <a:pt x="10" y="3644"/>
                    <a:pt x="1" y="3720"/>
                    <a:pt x="42" y="3772"/>
                  </a:cubicBezTo>
                  <a:cubicBezTo>
                    <a:pt x="66" y="3801"/>
                    <a:pt x="100" y="3817"/>
                    <a:pt x="136" y="3817"/>
                  </a:cubicBezTo>
                  <a:cubicBezTo>
                    <a:pt x="162" y="3817"/>
                    <a:pt x="190" y="3808"/>
                    <a:pt x="213" y="3792"/>
                  </a:cubicBezTo>
                  <a:cubicBezTo>
                    <a:pt x="2144" y="2263"/>
                    <a:pt x="1757" y="120"/>
                    <a:pt x="1754" y="98"/>
                  </a:cubicBezTo>
                  <a:cubicBezTo>
                    <a:pt x="1743" y="40"/>
                    <a:pt x="1691" y="0"/>
                    <a:pt x="163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9"/>
            <p:cNvSpPr/>
            <p:nvPr/>
          </p:nvSpPr>
          <p:spPr>
            <a:xfrm>
              <a:off x="2158959" y="1514414"/>
              <a:ext cx="188483" cy="154891"/>
            </a:xfrm>
            <a:custGeom>
              <a:avLst/>
              <a:gdLst/>
              <a:ahLst/>
              <a:cxnLst/>
              <a:rect l="l" t="t" r="r" b="b"/>
              <a:pathLst>
                <a:path w="2250" h="1849" extrusionOk="0">
                  <a:moveTo>
                    <a:pt x="2116" y="1"/>
                  </a:moveTo>
                  <a:cubicBezTo>
                    <a:pt x="2061" y="1"/>
                    <a:pt x="2011" y="38"/>
                    <a:pt x="1998" y="94"/>
                  </a:cubicBezTo>
                  <a:cubicBezTo>
                    <a:pt x="1995" y="109"/>
                    <a:pt x="1626" y="1608"/>
                    <a:pt x="161" y="1608"/>
                  </a:cubicBezTo>
                  <a:lnTo>
                    <a:pt x="124" y="1608"/>
                  </a:lnTo>
                  <a:cubicBezTo>
                    <a:pt x="57" y="1608"/>
                    <a:pt x="5" y="1661"/>
                    <a:pt x="2" y="1727"/>
                  </a:cubicBezTo>
                  <a:cubicBezTo>
                    <a:pt x="1" y="1794"/>
                    <a:pt x="53" y="1848"/>
                    <a:pt x="121" y="1849"/>
                  </a:cubicBezTo>
                  <a:lnTo>
                    <a:pt x="161" y="1849"/>
                  </a:lnTo>
                  <a:cubicBezTo>
                    <a:pt x="1814" y="1849"/>
                    <a:pt x="2229" y="165"/>
                    <a:pt x="2235" y="149"/>
                  </a:cubicBezTo>
                  <a:cubicBezTo>
                    <a:pt x="2250" y="84"/>
                    <a:pt x="2209" y="19"/>
                    <a:pt x="2144" y="4"/>
                  </a:cubicBezTo>
                  <a:cubicBezTo>
                    <a:pt x="2134" y="2"/>
                    <a:pt x="2125" y="1"/>
                    <a:pt x="211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9"/>
            <p:cNvSpPr/>
            <p:nvPr/>
          </p:nvSpPr>
          <p:spPr>
            <a:xfrm>
              <a:off x="1979440" y="1692258"/>
              <a:ext cx="303582" cy="63917"/>
            </a:xfrm>
            <a:custGeom>
              <a:avLst/>
              <a:gdLst/>
              <a:ahLst/>
              <a:cxnLst/>
              <a:rect l="l" t="t" r="r" b="b"/>
              <a:pathLst>
                <a:path w="3624" h="763" extrusionOk="0">
                  <a:moveTo>
                    <a:pt x="3491" y="1"/>
                  </a:moveTo>
                  <a:cubicBezTo>
                    <a:pt x="3459" y="1"/>
                    <a:pt x="3428" y="13"/>
                    <a:pt x="3404" y="37"/>
                  </a:cubicBezTo>
                  <a:cubicBezTo>
                    <a:pt x="3065" y="379"/>
                    <a:pt x="2575" y="518"/>
                    <a:pt x="1706" y="518"/>
                  </a:cubicBezTo>
                  <a:lnTo>
                    <a:pt x="123" y="518"/>
                  </a:lnTo>
                  <a:cubicBezTo>
                    <a:pt x="56" y="518"/>
                    <a:pt x="1" y="574"/>
                    <a:pt x="1" y="640"/>
                  </a:cubicBezTo>
                  <a:cubicBezTo>
                    <a:pt x="1" y="707"/>
                    <a:pt x="56" y="763"/>
                    <a:pt x="123" y="763"/>
                  </a:cubicBezTo>
                  <a:lnTo>
                    <a:pt x="1706" y="763"/>
                  </a:lnTo>
                  <a:cubicBezTo>
                    <a:pt x="2395" y="763"/>
                    <a:pt x="3096" y="696"/>
                    <a:pt x="3576" y="207"/>
                  </a:cubicBezTo>
                  <a:cubicBezTo>
                    <a:pt x="3624" y="159"/>
                    <a:pt x="3622" y="82"/>
                    <a:pt x="3574" y="36"/>
                  </a:cubicBezTo>
                  <a:cubicBezTo>
                    <a:pt x="3551" y="12"/>
                    <a:pt x="3521" y="1"/>
                    <a:pt x="349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9"/>
            <p:cNvSpPr/>
            <p:nvPr/>
          </p:nvSpPr>
          <p:spPr>
            <a:xfrm>
              <a:off x="-372657" y="2848955"/>
              <a:ext cx="1106015" cy="594767"/>
            </a:xfrm>
            <a:custGeom>
              <a:avLst/>
              <a:gdLst/>
              <a:ahLst/>
              <a:cxnLst/>
              <a:rect l="l" t="t" r="r" b="b"/>
              <a:pathLst>
                <a:path w="13203" h="7100" extrusionOk="0">
                  <a:moveTo>
                    <a:pt x="6601" y="0"/>
                  </a:moveTo>
                  <a:cubicBezTo>
                    <a:pt x="2957" y="0"/>
                    <a:pt x="1" y="3179"/>
                    <a:pt x="1" y="7100"/>
                  </a:cubicBezTo>
                  <a:lnTo>
                    <a:pt x="13202" y="7100"/>
                  </a:lnTo>
                  <a:cubicBezTo>
                    <a:pt x="13202" y="3179"/>
                    <a:pt x="10248" y="0"/>
                    <a:pt x="6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9"/>
            <p:cNvSpPr/>
            <p:nvPr/>
          </p:nvSpPr>
          <p:spPr>
            <a:xfrm>
              <a:off x="-297264" y="3286570"/>
              <a:ext cx="928674" cy="155728"/>
            </a:xfrm>
            <a:custGeom>
              <a:avLst/>
              <a:gdLst/>
              <a:ahLst/>
              <a:cxnLst/>
              <a:rect l="l" t="t" r="r" b="b"/>
              <a:pathLst>
                <a:path w="11086" h="1859" extrusionOk="0">
                  <a:moveTo>
                    <a:pt x="10927" y="0"/>
                  </a:moveTo>
                  <a:cubicBezTo>
                    <a:pt x="10913" y="0"/>
                    <a:pt x="10900" y="2"/>
                    <a:pt x="10886" y="6"/>
                  </a:cubicBezTo>
                  <a:lnTo>
                    <a:pt x="5720" y="1568"/>
                  </a:lnTo>
                  <a:lnTo>
                    <a:pt x="193" y="114"/>
                  </a:lnTo>
                  <a:cubicBezTo>
                    <a:pt x="181" y="110"/>
                    <a:pt x="168" y="109"/>
                    <a:pt x="156" y="109"/>
                  </a:cubicBezTo>
                  <a:cubicBezTo>
                    <a:pt x="95" y="109"/>
                    <a:pt x="37" y="151"/>
                    <a:pt x="21" y="215"/>
                  </a:cubicBezTo>
                  <a:cubicBezTo>
                    <a:pt x="1" y="290"/>
                    <a:pt x="46" y="368"/>
                    <a:pt x="123" y="387"/>
                  </a:cubicBezTo>
                  <a:lnTo>
                    <a:pt x="5688" y="1853"/>
                  </a:lnTo>
                  <a:cubicBezTo>
                    <a:pt x="5701" y="1857"/>
                    <a:pt x="5713" y="1858"/>
                    <a:pt x="5725" y="1858"/>
                  </a:cubicBezTo>
                  <a:cubicBezTo>
                    <a:pt x="5739" y="1858"/>
                    <a:pt x="5752" y="1857"/>
                    <a:pt x="5764" y="1848"/>
                  </a:cubicBezTo>
                  <a:lnTo>
                    <a:pt x="10969" y="276"/>
                  </a:lnTo>
                  <a:cubicBezTo>
                    <a:pt x="11043" y="255"/>
                    <a:pt x="11085" y="175"/>
                    <a:pt x="11063" y="101"/>
                  </a:cubicBezTo>
                  <a:cubicBezTo>
                    <a:pt x="11046" y="40"/>
                    <a:pt x="10988" y="0"/>
                    <a:pt x="10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9"/>
            <p:cNvSpPr/>
            <p:nvPr/>
          </p:nvSpPr>
          <p:spPr>
            <a:xfrm>
              <a:off x="-172865" y="3030904"/>
              <a:ext cx="664715" cy="411394"/>
            </a:xfrm>
            <a:custGeom>
              <a:avLst/>
              <a:gdLst/>
              <a:ahLst/>
              <a:cxnLst/>
              <a:rect l="l" t="t" r="r" b="b"/>
              <a:pathLst>
                <a:path w="7935" h="4911" extrusionOk="0">
                  <a:moveTo>
                    <a:pt x="7776" y="0"/>
                  </a:moveTo>
                  <a:cubicBezTo>
                    <a:pt x="7733" y="0"/>
                    <a:pt x="7690" y="20"/>
                    <a:pt x="7662" y="56"/>
                  </a:cubicBezTo>
                  <a:lnTo>
                    <a:pt x="4230" y="4548"/>
                  </a:lnTo>
                  <a:lnTo>
                    <a:pt x="260" y="254"/>
                  </a:lnTo>
                  <a:cubicBezTo>
                    <a:pt x="232" y="224"/>
                    <a:pt x="194" y="209"/>
                    <a:pt x="155" y="209"/>
                  </a:cubicBezTo>
                  <a:cubicBezTo>
                    <a:pt x="121" y="209"/>
                    <a:pt x="87" y="221"/>
                    <a:pt x="60" y="246"/>
                  </a:cubicBezTo>
                  <a:cubicBezTo>
                    <a:pt x="3" y="300"/>
                    <a:pt x="0" y="389"/>
                    <a:pt x="53" y="447"/>
                  </a:cubicBezTo>
                  <a:lnTo>
                    <a:pt x="4137" y="4865"/>
                  </a:lnTo>
                  <a:cubicBezTo>
                    <a:pt x="4164" y="4893"/>
                    <a:pt x="4200" y="4910"/>
                    <a:pt x="4240" y="4910"/>
                  </a:cubicBezTo>
                  <a:lnTo>
                    <a:pt x="4247" y="4910"/>
                  </a:lnTo>
                  <a:cubicBezTo>
                    <a:pt x="4289" y="4906"/>
                    <a:pt x="4327" y="4887"/>
                    <a:pt x="4353" y="4854"/>
                  </a:cubicBezTo>
                  <a:lnTo>
                    <a:pt x="7888" y="227"/>
                  </a:lnTo>
                  <a:cubicBezTo>
                    <a:pt x="7934" y="165"/>
                    <a:pt x="7922" y="76"/>
                    <a:pt x="7860" y="28"/>
                  </a:cubicBezTo>
                  <a:cubicBezTo>
                    <a:pt x="7835" y="9"/>
                    <a:pt x="7806" y="0"/>
                    <a:pt x="7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9"/>
            <p:cNvSpPr/>
            <p:nvPr/>
          </p:nvSpPr>
          <p:spPr>
            <a:xfrm>
              <a:off x="170424" y="2927280"/>
              <a:ext cx="23874" cy="515018"/>
            </a:xfrm>
            <a:custGeom>
              <a:avLst/>
              <a:gdLst/>
              <a:ahLst/>
              <a:cxnLst/>
              <a:rect l="l" t="t" r="r" b="b"/>
              <a:pathLst>
                <a:path w="285" h="6148" extrusionOk="0">
                  <a:moveTo>
                    <a:pt x="142" y="0"/>
                  </a:moveTo>
                  <a:cubicBezTo>
                    <a:pt x="65" y="0"/>
                    <a:pt x="1" y="64"/>
                    <a:pt x="1" y="143"/>
                  </a:cubicBezTo>
                  <a:lnTo>
                    <a:pt x="1" y="6005"/>
                  </a:lnTo>
                  <a:cubicBezTo>
                    <a:pt x="1" y="6083"/>
                    <a:pt x="65" y="6147"/>
                    <a:pt x="142" y="6147"/>
                  </a:cubicBezTo>
                  <a:cubicBezTo>
                    <a:pt x="220" y="6147"/>
                    <a:pt x="284" y="6083"/>
                    <a:pt x="284" y="6005"/>
                  </a:cubicBezTo>
                  <a:lnTo>
                    <a:pt x="284" y="143"/>
                  </a:lnTo>
                  <a:cubicBezTo>
                    <a:pt x="284" y="64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9"/>
            <p:cNvSpPr/>
            <p:nvPr/>
          </p:nvSpPr>
          <p:spPr>
            <a:xfrm>
              <a:off x="1719082" y="540000"/>
              <a:ext cx="1364948" cy="734412"/>
            </a:xfrm>
            <a:custGeom>
              <a:avLst/>
              <a:gdLst/>
              <a:ahLst/>
              <a:cxnLst/>
              <a:rect l="l" t="t" r="r" b="b"/>
              <a:pathLst>
                <a:path w="16294" h="8767" extrusionOk="0">
                  <a:moveTo>
                    <a:pt x="8148" y="0"/>
                  </a:moveTo>
                  <a:cubicBezTo>
                    <a:pt x="3648" y="0"/>
                    <a:pt x="0" y="3925"/>
                    <a:pt x="0" y="8766"/>
                  </a:cubicBezTo>
                  <a:lnTo>
                    <a:pt x="16294" y="8766"/>
                  </a:lnTo>
                  <a:cubicBezTo>
                    <a:pt x="16294" y="3925"/>
                    <a:pt x="12646" y="0"/>
                    <a:pt x="8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9"/>
            <p:cNvSpPr/>
            <p:nvPr/>
          </p:nvSpPr>
          <p:spPr>
            <a:xfrm>
              <a:off x="1829240" y="1096736"/>
              <a:ext cx="1106015" cy="178346"/>
            </a:xfrm>
            <a:custGeom>
              <a:avLst/>
              <a:gdLst/>
              <a:ahLst/>
              <a:cxnLst/>
              <a:rect l="l" t="t" r="r" b="b"/>
              <a:pathLst>
                <a:path w="13203" h="2129" extrusionOk="0">
                  <a:moveTo>
                    <a:pt x="13067" y="0"/>
                  </a:moveTo>
                  <a:cubicBezTo>
                    <a:pt x="13055" y="0"/>
                    <a:pt x="13043" y="2"/>
                    <a:pt x="13031" y="6"/>
                  </a:cubicBezTo>
                  <a:lnTo>
                    <a:pt x="6815" y="1883"/>
                  </a:lnTo>
                  <a:lnTo>
                    <a:pt x="165" y="134"/>
                  </a:lnTo>
                  <a:cubicBezTo>
                    <a:pt x="154" y="131"/>
                    <a:pt x="143" y="129"/>
                    <a:pt x="132" y="129"/>
                  </a:cubicBezTo>
                  <a:cubicBezTo>
                    <a:pt x="80" y="129"/>
                    <a:pt x="32" y="164"/>
                    <a:pt x="18" y="218"/>
                  </a:cubicBezTo>
                  <a:cubicBezTo>
                    <a:pt x="1" y="282"/>
                    <a:pt x="39" y="349"/>
                    <a:pt x="104" y="367"/>
                  </a:cubicBezTo>
                  <a:lnTo>
                    <a:pt x="6786" y="2126"/>
                  </a:lnTo>
                  <a:cubicBezTo>
                    <a:pt x="6798" y="2127"/>
                    <a:pt x="6807" y="2129"/>
                    <a:pt x="6818" y="2129"/>
                  </a:cubicBezTo>
                  <a:cubicBezTo>
                    <a:pt x="6830" y="2129"/>
                    <a:pt x="6841" y="2127"/>
                    <a:pt x="6855" y="2123"/>
                  </a:cubicBezTo>
                  <a:lnTo>
                    <a:pt x="13102" y="237"/>
                  </a:lnTo>
                  <a:cubicBezTo>
                    <a:pt x="13166" y="217"/>
                    <a:pt x="13202" y="150"/>
                    <a:pt x="13182" y="86"/>
                  </a:cubicBezTo>
                  <a:cubicBezTo>
                    <a:pt x="13165" y="34"/>
                    <a:pt x="13118" y="0"/>
                    <a:pt x="130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9"/>
            <p:cNvSpPr/>
            <p:nvPr/>
          </p:nvSpPr>
          <p:spPr>
            <a:xfrm>
              <a:off x="1978434" y="789719"/>
              <a:ext cx="788946" cy="485363"/>
            </a:xfrm>
            <a:custGeom>
              <a:avLst/>
              <a:gdLst/>
              <a:ahLst/>
              <a:cxnLst/>
              <a:rect l="l" t="t" r="r" b="b"/>
              <a:pathLst>
                <a:path w="9418" h="5794" extrusionOk="0">
                  <a:moveTo>
                    <a:pt x="9280" y="0"/>
                  </a:moveTo>
                  <a:cubicBezTo>
                    <a:pt x="9245" y="0"/>
                    <a:pt x="9209" y="17"/>
                    <a:pt x="9185" y="48"/>
                  </a:cubicBezTo>
                  <a:lnTo>
                    <a:pt x="5029" y="5487"/>
                  </a:lnTo>
                  <a:lnTo>
                    <a:pt x="225" y="288"/>
                  </a:lnTo>
                  <a:cubicBezTo>
                    <a:pt x="200" y="262"/>
                    <a:pt x="167" y="248"/>
                    <a:pt x="135" y="248"/>
                  </a:cubicBezTo>
                  <a:cubicBezTo>
                    <a:pt x="105" y="248"/>
                    <a:pt x="76" y="259"/>
                    <a:pt x="53" y="281"/>
                  </a:cubicBezTo>
                  <a:cubicBezTo>
                    <a:pt x="4" y="326"/>
                    <a:pt x="1" y="401"/>
                    <a:pt x="46" y="451"/>
                  </a:cubicBezTo>
                  <a:lnTo>
                    <a:pt x="4947" y="5756"/>
                  </a:lnTo>
                  <a:cubicBezTo>
                    <a:pt x="4972" y="5779"/>
                    <a:pt x="5002" y="5794"/>
                    <a:pt x="5037" y="5794"/>
                  </a:cubicBezTo>
                  <a:lnTo>
                    <a:pt x="5042" y="5794"/>
                  </a:lnTo>
                  <a:cubicBezTo>
                    <a:pt x="5078" y="5792"/>
                    <a:pt x="5111" y="5776"/>
                    <a:pt x="5133" y="5747"/>
                  </a:cubicBezTo>
                  <a:lnTo>
                    <a:pt x="9377" y="195"/>
                  </a:lnTo>
                  <a:cubicBezTo>
                    <a:pt x="9418" y="142"/>
                    <a:pt x="9408" y="65"/>
                    <a:pt x="9354" y="26"/>
                  </a:cubicBezTo>
                  <a:cubicBezTo>
                    <a:pt x="9332" y="9"/>
                    <a:pt x="9306" y="0"/>
                    <a:pt x="92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9"/>
            <p:cNvSpPr/>
            <p:nvPr/>
          </p:nvSpPr>
          <p:spPr>
            <a:xfrm>
              <a:off x="2378520" y="665236"/>
              <a:ext cx="32000" cy="609846"/>
            </a:xfrm>
            <a:custGeom>
              <a:avLst/>
              <a:gdLst/>
              <a:ahLst/>
              <a:cxnLst/>
              <a:rect l="l" t="t" r="r" b="b"/>
              <a:pathLst>
                <a:path w="382" h="7280" extrusionOk="0">
                  <a:moveTo>
                    <a:pt x="120" y="0"/>
                  </a:moveTo>
                  <a:cubicBezTo>
                    <a:pt x="55" y="2"/>
                    <a:pt x="1" y="55"/>
                    <a:pt x="2" y="124"/>
                  </a:cubicBezTo>
                  <a:lnTo>
                    <a:pt x="139" y="7162"/>
                  </a:lnTo>
                  <a:cubicBezTo>
                    <a:pt x="141" y="7227"/>
                    <a:pt x="196" y="7280"/>
                    <a:pt x="261" y="7280"/>
                  </a:cubicBezTo>
                  <a:lnTo>
                    <a:pt x="263" y="7280"/>
                  </a:lnTo>
                  <a:cubicBezTo>
                    <a:pt x="328" y="7278"/>
                    <a:pt x="382" y="7223"/>
                    <a:pt x="380" y="7156"/>
                  </a:cubicBezTo>
                  <a:lnTo>
                    <a:pt x="244" y="118"/>
                  </a:lnTo>
                  <a:cubicBezTo>
                    <a:pt x="242" y="52"/>
                    <a:pt x="191" y="3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9"/>
            <p:cNvSpPr/>
            <p:nvPr/>
          </p:nvSpPr>
          <p:spPr>
            <a:xfrm>
              <a:off x="-770900" y="1089616"/>
              <a:ext cx="2964285" cy="1415378"/>
            </a:xfrm>
            <a:custGeom>
              <a:avLst/>
              <a:gdLst/>
              <a:ahLst/>
              <a:cxnLst/>
              <a:rect l="l" t="t" r="r" b="b"/>
              <a:pathLst>
                <a:path w="35386" h="16896" extrusionOk="0">
                  <a:moveTo>
                    <a:pt x="17693" y="1"/>
                  </a:moveTo>
                  <a:cubicBezTo>
                    <a:pt x="7920" y="1"/>
                    <a:pt x="1" y="7564"/>
                    <a:pt x="1" y="16895"/>
                  </a:cubicBezTo>
                  <a:lnTo>
                    <a:pt x="35386" y="16895"/>
                  </a:lnTo>
                  <a:cubicBezTo>
                    <a:pt x="35386" y="7564"/>
                    <a:pt x="27463" y="1"/>
                    <a:pt x="17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9"/>
            <p:cNvSpPr/>
            <p:nvPr/>
          </p:nvSpPr>
          <p:spPr>
            <a:xfrm>
              <a:off x="-543380" y="2127527"/>
              <a:ext cx="2560514" cy="379227"/>
            </a:xfrm>
            <a:custGeom>
              <a:avLst/>
              <a:gdLst/>
              <a:ahLst/>
              <a:cxnLst/>
              <a:rect l="l" t="t" r="r" b="b"/>
              <a:pathLst>
                <a:path w="30566" h="4527" extrusionOk="0">
                  <a:moveTo>
                    <a:pt x="30441" y="1"/>
                  </a:moveTo>
                  <a:cubicBezTo>
                    <a:pt x="30431" y="1"/>
                    <a:pt x="30421" y="2"/>
                    <a:pt x="30410" y="5"/>
                  </a:cubicBezTo>
                  <a:lnTo>
                    <a:pt x="14979" y="4294"/>
                  </a:lnTo>
                  <a:lnTo>
                    <a:pt x="159" y="39"/>
                  </a:lnTo>
                  <a:cubicBezTo>
                    <a:pt x="149" y="36"/>
                    <a:pt x="139" y="35"/>
                    <a:pt x="130" y="35"/>
                  </a:cubicBezTo>
                  <a:cubicBezTo>
                    <a:pt x="80" y="35"/>
                    <a:pt x="34" y="67"/>
                    <a:pt x="18" y="117"/>
                  </a:cubicBezTo>
                  <a:cubicBezTo>
                    <a:pt x="0" y="180"/>
                    <a:pt x="37" y="241"/>
                    <a:pt x="96" y="260"/>
                  </a:cubicBezTo>
                  <a:lnTo>
                    <a:pt x="14947" y="4523"/>
                  </a:lnTo>
                  <a:cubicBezTo>
                    <a:pt x="14955" y="4524"/>
                    <a:pt x="14965" y="4527"/>
                    <a:pt x="14977" y="4527"/>
                  </a:cubicBezTo>
                  <a:cubicBezTo>
                    <a:pt x="14987" y="4527"/>
                    <a:pt x="14997" y="4524"/>
                    <a:pt x="15008" y="4523"/>
                  </a:cubicBezTo>
                  <a:lnTo>
                    <a:pt x="30470" y="225"/>
                  </a:lnTo>
                  <a:cubicBezTo>
                    <a:pt x="30532" y="209"/>
                    <a:pt x="30566" y="145"/>
                    <a:pt x="30550" y="85"/>
                  </a:cubicBezTo>
                  <a:cubicBezTo>
                    <a:pt x="30537" y="34"/>
                    <a:pt x="30491" y="1"/>
                    <a:pt x="30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9"/>
            <p:cNvSpPr/>
            <p:nvPr/>
          </p:nvSpPr>
          <p:spPr>
            <a:xfrm>
              <a:off x="-99734" y="1577241"/>
              <a:ext cx="1546981" cy="929512"/>
            </a:xfrm>
            <a:custGeom>
              <a:avLst/>
              <a:gdLst/>
              <a:ahLst/>
              <a:cxnLst/>
              <a:rect l="l" t="t" r="r" b="b"/>
              <a:pathLst>
                <a:path w="18467" h="11096" extrusionOk="0">
                  <a:moveTo>
                    <a:pt x="18339" y="0"/>
                  </a:moveTo>
                  <a:cubicBezTo>
                    <a:pt x="18305" y="0"/>
                    <a:pt x="18272" y="15"/>
                    <a:pt x="18249" y="43"/>
                  </a:cubicBezTo>
                  <a:lnTo>
                    <a:pt x="9675" y="10802"/>
                  </a:lnTo>
                  <a:lnTo>
                    <a:pt x="213" y="129"/>
                  </a:lnTo>
                  <a:cubicBezTo>
                    <a:pt x="192" y="104"/>
                    <a:pt x="161" y="91"/>
                    <a:pt x="130" y="91"/>
                  </a:cubicBezTo>
                  <a:cubicBezTo>
                    <a:pt x="102" y="91"/>
                    <a:pt x="74" y="101"/>
                    <a:pt x="52" y="121"/>
                  </a:cubicBezTo>
                  <a:cubicBezTo>
                    <a:pt x="5" y="163"/>
                    <a:pt x="1" y="235"/>
                    <a:pt x="43" y="282"/>
                  </a:cubicBezTo>
                  <a:lnTo>
                    <a:pt x="9595" y="11057"/>
                  </a:lnTo>
                  <a:cubicBezTo>
                    <a:pt x="9617" y="11081"/>
                    <a:pt x="9648" y="11096"/>
                    <a:pt x="9681" y="11096"/>
                  </a:cubicBezTo>
                  <a:cubicBezTo>
                    <a:pt x="9683" y="11096"/>
                    <a:pt x="9683" y="11096"/>
                    <a:pt x="9681" y="11093"/>
                  </a:cubicBezTo>
                  <a:cubicBezTo>
                    <a:pt x="9714" y="11092"/>
                    <a:pt x="9746" y="11077"/>
                    <a:pt x="9768" y="11049"/>
                  </a:cubicBezTo>
                  <a:lnTo>
                    <a:pt x="18428" y="186"/>
                  </a:lnTo>
                  <a:cubicBezTo>
                    <a:pt x="18467" y="137"/>
                    <a:pt x="18458" y="65"/>
                    <a:pt x="18409" y="26"/>
                  </a:cubicBezTo>
                  <a:cubicBezTo>
                    <a:pt x="18388" y="9"/>
                    <a:pt x="18364" y="0"/>
                    <a:pt x="18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9"/>
            <p:cNvSpPr/>
            <p:nvPr/>
          </p:nvSpPr>
          <p:spPr>
            <a:xfrm>
              <a:off x="701611" y="1313533"/>
              <a:ext cx="19267" cy="1193220"/>
            </a:xfrm>
            <a:custGeom>
              <a:avLst/>
              <a:gdLst/>
              <a:ahLst/>
              <a:cxnLst/>
              <a:rect l="l" t="t" r="r" b="b"/>
              <a:pathLst>
                <a:path w="230" h="14244" extrusionOk="0">
                  <a:moveTo>
                    <a:pt x="115" y="0"/>
                  </a:moveTo>
                  <a:cubicBezTo>
                    <a:pt x="51" y="0"/>
                    <a:pt x="0" y="51"/>
                    <a:pt x="0" y="115"/>
                  </a:cubicBezTo>
                  <a:lnTo>
                    <a:pt x="0" y="14129"/>
                  </a:lnTo>
                  <a:cubicBezTo>
                    <a:pt x="0" y="14193"/>
                    <a:pt x="51" y="14244"/>
                    <a:pt x="115" y="14244"/>
                  </a:cubicBezTo>
                  <a:cubicBezTo>
                    <a:pt x="179" y="14244"/>
                    <a:pt x="230" y="14193"/>
                    <a:pt x="230" y="14129"/>
                  </a:cubicBezTo>
                  <a:lnTo>
                    <a:pt x="230" y="115"/>
                  </a:lnTo>
                  <a:cubicBezTo>
                    <a:pt x="230" y="51"/>
                    <a:pt x="179" y="0"/>
                    <a:pt x="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9"/>
            <p:cNvSpPr/>
            <p:nvPr/>
          </p:nvSpPr>
          <p:spPr>
            <a:xfrm>
              <a:off x="1694202" y="2013851"/>
              <a:ext cx="1699442" cy="913763"/>
            </a:xfrm>
            <a:custGeom>
              <a:avLst/>
              <a:gdLst/>
              <a:ahLst/>
              <a:cxnLst/>
              <a:rect l="l" t="t" r="r" b="b"/>
              <a:pathLst>
                <a:path w="20287" h="10908" extrusionOk="0">
                  <a:moveTo>
                    <a:pt x="10143" y="0"/>
                  </a:moveTo>
                  <a:cubicBezTo>
                    <a:pt x="4542" y="0"/>
                    <a:pt x="0" y="4884"/>
                    <a:pt x="0" y="10907"/>
                  </a:cubicBezTo>
                  <a:lnTo>
                    <a:pt x="20287" y="10907"/>
                  </a:lnTo>
                  <a:cubicBezTo>
                    <a:pt x="20287" y="4884"/>
                    <a:pt x="15745" y="0"/>
                    <a:pt x="10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9"/>
            <p:cNvSpPr/>
            <p:nvPr/>
          </p:nvSpPr>
          <p:spPr>
            <a:xfrm>
              <a:off x="1848004" y="2715342"/>
              <a:ext cx="1345933" cy="213195"/>
            </a:xfrm>
            <a:custGeom>
              <a:avLst/>
              <a:gdLst/>
              <a:ahLst/>
              <a:cxnLst/>
              <a:rect l="l" t="t" r="r" b="b"/>
              <a:pathLst>
                <a:path w="16067" h="2545" extrusionOk="0">
                  <a:moveTo>
                    <a:pt x="15931" y="1"/>
                  </a:moveTo>
                  <a:cubicBezTo>
                    <a:pt x="15919" y="1"/>
                    <a:pt x="15907" y="2"/>
                    <a:pt x="15895" y="6"/>
                  </a:cubicBezTo>
                  <a:lnTo>
                    <a:pt x="8294" y="2302"/>
                  </a:lnTo>
                  <a:lnTo>
                    <a:pt x="165" y="163"/>
                  </a:lnTo>
                  <a:cubicBezTo>
                    <a:pt x="154" y="160"/>
                    <a:pt x="143" y="158"/>
                    <a:pt x="132" y="158"/>
                  </a:cubicBezTo>
                  <a:cubicBezTo>
                    <a:pt x="80" y="158"/>
                    <a:pt x="31" y="194"/>
                    <a:pt x="18" y="248"/>
                  </a:cubicBezTo>
                  <a:cubicBezTo>
                    <a:pt x="1" y="312"/>
                    <a:pt x="40" y="378"/>
                    <a:pt x="104" y="396"/>
                  </a:cubicBezTo>
                  <a:lnTo>
                    <a:pt x="8266" y="2542"/>
                  </a:lnTo>
                  <a:cubicBezTo>
                    <a:pt x="8276" y="2543"/>
                    <a:pt x="8285" y="2545"/>
                    <a:pt x="8297" y="2545"/>
                  </a:cubicBezTo>
                  <a:cubicBezTo>
                    <a:pt x="8310" y="2545"/>
                    <a:pt x="8320" y="2543"/>
                    <a:pt x="8335" y="2542"/>
                  </a:cubicBezTo>
                  <a:lnTo>
                    <a:pt x="15966" y="237"/>
                  </a:lnTo>
                  <a:cubicBezTo>
                    <a:pt x="16030" y="217"/>
                    <a:pt x="16066" y="150"/>
                    <a:pt x="16046" y="86"/>
                  </a:cubicBezTo>
                  <a:cubicBezTo>
                    <a:pt x="16030" y="34"/>
                    <a:pt x="15982" y="1"/>
                    <a:pt x="15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9"/>
            <p:cNvSpPr/>
            <p:nvPr/>
          </p:nvSpPr>
          <p:spPr>
            <a:xfrm>
              <a:off x="2030120" y="2340303"/>
              <a:ext cx="958580" cy="588484"/>
            </a:xfrm>
            <a:custGeom>
              <a:avLst/>
              <a:gdLst/>
              <a:ahLst/>
              <a:cxnLst/>
              <a:rect l="l" t="t" r="r" b="b"/>
              <a:pathLst>
                <a:path w="11443" h="7025" extrusionOk="0">
                  <a:moveTo>
                    <a:pt x="11306" y="0"/>
                  </a:moveTo>
                  <a:cubicBezTo>
                    <a:pt x="11269" y="0"/>
                    <a:pt x="11233" y="17"/>
                    <a:pt x="11210" y="47"/>
                  </a:cubicBezTo>
                  <a:lnTo>
                    <a:pt x="6114" y="6715"/>
                  </a:lnTo>
                  <a:lnTo>
                    <a:pt x="223" y="344"/>
                  </a:lnTo>
                  <a:cubicBezTo>
                    <a:pt x="199" y="318"/>
                    <a:pt x="166" y="304"/>
                    <a:pt x="134" y="304"/>
                  </a:cubicBezTo>
                  <a:cubicBezTo>
                    <a:pt x="105" y="304"/>
                    <a:pt x="76" y="315"/>
                    <a:pt x="53" y="337"/>
                  </a:cubicBezTo>
                  <a:cubicBezTo>
                    <a:pt x="3" y="382"/>
                    <a:pt x="0" y="457"/>
                    <a:pt x="45" y="507"/>
                  </a:cubicBezTo>
                  <a:lnTo>
                    <a:pt x="6034" y="6984"/>
                  </a:lnTo>
                  <a:cubicBezTo>
                    <a:pt x="6057" y="7007"/>
                    <a:pt x="6088" y="7022"/>
                    <a:pt x="6123" y="7022"/>
                  </a:cubicBezTo>
                  <a:cubicBezTo>
                    <a:pt x="6124" y="7022"/>
                    <a:pt x="6126" y="7022"/>
                    <a:pt x="6126" y="7025"/>
                  </a:cubicBezTo>
                  <a:cubicBezTo>
                    <a:pt x="6162" y="7022"/>
                    <a:pt x="6195" y="7006"/>
                    <a:pt x="6217" y="6977"/>
                  </a:cubicBezTo>
                  <a:lnTo>
                    <a:pt x="11400" y="194"/>
                  </a:lnTo>
                  <a:cubicBezTo>
                    <a:pt x="11443" y="142"/>
                    <a:pt x="11431" y="65"/>
                    <a:pt x="11379" y="26"/>
                  </a:cubicBezTo>
                  <a:cubicBezTo>
                    <a:pt x="11357" y="8"/>
                    <a:pt x="11331" y="0"/>
                    <a:pt x="11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9"/>
            <p:cNvSpPr/>
            <p:nvPr/>
          </p:nvSpPr>
          <p:spPr>
            <a:xfrm>
              <a:off x="2532741" y="2188260"/>
              <a:ext cx="20524" cy="740275"/>
            </a:xfrm>
            <a:custGeom>
              <a:avLst/>
              <a:gdLst/>
              <a:ahLst/>
              <a:cxnLst/>
              <a:rect l="l" t="t" r="r" b="b"/>
              <a:pathLst>
                <a:path w="245" h="8837" extrusionOk="0">
                  <a:moveTo>
                    <a:pt x="123" y="0"/>
                  </a:moveTo>
                  <a:cubicBezTo>
                    <a:pt x="56" y="0"/>
                    <a:pt x="1" y="54"/>
                    <a:pt x="1" y="121"/>
                  </a:cubicBezTo>
                  <a:lnTo>
                    <a:pt x="1" y="8716"/>
                  </a:lnTo>
                  <a:cubicBezTo>
                    <a:pt x="1" y="8783"/>
                    <a:pt x="56" y="8837"/>
                    <a:pt x="123" y="8837"/>
                  </a:cubicBezTo>
                  <a:cubicBezTo>
                    <a:pt x="190" y="8837"/>
                    <a:pt x="245" y="8783"/>
                    <a:pt x="245" y="8716"/>
                  </a:cubicBezTo>
                  <a:lnTo>
                    <a:pt x="245" y="121"/>
                  </a:lnTo>
                  <a:cubicBezTo>
                    <a:pt x="245" y="54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9"/>
            <p:cNvSpPr/>
            <p:nvPr/>
          </p:nvSpPr>
          <p:spPr>
            <a:xfrm>
              <a:off x="848376" y="4379267"/>
              <a:ext cx="1507022" cy="351583"/>
            </a:xfrm>
            <a:custGeom>
              <a:avLst/>
              <a:gdLst/>
              <a:ahLst/>
              <a:cxnLst/>
              <a:rect l="l" t="t" r="r" b="b"/>
              <a:pathLst>
                <a:path w="17990" h="4197" extrusionOk="0">
                  <a:moveTo>
                    <a:pt x="8994" y="1"/>
                  </a:moveTo>
                  <a:cubicBezTo>
                    <a:pt x="4026" y="1"/>
                    <a:pt x="0" y="1879"/>
                    <a:pt x="0" y="4197"/>
                  </a:cubicBezTo>
                  <a:lnTo>
                    <a:pt x="17989" y="4197"/>
                  </a:lnTo>
                  <a:cubicBezTo>
                    <a:pt x="17989" y="1879"/>
                    <a:pt x="13962" y="1"/>
                    <a:pt x="8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0" name="Google Shape;5480;p29"/>
          <p:cNvSpPr/>
          <p:nvPr/>
        </p:nvSpPr>
        <p:spPr>
          <a:xfrm>
            <a:off x="8772950" y="33500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1" name="Google Shape;5481;p29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5482" name="Google Shape;5482;p29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9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9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9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9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9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9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9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9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9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9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9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9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9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9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9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9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9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9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9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2" name="Google Shape;5502;p29"/>
          <p:cNvSpPr txBox="1">
            <a:spLocks noGrp="1"/>
          </p:cNvSpPr>
          <p:nvPr>
            <p:ph type="subTitle" idx="1"/>
          </p:nvPr>
        </p:nvSpPr>
        <p:spPr>
          <a:xfrm>
            <a:off x="4638550" y="1821430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03" name="Google Shape;5503;p29"/>
          <p:cNvSpPr txBox="1">
            <a:spLocks noGrp="1"/>
          </p:cNvSpPr>
          <p:nvPr>
            <p:ph type="subTitle" idx="2"/>
          </p:nvPr>
        </p:nvSpPr>
        <p:spPr>
          <a:xfrm rot="-1090">
            <a:off x="4638550" y="3955590"/>
            <a:ext cx="37854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04" name="Google Shape;5504;p29"/>
          <p:cNvSpPr txBox="1"/>
          <p:nvPr/>
        </p:nvSpPr>
        <p:spPr>
          <a:xfrm>
            <a:off x="4923000" y="3102860"/>
            <a:ext cx="32166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CREDITS:</a:t>
            </a:r>
            <a:r>
              <a:rPr lang="en" sz="1100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,</a:t>
            </a:r>
            <a:r>
              <a:rPr lang="en" sz="1100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,</a:t>
            </a:r>
            <a:r>
              <a:rPr lang="en" sz="1100"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rPr>
              <a:t>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1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6" name="Google Shape;5506;p30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5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8" name="Google Shape;5508;p31"/>
          <p:cNvGrpSpPr/>
          <p:nvPr/>
        </p:nvGrpSpPr>
        <p:grpSpPr>
          <a:xfrm>
            <a:off x="-572624" y="-220350"/>
            <a:ext cx="3510349" cy="4954899"/>
            <a:chOff x="-572624" y="-220350"/>
            <a:chExt cx="3510349" cy="4954899"/>
          </a:xfrm>
        </p:grpSpPr>
        <p:sp>
          <p:nvSpPr>
            <p:cNvPr id="5509" name="Google Shape;5509;p31"/>
            <p:cNvSpPr/>
            <p:nvPr/>
          </p:nvSpPr>
          <p:spPr>
            <a:xfrm flipH="1">
              <a:off x="839686" y="585440"/>
              <a:ext cx="311695" cy="4046319"/>
            </a:xfrm>
            <a:custGeom>
              <a:avLst/>
              <a:gdLst/>
              <a:ahLst/>
              <a:cxnLst/>
              <a:rect l="l" t="t" r="r" b="b"/>
              <a:pathLst>
                <a:path w="3105" h="40308" extrusionOk="0">
                  <a:moveTo>
                    <a:pt x="1551" y="0"/>
                  </a:moveTo>
                  <a:lnTo>
                    <a:pt x="0" y="40308"/>
                  </a:lnTo>
                  <a:lnTo>
                    <a:pt x="3104" y="40308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 flipH="1">
              <a:off x="1058019" y="2008396"/>
              <a:ext cx="1131038" cy="1436811"/>
            </a:xfrm>
            <a:custGeom>
              <a:avLst/>
              <a:gdLst/>
              <a:ahLst/>
              <a:cxnLst/>
              <a:rect l="l" t="t" r="r" b="b"/>
              <a:pathLst>
                <a:path w="11267" h="14313" extrusionOk="0">
                  <a:moveTo>
                    <a:pt x="1361" y="1"/>
                  </a:moveTo>
                  <a:lnTo>
                    <a:pt x="1361" y="1"/>
                  </a:lnTo>
                  <a:cubicBezTo>
                    <a:pt x="1361" y="2"/>
                    <a:pt x="0" y="13823"/>
                    <a:pt x="11266" y="14313"/>
                  </a:cubicBezTo>
                  <a:lnTo>
                    <a:pt x="11266" y="11210"/>
                  </a:lnTo>
                  <a:cubicBezTo>
                    <a:pt x="11266" y="11210"/>
                    <a:pt x="11065" y="11235"/>
                    <a:pt x="10720" y="11235"/>
                  </a:cubicBezTo>
                  <a:cubicBezTo>
                    <a:pt x="8772" y="11235"/>
                    <a:pt x="2239" y="10449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 flipH="1">
              <a:off x="1981459" y="2276122"/>
              <a:ext cx="562758" cy="435370"/>
            </a:xfrm>
            <a:custGeom>
              <a:avLst/>
              <a:gdLst/>
              <a:ahLst/>
              <a:cxnLst/>
              <a:rect l="l" t="t" r="r" b="b"/>
              <a:pathLst>
                <a:path w="5606" h="4337" extrusionOk="0">
                  <a:moveTo>
                    <a:pt x="1" y="0"/>
                  </a:moveTo>
                  <a:cubicBezTo>
                    <a:pt x="1" y="1"/>
                    <a:pt x="279" y="4337"/>
                    <a:pt x="4458" y="4337"/>
                  </a:cubicBezTo>
                  <a:cubicBezTo>
                    <a:pt x="4812" y="4337"/>
                    <a:pt x="5193" y="4306"/>
                    <a:pt x="5605" y="4238"/>
                  </a:cubicBezTo>
                  <a:lnTo>
                    <a:pt x="5211" y="2616"/>
                  </a:lnTo>
                  <a:cubicBezTo>
                    <a:pt x="5211" y="2616"/>
                    <a:pt x="4588" y="2889"/>
                    <a:pt x="3738" y="2889"/>
                  </a:cubicBezTo>
                  <a:cubicBezTo>
                    <a:pt x="2582" y="2889"/>
                    <a:pt x="1004" y="23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 flipH="1">
              <a:off x="1330265" y="2314469"/>
              <a:ext cx="498311" cy="671877"/>
            </a:xfrm>
            <a:custGeom>
              <a:avLst/>
              <a:gdLst/>
              <a:ahLst/>
              <a:cxnLst/>
              <a:rect l="l" t="t" r="r" b="b"/>
              <a:pathLst>
                <a:path w="4964" h="6693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3321" y="4734"/>
                    <a:pt x="0" y="5387"/>
                    <a:pt x="0" y="5387"/>
                  </a:cubicBezTo>
                  <a:lnTo>
                    <a:pt x="1556" y="6693"/>
                  </a:lnTo>
                  <a:cubicBezTo>
                    <a:pt x="4963" y="4246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 flipH="1">
              <a:off x="12614" y="1287431"/>
              <a:ext cx="983070" cy="1045911"/>
            </a:xfrm>
            <a:custGeom>
              <a:avLst/>
              <a:gdLst/>
              <a:ahLst/>
              <a:cxnLst/>
              <a:rect l="l" t="t" r="r" b="b"/>
              <a:pathLst>
                <a:path w="9793" h="10419" extrusionOk="0">
                  <a:moveTo>
                    <a:pt x="8410" y="0"/>
                  </a:moveTo>
                  <a:cubicBezTo>
                    <a:pt x="8410" y="2"/>
                    <a:pt x="8585" y="7737"/>
                    <a:pt x="2250" y="7737"/>
                  </a:cubicBezTo>
                  <a:cubicBezTo>
                    <a:pt x="1577" y="7737"/>
                    <a:pt x="829" y="7650"/>
                    <a:pt x="0" y="7456"/>
                  </a:cubicBezTo>
                  <a:lnTo>
                    <a:pt x="0" y="7456"/>
                  </a:lnTo>
                  <a:lnTo>
                    <a:pt x="355" y="10394"/>
                  </a:lnTo>
                  <a:cubicBezTo>
                    <a:pt x="355" y="10394"/>
                    <a:pt x="583" y="10419"/>
                    <a:pt x="962" y="10419"/>
                  </a:cubicBezTo>
                  <a:cubicBezTo>
                    <a:pt x="3058" y="10419"/>
                    <a:pt x="9792" y="9677"/>
                    <a:pt x="8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 flipH="1">
              <a:off x="-187149" y="1810336"/>
              <a:ext cx="529832" cy="252167"/>
            </a:xfrm>
            <a:custGeom>
              <a:avLst/>
              <a:gdLst/>
              <a:ahLst/>
              <a:cxnLst/>
              <a:rect l="l" t="t" r="r" b="b"/>
              <a:pathLst>
                <a:path w="5278" h="2512" extrusionOk="0">
                  <a:moveTo>
                    <a:pt x="714" y="1"/>
                  </a:moveTo>
                  <a:lnTo>
                    <a:pt x="0" y="1974"/>
                  </a:lnTo>
                  <a:cubicBezTo>
                    <a:pt x="0" y="1974"/>
                    <a:pt x="924" y="2512"/>
                    <a:pt x="2055" y="2512"/>
                  </a:cubicBezTo>
                  <a:cubicBezTo>
                    <a:pt x="3153" y="2512"/>
                    <a:pt x="4447" y="2004"/>
                    <a:pt x="5278" y="1"/>
                  </a:cubicBezTo>
                  <a:lnTo>
                    <a:pt x="5278" y="1"/>
                  </a:lnTo>
                  <a:cubicBezTo>
                    <a:pt x="5278" y="1"/>
                    <a:pt x="4269" y="961"/>
                    <a:pt x="2917" y="961"/>
                  </a:cubicBezTo>
                  <a:cubicBezTo>
                    <a:pt x="2241" y="961"/>
                    <a:pt x="1479" y="72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 flipH="1">
              <a:off x="15024" y="2855042"/>
              <a:ext cx="945024" cy="1163763"/>
            </a:xfrm>
            <a:custGeom>
              <a:avLst/>
              <a:gdLst/>
              <a:ahLst/>
              <a:cxnLst/>
              <a:rect l="l" t="t" r="r" b="b"/>
              <a:pathLst>
                <a:path w="9414" h="11593" extrusionOk="0">
                  <a:moveTo>
                    <a:pt x="8761" y="1"/>
                  </a:moveTo>
                  <a:lnTo>
                    <a:pt x="8761" y="1"/>
                  </a:lnTo>
                  <a:cubicBezTo>
                    <a:pt x="6498" y="7521"/>
                    <a:pt x="3071" y="8630"/>
                    <a:pt x="1247" y="8630"/>
                  </a:cubicBezTo>
                  <a:cubicBezTo>
                    <a:pt x="483" y="8630"/>
                    <a:pt x="0" y="8436"/>
                    <a:pt x="0" y="8436"/>
                  </a:cubicBezTo>
                  <a:lnTo>
                    <a:pt x="0" y="8436"/>
                  </a:lnTo>
                  <a:lnTo>
                    <a:pt x="327" y="11593"/>
                  </a:lnTo>
                  <a:cubicBezTo>
                    <a:pt x="9414" y="10613"/>
                    <a:pt x="8761" y="2"/>
                    <a:pt x="8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 flipH="1">
              <a:off x="304535" y="3248450"/>
              <a:ext cx="393810" cy="341510"/>
            </a:xfrm>
            <a:custGeom>
              <a:avLst/>
              <a:gdLst/>
              <a:ahLst/>
              <a:cxnLst/>
              <a:rect l="l" t="t" r="r" b="b"/>
              <a:pathLst>
                <a:path w="3923" h="3402" extrusionOk="0">
                  <a:moveTo>
                    <a:pt x="3923" y="1958"/>
                  </a:moveTo>
                  <a:lnTo>
                    <a:pt x="3923" y="1958"/>
                  </a:lnTo>
                  <a:lnTo>
                    <a:pt x="3923" y="1958"/>
                  </a:lnTo>
                  <a:cubicBezTo>
                    <a:pt x="3923" y="1958"/>
                    <a:pt x="3923" y="1958"/>
                    <a:pt x="3923" y="1958"/>
                  </a:cubicBezTo>
                  <a:close/>
                  <a:moveTo>
                    <a:pt x="169" y="0"/>
                  </a:moveTo>
                  <a:cubicBezTo>
                    <a:pt x="169" y="0"/>
                    <a:pt x="0" y="3402"/>
                    <a:pt x="2503" y="3402"/>
                  </a:cubicBezTo>
                  <a:cubicBezTo>
                    <a:pt x="2630" y="3402"/>
                    <a:pt x="2764" y="3393"/>
                    <a:pt x="2905" y="3374"/>
                  </a:cubicBezTo>
                  <a:lnTo>
                    <a:pt x="3923" y="1958"/>
                  </a:lnTo>
                  <a:lnTo>
                    <a:pt x="3923" y="1958"/>
                  </a:lnTo>
                  <a:cubicBezTo>
                    <a:pt x="3921" y="1960"/>
                    <a:pt x="3476" y="2183"/>
                    <a:pt x="2861" y="2183"/>
                  </a:cubicBezTo>
                  <a:cubicBezTo>
                    <a:pt x="2049" y="2183"/>
                    <a:pt x="942" y="1795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 flipH="1">
              <a:off x="-418335" y="2882547"/>
              <a:ext cx="689143" cy="759714"/>
            </a:xfrm>
            <a:custGeom>
              <a:avLst/>
              <a:gdLst/>
              <a:ahLst/>
              <a:cxnLst/>
              <a:rect l="l" t="t" r="r" b="b"/>
              <a:pathLst>
                <a:path w="6865" h="7568" extrusionOk="0">
                  <a:moveTo>
                    <a:pt x="6196" y="0"/>
                  </a:moveTo>
                  <a:cubicBezTo>
                    <a:pt x="5189" y="5277"/>
                    <a:pt x="2453" y="5963"/>
                    <a:pt x="1099" y="5963"/>
                  </a:cubicBezTo>
                  <a:cubicBezTo>
                    <a:pt x="623" y="5963"/>
                    <a:pt x="318" y="5878"/>
                    <a:pt x="318" y="5878"/>
                  </a:cubicBezTo>
                  <a:lnTo>
                    <a:pt x="1" y="7421"/>
                  </a:lnTo>
                  <a:cubicBezTo>
                    <a:pt x="508" y="7521"/>
                    <a:pt x="974" y="7568"/>
                    <a:pt x="1402" y="7568"/>
                  </a:cubicBezTo>
                  <a:cubicBezTo>
                    <a:pt x="6865" y="7568"/>
                    <a:pt x="6196" y="1"/>
                    <a:pt x="6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 flipH="1">
              <a:off x="1002310" y="2065013"/>
              <a:ext cx="35135" cy="529932"/>
            </a:xfrm>
            <a:custGeom>
              <a:avLst/>
              <a:gdLst/>
              <a:ahLst/>
              <a:cxnLst/>
              <a:rect l="l" t="t" r="r" b="b"/>
              <a:pathLst>
                <a:path w="350" h="5279" extrusionOk="0">
                  <a:moveTo>
                    <a:pt x="232" y="1"/>
                  </a:moveTo>
                  <a:cubicBezTo>
                    <a:pt x="168" y="1"/>
                    <a:pt x="117" y="52"/>
                    <a:pt x="115" y="116"/>
                  </a:cubicBezTo>
                  <a:lnTo>
                    <a:pt x="2" y="5158"/>
                  </a:lnTo>
                  <a:cubicBezTo>
                    <a:pt x="1" y="5223"/>
                    <a:pt x="53" y="5277"/>
                    <a:pt x="117" y="5278"/>
                  </a:cubicBezTo>
                  <a:lnTo>
                    <a:pt x="118" y="5278"/>
                  </a:lnTo>
                  <a:cubicBezTo>
                    <a:pt x="182" y="5278"/>
                    <a:pt x="233" y="5229"/>
                    <a:pt x="235" y="5164"/>
                  </a:cubicBezTo>
                  <a:lnTo>
                    <a:pt x="348" y="120"/>
                  </a:lnTo>
                  <a:cubicBezTo>
                    <a:pt x="350" y="55"/>
                    <a:pt x="297" y="2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 flipH="1">
              <a:off x="977816" y="1603845"/>
              <a:ext cx="23892" cy="416397"/>
            </a:xfrm>
            <a:custGeom>
              <a:avLst/>
              <a:gdLst/>
              <a:ahLst/>
              <a:cxnLst/>
              <a:rect l="l" t="t" r="r" b="b"/>
              <a:pathLst>
                <a:path w="238" h="4148" extrusionOk="0">
                  <a:moveTo>
                    <a:pt x="117" y="1"/>
                  </a:moveTo>
                  <a:cubicBezTo>
                    <a:pt x="53" y="1"/>
                    <a:pt x="1" y="53"/>
                    <a:pt x="1" y="117"/>
                  </a:cubicBezTo>
                  <a:lnTo>
                    <a:pt x="5" y="4031"/>
                  </a:lnTo>
                  <a:cubicBezTo>
                    <a:pt x="5" y="4095"/>
                    <a:pt x="58" y="4147"/>
                    <a:pt x="121" y="4147"/>
                  </a:cubicBezTo>
                  <a:cubicBezTo>
                    <a:pt x="184" y="4147"/>
                    <a:pt x="238" y="4095"/>
                    <a:pt x="238" y="4031"/>
                  </a:cubicBezTo>
                  <a:lnTo>
                    <a:pt x="233" y="117"/>
                  </a:lnTo>
                  <a:cubicBezTo>
                    <a:pt x="233" y="53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 flipH="1">
              <a:off x="928929" y="2455510"/>
              <a:ext cx="42965" cy="618974"/>
            </a:xfrm>
            <a:custGeom>
              <a:avLst/>
              <a:gdLst/>
              <a:ahLst/>
              <a:cxnLst/>
              <a:rect l="l" t="t" r="r" b="b"/>
              <a:pathLst>
                <a:path w="428" h="6166" extrusionOk="0">
                  <a:moveTo>
                    <a:pt x="128" y="1"/>
                  </a:moveTo>
                  <a:cubicBezTo>
                    <a:pt x="123" y="1"/>
                    <a:pt x="119" y="1"/>
                    <a:pt x="115" y="1"/>
                  </a:cubicBezTo>
                  <a:cubicBezTo>
                    <a:pt x="51" y="3"/>
                    <a:pt x="0" y="58"/>
                    <a:pt x="2" y="122"/>
                  </a:cubicBezTo>
                  <a:lnTo>
                    <a:pt x="192" y="6054"/>
                  </a:lnTo>
                  <a:cubicBezTo>
                    <a:pt x="195" y="6117"/>
                    <a:pt x="246" y="6166"/>
                    <a:pt x="309" y="6166"/>
                  </a:cubicBezTo>
                  <a:lnTo>
                    <a:pt x="313" y="6166"/>
                  </a:lnTo>
                  <a:cubicBezTo>
                    <a:pt x="377" y="6165"/>
                    <a:pt x="428" y="6109"/>
                    <a:pt x="425" y="6045"/>
                  </a:cubicBezTo>
                  <a:lnTo>
                    <a:pt x="234" y="115"/>
                  </a:lnTo>
                  <a:cubicBezTo>
                    <a:pt x="233" y="55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 flipH="1">
              <a:off x="1006225" y="2749136"/>
              <a:ext cx="23490" cy="593075"/>
            </a:xfrm>
            <a:custGeom>
              <a:avLst/>
              <a:gdLst/>
              <a:ahLst/>
              <a:cxnLst/>
              <a:rect l="l" t="t" r="r" b="b"/>
              <a:pathLst>
                <a:path w="234" h="5908" extrusionOk="0">
                  <a:moveTo>
                    <a:pt x="117" y="0"/>
                  </a:moveTo>
                  <a:cubicBezTo>
                    <a:pt x="53" y="0"/>
                    <a:pt x="1" y="54"/>
                    <a:pt x="1" y="117"/>
                  </a:cubicBezTo>
                  <a:lnTo>
                    <a:pt x="1" y="5791"/>
                  </a:lnTo>
                  <a:cubicBezTo>
                    <a:pt x="1" y="5855"/>
                    <a:pt x="53" y="5907"/>
                    <a:pt x="117" y="5907"/>
                  </a:cubicBezTo>
                  <a:cubicBezTo>
                    <a:pt x="179" y="5907"/>
                    <a:pt x="233" y="5857"/>
                    <a:pt x="233" y="5791"/>
                  </a:cubicBezTo>
                  <a:lnTo>
                    <a:pt x="233" y="117"/>
                  </a:ln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 flipH="1">
              <a:off x="920697" y="3201269"/>
              <a:ext cx="41559" cy="569886"/>
            </a:xfrm>
            <a:custGeom>
              <a:avLst/>
              <a:gdLst/>
              <a:ahLst/>
              <a:cxnLst/>
              <a:rect l="l" t="t" r="r" b="b"/>
              <a:pathLst>
                <a:path w="414" h="5677" extrusionOk="0">
                  <a:moveTo>
                    <a:pt x="115" y="0"/>
                  </a:moveTo>
                  <a:cubicBezTo>
                    <a:pt x="51" y="2"/>
                    <a:pt x="0" y="57"/>
                    <a:pt x="2" y="120"/>
                  </a:cubicBezTo>
                  <a:lnTo>
                    <a:pt x="179" y="5563"/>
                  </a:lnTo>
                  <a:cubicBezTo>
                    <a:pt x="181" y="5627"/>
                    <a:pt x="232" y="5676"/>
                    <a:pt x="296" y="5676"/>
                  </a:cubicBezTo>
                  <a:lnTo>
                    <a:pt x="298" y="5676"/>
                  </a:lnTo>
                  <a:cubicBezTo>
                    <a:pt x="362" y="5673"/>
                    <a:pt x="413" y="5620"/>
                    <a:pt x="412" y="5556"/>
                  </a:cubicBezTo>
                  <a:lnTo>
                    <a:pt x="234" y="112"/>
                  </a:lnTo>
                  <a:cubicBezTo>
                    <a:pt x="233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 flipH="1">
              <a:off x="1038047" y="3394812"/>
              <a:ext cx="35837" cy="460667"/>
            </a:xfrm>
            <a:custGeom>
              <a:avLst/>
              <a:gdLst/>
              <a:ahLst/>
              <a:cxnLst/>
              <a:rect l="l" t="t" r="r" b="b"/>
              <a:pathLst>
                <a:path w="357" h="4589" extrusionOk="0">
                  <a:moveTo>
                    <a:pt x="226" y="0"/>
                  </a:moveTo>
                  <a:cubicBezTo>
                    <a:pt x="170" y="0"/>
                    <a:pt x="124" y="56"/>
                    <a:pt x="122" y="115"/>
                  </a:cubicBezTo>
                  <a:lnTo>
                    <a:pt x="2" y="4470"/>
                  </a:lnTo>
                  <a:cubicBezTo>
                    <a:pt x="0" y="4534"/>
                    <a:pt x="51" y="4587"/>
                    <a:pt x="115" y="4589"/>
                  </a:cubicBezTo>
                  <a:lnTo>
                    <a:pt x="118" y="4589"/>
                  </a:lnTo>
                  <a:cubicBezTo>
                    <a:pt x="180" y="4589"/>
                    <a:pt x="233" y="4541"/>
                    <a:pt x="234" y="4477"/>
                  </a:cubicBezTo>
                  <a:lnTo>
                    <a:pt x="355" y="122"/>
                  </a:lnTo>
                  <a:cubicBezTo>
                    <a:pt x="356" y="58"/>
                    <a:pt x="305" y="5"/>
                    <a:pt x="241" y="2"/>
                  </a:cubicBezTo>
                  <a:cubicBezTo>
                    <a:pt x="236" y="1"/>
                    <a:pt x="231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 flipH="1">
              <a:off x="983940" y="3703897"/>
              <a:ext cx="23390" cy="504033"/>
            </a:xfrm>
            <a:custGeom>
              <a:avLst/>
              <a:gdLst/>
              <a:ahLst/>
              <a:cxnLst/>
              <a:rect l="l" t="t" r="r" b="b"/>
              <a:pathLst>
                <a:path w="233" h="5021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4905"/>
                  </a:lnTo>
                  <a:cubicBezTo>
                    <a:pt x="0" y="4969"/>
                    <a:pt x="54" y="5021"/>
                    <a:pt x="116" y="5021"/>
                  </a:cubicBezTo>
                  <a:cubicBezTo>
                    <a:pt x="180" y="5021"/>
                    <a:pt x="233" y="4970"/>
                    <a:pt x="233" y="4905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 flipH="1">
              <a:off x="898813" y="4007059"/>
              <a:ext cx="40254" cy="487670"/>
            </a:xfrm>
            <a:custGeom>
              <a:avLst/>
              <a:gdLst/>
              <a:ahLst/>
              <a:cxnLst/>
              <a:rect l="l" t="t" r="r" b="b"/>
              <a:pathLst>
                <a:path w="401" h="4858" extrusionOk="0">
                  <a:moveTo>
                    <a:pt x="120" y="0"/>
                  </a:moveTo>
                  <a:cubicBezTo>
                    <a:pt x="119" y="0"/>
                    <a:pt x="117" y="0"/>
                    <a:pt x="115" y="0"/>
                  </a:cubicBezTo>
                  <a:cubicBezTo>
                    <a:pt x="51" y="2"/>
                    <a:pt x="1" y="57"/>
                    <a:pt x="2" y="121"/>
                  </a:cubicBezTo>
                  <a:lnTo>
                    <a:pt x="166" y="4746"/>
                  </a:lnTo>
                  <a:cubicBezTo>
                    <a:pt x="168" y="4810"/>
                    <a:pt x="220" y="4858"/>
                    <a:pt x="283" y="4858"/>
                  </a:cubicBezTo>
                  <a:lnTo>
                    <a:pt x="286" y="4858"/>
                  </a:lnTo>
                  <a:cubicBezTo>
                    <a:pt x="349" y="4856"/>
                    <a:pt x="400" y="4803"/>
                    <a:pt x="399" y="4739"/>
                  </a:cubicBezTo>
                  <a:lnTo>
                    <a:pt x="235" y="114"/>
                  </a:lnTo>
                  <a:cubicBezTo>
                    <a:pt x="233" y="50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 flipH="1">
              <a:off x="1068162" y="4067190"/>
              <a:ext cx="37444" cy="482350"/>
            </a:xfrm>
            <a:custGeom>
              <a:avLst/>
              <a:gdLst/>
              <a:ahLst/>
              <a:cxnLst/>
              <a:rect l="l" t="t" r="r" b="b"/>
              <a:pathLst>
                <a:path w="373" h="4805" extrusionOk="0">
                  <a:moveTo>
                    <a:pt x="241" y="0"/>
                  </a:moveTo>
                  <a:cubicBezTo>
                    <a:pt x="186" y="0"/>
                    <a:pt x="140" y="56"/>
                    <a:pt x="137" y="114"/>
                  </a:cubicBezTo>
                  <a:lnTo>
                    <a:pt x="2" y="4685"/>
                  </a:lnTo>
                  <a:cubicBezTo>
                    <a:pt x="1" y="4749"/>
                    <a:pt x="50" y="4803"/>
                    <a:pt x="114" y="4804"/>
                  </a:cubicBezTo>
                  <a:lnTo>
                    <a:pt x="118" y="4804"/>
                  </a:lnTo>
                  <a:cubicBezTo>
                    <a:pt x="179" y="4804"/>
                    <a:pt x="233" y="4753"/>
                    <a:pt x="235" y="4692"/>
                  </a:cubicBezTo>
                  <a:lnTo>
                    <a:pt x="371" y="121"/>
                  </a:lnTo>
                  <a:cubicBezTo>
                    <a:pt x="373" y="57"/>
                    <a:pt x="322" y="3"/>
                    <a:pt x="258" y="2"/>
                  </a:cubicBezTo>
                  <a:cubicBezTo>
                    <a:pt x="252" y="1"/>
                    <a:pt x="246" y="0"/>
                    <a:pt x="2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 flipH="1">
              <a:off x="367676" y="1964026"/>
              <a:ext cx="585847" cy="189527"/>
            </a:xfrm>
            <a:custGeom>
              <a:avLst/>
              <a:gdLst/>
              <a:ahLst/>
              <a:cxnLst/>
              <a:rect l="l" t="t" r="r" b="b"/>
              <a:pathLst>
                <a:path w="5836" h="1888" extrusionOk="0">
                  <a:moveTo>
                    <a:pt x="5705" y="0"/>
                  </a:moveTo>
                  <a:cubicBezTo>
                    <a:pt x="5673" y="0"/>
                    <a:pt x="5641" y="13"/>
                    <a:pt x="5617" y="40"/>
                  </a:cubicBezTo>
                  <a:cubicBezTo>
                    <a:pt x="4482" y="1332"/>
                    <a:pt x="3129" y="1656"/>
                    <a:pt x="2056" y="1656"/>
                  </a:cubicBezTo>
                  <a:cubicBezTo>
                    <a:pt x="986" y="1656"/>
                    <a:pt x="195" y="1333"/>
                    <a:pt x="179" y="1327"/>
                  </a:cubicBezTo>
                  <a:cubicBezTo>
                    <a:pt x="164" y="1320"/>
                    <a:pt x="148" y="1317"/>
                    <a:pt x="132" y="1317"/>
                  </a:cubicBezTo>
                  <a:cubicBezTo>
                    <a:pt x="87" y="1317"/>
                    <a:pt x="45" y="1343"/>
                    <a:pt x="27" y="1388"/>
                  </a:cubicBezTo>
                  <a:cubicBezTo>
                    <a:pt x="1" y="1447"/>
                    <a:pt x="28" y="1516"/>
                    <a:pt x="88" y="1540"/>
                  </a:cubicBezTo>
                  <a:cubicBezTo>
                    <a:pt x="104" y="1548"/>
                    <a:pt x="935" y="1888"/>
                    <a:pt x="2059" y="1888"/>
                  </a:cubicBezTo>
                  <a:cubicBezTo>
                    <a:pt x="3183" y="1888"/>
                    <a:pt x="4601" y="1548"/>
                    <a:pt x="5793" y="194"/>
                  </a:cubicBezTo>
                  <a:cubicBezTo>
                    <a:pt x="5835" y="145"/>
                    <a:pt x="5831" y="71"/>
                    <a:pt x="5781" y="28"/>
                  </a:cubicBezTo>
                  <a:cubicBezTo>
                    <a:pt x="5759" y="10"/>
                    <a:pt x="5732" y="0"/>
                    <a:pt x="570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 flipH="1">
              <a:off x="160283" y="1644400"/>
              <a:ext cx="202677" cy="416999"/>
            </a:xfrm>
            <a:custGeom>
              <a:avLst/>
              <a:gdLst/>
              <a:ahLst/>
              <a:cxnLst/>
              <a:rect l="l" t="t" r="r" b="b"/>
              <a:pathLst>
                <a:path w="2019" h="4154" extrusionOk="0">
                  <a:moveTo>
                    <a:pt x="1892" y="1"/>
                  </a:moveTo>
                  <a:cubicBezTo>
                    <a:pt x="1834" y="1"/>
                    <a:pt x="1786" y="42"/>
                    <a:pt x="1778" y="100"/>
                  </a:cubicBezTo>
                  <a:cubicBezTo>
                    <a:pt x="1432" y="2405"/>
                    <a:pt x="58" y="3942"/>
                    <a:pt x="44" y="3957"/>
                  </a:cubicBezTo>
                  <a:cubicBezTo>
                    <a:pt x="0" y="4003"/>
                    <a:pt x="4" y="4077"/>
                    <a:pt x="51" y="4121"/>
                  </a:cubicBezTo>
                  <a:cubicBezTo>
                    <a:pt x="73" y="4141"/>
                    <a:pt x="102" y="4153"/>
                    <a:pt x="129" y="4153"/>
                  </a:cubicBezTo>
                  <a:cubicBezTo>
                    <a:pt x="160" y="4153"/>
                    <a:pt x="192" y="4140"/>
                    <a:pt x="217" y="4112"/>
                  </a:cubicBezTo>
                  <a:cubicBezTo>
                    <a:pt x="275" y="4048"/>
                    <a:pt x="1653" y="2513"/>
                    <a:pt x="2009" y="134"/>
                  </a:cubicBezTo>
                  <a:cubicBezTo>
                    <a:pt x="2018" y="71"/>
                    <a:pt x="1974" y="11"/>
                    <a:pt x="1911" y="2"/>
                  </a:cubicBezTo>
                  <a:cubicBezTo>
                    <a:pt x="1904" y="1"/>
                    <a:pt x="1898" y="1"/>
                    <a:pt x="18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 flipH="1">
              <a:off x="446981" y="2130765"/>
              <a:ext cx="435771" cy="122470"/>
            </a:xfrm>
            <a:custGeom>
              <a:avLst/>
              <a:gdLst/>
              <a:ahLst/>
              <a:cxnLst/>
              <a:rect l="l" t="t" r="r" b="b"/>
              <a:pathLst>
                <a:path w="4341" h="1220" extrusionOk="0">
                  <a:moveTo>
                    <a:pt x="4210" y="1"/>
                  </a:moveTo>
                  <a:cubicBezTo>
                    <a:pt x="4187" y="1"/>
                    <a:pt x="4163" y="8"/>
                    <a:pt x="4143" y="22"/>
                  </a:cubicBezTo>
                  <a:cubicBezTo>
                    <a:pt x="3009" y="816"/>
                    <a:pt x="1829" y="979"/>
                    <a:pt x="1050" y="979"/>
                  </a:cubicBezTo>
                  <a:cubicBezTo>
                    <a:pt x="511" y="979"/>
                    <a:pt x="163" y="901"/>
                    <a:pt x="155" y="900"/>
                  </a:cubicBezTo>
                  <a:cubicBezTo>
                    <a:pt x="146" y="898"/>
                    <a:pt x="137" y="897"/>
                    <a:pt x="128" y="897"/>
                  </a:cubicBezTo>
                  <a:cubicBezTo>
                    <a:pt x="76" y="897"/>
                    <a:pt x="28" y="934"/>
                    <a:pt x="15" y="987"/>
                  </a:cubicBezTo>
                  <a:cubicBezTo>
                    <a:pt x="1" y="1048"/>
                    <a:pt x="39" y="1112"/>
                    <a:pt x="103" y="1127"/>
                  </a:cubicBezTo>
                  <a:cubicBezTo>
                    <a:pt x="137" y="1136"/>
                    <a:pt x="507" y="1220"/>
                    <a:pt x="1068" y="1220"/>
                  </a:cubicBezTo>
                  <a:cubicBezTo>
                    <a:pt x="1878" y="1220"/>
                    <a:pt x="3090" y="1045"/>
                    <a:pt x="4275" y="212"/>
                  </a:cubicBezTo>
                  <a:cubicBezTo>
                    <a:pt x="4328" y="176"/>
                    <a:pt x="4341" y="103"/>
                    <a:pt x="4304" y="51"/>
                  </a:cubicBezTo>
                  <a:cubicBezTo>
                    <a:pt x="4282" y="18"/>
                    <a:pt x="4246" y="1"/>
                    <a:pt x="42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 flipH="1">
              <a:off x="-84254" y="1898173"/>
              <a:ext cx="270638" cy="64046"/>
            </a:xfrm>
            <a:custGeom>
              <a:avLst/>
              <a:gdLst/>
              <a:ahLst/>
              <a:cxnLst/>
              <a:rect l="l" t="t" r="r" b="b"/>
              <a:pathLst>
                <a:path w="2696" h="638" extrusionOk="0">
                  <a:moveTo>
                    <a:pt x="2564" y="1"/>
                  </a:moveTo>
                  <a:cubicBezTo>
                    <a:pt x="2541" y="1"/>
                    <a:pt x="2518" y="8"/>
                    <a:pt x="2498" y="21"/>
                  </a:cubicBezTo>
                  <a:cubicBezTo>
                    <a:pt x="2068" y="317"/>
                    <a:pt x="1561" y="399"/>
                    <a:pt x="1131" y="399"/>
                  </a:cubicBezTo>
                  <a:cubicBezTo>
                    <a:pt x="594" y="399"/>
                    <a:pt x="175" y="271"/>
                    <a:pt x="168" y="269"/>
                  </a:cubicBezTo>
                  <a:cubicBezTo>
                    <a:pt x="156" y="265"/>
                    <a:pt x="144" y="263"/>
                    <a:pt x="132" y="263"/>
                  </a:cubicBezTo>
                  <a:cubicBezTo>
                    <a:pt x="83" y="263"/>
                    <a:pt x="37" y="295"/>
                    <a:pt x="21" y="346"/>
                  </a:cubicBezTo>
                  <a:cubicBezTo>
                    <a:pt x="0" y="407"/>
                    <a:pt x="35" y="472"/>
                    <a:pt x="98" y="492"/>
                  </a:cubicBezTo>
                  <a:cubicBezTo>
                    <a:pt x="130" y="503"/>
                    <a:pt x="567" y="638"/>
                    <a:pt x="1131" y="638"/>
                  </a:cubicBezTo>
                  <a:cubicBezTo>
                    <a:pt x="1598" y="638"/>
                    <a:pt x="2151" y="545"/>
                    <a:pt x="2629" y="213"/>
                  </a:cubicBezTo>
                  <a:cubicBezTo>
                    <a:pt x="2683" y="177"/>
                    <a:pt x="2696" y="104"/>
                    <a:pt x="2660" y="52"/>
                  </a:cubicBezTo>
                  <a:cubicBezTo>
                    <a:pt x="2637" y="19"/>
                    <a:pt x="2601" y="1"/>
                    <a:pt x="256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 flipH="1">
              <a:off x="38015" y="1964026"/>
              <a:ext cx="224963" cy="63443"/>
            </a:xfrm>
            <a:custGeom>
              <a:avLst/>
              <a:gdLst/>
              <a:ahLst/>
              <a:cxnLst/>
              <a:rect l="l" t="t" r="r" b="b"/>
              <a:pathLst>
                <a:path w="2241" h="632" extrusionOk="0">
                  <a:moveTo>
                    <a:pt x="132" y="1"/>
                  </a:moveTo>
                  <a:cubicBezTo>
                    <a:pt x="92" y="1"/>
                    <a:pt x="54" y="21"/>
                    <a:pt x="33" y="57"/>
                  </a:cubicBezTo>
                  <a:cubicBezTo>
                    <a:pt x="0" y="113"/>
                    <a:pt x="19" y="185"/>
                    <a:pt x="73" y="217"/>
                  </a:cubicBezTo>
                  <a:cubicBezTo>
                    <a:pt x="106" y="238"/>
                    <a:pt x="773" y="632"/>
                    <a:pt x="1567" y="632"/>
                  </a:cubicBezTo>
                  <a:cubicBezTo>
                    <a:pt x="1755" y="632"/>
                    <a:pt x="1948" y="608"/>
                    <a:pt x="2143" y="558"/>
                  </a:cubicBezTo>
                  <a:cubicBezTo>
                    <a:pt x="2204" y="542"/>
                    <a:pt x="2240" y="476"/>
                    <a:pt x="2224" y="414"/>
                  </a:cubicBezTo>
                  <a:cubicBezTo>
                    <a:pt x="2211" y="362"/>
                    <a:pt x="2164" y="328"/>
                    <a:pt x="2112" y="328"/>
                  </a:cubicBezTo>
                  <a:cubicBezTo>
                    <a:pt x="2102" y="328"/>
                    <a:pt x="2091" y="329"/>
                    <a:pt x="2081" y="332"/>
                  </a:cubicBezTo>
                  <a:cubicBezTo>
                    <a:pt x="1910" y="379"/>
                    <a:pt x="1739" y="398"/>
                    <a:pt x="1573" y="398"/>
                  </a:cubicBezTo>
                  <a:cubicBezTo>
                    <a:pt x="837" y="398"/>
                    <a:pt x="200" y="23"/>
                    <a:pt x="193" y="18"/>
                  </a:cubicBezTo>
                  <a:cubicBezTo>
                    <a:pt x="174" y="7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 flipH="1">
              <a:off x="1494194" y="2551076"/>
              <a:ext cx="229079" cy="318220"/>
            </a:xfrm>
            <a:custGeom>
              <a:avLst/>
              <a:gdLst/>
              <a:ahLst/>
              <a:cxnLst/>
              <a:rect l="l" t="t" r="r" b="b"/>
              <a:pathLst>
                <a:path w="2282" h="3170" extrusionOk="0">
                  <a:moveTo>
                    <a:pt x="2167" y="0"/>
                  </a:moveTo>
                  <a:cubicBezTo>
                    <a:pt x="2107" y="0"/>
                    <a:pt x="2048" y="47"/>
                    <a:pt x="2046" y="112"/>
                  </a:cubicBezTo>
                  <a:cubicBezTo>
                    <a:pt x="1974" y="1966"/>
                    <a:pt x="100" y="2940"/>
                    <a:pt x="81" y="2949"/>
                  </a:cubicBezTo>
                  <a:cubicBezTo>
                    <a:pt x="25" y="2979"/>
                    <a:pt x="1" y="3048"/>
                    <a:pt x="30" y="3106"/>
                  </a:cubicBezTo>
                  <a:cubicBezTo>
                    <a:pt x="50" y="3147"/>
                    <a:pt x="92" y="3170"/>
                    <a:pt x="134" y="3170"/>
                  </a:cubicBezTo>
                  <a:cubicBezTo>
                    <a:pt x="150" y="3170"/>
                    <a:pt x="168" y="3164"/>
                    <a:pt x="188" y="3157"/>
                  </a:cubicBezTo>
                  <a:cubicBezTo>
                    <a:pt x="270" y="3115"/>
                    <a:pt x="2200" y="2113"/>
                    <a:pt x="2280" y="121"/>
                  </a:cubicBezTo>
                  <a:cubicBezTo>
                    <a:pt x="2282" y="57"/>
                    <a:pt x="2231" y="2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 flipH="1">
              <a:off x="1559845" y="2638512"/>
              <a:ext cx="391100" cy="430652"/>
            </a:xfrm>
            <a:custGeom>
              <a:avLst/>
              <a:gdLst/>
              <a:ahLst/>
              <a:cxnLst/>
              <a:rect l="l" t="t" r="r" b="b"/>
              <a:pathLst>
                <a:path w="3896" h="4290" extrusionOk="0">
                  <a:moveTo>
                    <a:pt x="134" y="1"/>
                  </a:moveTo>
                  <a:cubicBezTo>
                    <a:pt x="120" y="1"/>
                    <a:pt x="106" y="3"/>
                    <a:pt x="92" y="9"/>
                  </a:cubicBezTo>
                  <a:cubicBezTo>
                    <a:pt x="33" y="32"/>
                    <a:pt x="1" y="99"/>
                    <a:pt x="25" y="159"/>
                  </a:cubicBezTo>
                  <a:cubicBezTo>
                    <a:pt x="36" y="188"/>
                    <a:pt x="1154" y="3075"/>
                    <a:pt x="3712" y="4278"/>
                  </a:cubicBezTo>
                  <a:cubicBezTo>
                    <a:pt x="3728" y="4285"/>
                    <a:pt x="3744" y="4289"/>
                    <a:pt x="3762" y="4289"/>
                  </a:cubicBezTo>
                  <a:cubicBezTo>
                    <a:pt x="3805" y="4289"/>
                    <a:pt x="3849" y="4264"/>
                    <a:pt x="3868" y="4219"/>
                  </a:cubicBezTo>
                  <a:cubicBezTo>
                    <a:pt x="3896" y="4161"/>
                    <a:pt x="3871" y="4091"/>
                    <a:pt x="3813" y="4065"/>
                  </a:cubicBezTo>
                  <a:cubicBezTo>
                    <a:pt x="1341" y="2904"/>
                    <a:pt x="254" y="103"/>
                    <a:pt x="243" y="76"/>
                  </a:cubicBezTo>
                  <a:cubicBezTo>
                    <a:pt x="224" y="30"/>
                    <a:pt x="181" y="1"/>
                    <a:pt x="13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 flipH="1">
              <a:off x="1395013" y="3045673"/>
              <a:ext cx="306375" cy="179087"/>
            </a:xfrm>
            <a:custGeom>
              <a:avLst/>
              <a:gdLst/>
              <a:ahLst/>
              <a:cxnLst/>
              <a:rect l="l" t="t" r="r" b="b"/>
              <a:pathLst>
                <a:path w="3052" h="1784" extrusionOk="0">
                  <a:moveTo>
                    <a:pt x="132" y="0"/>
                  </a:moveTo>
                  <a:cubicBezTo>
                    <a:pt x="103" y="0"/>
                    <a:pt x="75" y="10"/>
                    <a:pt x="52" y="31"/>
                  </a:cubicBezTo>
                  <a:cubicBezTo>
                    <a:pt x="4" y="75"/>
                    <a:pt x="1" y="149"/>
                    <a:pt x="44" y="197"/>
                  </a:cubicBezTo>
                  <a:cubicBezTo>
                    <a:pt x="91" y="245"/>
                    <a:pt x="1168" y="1392"/>
                    <a:pt x="2898" y="1779"/>
                  </a:cubicBezTo>
                  <a:cubicBezTo>
                    <a:pt x="2907" y="1783"/>
                    <a:pt x="2914" y="1783"/>
                    <a:pt x="2923" y="1783"/>
                  </a:cubicBezTo>
                  <a:cubicBezTo>
                    <a:pt x="2977" y="1783"/>
                    <a:pt x="3025" y="1745"/>
                    <a:pt x="3038" y="1690"/>
                  </a:cubicBezTo>
                  <a:cubicBezTo>
                    <a:pt x="3051" y="1626"/>
                    <a:pt x="3013" y="1565"/>
                    <a:pt x="2949" y="1550"/>
                  </a:cubicBezTo>
                  <a:cubicBezTo>
                    <a:pt x="1293" y="1181"/>
                    <a:pt x="229" y="47"/>
                    <a:pt x="217" y="37"/>
                  </a:cubicBezTo>
                  <a:cubicBezTo>
                    <a:pt x="195" y="13"/>
                    <a:pt x="163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 flipH="1">
              <a:off x="1161217" y="3201069"/>
              <a:ext cx="448319" cy="168747"/>
            </a:xfrm>
            <a:custGeom>
              <a:avLst/>
              <a:gdLst/>
              <a:ahLst/>
              <a:cxnLst/>
              <a:rect l="l" t="t" r="r" b="b"/>
              <a:pathLst>
                <a:path w="4466" h="1681" extrusionOk="0">
                  <a:moveTo>
                    <a:pt x="129" y="0"/>
                  </a:moveTo>
                  <a:cubicBezTo>
                    <a:pt x="98" y="0"/>
                    <a:pt x="68" y="12"/>
                    <a:pt x="45" y="36"/>
                  </a:cubicBezTo>
                  <a:cubicBezTo>
                    <a:pt x="0" y="84"/>
                    <a:pt x="2" y="158"/>
                    <a:pt x="50" y="202"/>
                  </a:cubicBezTo>
                  <a:cubicBezTo>
                    <a:pt x="115" y="264"/>
                    <a:pt x="1636" y="1680"/>
                    <a:pt x="4206" y="1680"/>
                  </a:cubicBezTo>
                  <a:lnTo>
                    <a:pt x="4349" y="1680"/>
                  </a:lnTo>
                  <a:cubicBezTo>
                    <a:pt x="4414" y="1677"/>
                    <a:pt x="4465" y="1623"/>
                    <a:pt x="4464" y="1560"/>
                  </a:cubicBezTo>
                  <a:cubicBezTo>
                    <a:pt x="4464" y="1496"/>
                    <a:pt x="4411" y="1445"/>
                    <a:pt x="4347" y="1445"/>
                  </a:cubicBezTo>
                  <a:lnTo>
                    <a:pt x="4346" y="1445"/>
                  </a:lnTo>
                  <a:cubicBezTo>
                    <a:pt x="4298" y="1446"/>
                    <a:pt x="4251" y="1446"/>
                    <a:pt x="4204" y="1446"/>
                  </a:cubicBezTo>
                  <a:cubicBezTo>
                    <a:pt x="1736" y="1446"/>
                    <a:pt x="225" y="47"/>
                    <a:pt x="211" y="33"/>
                  </a:cubicBezTo>
                  <a:cubicBezTo>
                    <a:pt x="188" y="11"/>
                    <a:pt x="158" y="0"/>
                    <a:pt x="1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 flipH="1">
              <a:off x="1111628" y="3146660"/>
              <a:ext cx="254376" cy="58023"/>
            </a:xfrm>
            <a:custGeom>
              <a:avLst/>
              <a:gdLst/>
              <a:ahLst/>
              <a:cxnLst/>
              <a:rect l="l" t="t" r="r" b="b"/>
              <a:pathLst>
                <a:path w="2534" h="578" extrusionOk="0">
                  <a:moveTo>
                    <a:pt x="134" y="0"/>
                  </a:moveTo>
                  <a:cubicBezTo>
                    <a:pt x="89" y="0"/>
                    <a:pt x="45" y="27"/>
                    <a:pt x="26" y="72"/>
                  </a:cubicBezTo>
                  <a:cubicBezTo>
                    <a:pt x="1" y="131"/>
                    <a:pt x="28" y="198"/>
                    <a:pt x="88" y="225"/>
                  </a:cubicBezTo>
                  <a:cubicBezTo>
                    <a:pt x="126" y="241"/>
                    <a:pt x="934" y="578"/>
                    <a:pt x="2000" y="578"/>
                  </a:cubicBezTo>
                  <a:cubicBezTo>
                    <a:pt x="2138" y="578"/>
                    <a:pt x="2278" y="572"/>
                    <a:pt x="2423" y="560"/>
                  </a:cubicBezTo>
                  <a:cubicBezTo>
                    <a:pt x="2487" y="553"/>
                    <a:pt x="2534" y="496"/>
                    <a:pt x="2529" y="434"/>
                  </a:cubicBezTo>
                  <a:cubicBezTo>
                    <a:pt x="2522" y="373"/>
                    <a:pt x="2471" y="327"/>
                    <a:pt x="2412" y="327"/>
                  </a:cubicBezTo>
                  <a:cubicBezTo>
                    <a:pt x="2408" y="327"/>
                    <a:pt x="2405" y="327"/>
                    <a:pt x="2401" y="328"/>
                  </a:cubicBezTo>
                  <a:cubicBezTo>
                    <a:pt x="2266" y="340"/>
                    <a:pt x="2134" y="345"/>
                    <a:pt x="2005" y="345"/>
                  </a:cubicBezTo>
                  <a:cubicBezTo>
                    <a:pt x="983" y="345"/>
                    <a:pt x="189" y="13"/>
                    <a:pt x="178" y="9"/>
                  </a:cubicBezTo>
                  <a:cubicBezTo>
                    <a:pt x="164" y="3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 flipH="1">
              <a:off x="2262538" y="2502089"/>
              <a:ext cx="177581" cy="92856"/>
            </a:xfrm>
            <a:custGeom>
              <a:avLst/>
              <a:gdLst/>
              <a:ahLst/>
              <a:cxnLst/>
              <a:rect l="l" t="t" r="r" b="b"/>
              <a:pathLst>
                <a:path w="1769" h="925" extrusionOk="0">
                  <a:moveTo>
                    <a:pt x="133" y="0"/>
                  </a:moveTo>
                  <a:cubicBezTo>
                    <a:pt x="112" y="0"/>
                    <a:pt x="91" y="6"/>
                    <a:pt x="73" y="17"/>
                  </a:cubicBezTo>
                  <a:cubicBezTo>
                    <a:pt x="16" y="51"/>
                    <a:pt x="0" y="123"/>
                    <a:pt x="32" y="177"/>
                  </a:cubicBezTo>
                  <a:cubicBezTo>
                    <a:pt x="50" y="203"/>
                    <a:pt x="438" y="823"/>
                    <a:pt x="1636" y="924"/>
                  </a:cubicBezTo>
                  <a:lnTo>
                    <a:pt x="1646" y="924"/>
                  </a:lnTo>
                  <a:cubicBezTo>
                    <a:pt x="1707" y="924"/>
                    <a:pt x="1758" y="879"/>
                    <a:pt x="1762" y="818"/>
                  </a:cubicBezTo>
                  <a:cubicBezTo>
                    <a:pt x="1768" y="753"/>
                    <a:pt x="1719" y="698"/>
                    <a:pt x="1655" y="692"/>
                  </a:cubicBezTo>
                  <a:cubicBezTo>
                    <a:pt x="585" y="600"/>
                    <a:pt x="236" y="61"/>
                    <a:pt x="233" y="55"/>
                  </a:cubicBezTo>
                  <a:cubicBezTo>
                    <a:pt x="211" y="20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 flipH="1">
              <a:off x="1992302" y="2590628"/>
              <a:ext cx="283487" cy="63443"/>
            </a:xfrm>
            <a:custGeom>
              <a:avLst/>
              <a:gdLst/>
              <a:ahLst/>
              <a:cxnLst/>
              <a:rect l="l" t="t" r="r" b="b"/>
              <a:pathLst>
                <a:path w="2824" h="632" extrusionOk="0">
                  <a:moveTo>
                    <a:pt x="2691" y="1"/>
                  </a:moveTo>
                  <a:cubicBezTo>
                    <a:pt x="2669" y="1"/>
                    <a:pt x="2647" y="7"/>
                    <a:pt x="2627" y="19"/>
                  </a:cubicBezTo>
                  <a:cubicBezTo>
                    <a:pt x="2158" y="315"/>
                    <a:pt x="1587" y="394"/>
                    <a:pt x="1112" y="394"/>
                  </a:cubicBezTo>
                  <a:cubicBezTo>
                    <a:pt x="577" y="394"/>
                    <a:pt x="164" y="293"/>
                    <a:pt x="156" y="291"/>
                  </a:cubicBezTo>
                  <a:cubicBezTo>
                    <a:pt x="146" y="289"/>
                    <a:pt x="137" y="288"/>
                    <a:pt x="128" y="288"/>
                  </a:cubicBezTo>
                  <a:cubicBezTo>
                    <a:pt x="75" y="288"/>
                    <a:pt x="28" y="324"/>
                    <a:pt x="15" y="377"/>
                  </a:cubicBezTo>
                  <a:cubicBezTo>
                    <a:pt x="0" y="438"/>
                    <a:pt x="38" y="502"/>
                    <a:pt x="101" y="518"/>
                  </a:cubicBezTo>
                  <a:cubicBezTo>
                    <a:pt x="133" y="528"/>
                    <a:pt x="559" y="631"/>
                    <a:pt x="1112" y="631"/>
                  </a:cubicBezTo>
                  <a:cubicBezTo>
                    <a:pt x="1620" y="631"/>
                    <a:pt x="2233" y="544"/>
                    <a:pt x="2754" y="217"/>
                  </a:cubicBezTo>
                  <a:cubicBezTo>
                    <a:pt x="2808" y="182"/>
                    <a:pt x="2824" y="109"/>
                    <a:pt x="2790" y="56"/>
                  </a:cubicBezTo>
                  <a:cubicBezTo>
                    <a:pt x="2768" y="20"/>
                    <a:pt x="2730" y="1"/>
                    <a:pt x="269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 flipH="1">
              <a:off x="1957068" y="2302624"/>
              <a:ext cx="83320" cy="236708"/>
            </a:xfrm>
            <a:custGeom>
              <a:avLst/>
              <a:gdLst/>
              <a:ahLst/>
              <a:cxnLst/>
              <a:rect l="l" t="t" r="r" b="b"/>
              <a:pathLst>
                <a:path w="830" h="2358" extrusionOk="0">
                  <a:moveTo>
                    <a:pt x="125" y="1"/>
                  </a:moveTo>
                  <a:cubicBezTo>
                    <a:pt x="119" y="1"/>
                    <a:pt x="113" y="1"/>
                    <a:pt x="107" y="2"/>
                  </a:cubicBezTo>
                  <a:cubicBezTo>
                    <a:pt x="44" y="11"/>
                    <a:pt x="0" y="71"/>
                    <a:pt x="9" y="135"/>
                  </a:cubicBezTo>
                  <a:cubicBezTo>
                    <a:pt x="18" y="196"/>
                    <a:pt x="234" y="1660"/>
                    <a:pt x="594" y="2296"/>
                  </a:cubicBezTo>
                  <a:cubicBezTo>
                    <a:pt x="615" y="2336"/>
                    <a:pt x="656" y="2358"/>
                    <a:pt x="695" y="2358"/>
                  </a:cubicBezTo>
                  <a:cubicBezTo>
                    <a:pt x="716" y="2358"/>
                    <a:pt x="735" y="2352"/>
                    <a:pt x="754" y="2340"/>
                  </a:cubicBezTo>
                  <a:cubicBezTo>
                    <a:pt x="810" y="2308"/>
                    <a:pt x="829" y="2237"/>
                    <a:pt x="797" y="2180"/>
                  </a:cubicBezTo>
                  <a:cubicBezTo>
                    <a:pt x="457" y="1581"/>
                    <a:pt x="242" y="114"/>
                    <a:pt x="239" y="100"/>
                  </a:cubicBezTo>
                  <a:cubicBezTo>
                    <a:pt x="231" y="42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 flipH="1">
              <a:off x="447584" y="3346125"/>
              <a:ext cx="204785" cy="192639"/>
            </a:xfrm>
            <a:custGeom>
              <a:avLst/>
              <a:gdLst/>
              <a:ahLst/>
              <a:cxnLst/>
              <a:rect l="l" t="t" r="r" b="b"/>
              <a:pathLst>
                <a:path w="2040" h="1919" extrusionOk="0">
                  <a:moveTo>
                    <a:pt x="129" y="1"/>
                  </a:moveTo>
                  <a:cubicBezTo>
                    <a:pt x="118" y="1"/>
                    <a:pt x="107" y="2"/>
                    <a:pt x="96" y="5"/>
                  </a:cubicBezTo>
                  <a:cubicBezTo>
                    <a:pt x="33" y="24"/>
                    <a:pt x="0" y="90"/>
                    <a:pt x="17" y="151"/>
                  </a:cubicBezTo>
                  <a:cubicBezTo>
                    <a:pt x="38" y="215"/>
                    <a:pt x="509" y="1720"/>
                    <a:pt x="1899" y="1917"/>
                  </a:cubicBezTo>
                  <a:cubicBezTo>
                    <a:pt x="1905" y="1919"/>
                    <a:pt x="1909" y="1919"/>
                    <a:pt x="1915" y="1919"/>
                  </a:cubicBezTo>
                  <a:cubicBezTo>
                    <a:pt x="1971" y="1919"/>
                    <a:pt x="2022" y="1878"/>
                    <a:pt x="2031" y="1821"/>
                  </a:cubicBezTo>
                  <a:cubicBezTo>
                    <a:pt x="2040" y="1757"/>
                    <a:pt x="1995" y="1698"/>
                    <a:pt x="1931" y="1689"/>
                  </a:cubicBezTo>
                  <a:cubicBezTo>
                    <a:pt x="688" y="1510"/>
                    <a:pt x="244" y="99"/>
                    <a:pt x="241" y="84"/>
                  </a:cubicBezTo>
                  <a:cubicBezTo>
                    <a:pt x="226" y="33"/>
                    <a:pt x="179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 flipH="1">
              <a:off x="141311" y="3146560"/>
              <a:ext cx="205588" cy="351247"/>
            </a:xfrm>
            <a:custGeom>
              <a:avLst/>
              <a:gdLst/>
              <a:ahLst/>
              <a:cxnLst/>
              <a:rect l="l" t="t" r="r" b="b"/>
              <a:pathLst>
                <a:path w="2048" h="3499" extrusionOk="0">
                  <a:moveTo>
                    <a:pt x="1914" y="0"/>
                  </a:moveTo>
                  <a:cubicBezTo>
                    <a:pt x="1865" y="0"/>
                    <a:pt x="1820" y="32"/>
                    <a:pt x="1804" y="82"/>
                  </a:cubicBezTo>
                  <a:cubicBezTo>
                    <a:pt x="1797" y="105"/>
                    <a:pt x="1106" y="2294"/>
                    <a:pt x="49" y="3296"/>
                  </a:cubicBezTo>
                  <a:cubicBezTo>
                    <a:pt x="3" y="3343"/>
                    <a:pt x="0" y="3415"/>
                    <a:pt x="44" y="3462"/>
                  </a:cubicBezTo>
                  <a:cubicBezTo>
                    <a:pt x="68" y="3485"/>
                    <a:pt x="99" y="3498"/>
                    <a:pt x="129" y="3498"/>
                  </a:cubicBezTo>
                  <a:cubicBezTo>
                    <a:pt x="158" y="3498"/>
                    <a:pt x="188" y="3488"/>
                    <a:pt x="209" y="3468"/>
                  </a:cubicBezTo>
                  <a:cubicBezTo>
                    <a:pt x="1311" y="2424"/>
                    <a:pt x="1998" y="246"/>
                    <a:pt x="2027" y="153"/>
                  </a:cubicBezTo>
                  <a:cubicBezTo>
                    <a:pt x="2047" y="90"/>
                    <a:pt x="2012" y="25"/>
                    <a:pt x="1950" y="6"/>
                  </a:cubicBezTo>
                  <a:cubicBezTo>
                    <a:pt x="1938" y="2"/>
                    <a:pt x="1926" y="0"/>
                    <a:pt x="191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 flipH="1">
              <a:off x="195920" y="3407360"/>
              <a:ext cx="261202" cy="333579"/>
            </a:xfrm>
            <a:custGeom>
              <a:avLst/>
              <a:gdLst/>
              <a:ahLst/>
              <a:cxnLst/>
              <a:rect l="l" t="t" r="r" b="b"/>
              <a:pathLst>
                <a:path w="2602" h="3323" extrusionOk="0">
                  <a:moveTo>
                    <a:pt x="2470" y="1"/>
                  </a:moveTo>
                  <a:cubicBezTo>
                    <a:pt x="2421" y="1"/>
                    <a:pt x="2376" y="32"/>
                    <a:pt x="2360" y="80"/>
                  </a:cubicBezTo>
                  <a:cubicBezTo>
                    <a:pt x="2353" y="101"/>
                    <a:pt x="1678" y="2028"/>
                    <a:pt x="70" y="3110"/>
                  </a:cubicBezTo>
                  <a:cubicBezTo>
                    <a:pt x="15" y="3147"/>
                    <a:pt x="0" y="3219"/>
                    <a:pt x="37" y="3272"/>
                  </a:cubicBezTo>
                  <a:cubicBezTo>
                    <a:pt x="58" y="3305"/>
                    <a:pt x="95" y="3322"/>
                    <a:pt x="134" y="3322"/>
                  </a:cubicBezTo>
                  <a:cubicBezTo>
                    <a:pt x="156" y="3322"/>
                    <a:pt x="179" y="3318"/>
                    <a:pt x="201" y="3305"/>
                  </a:cubicBezTo>
                  <a:cubicBezTo>
                    <a:pt x="1874" y="2180"/>
                    <a:pt x="2555" y="239"/>
                    <a:pt x="2581" y="157"/>
                  </a:cubicBezTo>
                  <a:cubicBezTo>
                    <a:pt x="2601" y="95"/>
                    <a:pt x="2571" y="29"/>
                    <a:pt x="2508" y="8"/>
                  </a:cubicBezTo>
                  <a:cubicBezTo>
                    <a:pt x="2496" y="3"/>
                    <a:pt x="2483" y="1"/>
                    <a:pt x="24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 flipH="1">
              <a:off x="393376" y="3575404"/>
              <a:ext cx="249256" cy="165535"/>
            </a:xfrm>
            <a:custGeom>
              <a:avLst/>
              <a:gdLst/>
              <a:ahLst/>
              <a:cxnLst/>
              <a:rect l="l" t="t" r="r" b="b"/>
              <a:pathLst>
                <a:path w="2483" h="1649" extrusionOk="0">
                  <a:moveTo>
                    <a:pt x="2349" y="1"/>
                  </a:moveTo>
                  <a:cubicBezTo>
                    <a:pt x="2310" y="1"/>
                    <a:pt x="2271" y="21"/>
                    <a:pt x="2250" y="56"/>
                  </a:cubicBezTo>
                  <a:cubicBezTo>
                    <a:pt x="2245" y="67"/>
                    <a:pt x="1687" y="951"/>
                    <a:pt x="96" y="1420"/>
                  </a:cubicBezTo>
                  <a:cubicBezTo>
                    <a:pt x="35" y="1438"/>
                    <a:pt x="0" y="1503"/>
                    <a:pt x="18" y="1566"/>
                  </a:cubicBezTo>
                  <a:cubicBezTo>
                    <a:pt x="35" y="1616"/>
                    <a:pt x="80" y="1648"/>
                    <a:pt x="131" y="1648"/>
                  </a:cubicBezTo>
                  <a:cubicBezTo>
                    <a:pt x="143" y="1648"/>
                    <a:pt x="153" y="1647"/>
                    <a:pt x="163" y="1646"/>
                  </a:cubicBezTo>
                  <a:cubicBezTo>
                    <a:pt x="1847" y="1148"/>
                    <a:pt x="2427" y="219"/>
                    <a:pt x="2450" y="179"/>
                  </a:cubicBezTo>
                  <a:cubicBezTo>
                    <a:pt x="2482" y="125"/>
                    <a:pt x="2465" y="54"/>
                    <a:pt x="2410" y="19"/>
                  </a:cubicBezTo>
                  <a:cubicBezTo>
                    <a:pt x="2391" y="7"/>
                    <a:pt x="2370" y="1"/>
                    <a:pt x="23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 flipH="1">
              <a:off x="533111" y="3755495"/>
              <a:ext cx="348737" cy="94864"/>
            </a:xfrm>
            <a:custGeom>
              <a:avLst/>
              <a:gdLst/>
              <a:ahLst/>
              <a:cxnLst/>
              <a:rect l="l" t="t" r="r" b="b"/>
              <a:pathLst>
                <a:path w="3474" h="945" extrusionOk="0">
                  <a:moveTo>
                    <a:pt x="3342" y="0"/>
                  </a:moveTo>
                  <a:cubicBezTo>
                    <a:pt x="3324" y="0"/>
                    <a:pt x="3306" y="4"/>
                    <a:pt x="3289" y="13"/>
                  </a:cubicBezTo>
                  <a:cubicBezTo>
                    <a:pt x="1986" y="670"/>
                    <a:pt x="547" y="710"/>
                    <a:pt x="201" y="710"/>
                  </a:cubicBezTo>
                  <a:cubicBezTo>
                    <a:pt x="153" y="710"/>
                    <a:pt x="126" y="709"/>
                    <a:pt x="124" y="709"/>
                  </a:cubicBezTo>
                  <a:cubicBezTo>
                    <a:pt x="56" y="712"/>
                    <a:pt x="5" y="759"/>
                    <a:pt x="3" y="821"/>
                  </a:cubicBezTo>
                  <a:cubicBezTo>
                    <a:pt x="0" y="887"/>
                    <a:pt x="51" y="942"/>
                    <a:pt x="115" y="943"/>
                  </a:cubicBezTo>
                  <a:cubicBezTo>
                    <a:pt x="124" y="943"/>
                    <a:pt x="165" y="945"/>
                    <a:pt x="230" y="945"/>
                  </a:cubicBezTo>
                  <a:cubicBezTo>
                    <a:pt x="643" y="945"/>
                    <a:pt x="2065" y="893"/>
                    <a:pt x="3394" y="221"/>
                  </a:cubicBezTo>
                  <a:cubicBezTo>
                    <a:pt x="3451" y="192"/>
                    <a:pt x="3474" y="122"/>
                    <a:pt x="3445" y="64"/>
                  </a:cubicBezTo>
                  <a:cubicBezTo>
                    <a:pt x="3424" y="24"/>
                    <a:pt x="3384" y="0"/>
                    <a:pt x="33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 flipH="1">
              <a:off x="471676" y="3791432"/>
              <a:ext cx="303665" cy="127087"/>
            </a:xfrm>
            <a:custGeom>
              <a:avLst/>
              <a:gdLst/>
              <a:ahLst/>
              <a:cxnLst/>
              <a:rect l="l" t="t" r="r" b="b"/>
              <a:pathLst>
                <a:path w="3025" h="1266" extrusionOk="0">
                  <a:moveTo>
                    <a:pt x="2895" y="0"/>
                  </a:moveTo>
                  <a:cubicBezTo>
                    <a:pt x="2869" y="0"/>
                    <a:pt x="2843" y="9"/>
                    <a:pt x="2821" y="26"/>
                  </a:cubicBezTo>
                  <a:cubicBezTo>
                    <a:pt x="1670" y="969"/>
                    <a:pt x="130" y="1033"/>
                    <a:pt x="116" y="1033"/>
                  </a:cubicBezTo>
                  <a:cubicBezTo>
                    <a:pt x="52" y="1035"/>
                    <a:pt x="1" y="1088"/>
                    <a:pt x="4" y="1152"/>
                  </a:cubicBezTo>
                  <a:cubicBezTo>
                    <a:pt x="5" y="1216"/>
                    <a:pt x="58" y="1266"/>
                    <a:pt x="120" y="1266"/>
                  </a:cubicBezTo>
                  <a:lnTo>
                    <a:pt x="123" y="1266"/>
                  </a:lnTo>
                  <a:cubicBezTo>
                    <a:pt x="190" y="1263"/>
                    <a:pt x="1756" y="1200"/>
                    <a:pt x="2970" y="206"/>
                  </a:cubicBezTo>
                  <a:cubicBezTo>
                    <a:pt x="3018" y="165"/>
                    <a:pt x="3025" y="91"/>
                    <a:pt x="2986" y="42"/>
                  </a:cubicBezTo>
                  <a:cubicBezTo>
                    <a:pt x="2963" y="14"/>
                    <a:pt x="2929" y="0"/>
                    <a:pt x="28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 flipH="1">
              <a:off x="-116979" y="3407360"/>
              <a:ext cx="283688" cy="131404"/>
            </a:xfrm>
            <a:custGeom>
              <a:avLst/>
              <a:gdLst/>
              <a:ahLst/>
              <a:cxnLst/>
              <a:rect l="l" t="t" r="r" b="b"/>
              <a:pathLst>
                <a:path w="2826" h="1309" extrusionOk="0">
                  <a:moveTo>
                    <a:pt x="2696" y="1"/>
                  </a:moveTo>
                  <a:cubicBezTo>
                    <a:pt x="2666" y="1"/>
                    <a:pt x="2637" y="12"/>
                    <a:pt x="2615" y="34"/>
                  </a:cubicBezTo>
                  <a:cubicBezTo>
                    <a:pt x="1664" y="957"/>
                    <a:pt x="129" y="1073"/>
                    <a:pt x="114" y="1075"/>
                  </a:cubicBezTo>
                  <a:cubicBezTo>
                    <a:pt x="49" y="1081"/>
                    <a:pt x="1" y="1137"/>
                    <a:pt x="5" y="1200"/>
                  </a:cubicBezTo>
                  <a:cubicBezTo>
                    <a:pt x="8" y="1262"/>
                    <a:pt x="62" y="1309"/>
                    <a:pt x="121" y="1309"/>
                  </a:cubicBezTo>
                  <a:cubicBezTo>
                    <a:pt x="124" y="1309"/>
                    <a:pt x="127" y="1309"/>
                    <a:pt x="131" y="1307"/>
                  </a:cubicBezTo>
                  <a:cubicBezTo>
                    <a:pt x="197" y="1304"/>
                    <a:pt x="1766" y="1185"/>
                    <a:pt x="2778" y="201"/>
                  </a:cubicBezTo>
                  <a:cubicBezTo>
                    <a:pt x="2824" y="156"/>
                    <a:pt x="2826" y="80"/>
                    <a:pt x="2780" y="35"/>
                  </a:cubicBezTo>
                  <a:cubicBezTo>
                    <a:pt x="2757" y="12"/>
                    <a:pt x="2726" y="1"/>
                    <a:pt x="26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 flipH="1">
              <a:off x="-289942" y="3201269"/>
              <a:ext cx="187118" cy="283788"/>
            </a:xfrm>
            <a:custGeom>
              <a:avLst/>
              <a:gdLst/>
              <a:ahLst/>
              <a:cxnLst/>
              <a:rect l="l" t="t" r="r" b="b"/>
              <a:pathLst>
                <a:path w="1864" h="2827" extrusionOk="0">
                  <a:moveTo>
                    <a:pt x="1738" y="0"/>
                  </a:moveTo>
                  <a:cubicBezTo>
                    <a:pt x="1683" y="0"/>
                    <a:pt x="1633" y="39"/>
                    <a:pt x="1624" y="96"/>
                  </a:cubicBezTo>
                  <a:cubicBezTo>
                    <a:pt x="1622" y="112"/>
                    <a:pt x="1318" y="1760"/>
                    <a:pt x="68" y="2613"/>
                  </a:cubicBezTo>
                  <a:cubicBezTo>
                    <a:pt x="15" y="2649"/>
                    <a:pt x="1" y="2722"/>
                    <a:pt x="37" y="2776"/>
                  </a:cubicBezTo>
                  <a:cubicBezTo>
                    <a:pt x="59" y="2808"/>
                    <a:pt x="95" y="2827"/>
                    <a:pt x="133" y="2827"/>
                  </a:cubicBezTo>
                  <a:cubicBezTo>
                    <a:pt x="155" y="2827"/>
                    <a:pt x="178" y="2820"/>
                    <a:pt x="199" y="2806"/>
                  </a:cubicBezTo>
                  <a:cubicBezTo>
                    <a:pt x="1529" y="1898"/>
                    <a:pt x="1840" y="207"/>
                    <a:pt x="1852" y="137"/>
                  </a:cubicBezTo>
                  <a:cubicBezTo>
                    <a:pt x="1863" y="73"/>
                    <a:pt x="1821" y="13"/>
                    <a:pt x="1757" y="2"/>
                  </a:cubicBezTo>
                  <a:cubicBezTo>
                    <a:pt x="1751" y="1"/>
                    <a:pt x="1744" y="0"/>
                    <a:pt x="17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 flipH="1">
              <a:off x="-129427" y="3504131"/>
              <a:ext cx="274352" cy="95065"/>
            </a:xfrm>
            <a:custGeom>
              <a:avLst/>
              <a:gdLst/>
              <a:ahLst/>
              <a:cxnLst/>
              <a:rect l="l" t="t" r="r" b="b"/>
              <a:pathLst>
                <a:path w="2733" h="947" extrusionOk="0">
                  <a:moveTo>
                    <a:pt x="2600" y="0"/>
                  </a:moveTo>
                  <a:cubicBezTo>
                    <a:pt x="2575" y="0"/>
                    <a:pt x="2550" y="8"/>
                    <a:pt x="2529" y="25"/>
                  </a:cubicBezTo>
                  <a:cubicBezTo>
                    <a:pt x="1727" y="654"/>
                    <a:pt x="598" y="711"/>
                    <a:pt x="239" y="711"/>
                  </a:cubicBezTo>
                  <a:cubicBezTo>
                    <a:pt x="168" y="711"/>
                    <a:pt x="128" y="709"/>
                    <a:pt x="125" y="708"/>
                  </a:cubicBezTo>
                  <a:cubicBezTo>
                    <a:pt x="63" y="711"/>
                    <a:pt x="6" y="756"/>
                    <a:pt x="2" y="820"/>
                  </a:cubicBezTo>
                  <a:cubicBezTo>
                    <a:pt x="0" y="886"/>
                    <a:pt x="50" y="939"/>
                    <a:pt x="114" y="944"/>
                  </a:cubicBezTo>
                  <a:cubicBezTo>
                    <a:pt x="124" y="945"/>
                    <a:pt x="173" y="947"/>
                    <a:pt x="252" y="947"/>
                  </a:cubicBezTo>
                  <a:cubicBezTo>
                    <a:pt x="649" y="947"/>
                    <a:pt x="1815" y="886"/>
                    <a:pt x="2672" y="210"/>
                  </a:cubicBezTo>
                  <a:cubicBezTo>
                    <a:pt x="2723" y="169"/>
                    <a:pt x="2732" y="96"/>
                    <a:pt x="2691" y="45"/>
                  </a:cubicBezTo>
                  <a:cubicBezTo>
                    <a:pt x="2669" y="16"/>
                    <a:pt x="2635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 flipH="1">
              <a:off x="983940" y="4318453"/>
              <a:ext cx="23390" cy="222855"/>
            </a:xfrm>
            <a:custGeom>
              <a:avLst/>
              <a:gdLst/>
              <a:ahLst/>
              <a:cxnLst/>
              <a:rect l="l" t="t" r="r" b="b"/>
              <a:pathLst>
                <a:path w="233" h="2220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2103"/>
                  </a:lnTo>
                  <a:cubicBezTo>
                    <a:pt x="0" y="2167"/>
                    <a:pt x="54" y="2220"/>
                    <a:pt x="116" y="2220"/>
                  </a:cubicBezTo>
                  <a:cubicBezTo>
                    <a:pt x="180" y="2220"/>
                    <a:pt x="233" y="2167"/>
                    <a:pt x="233" y="2103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 flipH="1">
              <a:off x="-59961" y="839915"/>
              <a:ext cx="428845" cy="396420"/>
            </a:xfrm>
            <a:custGeom>
              <a:avLst/>
              <a:gdLst/>
              <a:ahLst/>
              <a:cxnLst/>
              <a:rect l="l" t="t" r="r" b="b"/>
              <a:pathLst>
                <a:path w="4272" h="3949" extrusionOk="0">
                  <a:moveTo>
                    <a:pt x="2135" y="1"/>
                  </a:moveTo>
                  <a:cubicBezTo>
                    <a:pt x="2135" y="1"/>
                    <a:pt x="1" y="2092"/>
                    <a:pt x="2135" y="3948"/>
                  </a:cubicBezTo>
                  <a:cubicBezTo>
                    <a:pt x="4271" y="2092"/>
                    <a:pt x="2135" y="1"/>
                    <a:pt x="2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 flipH="1">
              <a:off x="-122400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1743" y="0"/>
                  </a:moveTo>
                  <a:cubicBezTo>
                    <a:pt x="1183" y="0"/>
                    <a:pt x="127" y="181"/>
                    <a:pt x="0" y="1521"/>
                  </a:cubicBezTo>
                  <a:cubicBezTo>
                    <a:pt x="179" y="1563"/>
                    <a:pt x="343" y="1583"/>
                    <a:pt x="493" y="1583"/>
                  </a:cubicBezTo>
                  <a:cubicBezTo>
                    <a:pt x="1848" y="1583"/>
                    <a:pt x="2089" y="25"/>
                    <a:pt x="2089" y="25"/>
                  </a:cubicBezTo>
                  <a:cubicBezTo>
                    <a:pt x="2089" y="25"/>
                    <a:pt x="1950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 flipH="1">
              <a:off x="-60362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297" y="0"/>
                  </a:moveTo>
                  <a:lnTo>
                    <a:pt x="297" y="0"/>
                  </a:lnTo>
                  <a:cubicBezTo>
                    <a:pt x="0" y="1437"/>
                    <a:pt x="1537" y="1627"/>
                    <a:pt x="1537" y="1627"/>
                  </a:cubicBezTo>
                  <a:cubicBezTo>
                    <a:pt x="1537" y="1627"/>
                    <a:pt x="1759" y="98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 flipH="1">
              <a:off x="223526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346" y="0"/>
                  </a:moveTo>
                  <a:cubicBezTo>
                    <a:pt x="140" y="0"/>
                    <a:pt x="0" y="25"/>
                    <a:pt x="0" y="25"/>
                  </a:cubicBezTo>
                  <a:cubicBezTo>
                    <a:pt x="0" y="25"/>
                    <a:pt x="242" y="1583"/>
                    <a:pt x="1597" y="1583"/>
                  </a:cubicBezTo>
                  <a:cubicBezTo>
                    <a:pt x="1747" y="1583"/>
                    <a:pt x="1911" y="1563"/>
                    <a:pt x="2090" y="1521"/>
                  </a:cubicBezTo>
                  <a:cubicBezTo>
                    <a:pt x="1962" y="181"/>
                    <a:pt x="906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 flipH="1">
              <a:off x="194615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1463" y="0"/>
                  </a:moveTo>
                  <a:lnTo>
                    <a:pt x="1463" y="0"/>
                  </a:lnTo>
                  <a:cubicBezTo>
                    <a:pt x="0" y="98"/>
                    <a:pt x="224" y="1627"/>
                    <a:pt x="224" y="1627"/>
                  </a:cubicBezTo>
                  <a:cubicBezTo>
                    <a:pt x="224" y="1627"/>
                    <a:pt x="1759" y="1437"/>
                    <a:pt x="1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 flipH="1">
              <a:off x="-487198" y="1383500"/>
              <a:ext cx="397023" cy="367309"/>
            </a:xfrm>
            <a:custGeom>
              <a:avLst/>
              <a:gdLst/>
              <a:ahLst/>
              <a:cxnLst/>
              <a:rect l="l" t="t" r="r" b="b"/>
              <a:pathLst>
                <a:path w="3955" h="3659" extrusionOk="0">
                  <a:moveTo>
                    <a:pt x="2763" y="0"/>
                  </a:moveTo>
                  <a:cubicBezTo>
                    <a:pt x="2763" y="0"/>
                    <a:pt x="1" y="1134"/>
                    <a:pt x="1280" y="3658"/>
                  </a:cubicBezTo>
                  <a:cubicBezTo>
                    <a:pt x="3955" y="2739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 flipH="1">
              <a:off x="-514803" y="1724909"/>
              <a:ext cx="250963" cy="128593"/>
            </a:xfrm>
            <a:custGeom>
              <a:avLst/>
              <a:gdLst/>
              <a:ahLst/>
              <a:cxnLst/>
              <a:rect l="l" t="t" r="r" b="b"/>
              <a:pathLst>
                <a:path w="2500" h="1281" extrusionOk="0">
                  <a:moveTo>
                    <a:pt x="1384" y="1"/>
                  </a:moveTo>
                  <a:cubicBezTo>
                    <a:pt x="908" y="1"/>
                    <a:pt x="376" y="202"/>
                    <a:pt x="1" y="924"/>
                  </a:cubicBezTo>
                  <a:cubicBezTo>
                    <a:pt x="364" y="1183"/>
                    <a:pt x="699" y="1281"/>
                    <a:pt x="996" y="1281"/>
                  </a:cubicBezTo>
                  <a:cubicBezTo>
                    <a:pt x="1927" y="1281"/>
                    <a:pt x="2500" y="323"/>
                    <a:pt x="2500" y="323"/>
                  </a:cubicBezTo>
                  <a:cubicBezTo>
                    <a:pt x="2500" y="323"/>
                    <a:pt x="1986" y="1"/>
                    <a:pt x="1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 flipH="1">
              <a:off x="-377778" y="1865548"/>
              <a:ext cx="214021" cy="198260"/>
            </a:xfrm>
            <a:custGeom>
              <a:avLst/>
              <a:gdLst/>
              <a:ahLst/>
              <a:cxnLst/>
              <a:rect l="l" t="t" r="r" b="b"/>
              <a:pathLst>
                <a:path w="2132" h="1975" extrusionOk="0">
                  <a:moveTo>
                    <a:pt x="814" y="0"/>
                  </a:moveTo>
                  <a:lnTo>
                    <a:pt x="814" y="0"/>
                  </a:lnTo>
                  <a:cubicBezTo>
                    <a:pt x="0" y="1220"/>
                    <a:pt x="1351" y="1975"/>
                    <a:pt x="1351" y="1975"/>
                  </a:cubicBezTo>
                  <a:cubicBezTo>
                    <a:pt x="1351" y="1975"/>
                    <a:pt x="2132" y="642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 flipH="1">
              <a:off x="-190862" y="1548532"/>
              <a:ext cx="236005" cy="218137"/>
            </a:xfrm>
            <a:custGeom>
              <a:avLst/>
              <a:gdLst/>
              <a:ahLst/>
              <a:cxnLst/>
              <a:rect l="l" t="t" r="r" b="b"/>
              <a:pathLst>
                <a:path w="2351" h="2173" extrusionOk="0">
                  <a:moveTo>
                    <a:pt x="447" y="1"/>
                  </a:moveTo>
                  <a:cubicBezTo>
                    <a:pt x="447" y="1"/>
                    <a:pt x="1" y="1895"/>
                    <a:pt x="1824" y="2173"/>
                  </a:cubicBezTo>
                  <a:cubicBezTo>
                    <a:pt x="2350" y="406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 flipH="1">
              <a:off x="576879" y="2971488"/>
              <a:ext cx="224963" cy="208299"/>
            </a:xfrm>
            <a:custGeom>
              <a:avLst/>
              <a:gdLst/>
              <a:ahLst/>
              <a:cxnLst/>
              <a:rect l="l" t="t" r="r" b="b"/>
              <a:pathLst>
                <a:path w="2241" h="2075" extrusionOk="0">
                  <a:moveTo>
                    <a:pt x="1121" y="1"/>
                  </a:moveTo>
                  <a:cubicBezTo>
                    <a:pt x="1121" y="1"/>
                    <a:pt x="0" y="1099"/>
                    <a:pt x="1121" y="2074"/>
                  </a:cubicBezTo>
                  <a:cubicBezTo>
                    <a:pt x="2241" y="1099"/>
                    <a:pt x="1121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 flipH="1">
              <a:off x="546463" y="3129394"/>
              <a:ext cx="110323" cy="83420"/>
            </a:xfrm>
            <a:custGeom>
              <a:avLst/>
              <a:gdLst/>
              <a:ahLst/>
              <a:cxnLst/>
              <a:rect l="l" t="t" r="r" b="b"/>
              <a:pathLst>
                <a:path w="1099" h="831" extrusionOk="0">
                  <a:moveTo>
                    <a:pt x="918" y="0"/>
                  </a:moveTo>
                  <a:cubicBezTo>
                    <a:pt x="625" y="0"/>
                    <a:pt x="67" y="94"/>
                    <a:pt x="0" y="798"/>
                  </a:cubicBezTo>
                  <a:cubicBezTo>
                    <a:pt x="94" y="820"/>
                    <a:pt x="180" y="830"/>
                    <a:pt x="259" y="830"/>
                  </a:cubicBezTo>
                  <a:cubicBezTo>
                    <a:pt x="971" y="830"/>
                    <a:pt x="1098" y="13"/>
                    <a:pt x="1098" y="13"/>
                  </a:cubicBezTo>
                  <a:cubicBezTo>
                    <a:pt x="1098" y="13"/>
                    <a:pt x="1026" y="0"/>
                    <a:pt x="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 flipH="1">
              <a:off x="729565" y="3129394"/>
              <a:ext cx="110223" cy="83420"/>
            </a:xfrm>
            <a:custGeom>
              <a:avLst/>
              <a:gdLst/>
              <a:ahLst/>
              <a:cxnLst/>
              <a:rect l="l" t="t" r="r" b="b"/>
              <a:pathLst>
                <a:path w="1098" h="831" extrusionOk="0">
                  <a:moveTo>
                    <a:pt x="180" y="0"/>
                  </a:moveTo>
                  <a:cubicBezTo>
                    <a:pt x="72" y="0"/>
                    <a:pt x="0" y="13"/>
                    <a:pt x="0" y="13"/>
                  </a:cubicBezTo>
                  <a:cubicBezTo>
                    <a:pt x="0" y="13"/>
                    <a:pt x="126" y="830"/>
                    <a:pt x="839" y="830"/>
                  </a:cubicBezTo>
                  <a:cubicBezTo>
                    <a:pt x="918" y="830"/>
                    <a:pt x="1004" y="820"/>
                    <a:pt x="1098" y="798"/>
                  </a:cubicBezTo>
                  <a:cubicBezTo>
                    <a:pt x="1030" y="94"/>
                    <a:pt x="473" y="0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 flipH="1">
              <a:off x="-513800" y="2546559"/>
              <a:ext cx="309487" cy="286097"/>
            </a:xfrm>
            <a:custGeom>
              <a:avLst/>
              <a:gdLst/>
              <a:ahLst/>
              <a:cxnLst/>
              <a:rect l="l" t="t" r="r" b="b"/>
              <a:pathLst>
                <a:path w="3083" h="2850" extrusionOk="0">
                  <a:moveTo>
                    <a:pt x="1542" y="0"/>
                  </a:moveTo>
                  <a:cubicBezTo>
                    <a:pt x="1542" y="0"/>
                    <a:pt x="0" y="1508"/>
                    <a:pt x="1542" y="2850"/>
                  </a:cubicBezTo>
                  <a:cubicBezTo>
                    <a:pt x="3083" y="1508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 flipH="1">
              <a:off x="-572624" y="2858656"/>
              <a:ext cx="154191" cy="112532"/>
            </a:xfrm>
            <a:custGeom>
              <a:avLst/>
              <a:gdLst/>
              <a:ahLst/>
              <a:cxnLst/>
              <a:rect l="l" t="t" r="r" b="b"/>
              <a:pathLst>
                <a:path w="1536" h="1121" extrusionOk="0">
                  <a:moveTo>
                    <a:pt x="388" y="1"/>
                  </a:moveTo>
                  <a:cubicBezTo>
                    <a:pt x="270" y="1"/>
                    <a:pt x="142" y="17"/>
                    <a:pt x="0" y="55"/>
                  </a:cubicBezTo>
                  <a:cubicBezTo>
                    <a:pt x="113" y="983"/>
                    <a:pt x="825" y="1121"/>
                    <a:pt x="1239" y="1121"/>
                  </a:cubicBezTo>
                  <a:cubicBezTo>
                    <a:pt x="1414" y="1121"/>
                    <a:pt x="1536" y="1096"/>
                    <a:pt x="1536" y="1096"/>
                  </a:cubicBezTo>
                  <a:cubicBezTo>
                    <a:pt x="1536" y="1096"/>
                    <a:pt x="1338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 flipH="1">
              <a:off x="-572624" y="2709484"/>
              <a:ext cx="135118" cy="102794"/>
            </a:xfrm>
            <a:custGeom>
              <a:avLst/>
              <a:gdLst/>
              <a:ahLst/>
              <a:cxnLst/>
              <a:rect l="l" t="t" r="r" b="b"/>
              <a:pathLst>
                <a:path w="1346" h="1024" extrusionOk="0">
                  <a:moveTo>
                    <a:pt x="1128" y="1"/>
                  </a:moveTo>
                  <a:cubicBezTo>
                    <a:pt x="769" y="1"/>
                    <a:pt x="81" y="116"/>
                    <a:pt x="1" y="984"/>
                  </a:cubicBezTo>
                  <a:cubicBezTo>
                    <a:pt x="115" y="1011"/>
                    <a:pt x="220" y="1023"/>
                    <a:pt x="316" y="1023"/>
                  </a:cubicBezTo>
                  <a:cubicBezTo>
                    <a:pt x="1192" y="1023"/>
                    <a:pt x="1346" y="16"/>
                    <a:pt x="1346" y="16"/>
                  </a:cubicBezTo>
                  <a:cubicBezTo>
                    <a:pt x="1346" y="16"/>
                    <a:pt x="1258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 flipH="1">
              <a:off x="-300883" y="2855243"/>
              <a:ext cx="146060" cy="119358"/>
            </a:xfrm>
            <a:custGeom>
              <a:avLst/>
              <a:gdLst/>
              <a:ahLst/>
              <a:cxnLst/>
              <a:rect l="l" t="t" r="r" b="b"/>
              <a:pathLst>
                <a:path w="1455" h="1189" extrusionOk="0">
                  <a:moveTo>
                    <a:pt x="1161" y="1"/>
                  </a:moveTo>
                  <a:cubicBezTo>
                    <a:pt x="125" y="1"/>
                    <a:pt x="1" y="1181"/>
                    <a:pt x="1" y="1181"/>
                  </a:cubicBezTo>
                  <a:cubicBezTo>
                    <a:pt x="1" y="1181"/>
                    <a:pt x="62" y="1189"/>
                    <a:pt x="159" y="1189"/>
                  </a:cubicBezTo>
                  <a:cubicBezTo>
                    <a:pt x="526" y="1189"/>
                    <a:pt x="1407" y="1079"/>
                    <a:pt x="1454" y="29"/>
                  </a:cubicBezTo>
                  <a:cubicBezTo>
                    <a:pt x="1349" y="10"/>
                    <a:pt x="1252" y="1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 flipH="1">
              <a:off x="-136555" y="2364561"/>
              <a:ext cx="428443" cy="396320"/>
            </a:xfrm>
            <a:custGeom>
              <a:avLst/>
              <a:gdLst/>
              <a:ahLst/>
              <a:cxnLst/>
              <a:rect l="l" t="t" r="r" b="b"/>
              <a:pathLst>
                <a:path w="4268" h="3948" extrusionOk="0">
                  <a:moveTo>
                    <a:pt x="2133" y="0"/>
                  </a:moveTo>
                  <a:cubicBezTo>
                    <a:pt x="2133" y="0"/>
                    <a:pt x="0" y="2091"/>
                    <a:pt x="2133" y="3948"/>
                  </a:cubicBezTo>
                  <a:cubicBezTo>
                    <a:pt x="4267" y="2091"/>
                    <a:pt x="2133" y="0"/>
                    <a:pt x="2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 flipH="1">
              <a:off x="-194175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1745" y="0"/>
                  </a:moveTo>
                  <a:cubicBezTo>
                    <a:pt x="1184" y="0"/>
                    <a:pt x="128" y="181"/>
                    <a:pt x="1" y="1520"/>
                  </a:cubicBezTo>
                  <a:cubicBezTo>
                    <a:pt x="180" y="1562"/>
                    <a:pt x="345" y="1582"/>
                    <a:pt x="495" y="1582"/>
                  </a:cubicBezTo>
                  <a:cubicBezTo>
                    <a:pt x="1850" y="1582"/>
                    <a:pt x="2092" y="25"/>
                    <a:pt x="2092" y="25"/>
                  </a:cubicBezTo>
                  <a:cubicBezTo>
                    <a:pt x="2092" y="25"/>
                    <a:pt x="1952" y="0"/>
                    <a:pt x="1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 flipH="1">
              <a:off x="-125110" y="2857451"/>
              <a:ext cx="176678" cy="163226"/>
            </a:xfrm>
            <a:custGeom>
              <a:avLst/>
              <a:gdLst/>
              <a:ahLst/>
              <a:cxnLst/>
              <a:rect l="l" t="t" r="r" b="b"/>
              <a:pathLst>
                <a:path w="1760" h="1626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435"/>
                    <a:pt x="1536" y="1625"/>
                    <a:pt x="1536" y="1625"/>
                  </a:cubicBezTo>
                  <a:cubicBezTo>
                    <a:pt x="1536" y="1625"/>
                    <a:pt x="1760" y="96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 flipH="1">
              <a:off x="154461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347" y="0"/>
                  </a:moveTo>
                  <a:cubicBezTo>
                    <a:pt x="140" y="0"/>
                    <a:pt x="1" y="25"/>
                    <a:pt x="1" y="25"/>
                  </a:cubicBezTo>
                  <a:cubicBezTo>
                    <a:pt x="1" y="25"/>
                    <a:pt x="242" y="1582"/>
                    <a:pt x="1597" y="1582"/>
                  </a:cubicBezTo>
                  <a:cubicBezTo>
                    <a:pt x="1747" y="1582"/>
                    <a:pt x="1912" y="1562"/>
                    <a:pt x="2091" y="1520"/>
                  </a:cubicBezTo>
                  <a:cubicBezTo>
                    <a:pt x="1964" y="181"/>
                    <a:pt x="908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 flipH="1">
              <a:off x="118724" y="2857451"/>
              <a:ext cx="176577" cy="163226"/>
            </a:xfrm>
            <a:custGeom>
              <a:avLst/>
              <a:gdLst/>
              <a:ahLst/>
              <a:cxnLst/>
              <a:rect l="l" t="t" r="r" b="b"/>
              <a:pathLst>
                <a:path w="1759" h="1626" extrusionOk="0">
                  <a:moveTo>
                    <a:pt x="1462" y="0"/>
                  </a:moveTo>
                  <a:cubicBezTo>
                    <a:pt x="1" y="96"/>
                    <a:pt x="223" y="1625"/>
                    <a:pt x="223" y="1625"/>
                  </a:cubicBezTo>
                  <a:cubicBezTo>
                    <a:pt x="223" y="1625"/>
                    <a:pt x="1758" y="1435"/>
                    <a:pt x="1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 flipH="1">
              <a:off x="1573296" y="2175135"/>
              <a:ext cx="340807" cy="175674"/>
            </a:xfrm>
            <a:custGeom>
              <a:avLst/>
              <a:gdLst/>
              <a:ahLst/>
              <a:cxnLst/>
              <a:rect l="l" t="t" r="r" b="b"/>
              <a:pathLst>
                <a:path w="3395" h="1750" extrusionOk="0">
                  <a:moveTo>
                    <a:pt x="1501" y="1"/>
                  </a:moveTo>
                  <a:cubicBezTo>
                    <a:pt x="691" y="1"/>
                    <a:pt x="0" y="425"/>
                    <a:pt x="0" y="425"/>
                  </a:cubicBezTo>
                  <a:cubicBezTo>
                    <a:pt x="0" y="425"/>
                    <a:pt x="775" y="1749"/>
                    <a:pt x="2052" y="1749"/>
                  </a:cubicBezTo>
                  <a:cubicBezTo>
                    <a:pt x="2453" y="1749"/>
                    <a:pt x="2903" y="1618"/>
                    <a:pt x="3395" y="1275"/>
                  </a:cubicBezTo>
                  <a:cubicBezTo>
                    <a:pt x="2886" y="277"/>
                    <a:pt x="2155" y="1"/>
                    <a:pt x="1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 flipH="1">
              <a:off x="1209703" y="2008396"/>
              <a:ext cx="294931" cy="272746"/>
            </a:xfrm>
            <a:custGeom>
              <a:avLst/>
              <a:gdLst/>
              <a:ahLst/>
              <a:cxnLst/>
              <a:rect l="l" t="t" r="r" b="b"/>
              <a:pathLst>
                <a:path w="2938" h="2717" extrusionOk="0">
                  <a:moveTo>
                    <a:pt x="2638" y="1"/>
                  </a:moveTo>
                  <a:cubicBezTo>
                    <a:pt x="2638" y="1"/>
                    <a:pt x="1" y="245"/>
                    <a:pt x="430" y="2717"/>
                  </a:cubicBezTo>
                  <a:cubicBezTo>
                    <a:pt x="2938" y="2632"/>
                    <a:pt x="2638" y="1"/>
                    <a:pt x="2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 flipH="1">
              <a:off x="1538965" y="2384237"/>
              <a:ext cx="215125" cy="199063"/>
            </a:xfrm>
            <a:custGeom>
              <a:avLst/>
              <a:gdLst/>
              <a:ahLst/>
              <a:cxnLst/>
              <a:rect l="l" t="t" r="r" b="b"/>
              <a:pathLst>
                <a:path w="2143" h="1983" extrusionOk="0">
                  <a:moveTo>
                    <a:pt x="1557" y="1"/>
                  </a:moveTo>
                  <a:lnTo>
                    <a:pt x="1557" y="1"/>
                  </a:lnTo>
                  <a:cubicBezTo>
                    <a:pt x="1" y="376"/>
                    <a:pt x="524" y="1982"/>
                    <a:pt x="524" y="1982"/>
                  </a:cubicBezTo>
                  <a:cubicBezTo>
                    <a:pt x="524" y="1982"/>
                    <a:pt x="2143" y="1491"/>
                    <a:pt x="1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 flipH="1">
              <a:off x="1238715" y="2350909"/>
              <a:ext cx="189025" cy="132809"/>
            </a:xfrm>
            <a:custGeom>
              <a:avLst/>
              <a:gdLst/>
              <a:ahLst/>
              <a:cxnLst/>
              <a:rect l="l" t="t" r="r" b="b"/>
              <a:pathLst>
                <a:path w="1883" h="1323" extrusionOk="0">
                  <a:moveTo>
                    <a:pt x="503" y="0"/>
                  </a:moveTo>
                  <a:cubicBezTo>
                    <a:pt x="352" y="0"/>
                    <a:pt x="185" y="24"/>
                    <a:pt x="1" y="78"/>
                  </a:cubicBezTo>
                  <a:cubicBezTo>
                    <a:pt x="158" y="1150"/>
                    <a:pt x="964" y="1323"/>
                    <a:pt x="1469" y="1323"/>
                  </a:cubicBezTo>
                  <a:cubicBezTo>
                    <a:pt x="1710" y="1323"/>
                    <a:pt x="1882" y="1283"/>
                    <a:pt x="1882" y="1283"/>
                  </a:cubicBezTo>
                  <a:cubicBezTo>
                    <a:pt x="1882" y="1283"/>
                    <a:pt x="1615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 flipH="1">
              <a:off x="1470402" y="2002172"/>
              <a:ext cx="228878" cy="211411"/>
            </a:xfrm>
            <a:custGeom>
              <a:avLst/>
              <a:gdLst/>
              <a:ahLst/>
              <a:cxnLst/>
              <a:rect l="l" t="t" r="r" b="b"/>
              <a:pathLst>
                <a:path w="2280" h="2106" extrusionOk="0">
                  <a:moveTo>
                    <a:pt x="746" y="0"/>
                  </a:moveTo>
                  <a:lnTo>
                    <a:pt x="746" y="0"/>
                  </a:lnTo>
                  <a:cubicBezTo>
                    <a:pt x="746" y="0"/>
                    <a:pt x="0" y="1517"/>
                    <a:pt x="1489" y="2105"/>
                  </a:cubicBezTo>
                  <a:cubicBezTo>
                    <a:pt x="2280" y="714"/>
                    <a:pt x="746" y="0"/>
                    <a:pt x="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 flipH="1">
              <a:off x="2602238" y="2135282"/>
              <a:ext cx="335487" cy="179288"/>
            </a:xfrm>
            <a:custGeom>
              <a:avLst/>
              <a:gdLst/>
              <a:ahLst/>
              <a:cxnLst/>
              <a:rect l="l" t="t" r="r" b="b"/>
              <a:pathLst>
                <a:path w="3342" h="1786" extrusionOk="0">
                  <a:moveTo>
                    <a:pt x="1384" y="1"/>
                  </a:moveTo>
                  <a:cubicBezTo>
                    <a:pt x="635" y="1"/>
                    <a:pt x="1" y="340"/>
                    <a:pt x="1" y="340"/>
                  </a:cubicBezTo>
                  <a:cubicBezTo>
                    <a:pt x="1" y="340"/>
                    <a:pt x="736" y="1785"/>
                    <a:pt x="2082" y="1785"/>
                  </a:cubicBezTo>
                  <a:cubicBezTo>
                    <a:pt x="2456" y="1785"/>
                    <a:pt x="2876" y="1674"/>
                    <a:pt x="3342" y="1389"/>
                  </a:cubicBezTo>
                  <a:cubicBezTo>
                    <a:pt x="2860" y="288"/>
                    <a:pt x="2073" y="1"/>
                    <a:pt x="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 flipH="1">
              <a:off x="2452866" y="1917648"/>
              <a:ext cx="278468" cy="257688"/>
            </a:xfrm>
            <a:custGeom>
              <a:avLst/>
              <a:gdLst/>
              <a:ahLst/>
              <a:cxnLst/>
              <a:rect l="l" t="t" r="r" b="b"/>
              <a:pathLst>
                <a:path w="2774" h="2567" extrusionOk="0">
                  <a:moveTo>
                    <a:pt x="982" y="0"/>
                  </a:moveTo>
                  <a:cubicBezTo>
                    <a:pt x="982" y="1"/>
                    <a:pt x="1" y="1774"/>
                    <a:pt x="1748" y="2567"/>
                  </a:cubicBezTo>
                  <a:cubicBezTo>
                    <a:pt x="2773" y="944"/>
                    <a:pt x="982" y="1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 flipH="1">
              <a:off x="2557568" y="2372291"/>
              <a:ext cx="215225" cy="198863"/>
            </a:xfrm>
            <a:custGeom>
              <a:avLst/>
              <a:gdLst/>
              <a:ahLst/>
              <a:cxnLst/>
              <a:rect l="l" t="t" r="r" b="b"/>
              <a:pathLst>
                <a:path w="2144" h="1981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" y="372"/>
                    <a:pt x="526" y="1980"/>
                    <a:pt x="526" y="1980"/>
                  </a:cubicBezTo>
                  <a:cubicBezTo>
                    <a:pt x="526" y="1980"/>
                    <a:pt x="2144" y="1491"/>
                    <a:pt x="1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 flipH="1">
              <a:off x="2291448" y="2128456"/>
              <a:ext cx="216029" cy="118555"/>
            </a:xfrm>
            <a:custGeom>
              <a:avLst/>
              <a:gdLst/>
              <a:ahLst/>
              <a:cxnLst/>
              <a:rect l="l" t="t" r="r" b="b"/>
              <a:pathLst>
                <a:path w="2152" h="1181" extrusionOk="0">
                  <a:moveTo>
                    <a:pt x="1300" y="1"/>
                  </a:moveTo>
                  <a:cubicBezTo>
                    <a:pt x="838" y="1"/>
                    <a:pt x="301" y="191"/>
                    <a:pt x="1" y="949"/>
                  </a:cubicBezTo>
                  <a:cubicBezTo>
                    <a:pt x="292" y="1115"/>
                    <a:pt x="554" y="1180"/>
                    <a:pt x="787" y="1180"/>
                  </a:cubicBezTo>
                  <a:cubicBezTo>
                    <a:pt x="1690" y="1180"/>
                    <a:pt x="2151" y="192"/>
                    <a:pt x="2151" y="192"/>
                  </a:cubicBezTo>
                  <a:cubicBezTo>
                    <a:pt x="2151" y="192"/>
                    <a:pt x="1763" y="1"/>
                    <a:pt x="1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 flipH="1">
              <a:off x="1751879" y="1423553"/>
              <a:ext cx="583638" cy="539770"/>
            </a:xfrm>
            <a:custGeom>
              <a:avLst/>
              <a:gdLst/>
              <a:ahLst/>
              <a:cxnLst/>
              <a:rect l="l" t="t" r="r" b="b"/>
              <a:pathLst>
                <a:path w="5814" h="5377" extrusionOk="0">
                  <a:moveTo>
                    <a:pt x="2907" y="1"/>
                  </a:moveTo>
                  <a:cubicBezTo>
                    <a:pt x="2907" y="1"/>
                    <a:pt x="1" y="2846"/>
                    <a:pt x="2907" y="5376"/>
                  </a:cubicBezTo>
                  <a:cubicBezTo>
                    <a:pt x="5813" y="2846"/>
                    <a:pt x="2907" y="1"/>
                    <a:pt x="2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 flipH="1">
              <a:off x="2133944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31" y="1"/>
                  </a:move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1" y="2484"/>
                    <a:pt x="2271" y="2484"/>
                  </a:cubicBezTo>
                  <a:cubicBezTo>
                    <a:pt x="2346" y="2484"/>
                    <a:pt x="2422" y="2481"/>
                    <a:pt x="2501" y="2475"/>
                  </a:cubicBezTo>
                  <a:cubicBezTo>
                    <a:pt x="2670" y="29"/>
                    <a:pt x="146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 flipH="1">
              <a:off x="1685627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2640" y="1"/>
                  </a:moveTo>
                  <a:cubicBezTo>
                    <a:pt x="2525" y="1"/>
                    <a:pt x="1" y="29"/>
                    <a:pt x="170" y="2475"/>
                  </a:cubicBezTo>
                  <a:cubicBezTo>
                    <a:pt x="249" y="2481"/>
                    <a:pt x="325" y="2484"/>
                    <a:pt x="400" y="2484"/>
                  </a:cubicBezTo>
                  <a:cubicBezTo>
                    <a:pt x="2670" y="2484"/>
                    <a:pt x="2644" y="1"/>
                    <a:pt x="2644" y="1"/>
                  </a:cubicBezTo>
                  <a:cubicBezTo>
                    <a:pt x="2644" y="1"/>
                    <a:pt x="2643" y="1"/>
                    <a:pt x="2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 flipH="1">
              <a:off x="593942" y="-220350"/>
              <a:ext cx="803381" cy="742949"/>
            </a:xfrm>
            <a:custGeom>
              <a:avLst/>
              <a:gdLst/>
              <a:ahLst/>
              <a:cxnLst/>
              <a:rect l="l" t="t" r="r" b="b"/>
              <a:pathLst>
                <a:path w="8003" h="7401" extrusionOk="0">
                  <a:moveTo>
                    <a:pt x="4001" y="0"/>
                  </a:moveTo>
                  <a:cubicBezTo>
                    <a:pt x="4001" y="0"/>
                    <a:pt x="0" y="3919"/>
                    <a:pt x="4001" y="7401"/>
                  </a:cubicBezTo>
                  <a:cubicBezTo>
                    <a:pt x="8003" y="3919"/>
                    <a:pt x="4001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 flipH="1">
              <a:off x="1207796" y="123770"/>
              <a:ext cx="369015" cy="343216"/>
            </a:xfrm>
            <a:custGeom>
              <a:avLst/>
              <a:gdLst/>
              <a:ahLst/>
              <a:cxnLst/>
              <a:rect l="l" t="t" r="r" b="b"/>
              <a:pathLst>
                <a:path w="3676" h="3419" extrusionOk="0">
                  <a:moveTo>
                    <a:pt x="42" y="1"/>
                  </a:moveTo>
                  <a:cubicBezTo>
                    <a:pt x="38" y="1"/>
                    <a:pt x="36" y="1"/>
                    <a:pt x="36" y="1"/>
                  </a:cubicBezTo>
                  <a:cubicBezTo>
                    <a:pt x="36" y="1"/>
                    <a:pt x="1" y="3418"/>
                    <a:pt x="3127" y="3418"/>
                  </a:cubicBezTo>
                  <a:cubicBezTo>
                    <a:pt x="3230" y="3418"/>
                    <a:pt x="3335" y="3415"/>
                    <a:pt x="3444" y="3407"/>
                  </a:cubicBezTo>
                  <a:cubicBezTo>
                    <a:pt x="3676" y="38"/>
                    <a:pt x="197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 flipH="1">
              <a:off x="1352551" y="505232"/>
              <a:ext cx="311896" cy="160616"/>
            </a:xfrm>
            <a:custGeom>
              <a:avLst/>
              <a:gdLst/>
              <a:ahLst/>
              <a:cxnLst/>
              <a:rect l="l" t="t" r="r" b="b"/>
              <a:pathLst>
                <a:path w="3107" h="1600" extrusionOk="0">
                  <a:moveTo>
                    <a:pt x="1878" y="0"/>
                  </a:moveTo>
                  <a:cubicBezTo>
                    <a:pt x="710" y="0"/>
                    <a:pt x="1" y="1212"/>
                    <a:pt x="1" y="1212"/>
                  </a:cubicBezTo>
                  <a:cubicBezTo>
                    <a:pt x="1" y="1212"/>
                    <a:pt x="633" y="1600"/>
                    <a:pt x="1374" y="1600"/>
                  </a:cubicBezTo>
                  <a:cubicBezTo>
                    <a:pt x="1972" y="1600"/>
                    <a:pt x="2642" y="1347"/>
                    <a:pt x="3106" y="433"/>
                  </a:cubicBezTo>
                  <a:cubicBezTo>
                    <a:pt x="2657" y="119"/>
                    <a:pt x="224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 flipH="1">
              <a:off x="1073080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3469" y="1"/>
                  </a:moveTo>
                  <a:cubicBezTo>
                    <a:pt x="1" y="1"/>
                    <a:pt x="39" y="3795"/>
                    <a:pt x="39" y="3795"/>
                  </a:cubicBezTo>
                  <a:cubicBezTo>
                    <a:pt x="39" y="3795"/>
                    <a:pt x="41" y="3795"/>
                    <a:pt x="45" y="3795"/>
                  </a:cubicBezTo>
                  <a:cubicBezTo>
                    <a:pt x="212" y="3795"/>
                    <a:pt x="4080" y="3755"/>
                    <a:pt x="3822" y="13"/>
                  </a:cubicBezTo>
                  <a:cubicBezTo>
                    <a:pt x="3700" y="5"/>
                    <a:pt x="3583" y="1"/>
                    <a:pt x="3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 flipH="1">
              <a:off x="414557" y="123770"/>
              <a:ext cx="369116" cy="343216"/>
            </a:xfrm>
            <a:custGeom>
              <a:avLst/>
              <a:gdLst/>
              <a:ahLst/>
              <a:cxnLst/>
              <a:rect l="l" t="t" r="r" b="b"/>
              <a:pathLst>
                <a:path w="3677" h="3419" extrusionOk="0">
                  <a:moveTo>
                    <a:pt x="3636" y="1"/>
                  </a:moveTo>
                  <a:cubicBezTo>
                    <a:pt x="3481" y="1"/>
                    <a:pt x="0" y="38"/>
                    <a:pt x="234" y="3407"/>
                  </a:cubicBezTo>
                  <a:cubicBezTo>
                    <a:pt x="343" y="3415"/>
                    <a:pt x="448" y="3418"/>
                    <a:pt x="551" y="3418"/>
                  </a:cubicBezTo>
                  <a:cubicBezTo>
                    <a:pt x="3677" y="3418"/>
                    <a:pt x="3642" y="1"/>
                    <a:pt x="3642" y="1"/>
                  </a:cubicBezTo>
                  <a:cubicBezTo>
                    <a:pt x="3642" y="1"/>
                    <a:pt x="3640" y="1"/>
                    <a:pt x="3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 flipH="1">
              <a:off x="326821" y="505232"/>
              <a:ext cx="311997" cy="160616"/>
            </a:xfrm>
            <a:custGeom>
              <a:avLst/>
              <a:gdLst/>
              <a:ahLst/>
              <a:cxnLst/>
              <a:rect l="l" t="t" r="r" b="b"/>
              <a:pathLst>
                <a:path w="3108" h="1600" extrusionOk="0">
                  <a:moveTo>
                    <a:pt x="1229" y="0"/>
                  </a:moveTo>
                  <a:cubicBezTo>
                    <a:pt x="862" y="0"/>
                    <a:pt x="450" y="119"/>
                    <a:pt x="0" y="433"/>
                  </a:cubicBezTo>
                  <a:cubicBezTo>
                    <a:pt x="465" y="1347"/>
                    <a:pt x="1134" y="1600"/>
                    <a:pt x="1733" y="1600"/>
                  </a:cubicBezTo>
                  <a:cubicBezTo>
                    <a:pt x="2475" y="1600"/>
                    <a:pt x="3107" y="1212"/>
                    <a:pt x="3107" y="1212"/>
                  </a:cubicBezTo>
                  <a:cubicBezTo>
                    <a:pt x="3107" y="1212"/>
                    <a:pt x="2398" y="0"/>
                    <a:pt x="1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 flipH="1">
              <a:off x="508517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612" y="1"/>
                  </a:moveTo>
                  <a:cubicBezTo>
                    <a:pt x="498" y="1"/>
                    <a:pt x="380" y="5"/>
                    <a:pt x="258" y="13"/>
                  </a:cubicBezTo>
                  <a:cubicBezTo>
                    <a:pt x="1" y="3755"/>
                    <a:pt x="3867" y="3795"/>
                    <a:pt x="4034" y="3795"/>
                  </a:cubicBezTo>
                  <a:cubicBezTo>
                    <a:pt x="4038" y="3795"/>
                    <a:pt x="4040" y="3795"/>
                    <a:pt x="4040" y="3795"/>
                  </a:cubicBezTo>
                  <a:cubicBezTo>
                    <a:pt x="4040" y="3795"/>
                    <a:pt x="4079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 flipH="1">
              <a:off x="356430" y="4371055"/>
              <a:ext cx="1267762" cy="363494"/>
            </a:xfrm>
            <a:custGeom>
              <a:avLst/>
              <a:gdLst/>
              <a:ahLst/>
              <a:cxnLst/>
              <a:rect l="l" t="t" r="r" b="b"/>
              <a:pathLst>
                <a:path w="12629" h="3621" extrusionOk="0">
                  <a:moveTo>
                    <a:pt x="6315" y="0"/>
                  </a:moveTo>
                  <a:cubicBezTo>
                    <a:pt x="2827" y="0"/>
                    <a:pt x="1" y="1621"/>
                    <a:pt x="1" y="3621"/>
                  </a:cubicBezTo>
                  <a:lnTo>
                    <a:pt x="12628" y="3621"/>
                  </a:lnTo>
                  <a:cubicBezTo>
                    <a:pt x="12628" y="1621"/>
                    <a:pt x="9802" y="0"/>
                    <a:pt x="6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1" name="Google Shape;5591;p31"/>
          <p:cNvGrpSpPr/>
          <p:nvPr/>
        </p:nvGrpSpPr>
        <p:grpSpPr>
          <a:xfrm>
            <a:off x="1666051" y="758170"/>
            <a:ext cx="6516613" cy="3755807"/>
            <a:chOff x="1666051" y="758170"/>
            <a:chExt cx="6516613" cy="3755807"/>
          </a:xfrm>
        </p:grpSpPr>
        <p:sp>
          <p:nvSpPr>
            <p:cNvPr id="5592" name="Google Shape;5592;p31"/>
            <p:cNvSpPr/>
            <p:nvPr/>
          </p:nvSpPr>
          <p:spPr>
            <a:xfrm rot="-1973773">
              <a:off x="2276601" y="98391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 rot="2359819">
              <a:off x="1705500" y="9839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 rot="-1973773">
              <a:off x="7577457" y="13237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7981371" y="16249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 rot="2359819">
              <a:off x="6091647" y="799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 rot="-1973773">
              <a:off x="5697464" y="23207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3288753" y="20438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 rot="-1973773">
              <a:off x="6369573" y="18085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 rot="2359819">
              <a:off x="2329767" y="13869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 rot="2359819">
              <a:off x="4288472" y="42760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3" name="Google Shape;5603;p31"/>
          <p:cNvGrpSpPr/>
          <p:nvPr/>
        </p:nvGrpSpPr>
        <p:grpSpPr>
          <a:xfrm>
            <a:off x="8434225" y="2677263"/>
            <a:ext cx="410950" cy="1039975"/>
            <a:chOff x="8434225" y="2677263"/>
            <a:chExt cx="410950" cy="1039975"/>
          </a:xfrm>
        </p:grpSpPr>
        <p:sp>
          <p:nvSpPr>
            <p:cNvPr id="5604" name="Google Shape;5604;p31"/>
            <p:cNvSpPr/>
            <p:nvPr/>
          </p:nvSpPr>
          <p:spPr>
            <a:xfrm>
              <a:off x="8434225" y="2941463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8486775" y="2993963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8531000" y="2677263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8600775" y="2747013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31"/>
            <p:cNvSpPr/>
            <p:nvPr/>
          </p:nvSpPr>
          <p:spPr>
            <a:xfrm>
              <a:off x="8459250" y="2841038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9" name="Google Shape;5609;p31"/>
          <p:cNvSpPr/>
          <p:nvPr/>
        </p:nvSpPr>
        <p:spPr>
          <a:xfrm>
            <a:off x="7091419" y="2171200"/>
            <a:ext cx="1042261" cy="1672518"/>
          </a:xfrm>
          <a:custGeom>
            <a:avLst/>
            <a:gdLst/>
            <a:ahLst/>
            <a:cxnLst/>
            <a:rect l="l" t="t" r="r" b="b"/>
            <a:pathLst>
              <a:path w="36790" h="59037" extrusionOk="0">
                <a:moveTo>
                  <a:pt x="19358" y="11846"/>
                </a:moveTo>
                <a:lnTo>
                  <a:pt x="19343" y="11861"/>
                </a:lnTo>
                <a:cubicBezTo>
                  <a:pt x="19348" y="11856"/>
                  <a:pt x="19353" y="11851"/>
                  <a:pt x="19358" y="11846"/>
                </a:cubicBezTo>
                <a:close/>
                <a:moveTo>
                  <a:pt x="24825" y="35074"/>
                </a:moveTo>
                <a:lnTo>
                  <a:pt x="24825" y="35074"/>
                </a:lnTo>
                <a:cubicBezTo>
                  <a:pt x="24813" y="35160"/>
                  <a:pt x="24803" y="35248"/>
                  <a:pt x="24793" y="35337"/>
                </a:cubicBezTo>
                <a:cubicBezTo>
                  <a:pt x="24752" y="35681"/>
                  <a:pt x="24709" y="36022"/>
                  <a:pt x="24634" y="36362"/>
                </a:cubicBezTo>
                <a:cubicBezTo>
                  <a:pt x="24598" y="36517"/>
                  <a:pt x="24521" y="36700"/>
                  <a:pt x="24489" y="36878"/>
                </a:cubicBezTo>
                <a:cubicBezTo>
                  <a:pt x="23781" y="37695"/>
                  <a:pt x="23090" y="38613"/>
                  <a:pt x="22444" y="39635"/>
                </a:cubicBezTo>
                <a:cubicBezTo>
                  <a:pt x="23141" y="38143"/>
                  <a:pt x="23929" y="36616"/>
                  <a:pt x="24825" y="35074"/>
                </a:cubicBezTo>
                <a:close/>
                <a:moveTo>
                  <a:pt x="23355" y="32938"/>
                </a:moveTo>
                <a:cubicBezTo>
                  <a:pt x="23391" y="33484"/>
                  <a:pt x="23468" y="34029"/>
                  <a:pt x="23531" y="34571"/>
                </a:cubicBezTo>
                <a:cubicBezTo>
                  <a:pt x="23583" y="35023"/>
                  <a:pt x="23626" y="35473"/>
                  <a:pt x="23619" y="35926"/>
                </a:cubicBezTo>
                <a:cubicBezTo>
                  <a:pt x="23614" y="36180"/>
                  <a:pt x="23493" y="36591"/>
                  <a:pt x="23506" y="36885"/>
                </a:cubicBezTo>
                <a:cubicBezTo>
                  <a:pt x="22724" y="38366"/>
                  <a:pt x="22033" y="39826"/>
                  <a:pt x="21428" y="41241"/>
                </a:cubicBezTo>
                <a:cubicBezTo>
                  <a:pt x="21466" y="40950"/>
                  <a:pt x="21491" y="40654"/>
                  <a:pt x="21484" y="40358"/>
                </a:cubicBezTo>
                <a:cubicBezTo>
                  <a:pt x="21482" y="40195"/>
                  <a:pt x="21464" y="40018"/>
                  <a:pt x="21349" y="39901"/>
                </a:cubicBezTo>
                <a:cubicBezTo>
                  <a:pt x="21309" y="39861"/>
                  <a:pt x="21260" y="39835"/>
                  <a:pt x="21208" y="39819"/>
                </a:cubicBezTo>
                <a:cubicBezTo>
                  <a:pt x="21626" y="39240"/>
                  <a:pt x="21990" y="38627"/>
                  <a:pt x="22229" y="37943"/>
                </a:cubicBezTo>
                <a:cubicBezTo>
                  <a:pt x="22308" y="37720"/>
                  <a:pt x="22360" y="37439"/>
                  <a:pt x="22193" y="37267"/>
                </a:cubicBezTo>
                <a:cubicBezTo>
                  <a:pt x="22119" y="37188"/>
                  <a:pt x="22025" y="37156"/>
                  <a:pt x="21925" y="37156"/>
                </a:cubicBezTo>
                <a:cubicBezTo>
                  <a:pt x="21720" y="37156"/>
                  <a:pt x="21487" y="37290"/>
                  <a:pt x="21320" y="37437"/>
                </a:cubicBezTo>
                <a:cubicBezTo>
                  <a:pt x="20737" y="37954"/>
                  <a:pt x="20306" y="38596"/>
                  <a:pt x="19965" y="39299"/>
                </a:cubicBezTo>
                <a:cubicBezTo>
                  <a:pt x="20199" y="38574"/>
                  <a:pt x="20446" y="37850"/>
                  <a:pt x="20717" y="37126"/>
                </a:cubicBezTo>
                <a:cubicBezTo>
                  <a:pt x="21466" y="35662"/>
                  <a:pt x="22568" y="34387"/>
                  <a:pt x="23355" y="32938"/>
                </a:cubicBezTo>
                <a:close/>
                <a:moveTo>
                  <a:pt x="15768" y="43020"/>
                </a:moveTo>
                <a:cubicBezTo>
                  <a:pt x="15846" y="43156"/>
                  <a:pt x="15932" y="43288"/>
                  <a:pt x="16019" y="43420"/>
                </a:cubicBezTo>
                <a:cubicBezTo>
                  <a:pt x="16132" y="43596"/>
                  <a:pt x="16237" y="43775"/>
                  <a:pt x="16342" y="43956"/>
                </a:cubicBezTo>
                <a:cubicBezTo>
                  <a:pt x="16323" y="45682"/>
                  <a:pt x="16317" y="47341"/>
                  <a:pt x="16320" y="48913"/>
                </a:cubicBezTo>
                <a:cubicBezTo>
                  <a:pt x="16207" y="48246"/>
                  <a:pt x="16041" y="47607"/>
                  <a:pt x="15764" y="46991"/>
                </a:cubicBezTo>
                <a:cubicBezTo>
                  <a:pt x="15652" y="46289"/>
                  <a:pt x="15534" y="45598"/>
                  <a:pt x="15404" y="44915"/>
                </a:cubicBezTo>
                <a:cubicBezTo>
                  <a:pt x="15456" y="44278"/>
                  <a:pt x="15603" y="43649"/>
                  <a:pt x="15768" y="43020"/>
                </a:cubicBezTo>
                <a:close/>
                <a:moveTo>
                  <a:pt x="20494" y="40742"/>
                </a:moveTo>
                <a:cubicBezTo>
                  <a:pt x="20493" y="40765"/>
                  <a:pt x="20493" y="40787"/>
                  <a:pt x="20493" y="40811"/>
                </a:cubicBezTo>
                <a:cubicBezTo>
                  <a:pt x="20479" y="41577"/>
                  <a:pt x="20466" y="42343"/>
                  <a:pt x="20456" y="43111"/>
                </a:cubicBezTo>
                <a:cubicBezTo>
                  <a:pt x="20450" y="43325"/>
                  <a:pt x="20417" y="43579"/>
                  <a:pt x="20394" y="43828"/>
                </a:cubicBezTo>
                <a:cubicBezTo>
                  <a:pt x="19875" y="45223"/>
                  <a:pt x="19435" y="46560"/>
                  <a:pt x="19062" y="47812"/>
                </a:cubicBezTo>
                <a:cubicBezTo>
                  <a:pt x="18537" y="48328"/>
                  <a:pt x="18104" y="48932"/>
                  <a:pt x="17777" y="49591"/>
                </a:cubicBezTo>
                <a:cubicBezTo>
                  <a:pt x="17688" y="49772"/>
                  <a:pt x="17606" y="49957"/>
                  <a:pt x="17538" y="50146"/>
                </a:cubicBezTo>
                <a:cubicBezTo>
                  <a:pt x="17862" y="47793"/>
                  <a:pt x="18329" y="45249"/>
                  <a:pt x="18996" y="42645"/>
                </a:cubicBezTo>
                <a:cubicBezTo>
                  <a:pt x="19453" y="41986"/>
                  <a:pt x="19980" y="41369"/>
                  <a:pt x="20494" y="40742"/>
                </a:cubicBezTo>
                <a:close/>
                <a:moveTo>
                  <a:pt x="15990" y="48496"/>
                </a:moveTo>
                <a:lnTo>
                  <a:pt x="15990" y="48496"/>
                </a:lnTo>
                <a:cubicBezTo>
                  <a:pt x="16104" y="48676"/>
                  <a:pt x="16226" y="48891"/>
                  <a:pt x="16322" y="49114"/>
                </a:cubicBezTo>
                <a:cubicBezTo>
                  <a:pt x="16326" y="49864"/>
                  <a:pt x="16330" y="50596"/>
                  <a:pt x="16336" y="51305"/>
                </a:cubicBezTo>
                <a:cubicBezTo>
                  <a:pt x="16233" y="50350"/>
                  <a:pt x="16118" y="49413"/>
                  <a:pt x="15990" y="48496"/>
                </a:cubicBezTo>
                <a:close/>
                <a:moveTo>
                  <a:pt x="16595" y="44436"/>
                </a:moveTo>
                <a:lnTo>
                  <a:pt x="16595" y="44436"/>
                </a:lnTo>
                <a:cubicBezTo>
                  <a:pt x="16897" y="45046"/>
                  <a:pt x="17132" y="45689"/>
                  <a:pt x="17298" y="46346"/>
                </a:cubicBezTo>
                <a:cubicBezTo>
                  <a:pt x="17427" y="46851"/>
                  <a:pt x="17555" y="47420"/>
                  <a:pt x="17591" y="47987"/>
                </a:cubicBezTo>
                <a:cubicBezTo>
                  <a:pt x="17102" y="50896"/>
                  <a:pt x="16836" y="53585"/>
                  <a:pt x="16696" y="55853"/>
                </a:cubicBezTo>
                <a:cubicBezTo>
                  <a:pt x="16682" y="55592"/>
                  <a:pt x="16670" y="55327"/>
                  <a:pt x="16653" y="55069"/>
                </a:cubicBezTo>
                <a:cubicBezTo>
                  <a:pt x="16595" y="52100"/>
                  <a:pt x="16560" y="48450"/>
                  <a:pt x="16595" y="44436"/>
                </a:cubicBezTo>
                <a:close/>
                <a:moveTo>
                  <a:pt x="18336" y="50476"/>
                </a:moveTo>
                <a:lnTo>
                  <a:pt x="18336" y="50476"/>
                </a:lnTo>
                <a:cubicBezTo>
                  <a:pt x="17793" y="52670"/>
                  <a:pt x="17423" y="54681"/>
                  <a:pt x="17168" y="56409"/>
                </a:cubicBezTo>
                <a:cubicBezTo>
                  <a:pt x="17029" y="57363"/>
                  <a:pt x="16922" y="58230"/>
                  <a:pt x="16845" y="58996"/>
                </a:cubicBezTo>
                <a:cubicBezTo>
                  <a:pt x="16859" y="58226"/>
                  <a:pt x="16888" y="57361"/>
                  <a:pt x="16938" y="56412"/>
                </a:cubicBezTo>
                <a:cubicBezTo>
                  <a:pt x="17011" y="55046"/>
                  <a:pt x="17132" y="53509"/>
                  <a:pt x="17320" y="51851"/>
                </a:cubicBezTo>
                <a:cubicBezTo>
                  <a:pt x="17588" y="51351"/>
                  <a:pt x="17946" y="50903"/>
                  <a:pt x="18336" y="50476"/>
                </a:cubicBezTo>
                <a:close/>
                <a:moveTo>
                  <a:pt x="5760" y="40296"/>
                </a:moveTo>
                <a:cubicBezTo>
                  <a:pt x="5699" y="40296"/>
                  <a:pt x="5640" y="40306"/>
                  <a:pt x="5583" y="40331"/>
                </a:cubicBezTo>
                <a:cubicBezTo>
                  <a:pt x="5384" y="40416"/>
                  <a:pt x="5288" y="40655"/>
                  <a:pt x="5309" y="40873"/>
                </a:cubicBezTo>
                <a:cubicBezTo>
                  <a:pt x="5334" y="41088"/>
                  <a:pt x="5451" y="41283"/>
                  <a:pt x="5576" y="41457"/>
                </a:cubicBezTo>
                <a:cubicBezTo>
                  <a:pt x="6273" y="42419"/>
                  <a:pt x="7305" y="43054"/>
                  <a:pt x="8242" y="43757"/>
                </a:cubicBezTo>
                <a:cubicBezTo>
                  <a:pt x="8578" y="44007"/>
                  <a:pt x="8881" y="44278"/>
                  <a:pt x="9165" y="44565"/>
                </a:cubicBezTo>
                <a:cubicBezTo>
                  <a:pt x="10444" y="46262"/>
                  <a:pt x="12021" y="48609"/>
                  <a:pt x="13398" y="51373"/>
                </a:cubicBezTo>
                <a:cubicBezTo>
                  <a:pt x="12889" y="50641"/>
                  <a:pt x="12357" y="49994"/>
                  <a:pt x="11842" y="49433"/>
                </a:cubicBezTo>
                <a:cubicBezTo>
                  <a:pt x="10768" y="47992"/>
                  <a:pt x="9463" y="46690"/>
                  <a:pt x="7955" y="45735"/>
                </a:cubicBezTo>
                <a:cubicBezTo>
                  <a:pt x="7777" y="45622"/>
                  <a:pt x="7591" y="45513"/>
                  <a:pt x="7387" y="45476"/>
                </a:cubicBezTo>
                <a:cubicBezTo>
                  <a:pt x="7344" y="45468"/>
                  <a:pt x="7299" y="45464"/>
                  <a:pt x="7255" y="45464"/>
                </a:cubicBezTo>
                <a:cubicBezTo>
                  <a:pt x="7088" y="45464"/>
                  <a:pt x="6921" y="45519"/>
                  <a:pt x="6813" y="45645"/>
                </a:cubicBezTo>
                <a:cubicBezTo>
                  <a:pt x="6666" y="45813"/>
                  <a:pt x="6663" y="46067"/>
                  <a:pt x="6746" y="46272"/>
                </a:cubicBezTo>
                <a:cubicBezTo>
                  <a:pt x="6835" y="46475"/>
                  <a:pt x="6997" y="46637"/>
                  <a:pt x="7165" y="46781"/>
                </a:cubicBezTo>
                <a:cubicBezTo>
                  <a:pt x="7664" y="47207"/>
                  <a:pt x="8243" y="47529"/>
                  <a:pt x="8818" y="47849"/>
                </a:cubicBezTo>
                <a:cubicBezTo>
                  <a:pt x="9131" y="48024"/>
                  <a:pt x="9445" y="48196"/>
                  <a:pt x="9756" y="48369"/>
                </a:cubicBezTo>
                <a:cubicBezTo>
                  <a:pt x="9340" y="48225"/>
                  <a:pt x="8908" y="48131"/>
                  <a:pt x="8470" y="48110"/>
                </a:cubicBezTo>
                <a:cubicBezTo>
                  <a:pt x="8447" y="48109"/>
                  <a:pt x="8425" y="48108"/>
                  <a:pt x="8402" y="48108"/>
                </a:cubicBezTo>
                <a:cubicBezTo>
                  <a:pt x="8251" y="48108"/>
                  <a:pt x="8089" y="48138"/>
                  <a:pt x="8018" y="48266"/>
                </a:cubicBezTo>
                <a:cubicBezTo>
                  <a:pt x="7952" y="48384"/>
                  <a:pt x="7998" y="48537"/>
                  <a:pt x="8091" y="48635"/>
                </a:cubicBezTo>
                <a:cubicBezTo>
                  <a:pt x="8180" y="48731"/>
                  <a:pt x="8313" y="48782"/>
                  <a:pt x="8435" y="48833"/>
                </a:cubicBezTo>
                <a:cubicBezTo>
                  <a:pt x="9247" y="49141"/>
                  <a:pt x="10091" y="49365"/>
                  <a:pt x="10893" y="49702"/>
                </a:cubicBezTo>
                <a:cubicBezTo>
                  <a:pt x="11626" y="50008"/>
                  <a:pt x="12158" y="50431"/>
                  <a:pt x="12724" y="50915"/>
                </a:cubicBezTo>
                <a:cubicBezTo>
                  <a:pt x="13389" y="51788"/>
                  <a:pt x="14030" y="52799"/>
                  <a:pt x="14558" y="53944"/>
                </a:cubicBezTo>
                <a:cubicBezTo>
                  <a:pt x="14729" y="54360"/>
                  <a:pt x="14889" y="54783"/>
                  <a:pt x="15043" y="55213"/>
                </a:cubicBezTo>
                <a:cubicBezTo>
                  <a:pt x="14572" y="54496"/>
                  <a:pt x="13948" y="53881"/>
                  <a:pt x="13219" y="53433"/>
                </a:cubicBezTo>
                <a:cubicBezTo>
                  <a:pt x="13052" y="53328"/>
                  <a:pt x="12872" y="53229"/>
                  <a:pt x="12678" y="53199"/>
                </a:cubicBezTo>
                <a:cubicBezTo>
                  <a:pt x="12640" y="53193"/>
                  <a:pt x="12601" y="53190"/>
                  <a:pt x="12562" y="53190"/>
                </a:cubicBezTo>
                <a:cubicBezTo>
                  <a:pt x="12399" y="53190"/>
                  <a:pt x="12236" y="53243"/>
                  <a:pt x="12127" y="53361"/>
                </a:cubicBezTo>
                <a:cubicBezTo>
                  <a:pt x="11899" y="53609"/>
                  <a:pt x="12014" y="54030"/>
                  <a:pt x="12268" y="54257"/>
                </a:cubicBezTo>
                <a:cubicBezTo>
                  <a:pt x="12516" y="54481"/>
                  <a:pt x="12857" y="54564"/>
                  <a:pt x="13173" y="54680"/>
                </a:cubicBezTo>
                <a:cubicBezTo>
                  <a:pt x="13927" y="54945"/>
                  <a:pt x="14717" y="55420"/>
                  <a:pt x="15203" y="56068"/>
                </a:cubicBezTo>
                <a:cubicBezTo>
                  <a:pt x="15298" y="56197"/>
                  <a:pt x="15375" y="56339"/>
                  <a:pt x="15448" y="56484"/>
                </a:cubicBezTo>
                <a:cubicBezTo>
                  <a:pt x="15468" y="56520"/>
                  <a:pt x="15484" y="56558"/>
                  <a:pt x="15504" y="56594"/>
                </a:cubicBezTo>
                <a:cubicBezTo>
                  <a:pt x="15742" y="57380"/>
                  <a:pt x="15953" y="58182"/>
                  <a:pt x="16125" y="58999"/>
                </a:cubicBezTo>
                <a:cubicBezTo>
                  <a:pt x="16218" y="59005"/>
                  <a:pt x="16312" y="59010"/>
                  <a:pt x="16400" y="59013"/>
                </a:cubicBezTo>
                <a:cubicBezTo>
                  <a:pt x="16223" y="58144"/>
                  <a:pt x="16000" y="57294"/>
                  <a:pt x="15741" y="56461"/>
                </a:cubicBezTo>
                <a:cubicBezTo>
                  <a:pt x="15496" y="55639"/>
                  <a:pt x="15210" y="54841"/>
                  <a:pt x="14902" y="54062"/>
                </a:cubicBezTo>
                <a:lnTo>
                  <a:pt x="14916" y="54053"/>
                </a:lnTo>
                <a:cubicBezTo>
                  <a:pt x="14881" y="53975"/>
                  <a:pt x="14845" y="53899"/>
                  <a:pt x="14807" y="53818"/>
                </a:cubicBezTo>
                <a:cubicBezTo>
                  <a:pt x="14515" y="53100"/>
                  <a:pt x="14202" y="52403"/>
                  <a:pt x="13877" y="51728"/>
                </a:cubicBezTo>
                <a:cubicBezTo>
                  <a:pt x="13840" y="51229"/>
                  <a:pt x="13741" y="50743"/>
                  <a:pt x="13776" y="50226"/>
                </a:cubicBezTo>
                <a:cubicBezTo>
                  <a:pt x="13832" y="49476"/>
                  <a:pt x="13980" y="48738"/>
                  <a:pt x="14066" y="47988"/>
                </a:cubicBezTo>
                <a:cubicBezTo>
                  <a:pt x="14083" y="47858"/>
                  <a:pt x="14093" y="47721"/>
                  <a:pt x="14057" y="47592"/>
                </a:cubicBezTo>
                <a:cubicBezTo>
                  <a:pt x="14020" y="47463"/>
                  <a:pt x="13921" y="47347"/>
                  <a:pt x="13791" y="47326"/>
                </a:cubicBezTo>
                <a:cubicBezTo>
                  <a:pt x="13776" y="47323"/>
                  <a:pt x="13762" y="47322"/>
                  <a:pt x="13748" y="47322"/>
                </a:cubicBezTo>
                <a:cubicBezTo>
                  <a:pt x="13629" y="47322"/>
                  <a:pt x="13518" y="47399"/>
                  <a:pt x="13452" y="47498"/>
                </a:cubicBezTo>
                <a:cubicBezTo>
                  <a:pt x="13375" y="47609"/>
                  <a:pt x="13348" y="47746"/>
                  <a:pt x="13326" y="47878"/>
                </a:cubicBezTo>
                <a:cubicBezTo>
                  <a:pt x="13201" y="48606"/>
                  <a:pt x="13145" y="49601"/>
                  <a:pt x="13302" y="50502"/>
                </a:cubicBezTo>
                <a:cubicBezTo>
                  <a:pt x="12738" y="49170"/>
                  <a:pt x="12301" y="47774"/>
                  <a:pt x="11975" y="46538"/>
                </a:cubicBezTo>
                <a:cubicBezTo>
                  <a:pt x="11726" y="45076"/>
                  <a:pt x="11611" y="43592"/>
                  <a:pt x="11633" y="42109"/>
                </a:cubicBezTo>
                <a:cubicBezTo>
                  <a:pt x="11637" y="41882"/>
                  <a:pt x="11641" y="41644"/>
                  <a:pt x="11540" y="41442"/>
                </a:cubicBezTo>
                <a:cubicBezTo>
                  <a:pt x="11458" y="41277"/>
                  <a:pt x="11280" y="41142"/>
                  <a:pt x="11102" y="41142"/>
                </a:cubicBezTo>
                <a:cubicBezTo>
                  <a:pt x="11062" y="41142"/>
                  <a:pt x="11023" y="41148"/>
                  <a:pt x="10985" y="41163"/>
                </a:cubicBezTo>
                <a:cubicBezTo>
                  <a:pt x="10838" y="41217"/>
                  <a:pt x="10749" y="41362"/>
                  <a:pt x="10694" y="41507"/>
                </a:cubicBezTo>
                <a:cubicBezTo>
                  <a:pt x="10547" y="41902"/>
                  <a:pt x="10605" y="42346"/>
                  <a:pt x="10678" y="42761"/>
                </a:cubicBezTo>
                <a:cubicBezTo>
                  <a:pt x="10848" y="43708"/>
                  <a:pt x="11089" y="44637"/>
                  <a:pt x="11402" y="45546"/>
                </a:cubicBezTo>
                <a:cubicBezTo>
                  <a:pt x="11439" y="45651"/>
                  <a:pt x="11479" y="45758"/>
                  <a:pt x="11522" y="45864"/>
                </a:cubicBezTo>
                <a:cubicBezTo>
                  <a:pt x="11752" y="46818"/>
                  <a:pt x="12053" y="47905"/>
                  <a:pt x="12434" y="49009"/>
                </a:cubicBezTo>
                <a:cubicBezTo>
                  <a:pt x="11941" y="48156"/>
                  <a:pt x="11441" y="47357"/>
                  <a:pt x="10956" y="46624"/>
                </a:cubicBezTo>
                <a:cubicBezTo>
                  <a:pt x="10597" y="45701"/>
                  <a:pt x="10425" y="44681"/>
                  <a:pt x="10275" y="43693"/>
                </a:cubicBezTo>
                <a:cubicBezTo>
                  <a:pt x="10248" y="43524"/>
                  <a:pt x="10222" y="43349"/>
                  <a:pt x="10133" y="43204"/>
                </a:cubicBezTo>
                <a:cubicBezTo>
                  <a:pt x="10054" y="43078"/>
                  <a:pt x="9914" y="42980"/>
                  <a:pt x="9769" y="42980"/>
                </a:cubicBezTo>
                <a:cubicBezTo>
                  <a:pt x="9747" y="42980"/>
                  <a:pt x="9726" y="42982"/>
                  <a:pt x="9704" y="42987"/>
                </a:cubicBezTo>
                <a:cubicBezTo>
                  <a:pt x="9552" y="43018"/>
                  <a:pt x="9443" y="43163"/>
                  <a:pt x="9407" y="43319"/>
                </a:cubicBezTo>
                <a:cubicBezTo>
                  <a:pt x="9374" y="43471"/>
                  <a:pt x="9402" y="43632"/>
                  <a:pt x="9437" y="43784"/>
                </a:cubicBezTo>
                <a:cubicBezTo>
                  <a:pt x="9485" y="43997"/>
                  <a:pt x="9551" y="44207"/>
                  <a:pt x="9624" y="44413"/>
                </a:cubicBezTo>
                <a:cubicBezTo>
                  <a:pt x="9509" y="44224"/>
                  <a:pt x="9394" y="44036"/>
                  <a:pt x="9274" y="43850"/>
                </a:cubicBezTo>
                <a:cubicBezTo>
                  <a:pt x="8801" y="43106"/>
                  <a:pt x="8206" y="42456"/>
                  <a:pt x="7718" y="41728"/>
                </a:cubicBezTo>
                <a:cubicBezTo>
                  <a:pt x="7266" y="41190"/>
                  <a:pt x="6765" y="40659"/>
                  <a:pt x="6115" y="40384"/>
                </a:cubicBezTo>
                <a:cubicBezTo>
                  <a:pt x="6004" y="40336"/>
                  <a:pt x="5881" y="40296"/>
                  <a:pt x="5760" y="40296"/>
                </a:cubicBezTo>
                <a:close/>
                <a:moveTo>
                  <a:pt x="22975" y="1"/>
                </a:moveTo>
                <a:cubicBezTo>
                  <a:pt x="22722" y="1"/>
                  <a:pt x="22444" y="184"/>
                  <a:pt x="22252" y="381"/>
                </a:cubicBezTo>
                <a:cubicBezTo>
                  <a:pt x="21482" y="1161"/>
                  <a:pt x="20995" y="2182"/>
                  <a:pt x="20696" y="3240"/>
                </a:cubicBezTo>
                <a:cubicBezTo>
                  <a:pt x="20530" y="3828"/>
                  <a:pt x="20378" y="4477"/>
                  <a:pt x="20279" y="5126"/>
                </a:cubicBezTo>
                <a:cubicBezTo>
                  <a:pt x="20246" y="4964"/>
                  <a:pt x="20179" y="4822"/>
                  <a:pt x="20041" y="4731"/>
                </a:cubicBezTo>
                <a:cubicBezTo>
                  <a:pt x="19964" y="4680"/>
                  <a:pt x="19875" y="4657"/>
                  <a:pt x="19786" y="4657"/>
                </a:cubicBezTo>
                <a:cubicBezTo>
                  <a:pt x="19580" y="4657"/>
                  <a:pt x="19365" y="4777"/>
                  <a:pt x="19245" y="4955"/>
                </a:cubicBezTo>
                <a:cubicBezTo>
                  <a:pt x="19069" y="5206"/>
                  <a:pt x="19046" y="5529"/>
                  <a:pt x="19053" y="5835"/>
                </a:cubicBezTo>
                <a:cubicBezTo>
                  <a:pt x="19073" y="6585"/>
                  <a:pt x="19247" y="7324"/>
                  <a:pt x="19346" y="8068"/>
                </a:cubicBezTo>
                <a:cubicBezTo>
                  <a:pt x="19367" y="8226"/>
                  <a:pt x="19417" y="8599"/>
                  <a:pt x="19433" y="8979"/>
                </a:cubicBezTo>
                <a:cubicBezTo>
                  <a:pt x="18990" y="10930"/>
                  <a:pt x="18607" y="13024"/>
                  <a:pt x="18279" y="15210"/>
                </a:cubicBezTo>
                <a:cubicBezTo>
                  <a:pt x="18255" y="15329"/>
                  <a:pt x="18233" y="15444"/>
                  <a:pt x="18213" y="15560"/>
                </a:cubicBezTo>
                <a:lnTo>
                  <a:pt x="18223" y="15564"/>
                </a:lnTo>
                <a:cubicBezTo>
                  <a:pt x="18161" y="15998"/>
                  <a:pt x="18098" y="16439"/>
                  <a:pt x="18037" y="16879"/>
                </a:cubicBezTo>
                <a:cubicBezTo>
                  <a:pt x="18143" y="15365"/>
                  <a:pt x="18137" y="13834"/>
                  <a:pt x="17854" y="12350"/>
                </a:cubicBezTo>
                <a:cubicBezTo>
                  <a:pt x="17792" y="12021"/>
                  <a:pt x="17622" y="11623"/>
                  <a:pt x="17291" y="11623"/>
                </a:cubicBezTo>
                <a:cubicBezTo>
                  <a:pt x="17288" y="11623"/>
                  <a:pt x="17285" y="11623"/>
                  <a:pt x="17282" y="11623"/>
                </a:cubicBezTo>
                <a:cubicBezTo>
                  <a:pt x="16987" y="11631"/>
                  <a:pt x="16815" y="11973"/>
                  <a:pt x="16788" y="12268"/>
                </a:cubicBezTo>
                <a:cubicBezTo>
                  <a:pt x="16735" y="12819"/>
                  <a:pt x="16932" y="13352"/>
                  <a:pt x="17100" y="13877"/>
                </a:cubicBezTo>
                <a:cubicBezTo>
                  <a:pt x="17589" y="15418"/>
                  <a:pt x="17807" y="17010"/>
                  <a:pt x="17813" y="18620"/>
                </a:cubicBezTo>
                <a:cubicBezTo>
                  <a:pt x="17505" y="21115"/>
                  <a:pt x="17258" y="23696"/>
                  <a:pt x="17059" y="26297"/>
                </a:cubicBezTo>
                <a:cubicBezTo>
                  <a:pt x="17029" y="25272"/>
                  <a:pt x="16986" y="24285"/>
                  <a:pt x="16924" y="23346"/>
                </a:cubicBezTo>
                <a:cubicBezTo>
                  <a:pt x="16986" y="22347"/>
                  <a:pt x="17112" y="21352"/>
                  <a:pt x="17301" y="20369"/>
                </a:cubicBezTo>
                <a:cubicBezTo>
                  <a:pt x="17441" y="19624"/>
                  <a:pt x="17625" y="18865"/>
                  <a:pt x="17540" y="18111"/>
                </a:cubicBezTo>
                <a:cubicBezTo>
                  <a:pt x="17516" y="17906"/>
                  <a:pt x="17453" y="17677"/>
                  <a:pt x="17269" y="17589"/>
                </a:cubicBezTo>
                <a:cubicBezTo>
                  <a:pt x="17223" y="17566"/>
                  <a:pt x="17173" y="17555"/>
                  <a:pt x="17123" y="17555"/>
                </a:cubicBezTo>
                <a:cubicBezTo>
                  <a:pt x="16959" y="17555"/>
                  <a:pt x="16790" y="17667"/>
                  <a:pt x="16703" y="17813"/>
                </a:cubicBezTo>
                <a:cubicBezTo>
                  <a:pt x="16590" y="18005"/>
                  <a:pt x="16580" y="18240"/>
                  <a:pt x="16574" y="18461"/>
                </a:cubicBezTo>
                <a:cubicBezTo>
                  <a:pt x="16565" y="18715"/>
                  <a:pt x="16564" y="18966"/>
                  <a:pt x="16560" y="19221"/>
                </a:cubicBezTo>
                <a:cubicBezTo>
                  <a:pt x="16441" y="18148"/>
                  <a:pt x="16306" y="17179"/>
                  <a:pt x="16174" y="16314"/>
                </a:cubicBezTo>
                <a:cubicBezTo>
                  <a:pt x="16228" y="15695"/>
                  <a:pt x="16284" y="15077"/>
                  <a:pt x="16336" y="14456"/>
                </a:cubicBezTo>
                <a:cubicBezTo>
                  <a:pt x="16360" y="14189"/>
                  <a:pt x="16383" y="13920"/>
                  <a:pt x="16408" y="13653"/>
                </a:cubicBezTo>
                <a:cubicBezTo>
                  <a:pt x="16419" y="13511"/>
                  <a:pt x="16429" y="13363"/>
                  <a:pt x="16370" y="13236"/>
                </a:cubicBezTo>
                <a:cubicBezTo>
                  <a:pt x="16322" y="13137"/>
                  <a:pt x="16215" y="13062"/>
                  <a:pt x="16111" y="13062"/>
                </a:cubicBezTo>
                <a:cubicBezTo>
                  <a:pt x="16078" y="13062"/>
                  <a:pt x="16046" y="13069"/>
                  <a:pt x="16016" y="13085"/>
                </a:cubicBezTo>
                <a:cubicBezTo>
                  <a:pt x="15907" y="13145"/>
                  <a:pt x="15880" y="13289"/>
                  <a:pt x="15870" y="13416"/>
                </a:cubicBezTo>
                <a:cubicBezTo>
                  <a:pt x="15843" y="13718"/>
                  <a:pt x="15834" y="14006"/>
                  <a:pt x="15840" y="14291"/>
                </a:cubicBezTo>
                <a:cubicBezTo>
                  <a:pt x="15825" y="13933"/>
                  <a:pt x="15810" y="13573"/>
                  <a:pt x="15765" y="13217"/>
                </a:cubicBezTo>
                <a:cubicBezTo>
                  <a:pt x="15642" y="12182"/>
                  <a:pt x="15418" y="11151"/>
                  <a:pt x="14979" y="10199"/>
                </a:cubicBezTo>
                <a:cubicBezTo>
                  <a:pt x="14832" y="9881"/>
                  <a:pt x="14572" y="9528"/>
                  <a:pt x="14240" y="9528"/>
                </a:cubicBezTo>
                <a:cubicBezTo>
                  <a:pt x="14208" y="9528"/>
                  <a:pt x="14175" y="9531"/>
                  <a:pt x="14142" y="9538"/>
                </a:cubicBezTo>
                <a:cubicBezTo>
                  <a:pt x="13877" y="9595"/>
                  <a:pt x="13716" y="9886"/>
                  <a:pt x="13710" y="10156"/>
                </a:cubicBezTo>
                <a:cubicBezTo>
                  <a:pt x="13705" y="10427"/>
                  <a:pt x="13819" y="10683"/>
                  <a:pt x="13934" y="10930"/>
                </a:cubicBezTo>
                <a:cubicBezTo>
                  <a:pt x="14382" y="11911"/>
                  <a:pt x="14830" y="12890"/>
                  <a:pt x="15282" y="13868"/>
                </a:cubicBezTo>
                <a:cubicBezTo>
                  <a:pt x="15117" y="13676"/>
                  <a:pt x="14929" y="13508"/>
                  <a:pt x="14714" y="13375"/>
                </a:cubicBezTo>
                <a:cubicBezTo>
                  <a:pt x="14579" y="13296"/>
                  <a:pt x="14435" y="13229"/>
                  <a:pt x="14280" y="13224"/>
                </a:cubicBezTo>
                <a:cubicBezTo>
                  <a:pt x="14277" y="13224"/>
                  <a:pt x="14274" y="13224"/>
                  <a:pt x="14271" y="13224"/>
                </a:cubicBezTo>
                <a:cubicBezTo>
                  <a:pt x="14122" y="13224"/>
                  <a:pt x="13962" y="13299"/>
                  <a:pt x="13897" y="13435"/>
                </a:cubicBezTo>
                <a:cubicBezTo>
                  <a:pt x="13825" y="13580"/>
                  <a:pt x="13877" y="13758"/>
                  <a:pt x="13974" y="13887"/>
                </a:cubicBezTo>
                <a:cubicBezTo>
                  <a:pt x="14072" y="14016"/>
                  <a:pt x="14208" y="14105"/>
                  <a:pt x="14334" y="14205"/>
                </a:cubicBezTo>
                <a:cubicBezTo>
                  <a:pt x="14849" y="14607"/>
                  <a:pt x="15223" y="15167"/>
                  <a:pt x="15489" y="15761"/>
                </a:cubicBezTo>
                <a:cubicBezTo>
                  <a:pt x="15671" y="16125"/>
                  <a:pt x="15863" y="16671"/>
                  <a:pt x="16029" y="17180"/>
                </a:cubicBezTo>
                <a:cubicBezTo>
                  <a:pt x="16135" y="17952"/>
                  <a:pt x="16243" y="18799"/>
                  <a:pt x="16342" y="19710"/>
                </a:cubicBezTo>
                <a:cubicBezTo>
                  <a:pt x="16300" y="19562"/>
                  <a:pt x="16248" y="19417"/>
                  <a:pt x="16185" y="19278"/>
                </a:cubicBezTo>
                <a:cubicBezTo>
                  <a:pt x="16086" y="19068"/>
                  <a:pt x="15946" y="18798"/>
                  <a:pt x="15712" y="18712"/>
                </a:cubicBezTo>
                <a:cubicBezTo>
                  <a:pt x="15644" y="18686"/>
                  <a:pt x="15584" y="18675"/>
                  <a:pt x="15530" y="18675"/>
                </a:cubicBezTo>
                <a:cubicBezTo>
                  <a:pt x="15188" y="18675"/>
                  <a:pt x="15135" y="19147"/>
                  <a:pt x="15243" y="19436"/>
                </a:cubicBezTo>
                <a:cubicBezTo>
                  <a:pt x="15295" y="19581"/>
                  <a:pt x="15372" y="19711"/>
                  <a:pt x="15456" y="19838"/>
                </a:cubicBezTo>
                <a:cubicBezTo>
                  <a:pt x="15596" y="20047"/>
                  <a:pt x="15760" y="20242"/>
                  <a:pt x="15883" y="20461"/>
                </a:cubicBezTo>
                <a:cubicBezTo>
                  <a:pt x="16134" y="20914"/>
                  <a:pt x="16340" y="21396"/>
                  <a:pt x="16487" y="21892"/>
                </a:cubicBezTo>
                <a:cubicBezTo>
                  <a:pt x="16522" y="22018"/>
                  <a:pt x="16552" y="22148"/>
                  <a:pt x="16577" y="22277"/>
                </a:cubicBezTo>
                <a:cubicBezTo>
                  <a:pt x="16637" y="23080"/>
                  <a:pt x="16689" y="23921"/>
                  <a:pt x="16729" y="24796"/>
                </a:cubicBezTo>
                <a:cubicBezTo>
                  <a:pt x="16552" y="23871"/>
                  <a:pt x="16302" y="22963"/>
                  <a:pt x="15969" y="22084"/>
                </a:cubicBezTo>
                <a:cubicBezTo>
                  <a:pt x="15754" y="21517"/>
                  <a:pt x="15494" y="20944"/>
                  <a:pt x="15047" y="20533"/>
                </a:cubicBezTo>
                <a:cubicBezTo>
                  <a:pt x="14888" y="20385"/>
                  <a:pt x="14679" y="20257"/>
                  <a:pt x="14471" y="20257"/>
                </a:cubicBezTo>
                <a:cubicBezTo>
                  <a:pt x="14420" y="20257"/>
                  <a:pt x="14370" y="20265"/>
                  <a:pt x="14320" y="20282"/>
                </a:cubicBezTo>
                <a:cubicBezTo>
                  <a:pt x="14043" y="20377"/>
                  <a:pt x="13926" y="20729"/>
                  <a:pt x="13989" y="21016"/>
                </a:cubicBezTo>
                <a:cubicBezTo>
                  <a:pt x="14050" y="21303"/>
                  <a:pt x="14244" y="21541"/>
                  <a:pt x="14422" y="21776"/>
                </a:cubicBezTo>
                <a:cubicBezTo>
                  <a:pt x="15209" y="22799"/>
                  <a:pt x="15828" y="23949"/>
                  <a:pt x="16261" y="25166"/>
                </a:cubicBezTo>
                <a:cubicBezTo>
                  <a:pt x="16476" y="25774"/>
                  <a:pt x="16644" y="26399"/>
                  <a:pt x="16760" y="27033"/>
                </a:cubicBezTo>
                <a:cubicBezTo>
                  <a:pt x="16778" y="27117"/>
                  <a:pt x="16792" y="27209"/>
                  <a:pt x="16802" y="27298"/>
                </a:cubicBezTo>
                <a:cubicBezTo>
                  <a:pt x="16816" y="28028"/>
                  <a:pt x="16818" y="28775"/>
                  <a:pt x="16813" y="29541"/>
                </a:cubicBezTo>
                <a:lnTo>
                  <a:pt x="16829" y="29541"/>
                </a:lnTo>
                <a:cubicBezTo>
                  <a:pt x="16808" y="29915"/>
                  <a:pt x="16786" y="30291"/>
                  <a:pt x="16763" y="30665"/>
                </a:cubicBezTo>
                <a:cubicBezTo>
                  <a:pt x="16700" y="29578"/>
                  <a:pt x="16514" y="28503"/>
                  <a:pt x="16197" y="27463"/>
                </a:cubicBezTo>
                <a:cubicBezTo>
                  <a:pt x="16114" y="27198"/>
                  <a:pt x="15992" y="26902"/>
                  <a:pt x="15727" y="26824"/>
                </a:cubicBezTo>
                <a:cubicBezTo>
                  <a:pt x="15688" y="26812"/>
                  <a:pt x="15649" y="26807"/>
                  <a:pt x="15610" y="26807"/>
                </a:cubicBezTo>
                <a:cubicBezTo>
                  <a:pt x="15400" y="26807"/>
                  <a:pt x="15194" y="26959"/>
                  <a:pt x="15097" y="27152"/>
                </a:cubicBezTo>
                <a:cubicBezTo>
                  <a:pt x="14982" y="27381"/>
                  <a:pt x="14988" y="27652"/>
                  <a:pt x="15025" y="27906"/>
                </a:cubicBezTo>
                <a:cubicBezTo>
                  <a:pt x="15250" y="29453"/>
                  <a:pt x="16472" y="30752"/>
                  <a:pt x="16677" y="32278"/>
                </a:cubicBezTo>
                <a:cubicBezTo>
                  <a:pt x="16641" y="32989"/>
                  <a:pt x="16608" y="33698"/>
                  <a:pt x="16578" y="34402"/>
                </a:cubicBezTo>
                <a:cubicBezTo>
                  <a:pt x="16573" y="34416"/>
                  <a:pt x="16570" y="34432"/>
                  <a:pt x="16564" y="34443"/>
                </a:cubicBezTo>
                <a:cubicBezTo>
                  <a:pt x="16570" y="34435"/>
                  <a:pt x="16573" y="34423"/>
                  <a:pt x="16578" y="34413"/>
                </a:cubicBezTo>
                <a:lnTo>
                  <a:pt x="16578" y="34413"/>
                </a:lnTo>
                <a:cubicBezTo>
                  <a:pt x="16541" y="35302"/>
                  <a:pt x="16507" y="36183"/>
                  <a:pt x="16479" y="37053"/>
                </a:cubicBezTo>
                <a:cubicBezTo>
                  <a:pt x="16464" y="36200"/>
                  <a:pt x="16436" y="35351"/>
                  <a:pt x="16392" y="34498"/>
                </a:cubicBezTo>
                <a:cubicBezTo>
                  <a:pt x="16356" y="33785"/>
                  <a:pt x="16309" y="33065"/>
                  <a:pt x="16061" y="32399"/>
                </a:cubicBezTo>
                <a:cubicBezTo>
                  <a:pt x="15934" y="32057"/>
                  <a:pt x="15617" y="31839"/>
                  <a:pt x="15359" y="31839"/>
                </a:cubicBezTo>
                <a:cubicBezTo>
                  <a:pt x="15125" y="31839"/>
                  <a:pt x="14939" y="32019"/>
                  <a:pt x="14988" y="32450"/>
                </a:cubicBezTo>
                <a:cubicBezTo>
                  <a:pt x="15010" y="32644"/>
                  <a:pt x="15054" y="32836"/>
                  <a:pt x="15111" y="33029"/>
                </a:cubicBezTo>
                <a:cubicBezTo>
                  <a:pt x="15282" y="33602"/>
                  <a:pt x="15566" y="34172"/>
                  <a:pt x="15721" y="34727"/>
                </a:cubicBezTo>
                <a:cubicBezTo>
                  <a:pt x="15814" y="35058"/>
                  <a:pt x="15893" y="35394"/>
                  <a:pt x="15962" y="35731"/>
                </a:cubicBezTo>
                <a:cubicBezTo>
                  <a:pt x="15936" y="35654"/>
                  <a:pt x="15913" y="35575"/>
                  <a:pt x="15884" y="35497"/>
                </a:cubicBezTo>
                <a:cubicBezTo>
                  <a:pt x="15734" y="35086"/>
                  <a:pt x="15451" y="34637"/>
                  <a:pt x="15012" y="34620"/>
                </a:cubicBezTo>
                <a:cubicBezTo>
                  <a:pt x="15004" y="34619"/>
                  <a:pt x="14996" y="34619"/>
                  <a:pt x="14988" y="34619"/>
                </a:cubicBezTo>
                <a:cubicBezTo>
                  <a:pt x="14716" y="34619"/>
                  <a:pt x="14462" y="34802"/>
                  <a:pt x="14330" y="35040"/>
                </a:cubicBezTo>
                <a:cubicBezTo>
                  <a:pt x="14194" y="35286"/>
                  <a:pt x="14165" y="35582"/>
                  <a:pt x="14194" y="35861"/>
                </a:cubicBezTo>
                <a:cubicBezTo>
                  <a:pt x="14278" y="36760"/>
                  <a:pt x="14853" y="37526"/>
                  <a:pt x="15298" y="38313"/>
                </a:cubicBezTo>
                <a:cubicBezTo>
                  <a:pt x="15804" y="39210"/>
                  <a:pt x="16188" y="40241"/>
                  <a:pt x="16370" y="41287"/>
                </a:cubicBezTo>
                <a:cubicBezTo>
                  <a:pt x="16366" y="41426"/>
                  <a:pt x="16365" y="41567"/>
                  <a:pt x="16360" y="41703"/>
                </a:cubicBezTo>
                <a:cubicBezTo>
                  <a:pt x="16346" y="41702"/>
                  <a:pt x="16332" y="41702"/>
                  <a:pt x="16319" y="41702"/>
                </a:cubicBezTo>
                <a:cubicBezTo>
                  <a:pt x="16230" y="41702"/>
                  <a:pt x="16143" y="41718"/>
                  <a:pt x="16058" y="41746"/>
                </a:cubicBezTo>
                <a:cubicBezTo>
                  <a:pt x="16062" y="41697"/>
                  <a:pt x="16062" y="41650"/>
                  <a:pt x="16052" y="41600"/>
                </a:cubicBezTo>
                <a:cubicBezTo>
                  <a:pt x="16028" y="41461"/>
                  <a:pt x="15939" y="41325"/>
                  <a:pt x="15798" y="41292"/>
                </a:cubicBezTo>
                <a:cubicBezTo>
                  <a:pt x="15775" y="41286"/>
                  <a:pt x="15753" y="41283"/>
                  <a:pt x="15730" y="41283"/>
                </a:cubicBezTo>
                <a:cubicBezTo>
                  <a:pt x="15528" y="41283"/>
                  <a:pt x="15367" y="41506"/>
                  <a:pt x="15288" y="41710"/>
                </a:cubicBezTo>
                <a:cubicBezTo>
                  <a:pt x="15090" y="42214"/>
                  <a:pt x="15037" y="42726"/>
                  <a:pt x="15054" y="43246"/>
                </a:cubicBezTo>
                <a:cubicBezTo>
                  <a:pt x="14815" y="42126"/>
                  <a:pt x="14551" y="41032"/>
                  <a:pt x="14263" y="39965"/>
                </a:cubicBezTo>
                <a:lnTo>
                  <a:pt x="14283" y="39961"/>
                </a:lnTo>
                <a:cubicBezTo>
                  <a:pt x="14234" y="39805"/>
                  <a:pt x="14184" y="39654"/>
                  <a:pt x="14132" y="39502"/>
                </a:cubicBezTo>
                <a:cubicBezTo>
                  <a:pt x="13903" y="38685"/>
                  <a:pt x="13659" y="37883"/>
                  <a:pt x="13398" y="37096"/>
                </a:cubicBezTo>
                <a:cubicBezTo>
                  <a:pt x="13518" y="35410"/>
                  <a:pt x="13596" y="33719"/>
                  <a:pt x="13696" y="32034"/>
                </a:cubicBezTo>
                <a:cubicBezTo>
                  <a:pt x="13716" y="31682"/>
                  <a:pt x="13733" y="31310"/>
                  <a:pt x="13573" y="30993"/>
                </a:cubicBezTo>
                <a:cubicBezTo>
                  <a:pt x="13448" y="30756"/>
                  <a:pt x="13185" y="30574"/>
                  <a:pt x="12930" y="30574"/>
                </a:cubicBezTo>
                <a:cubicBezTo>
                  <a:pt x="12848" y="30574"/>
                  <a:pt x="12767" y="30593"/>
                  <a:pt x="12692" y="30635"/>
                </a:cubicBezTo>
                <a:cubicBezTo>
                  <a:pt x="12401" y="30795"/>
                  <a:pt x="12348" y="31181"/>
                  <a:pt x="12340" y="31512"/>
                </a:cubicBezTo>
                <a:cubicBezTo>
                  <a:pt x="12340" y="32701"/>
                  <a:pt x="12416" y="33864"/>
                  <a:pt x="12672" y="35025"/>
                </a:cubicBezTo>
                <a:cubicBezTo>
                  <a:pt x="12672" y="35031"/>
                  <a:pt x="12677" y="35037"/>
                  <a:pt x="12677" y="35043"/>
                </a:cubicBezTo>
                <a:cubicBezTo>
                  <a:pt x="12332" y="34125"/>
                  <a:pt x="11968" y="33226"/>
                  <a:pt x="11583" y="32350"/>
                </a:cubicBezTo>
                <a:cubicBezTo>
                  <a:pt x="11474" y="31350"/>
                  <a:pt x="11458" y="30341"/>
                  <a:pt x="11541" y="29337"/>
                </a:cubicBezTo>
                <a:cubicBezTo>
                  <a:pt x="11552" y="29187"/>
                  <a:pt x="11567" y="29030"/>
                  <a:pt x="11517" y="28888"/>
                </a:cubicBezTo>
                <a:cubicBezTo>
                  <a:pt x="11469" y="28758"/>
                  <a:pt x="11344" y="28641"/>
                  <a:pt x="11206" y="28641"/>
                </a:cubicBezTo>
                <a:cubicBezTo>
                  <a:pt x="11195" y="28641"/>
                  <a:pt x="11185" y="28642"/>
                  <a:pt x="11174" y="28643"/>
                </a:cubicBezTo>
                <a:cubicBezTo>
                  <a:pt x="10972" y="28670"/>
                  <a:pt x="10884" y="28917"/>
                  <a:pt x="10856" y="29122"/>
                </a:cubicBezTo>
                <a:cubicBezTo>
                  <a:pt x="10767" y="29726"/>
                  <a:pt x="10794" y="30347"/>
                  <a:pt x="10927" y="30943"/>
                </a:cubicBezTo>
                <a:cubicBezTo>
                  <a:pt x="10907" y="30900"/>
                  <a:pt x="10886" y="30859"/>
                  <a:pt x="10866" y="30814"/>
                </a:cubicBezTo>
                <a:lnTo>
                  <a:pt x="10874" y="30810"/>
                </a:lnTo>
                <a:cubicBezTo>
                  <a:pt x="10866" y="30791"/>
                  <a:pt x="10473" y="29742"/>
                  <a:pt x="10048" y="28161"/>
                </a:cubicBezTo>
                <a:cubicBezTo>
                  <a:pt x="10048" y="27052"/>
                  <a:pt x="10163" y="25947"/>
                  <a:pt x="10412" y="24862"/>
                </a:cubicBezTo>
                <a:cubicBezTo>
                  <a:pt x="10454" y="24694"/>
                  <a:pt x="10490" y="24503"/>
                  <a:pt x="10392" y="24361"/>
                </a:cubicBezTo>
                <a:cubicBezTo>
                  <a:pt x="10328" y="24270"/>
                  <a:pt x="10222" y="24229"/>
                  <a:pt x="10111" y="24229"/>
                </a:cubicBezTo>
                <a:cubicBezTo>
                  <a:pt x="9998" y="24229"/>
                  <a:pt x="9881" y="24271"/>
                  <a:pt x="9797" y="24347"/>
                </a:cubicBezTo>
                <a:cubicBezTo>
                  <a:pt x="9652" y="24478"/>
                  <a:pt x="9588" y="24673"/>
                  <a:pt x="9546" y="24869"/>
                </a:cubicBezTo>
                <a:cubicBezTo>
                  <a:pt x="9681" y="23791"/>
                  <a:pt x="9806" y="22713"/>
                  <a:pt x="9941" y="21640"/>
                </a:cubicBezTo>
                <a:cubicBezTo>
                  <a:pt x="9979" y="21326"/>
                  <a:pt x="9865" y="20766"/>
                  <a:pt x="9474" y="20766"/>
                </a:cubicBezTo>
                <a:cubicBezTo>
                  <a:pt x="9445" y="20766"/>
                  <a:pt x="9415" y="20769"/>
                  <a:pt x="9383" y="20775"/>
                </a:cubicBezTo>
                <a:cubicBezTo>
                  <a:pt x="9242" y="20801"/>
                  <a:pt x="9132" y="20909"/>
                  <a:pt x="9045" y="21020"/>
                </a:cubicBezTo>
                <a:cubicBezTo>
                  <a:pt x="8644" y="21535"/>
                  <a:pt x="8601" y="22234"/>
                  <a:pt x="8650" y="22883"/>
                </a:cubicBezTo>
                <a:cubicBezTo>
                  <a:pt x="8693" y="23471"/>
                  <a:pt x="8802" y="24049"/>
                  <a:pt x="8946" y="24621"/>
                </a:cubicBezTo>
                <a:cubicBezTo>
                  <a:pt x="9017" y="24902"/>
                  <a:pt x="9075" y="25263"/>
                  <a:pt x="9181" y="25583"/>
                </a:cubicBezTo>
                <a:cubicBezTo>
                  <a:pt x="9367" y="26577"/>
                  <a:pt x="9587" y="27495"/>
                  <a:pt x="9799" y="28279"/>
                </a:cubicBezTo>
                <a:cubicBezTo>
                  <a:pt x="9681" y="27932"/>
                  <a:pt x="9559" y="27591"/>
                  <a:pt x="9457" y="27252"/>
                </a:cubicBezTo>
                <a:cubicBezTo>
                  <a:pt x="9172" y="26320"/>
                  <a:pt x="8888" y="25388"/>
                  <a:pt x="8601" y="24458"/>
                </a:cubicBezTo>
                <a:cubicBezTo>
                  <a:pt x="8544" y="24270"/>
                  <a:pt x="8484" y="24073"/>
                  <a:pt x="8350" y="23931"/>
                </a:cubicBezTo>
                <a:cubicBezTo>
                  <a:pt x="8259" y="23834"/>
                  <a:pt x="8124" y="23770"/>
                  <a:pt x="7996" y="23770"/>
                </a:cubicBezTo>
                <a:cubicBezTo>
                  <a:pt x="7934" y="23770"/>
                  <a:pt x="7873" y="23785"/>
                  <a:pt x="7819" y="23818"/>
                </a:cubicBezTo>
                <a:cubicBezTo>
                  <a:pt x="7596" y="23954"/>
                  <a:pt x="7622" y="24281"/>
                  <a:pt x="7679" y="24532"/>
                </a:cubicBezTo>
                <a:cubicBezTo>
                  <a:pt x="7679" y="24934"/>
                  <a:pt x="7892" y="25433"/>
                  <a:pt x="8062" y="25847"/>
                </a:cubicBezTo>
                <a:cubicBezTo>
                  <a:pt x="7622" y="25175"/>
                  <a:pt x="7168" y="24513"/>
                  <a:pt x="6694" y="23868"/>
                </a:cubicBezTo>
                <a:cubicBezTo>
                  <a:pt x="6116" y="22619"/>
                  <a:pt x="5820" y="21259"/>
                  <a:pt x="5867" y="19865"/>
                </a:cubicBezTo>
                <a:cubicBezTo>
                  <a:pt x="5876" y="19645"/>
                  <a:pt x="5891" y="19417"/>
                  <a:pt x="5830" y="19205"/>
                </a:cubicBezTo>
                <a:cubicBezTo>
                  <a:pt x="5767" y="18992"/>
                  <a:pt x="5605" y="18792"/>
                  <a:pt x="5388" y="18756"/>
                </a:cubicBezTo>
                <a:cubicBezTo>
                  <a:pt x="5363" y="18752"/>
                  <a:pt x="5338" y="18750"/>
                  <a:pt x="5313" y="18750"/>
                </a:cubicBezTo>
                <a:cubicBezTo>
                  <a:pt x="5039" y="18750"/>
                  <a:pt x="4806" y="19004"/>
                  <a:pt x="4697" y="19267"/>
                </a:cubicBezTo>
                <a:cubicBezTo>
                  <a:pt x="4447" y="19872"/>
                  <a:pt x="4586" y="20569"/>
                  <a:pt x="4802" y="21187"/>
                </a:cubicBezTo>
                <a:cubicBezTo>
                  <a:pt x="4869" y="21370"/>
                  <a:pt x="4936" y="21545"/>
                  <a:pt x="5012" y="21715"/>
                </a:cubicBezTo>
                <a:cubicBezTo>
                  <a:pt x="4923" y="21607"/>
                  <a:pt x="4836" y="21501"/>
                  <a:pt x="4747" y="21396"/>
                </a:cubicBezTo>
                <a:cubicBezTo>
                  <a:pt x="3977" y="19637"/>
                  <a:pt x="2732" y="17887"/>
                  <a:pt x="1270" y="16717"/>
                </a:cubicBezTo>
                <a:cubicBezTo>
                  <a:pt x="1063" y="16532"/>
                  <a:pt x="802" y="16347"/>
                  <a:pt x="543" y="16347"/>
                </a:cubicBezTo>
                <a:cubicBezTo>
                  <a:pt x="475" y="16347"/>
                  <a:pt x="406" y="16360"/>
                  <a:pt x="339" y="16389"/>
                </a:cubicBezTo>
                <a:cubicBezTo>
                  <a:pt x="117" y="16484"/>
                  <a:pt x="1" y="16743"/>
                  <a:pt x="8" y="16987"/>
                </a:cubicBezTo>
                <a:cubicBezTo>
                  <a:pt x="17" y="17228"/>
                  <a:pt x="131" y="17456"/>
                  <a:pt x="263" y="17654"/>
                </a:cubicBezTo>
                <a:cubicBezTo>
                  <a:pt x="906" y="18629"/>
                  <a:pt x="1975" y="19184"/>
                  <a:pt x="2909" y="19830"/>
                </a:cubicBezTo>
                <a:cubicBezTo>
                  <a:pt x="2999" y="19893"/>
                  <a:pt x="3085" y="19959"/>
                  <a:pt x="3170" y="20024"/>
                </a:cubicBezTo>
                <a:cubicBezTo>
                  <a:pt x="3977" y="20899"/>
                  <a:pt x="4750" y="21801"/>
                  <a:pt x="5481" y="22730"/>
                </a:cubicBezTo>
                <a:cubicBezTo>
                  <a:pt x="4888" y="22304"/>
                  <a:pt x="4155" y="22018"/>
                  <a:pt x="3576" y="21990"/>
                </a:cubicBezTo>
                <a:cubicBezTo>
                  <a:pt x="3559" y="21989"/>
                  <a:pt x="3542" y="21988"/>
                  <a:pt x="3525" y="21988"/>
                </a:cubicBezTo>
                <a:cubicBezTo>
                  <a:pt x="3398" y="21988"/>
                  <a:pt x="3263" y="22019"/>
                  <a:pt x="3213" y="22130"/>
                </a:cubicBezTo>
                <a:cubicBezTo>
                  <a:pt x="3145" y="22282"/>
                  <a:pt x="3302" y="22439"/>
                  <a:pt x="3447" y="22525"/>
                </a:cubicBezTo>
                <a:cubicBezTo>
                  <a:pt x="3961" y="22827"/>
                  <a:pt x="4543" y="22988"/>
                  <a:pt x="5107" y="23189"/>
                </a:cubicBezTo>
                <a:cubicBezTo>
                  <a:pt x="5530" y="23339"/>
                  <a:pt x="5894" y="23590"/>
                  <a:pt x="6283" y="23782"/>
                </a:cubicBezTo>
                <a:cubicBezTo>
                  <a:pt x="7261" y="25100"/>
                  <a:pt x="8163" y="26469"/>
                  <a:pt x="8996" y="27899"/>
                </a:cubicBezTo>
                <a:cubicBezTo>
                  <a:pt x="8412" y="27311"/>
                  <a:pt x="7722" y="26828"/>
                  <a:pt x="6965" y="26489"/>
                </a:cubicBezTo>
                <a:cubicBezTo>
                  <a:pt x="6816" y="26423"/>
                  <a:pt x="6639" y="26367"/>
                  <a:pt x="6476" y="26367"/>
                </a:cubicBezTo>
                <a:cubicBezTo>
                  <a:pt x="6348" y="26367"/>
                  <a:pt x="6228" y="26401"/>
                  <a:pt x="6139" y="26494"/>
                </a:cubicBezTo>
                <a:cubicBezTo>
                  <a:pt x="5989" y="26650"/>
                  <a:pt x="5999" y="26907"/>
                  <a:pt x="6104" y="27093"/>
                </a:cubicBezTo>
                <a:cubicBezTo>
                  <a:pt x="6207" y="27281"/>
                  <a:pt x="6385" y="27416"/>
                  <a:pt x="6561" y="27539"/>
                </a:cubicBezTo>
                <a:cubicBezTo>
                  <a:pt x="7397" y="28143"/>
                  <a:pt x="8272" y="28695"/>
                  <a:pt x="9070" y="29351"/>
                </a:cubicBezTo>
                <a:cubicBezTo>
                  <a:pt x="9469" y="29680"/>
                  <a:pt x="9849" y="30033"/>
                  <a:pt x="10184" y="30425"/>
                </a:cubicBezTo>
                <a:cubicBezTo>
                  <a:pt x="10372" y="30648"/>
                  <a:pt x="10527" y="30939"/>
                  <a:pt x="10721" y="31160"/>
                </a:cubicBezTo>
                <a:cubicBezTo>
                  <a:pt x="11558" y="32902"/>
                  <a:pt x="12301" y="34727"/>
                  <a:pt x="12950" y="36641"/>
                </a:cubicBezTo>
                <a:cubicBezTo>
                  <a:pt x="11759" y="34233"/>
                  <a:pt x="10364" y="32569"/>
                  <a:pt x="9211" y="31475"/>
                </a:cubicBezTo>
                <a:cubicBezTo>
                  <a:pt x="8649" y="30633"/>
                  <a:pt x="7919" y="29868"/>
                  <a:pt x="7160" y="29225"/>
                </a:cubicBezTo>
                <a:cubicBezTo>
                  <a:pt x="6780" y="28900"/>
                  <a:pt x="6343" y="28590"/>
                  <a:pt x="5844" y="28580"/>
                </a:cubicBezTo>
                <a:cubicBezTo>
                  <a:pt x="5841" y="28580"/>
                  <a:pt x="5838" y="28580"/>
                  <a:pt x="5834" y="28580"/>
                </a:cubicBezTo>
                <a:cubicBezTo>
                  <a:pt x="5587" y="28580"/>
                  <a:pt x="5312" y="28688"/>
                  <a:pt x="5239" y="28920"/>
                </a:cubicBezTo>
                <a:cubicBezTo>
                  <a:pt x="5187" y="29086"/>
                  <a:pt x="5256" y="29268"/>
                  <a:pt x="5368" y="29397"/>
                </a:cubicBezTo>
                <a:cubicBezTo>
                  <a:pt x="5483" y="29529"/>
                  <a:pt x="5636" y="29617"/>
                  <a:pt x="5787" y="29701"/>
                </a:cubicBezTo>
                <a:cubicBezTo>
                  <a:pt x="6537" y="30124"/>
                  <a:pt x="7287" y="30550"/>
                  <a:pt x="8039" y="30975"/>
                </a:cubicBezTo>
                <a:cubicBezTo>
                  <a:pt x="8211" y="31071"/>
                  <a:pt x="8398" y="31164"/>
                  <a:pt x="8577" y="31261"/>
                </a:cubicBezTo>
                <a:cubicBezTo>
                  <a:pt x="9380" y="31961"/>
                  <a:pt x="10357" y="32975"/>
                  <a:pt x="11316" y="34379"/>
                </a:cubicBezTo>
                <a:cubicBezTo>
                  <a:pt x="11307" y="34370"/>
                  <a:pt x="11300" y="34359"/>
                  <a:pt x="11290" y="34352"/>
                </a:cubicBezTo>
                <a:cubicBezTo>
                  <a:pt x="10547" y="33625"/>
                  <a:pt x="9631" y="33078"/>
                  <a:pt x="8629" y="32800"/>
                </a:cubicBezTo>
                <a:cubicBezTo>
                  <a:pt x="8489" y="32762"/>
                  <a:pt x="8335" y="32733"/>
                  <a:pt x="8188" y="32733"/>
                </a:cubicBezTo>
                <a:cubicBezTo>
                  <a:pt x="7989" y="32733"/>
                  <a:pt x="7804" y="32786"/>
                  <a:pt x="7687" y="32942"/>
                </a:cubicBezTo>
                <a:cubicBezTo>
                  <a:pt x="7494" y="33190"/>
                  <a:pt x="7615" y="33573"/>
                  <a:pt x="7856" y="33778"/>
                </a:cubicBezTo>
                <a:cubicBezTo>
                  <a:pt x="8095" y="33982"/>
                  <a:pt x="8412" y="34055"/>
                  <a:pt x="8715" y="34136"/>
                </a:cubicBezTo>
                <a:cubicBezTo>
                  <a:pt x="9336" y="34136"/>
                  <a:pt x="10197" y="34648"/>
                  <a:pt x="10734" y="34928"/>
                </a:cubicBezTo>
                <a:cubicBezTo>
                  <a:pt x="11280" y="35215"/>
                  <a:pt x="11785" y="35556"/>
                  <a:pt x="12272" y="35927"/>
                </a:cubicBezTo>
                <a:cubicBezTo>
                  <a:pt x="12850" y="36974"/>
                  <a:pt x="13396" y="38183"/>
                  <a:pt x="13864" y="39574"/>
                </a:cubicBezTo>
                <a:cubicBezTo>
                  <a:pt x="14151" y="40606"/>
                  <a:pt x="14420" y="41662"/>
                  <a:pt x="14663" y="42747"/>
                </a:cubicBezTo>
                <a:cubicBezTo>
                  <a:pt x="14538" y="42393"/>
                  <a:pt x="14412" y="42040"/>
                  <a:pt x="14263" y="41696"/>
                </a:cubicBezTo>
                <a:cubicBezTo>
                  <a:pt x="13825" y="40661"/>
                  <a:pt x="13230" y="39681"/>
                  <a:pt x="12406" y="38921"/>
                </a:cubicBezTo>
                <a:cubicBezTo>
                  <a:pt x="12225" y="38754"/>
                  <a:pt x="12028" y="38596"/>
                  <a:pt x="11792" y="38530"/>
                </a:cubicBezTo>
                <a:cubicBezTo>
                  <a:pt x="11725" y="38511"/>
                  <a:pt x="11654" y="38501"/>
                  <a:pt x="11583" y="38501"/>
                </a:cubicBezTo>
                <a:cubicBezTo>
                  <a:pt x="11407" y="38501"/>
                  <a:pt x="11231" y="38562"/>
                  <a:pt x="11121" y="38696"/>
                </a:cubicBezTo>
                <a:cubicBezTo>
                  <a:pt x="10967" y="38886"/>
                  <a:pt x="10975" y="39167"/>
                  <a:pt x="11073" y="39385"/>
                </a:cubicBezTo>
                <a:cubicBezTo>
                  <a:pt x="11174" y="39607"/>
                  <a:pt x="11350" y="39785"/>
                  <a:pt x="11519" y="39957"/>
                </a:cubicBezTo>
                <a:cubicBezTo>
                  <a:pt x="12992" y="41507"/>
                  <a:pt x="14171" y="43220"/>
                  <a:pt x="15144" y="45104"/>
                </a:cubicBezTo>
                <a:cubicBezTo>
                  <a:pt x="15216" y="45484"/>
                  <a:pt x="15283" y="45869"/>
                  <a:pt x="15348" y="46253"/>
                </a:cubicBezTo>
                <a:cubicBezTo>
                  <a:pt x="15316" y="46201"/>
                  <a:pt x="15286" y="46145"/>
                  <a:pt x="15253" y="46095"/>
                </a:cubicBezTo>
                <a:cubicBezTo>
                  <a:pt x="15124" y="45905"/>
                  <a:pt x="14979" y="45711"/>
                  <a:pt x="14774" y="45606"/>
                </a:cubicBezTo>
                <a:cubicBezTo>
                  <a:pt x="14691" y="45565"/>
                  <a:pt x="14595" y="45543"/>
                  <a:pt x="14501" y="45543"/>
                </a:cubicBezTo>
                <a:cubicBezTo>
                  <a:pt x="14361" y="45543"/>
                  <a:pt x="14226" y="45592"/>
                  <a:pt x="14141" y="45701"/>
                </a:cubicBezTo>
                <a:cubicBezTo>
                  <a:pt x="14032" y="45843"/>
                  <a:pt x="14035" y="46051"/>
                  <a:pt x="14105" y="46217"/>
                </a:cubicBezTo>
                <a:cubicBezTo>
                  <a:pt x="14176" y="46385"/>
                  <a:pt x="14304" y="46521"/>
                  <a:pt x="14427" y="46653"/>
                </a:cubicBezTo>
                <a:cubicBezTo>
                  <a:pt x="14843" y="47087"/>
                  <a:pt x="15265" y="47522"/>
                  <a:pt x="15625" y="48002"/>
                </a:cubicBezTo>
                <a:cubicBezTo>
                  <a:pt x="15840" y="49471"/>
                  <a:pt x="16019" y="50985"/>
                  <a:pt x="16161" y="52544"/>
                </a:cubicBezTo>
                <a:cubicBezTo>
                  <a:pt x="16008" y="51677"/>
                  <a:pt x="15811" y="50820"/>
                  <a:pt x="15583" y="49991"/>
                </a:cubicBezTo>
                <a:cubicBezTo>
                  <a:pt x="15523" y="49776"/>
                  <a:pt x="15460" y="49557"/>
                  <a:pt x="15326" y="49377"/>
                </a:cubicBezTo>
                <a:cubicBezTo>
                  <a:pt x="15208" y="49217"/>
                  <a:pt x="15020" y="49092"/>
                  <a:pt x="14822" y="49092"/>
                </a:cubicBezTo>
                <a:cubicBezTo>
                  <a:pt x="14801" y="49092"/>
                  <a:pt x="14780" y="49094"/>
                  <a:pt x="14759" y="49096"/>
                </a:cubicBezTo>
                <a:cubicBezTo>
                  <a:pt x="14515" y="49128"/>
                  <a:pt x="14330" y="49353"/>
                  <a:pt x="14273" y="49594"/>
                </a:cubicBezTo>
                <a:cubicBezTo>
                  <a:pt x="14212" y="49835"/>
                  <a:pt x="14257" y="50087"/>
                  <a:pt x="14314" y="50328"/>
                </a:cubicBezTo>
                <a:cubicBezTo>
                  <a:pt x="14591" y="51492"/>
                  <a:pt x="15153" y="52565"/>
                  <a:pt x="15642" y="53655"/>
                </a:cubicBezTo>
                <a:cubicBezTo>
                  <a:pt x="15950" y="54343"/>
                  <a:pt x="16226" y="55050"/>
                  <a:pt x="16383" y="55787"/>
                </a:cubicBezTo>
                <a:cubicBezTo>
                  <a:pt x="16388" y="56009"/>
                  <a:pt x="16392" y="56224"/>
                  <a:pt x="16398" y="56434"/>
                </a:cubicBezTo>
                <a:cubicBezTo>
                  <a:pt x="16419" y="57393"/>
                  <a:pt x="16443" y="58262"/>
                  <a:pt x="16469" y="59028"/>
                </a:cubicBezTo>
                <a:cubicBezTo>
                  <a:pt x="16608" y="59033"/>
                  <a:pt x="16745" y="59036"/>
                  <a:pt x="16880" y="59036"/>
                </a:cubicBezTo>
                <a:cubicBezTo>
                  <a:pt x="16954" y="59036"/>
                  <a:pt x="17028" y="59035"/>
                  <a:pt x="17100" y="59033"/>
                </a:cubicBezTo>
                <a:cubicBezTo>
                  <a:pt x="17140" y="58638"/>
                  <a:pt x="17189" y="58210"/>
                  <a:pt x="17245" y="57763"/>
                </a:cubicBezTo>
                <a:cubicBezTo>
                  <a:pt x="17489" y="57300"/>
                  <a:pt x="17771" y="56857"/>
                  <a:pt x="18092" y="56447"/>
                </a:cubicBezTo>
                <a:cubicBezTo>
                  <a:pt x="18295" y="56187"/>
                  <a:pt x="18510" y="55942"/>
                  <a:pt x="18739" y="55708"/>
                </a:cubicBezTo>
                <a:cubicBezTo>
                  <a:pt x="19101" y="55343"/>
                  <a:pt x="19503" y="54995"/>
                  <a:pt x="19733" y="54532"/>
                </a:cubicBezTo>
                <a:cubicBezTo>
                  <a:pt x="19848" y="54303"/>
                  <a:pt x="19893" y="53977"/>
                  <a:pt x="19684" y="53827"/>
                </a:cubicBezTo>
                <a:cubicBezTo>
                  <a:pt x="19621" y="53780"/>
                  <a:pt x="19547" y="53761"/>
                  <a:pt x="19470" y="53761"/>
                </a:cubicBezTo>
                <a:cubicBezTo>
                  <a:pt x="19339" y="53761"/>
                  <a:pt x="19198" y="53816"/>
                  <a:pt x="19080" y="53881"/>
                </a:cubicBezTo>
                <a:cubicBezTo>
                  <a:pt x="18438" y="54236"/>
                  <a:pt x="17961" y="54841"/>
                  <a:pt x="17655" y="55507"/>
                </a:cubicBezTo>
                <a:cubicBezTo>
                  <a:pt x="17604" y="55621"/>
                  <a:pt x="17556" y="55735"/>
                  <a:pt x="17516" y="55852"/>
                </a:cubicBezTo>
                <a:cubicBezTo>
                  <a:pt x="17783" y="54144"/>
                  <a:pt x="18163" y="52192"/>
                  <a:pt x="18708" y="50074"/>
                </a:cubicBezTo>
                <a:cubicBezTo>
                  <a:pt x="19326" y="49433"/>
                  <a:pt x="19968" y="48801"/>
                  <a:pt x="20414" y="48044"/>
                </a:cubicBezTo>
                <a:cubicBezTo>
                  <a:pt x="20565" y="47787"/>
                  <a:pt x="20681" y="47432"/>
                  <a:pt x="20474" y="47218"/>
                </a:cubicBezTo>
                <a:cubicBezTo>
                  <a:pt x="20394" y="47135"/>
                  <a:pt x="20294" y="47101"/>
                  <a:pt x="20185" y="47101"/>
                </a:cubicBezTo>
                <a:cubicBezTo>
                  <a:pt x="19975" y="47101"/>
                  <a:pt x="19736" y="47226"/>
                  <a:pt x="19559" y="47364"/>
                </a:cubicBezTo>
                <a:cubicBezTo>
                  <a:pt x="19518" y="47397"/>
                  <a:pt x="19481" y="47433"/>
                  <a:pt x="19439" y="47465"/>
                </a:cubicBezTo>
                <a:cubicBezTo>
                  <a:pt x="19621" y="46862"/>
                  <a:pt x="19822" y="46246"/>
                  <a:pt x="20034" y="45612"/>
                </a:cubicBezTo>
                <a:cubicBezTo>
                  <a:pt x="20305" y="45264"/>
                  <a:pt x="20543" y="44861"/>
                  <a:pt x="20824" y="44549"/>
                </a:cubicBezTo>
                <a:cubicBezTo>
                  <a:pt x="21370" y="43949"/>
                  <a:pt x="21980" y="43404"/>
                  <a:pt x="22639" y="42933"/>
                </a:cubicBezTo>
                <a:cubicBezTo>
                  <a:pt x="22889" y="42757"/>
                  <a:pt x="23160" y="42574"/>
                  <a:pt x="23280" y="42293"/>
                </a:cubicBezTo>
                <a:cubicBezTo>
                  <a:pt x="23399" y="42011"/>
                  <a:pt x="23276" y="41606"/>
                  <a:pt x="22976" y="41554"/>
                </a:cubicBezTo>
                <a:cubicBezTo>
                  <a:pt x="22955" y="41551"/>
                  <a:pt x="22934" y="41549"/>
                  <a:pt x="22913" y="41549"/>
                </a:cubicBezTo>
                <a:cubicBezTo>
                  <a:pt x="22748" y="41549"/>
                  <a:pt x="22591" y="41649"/>
                  <a:pt x="22456" y="41750"/>
                </a:cubicBezTo>
                <a:cubicBezTo>
                  <a:pt x="21826" y="42219"/>
                  <a:pt x="21294" y="42802"/>
                  <a:pt x="20867" y="43454"/>
                </a:cubicBezTo>
                <a:cubicBezTo>
                  <a:pt x="20930" y="43260"/>
                  <a:pt x="20988" y="43065"/>
                  <a:pt x="21039" y="42886"/>
                </a:cubicBezTo>
                <a:cubicBezTo>
                  <a:pt x="21076" y="42790"/>
                  <a:pt x="21112" y="42694"/>
                  <a:pt x="21152" y="42599"/>
                </a:cubicBezTo>
                <a:cubicBezTo>
                  <a:pt x="21846" y="41062"/>
                  <a:pt x="22652" y="39719"/>
                  <a:pt x="23514" y="38537"/>
                </a:cubicBezTo>
                <a:cubicBezTo>
                  <a:pt x="24029" y="38194"/>
                  <a:pt x="24633" y="38011"/>
                  <a:pt x="25220" y="37829"/>
                </a:cubicBezTo>
                <a:cubicBezTo>
                  <a:pt x="25976" y="37595"/>
                  <a:pt x="26768" y="37318"/>
                  <a:pt x="27274" y="36715"/>
                </a:cubicBezTo>
                <a:cubicBezTo>
                  <a:pt x="27346" y="36627"/>
                  <a:pt x="27413" y="36531"/>
                  <a:pt x="27432" y="36419"/>
                </a:cubicBezTo>
                <a:cubicBezTo>
                  <a:pt x="27453" y="36306"/>
                  <a:pt x="27411" y="36180"/>
                  <a:pt x="27317" y="36122"/>
                </a:cubicBezTo>
                <a:cubicBezTo>
                  <a:pt x="27275" y="36099"/>
                  <a:pt x="27227" y="36092"/>
                  <a:pt x="27177" y="36092"/>
                </a:cubicBezTo>
                <a:cubicBezTo>
                  <a:pt x="27128" y="36092"/>
                  <a:pt x="27077" y="36099"/>
                  <a:pt x="27030" y="36108"/>
                </a:cubicBezTo>
                <a:cubicBezTo>
                  <a:pt x="26171" y="36280"/>
                  <a:pt x="25354" y="36656"/>
                  <a:pt x="24654" y="37182"/>
                </a:cubicBezTo>
                <a:cubicBezTo>
                  <a:pt x="24578" y="37239"/>
                  <a:pt x="24504" y="37301"/>
                  <a:pt x="24432" y="37360"/>
                </a:cubicBezTo>
                <a:cubicBezTo>
                  <a:pt x="24896" y="36804"/>
                  <a:pt x="25370" y="36292"/>
                  <a:pt x="25844" y="35820"/>
                </a:cubicBezTo>
                <a:cubicBezTo>
                  <a:pt x="26547" y="35487"/>
                  <a:pt x="27297" y="35253"/>
                  <a:pt x="28067" y="35143"/>
                </a:cubicBezTo>
                <a:cubicBezTo>
                  <a:pt x="28702" y="35053"/>
                  <a:pt x="29418" y="35001"/>
                  <a:pt x="29833" y="34514"/>
                </a:cubicBezTo>
                <a:cubicBezTo>
                  <a:pt x="29937" y="34390"/>
                  <a:pt x="30014" y="34207"/>
                  <a:pt x="29921" y="34076"/>
                </a:cubicBezTo>
                <a:cubicBezTo>
                  <a:pt x="29856" y="33986"/>
                  <a:pt x="29741" y="33961"/>
                  <a:pt x="29626" y="33961"/>
                </a:cubicBezTo>
                <a:cubicBezTo>
                  <a:pt x="29590" y="33961"/>
                  <a:pt x="29554" y="33964"/>
                  <a:pt x="29519" y="33967"/>
                </a:cubicBezTo>
                <a:cubicBezTo>
                  <a:pt x="28625" y="34046"/>
                  <a:pt x="27754" y="34327"/>
                  <a:pt x="26974" y="34773"/>
                </a:cubicBezTo>
                <a:cubicBezTo>
                  <a:pt x="27879" y="33992"/>
                  <a:pt x="28761" y="33346"/>
                  <a:pt x="29568" y="32832"/>
                </a:cubicBezTo>
                <a:cubicBezTo>
                  <a:pt x="30916" y="32406"/>
                  <a:pt x="32264" y="31978"/>
                  <a:pt x="33612" y="31555"/>
                </a:cubicBezTo>
                <a:cubicBezTo>
                  <a:pt x="33893" y="31467"/>
                  <a:pt x="34188" y="31368"/>
                  <a:pt x="34380" y="31144"/>
                </a:cubicBezTo>
                <a:cubicBezTo>
                  <a:pt x="34568" y="30916"/>
                  <a:pt x="34588" y="30523"/>
                  <a:pt x="34343" y="30362"/>
                </a:cubicBezTo>
                <a:cubicBezTo>
                  <a:pt x="34264" y="30311"/>
                  <a:pt x="34175" y="30291"/>
                  <a:pt x="34082" y="30291"/>
                </a:cubicBezTo>
                <a:cubicBezTo>
                  <a:pt x="33948" y="30291"/>
                  <a:pt x="33806" y="30332"/>
                  <a:pt x="33678" y="30377"/>
                </a:cubicBezTo>
                <a:cubicBezTo>
                  <a:pt x="32781" y="30679"/>
                  <a:pt x="31914" y="31081"/>
                  <a:pt x="31097" y="31563"/>
                </a:cubicBezTo>
                <a:cubicBezTo>
                  <a:pt x="31206" y="31459"/>
                  <a:pt x="31319" y="31359"/>
                  <a:pt x="31421" y="31250"/>
                </a:cubicBezTo>
                <a:cubicBezTo>
                  <a:pt x="31505" y="31161"/>
                  <a:pt x="31593" y="31039"/>
                  <a:pt x="31540" y="30932"/>
                </a:cubicBezTo>
                <a:cubicBezTo>
                  <a:pt x="31498" y="30850"/>
                  <a:pt x="31393" y="30823"/>
                  <a:pt x="31300" y="30823"/>
                </a:cubicBezTo>
                <a:cubicBezTo>
                  <a:pt x="31296" y="30823"/>
                  <a:pt x="31292" y="30823"/>
                  <a:pt x="31287" y="30823"/>
                </a:cubicBezTo>
                <a:cubicBezTo>
                  <a:pt x="30930" y="30823"/>
                  <a:pt x="30616" y="31059"/>
                  <a:pt x="30352" y="31297"/>
                </a:cubicBezTo>
                <a:cubicBezTo>
                  <a:pt x="29820" y="31782"/>
                  <a:pt x="29243" y="32370"/>
                  <a:pt x="28847" y="32988"/>
                </a:cubicBezTo>
                <a:cubicBezTo>
                  <a:pt x="28789" y="33025"/>
                  <a:pt x="28734" y="33065"/>
                  <a:pt x="28676" y="33107"/>
                </a:cubicBezTo>
                <a:cubicBezTo>
                  <a:pt x="28655" y="33116"/>
                  <a:pt x="28636" y="33126"/>
                  <a:pt x="28615" y="33137"/>
                </a:cubicBezTo>
                <a:cubicBezTo>
                  <a:pt x="28625" y="33133"/>
                  <a:pt x="28636" y="33131"/>
                  <a:pt x="28646" y="33126"/>
                </a:cubicBezTo>
                <a:lnTo>
                  <a:pt x="28646" y="33126"/>
                </a:lnTo>
                <a:cubicBezTo>
                  <a:pt x="28286" y="33381"/>
                  <a:pt x="27913" y="33653"/>
                  <a:pt x="27536" y="33954"/>
                </a:cubicBezTo>
                <a:cubicBezTo>
                  <a:pt x="28007" y="33402"/>
                  <a:pt x="28453" y="32824"/>
                  <a:pt x="28854" y="32242"/>
                </a:cubicBezTo>
                <a:cubicBezTo>
                  <a:pt x="28969" y="32076"/>
                  <a:pt x="29082" y="31898"/>
                  <a:pt x="29111" y="31699"/>
                </a:cubicBezTo>
                <a:cubicBezTo>
                  <a:pt x="29138" y="31501"/>
                  <a:pt x="29059" y="31271"/>
                  <a:pt x="28876" y="31188"/>
                </a:cubicBezTo>
                <a:cubicBezTo>
                  <a:pt x="28825" y="31166"/>
                  <a:pt x="28773" y="31156"/>
                  <a:pt x="28721" y="31156"/>
                </a:cubicBezTo>
                <a:cubicBezTo>
                  <a:pt x="28554" y="31156"/>
                  <a:pt x="28384" y="31255"/>
                  <a:pt x="28256" y="31372"/>
                </a:cubicBezTo>
                <a:cubicBezTo>
                  <a:pt x="27641" y="31928"/>
                  <a:pt x="27496" y="32796"/>
                  <a:pt x="27261" y="33553"/>
                </a:cubicBezTo>
                <a:cubicBezTo>
                  <a:pt x="27138" y="33943"/>
                  <a:pt x="26968" y="34271"/>
                  <a:pt x="26772" y="34592"/>
                </a:cubicBezTo>
                <a:cubicBezTo>
                  <a:pt x="26303" y="34997"/>
                  <a:pt x="25836" y="35437"/>
                  <a:pt x="25367" y="35919"/>
                </a:cubicBezTo>
                <a:cubicBezTo>
                  <a:pt x="25751" y="35225"/>
                  <a:pt x="26033" y="34442"/>
                  <a:pt x="26174" y="33756"/>
                </a:cubicBezTo>
                <a:cubicBezTo>
                  <a:pt x="26213" y="33574"/>
                  <a:pt x="26241" y="33382"/>
                  <a:pt x="26196" y="33202"/>
                </a:cubicBezTo>
                <a:cubicBezTo>
                  <a:pt x="26177" y="33128"/>
                  <a:pt x="26138" y="33057"/>
                  <a:pt x="26092" y="32994"/>
                </a:cubicBezTo>
                <a:cubicBezTo>
                  <a:pt x="26379" y="32545"/>
                  <a:pt x="26674" y="32097"/>
                  <a:pt x="26981" y="31651"/>
                </a:cubicBezTo>
                <a:cubicBezTo>
                  <a:pt x="27836" y="31044"/>
                  <a:pt x="28924" y="30803"/>
                  <a:pt x="29798" y="30210"/>
                </a:cubicBezTo>
                <a:cubicBezTo>
                  <a:pt x="29994" y="30076"/>
                  <a:pt x="30202" y="29845"/>
                  <a:pt x="30099" y="29627"/>
                </a:cubicBezTo>
                <a:cubicBezTo>
                  <a:pt x="30041" y="29509"/>
                  <a:pt x="29905" y="29450"/>
                  <a:pt x="29776" y="29450"/>
                </a:cubicBezTo>
                <a:cubicBezTo>
                  <a:pt x="29772" y="29450"/>
                  <a:pt x="29769" y="29450"/>
                  <a:pt x="29765" y="29450"/>
                </a:cubicBezTo>
                <a:cubicBezTo>
                  <a:pt x="29637" y="29450"/>
                  <a:pt x="29516" y="29498"/>
                  <a:pt x="29400" y="29548"/>
                </a:cubicBezTo>
                <a:cubicBezTo>
                  <a:pt x="28734" y="29849"/>
                  <a:pt x="28156" y="30308"/>
                  <a:pt x="27627" y="30808"/>
                </a:cubicBezTo>
                <a:cubicBezTo>
                  <a:pt x="27578" y="30857"/>
                  <a:pt x="27526" y="30903"/>
                  <a:pt x="27470" y="30953"/>
                </a:cubicBezTo>
                <a:cubicBezTo>
                  <a:pt x="28345" y="29720"/>
                  <a:pt x="29293" y="28497"/>
                  <a:pt x="30324" y="27288"/>
                </a:cubicBezTo>
                <a:cubicBezTo>
                  <a:pt x="30787" y="26960"/>
                  <a:pt x="31339" y="26748"/>
                  <a:pt x="31865" y="26571"/>
                </a:cubicBezTo>
                <a:cubicBezTo>
                  <a:pt x="32738" y="26292"/>
                  <a:pt x="33658" y="26074"/>
                  <a:pt x="34383" y="25514"/>
                </a:cubicBezTo>
                <a:cubicBezTo>
                  <a:pt x="34498" y="25425"/>
                  <a:pt x="34618" y="25292"/>
                  <a:pt x="34570" y="25156"/>
                </a:cubicBezTo>
                <a:cubicBezTo>
                  <a:pt x="34529" y="25037"/>
                  <a:pt x="34390" y="25004"/>
                  <a:pt x="34254" y="25004"/>
                </a:cubicBezTo>
                <a:cubicBezTo>
                  <a:pt x="34218" y="25004"/>
                  <a:pt x="34183" y="25006"/>
                  <a:pt x="34149" y="25010"/>
                </a:cubicBezTo>
                <a:cubicBezTo>
                  <a:pt x="33064" y="25150"/>
                  <a:pt x="32149" y="25576"/>
                  <a:pt x="31353" y="26188"/>
                </a:cubicBezTo>
                <a:cubicBezTo>
                  <a:pt x="31454" y="26059"/>
                  <a:pt x="31544" y="25933"/>
                  <a:pt x="31613" y="25838"/>
                </a:cubicBezTo>
                <a:cubicBezTo>
                  <a:pt x="31828" y="25603"/>
                  <a:pt x="32050" y="25371"/>
                  <a:pt x="32272" y="25139"/>
                </a:cubicBezTo>
                <a:cubicBezTo>
                  <a:pt x="33282" y="24458"/>
                  <a:pt x="34290" y="23776"/>
                  <a:pt x="35298" y="23098"/>
                </a:cubicBezTo>
                <a:cubicBezTo>
                  <a:pt x="35767" y="22780"/>
                  <a:pt x="36250" y="22453"/>
                  <a:pt x="36580" y="21990"/>
                </a:cubicBezTo>
                <a:cubicBezTo>
                  <a:pt x="36667" y="21869"/>
                  <a:pt x="36746" y="21733"/>
                  <a:pt x="36761" y="21583"/>
                </a:cubicBezTo>
                <a:cubicBezTo>
                  <a:pt x="36789" y="21423"/>
                  <a:pt x="36726" y="21257"/>
                  <a:pt x="36591" y="21188"/>
                </a:cubicBezTo>
                <a:cubicBezTo>
                  <a:pt x="36540" y="21161"/>
                  <a:pt x="36484" y="21150"/>
                  <a:pt x="36427" y="21150"/>
                </a:cubicBezTo>
                <a:cubicBezTo>
                  <a:pt x="36336" y="21150"/>
                  <a:pt x="36240" y="21177"/>
                  <a:pt x="36151" y="21208"/>
                </a:cubicBezTo>
                <a:cubicBezTo>
                  <a:pt x="35692" y="21208"/>
                  <a:pt x="34985" y="21719"/>
                  <a:pt x="34617" y="21963"/>
                </a:cubicBezTo>
                <a:cubicBezTo>
                  <a:pt x="34137" y="22288"/>
                  <a:pt x="33693" y="22671"/>
                  <a:pt x="33306" y="23108"/>
                </a:cubicBezTo>
                <a:cubicBezTo>
                  <a:pt x="33104" y="23336"/>
                  <a:pt x="32915" y="23579"/>
                  <a:pt x="32746" y="23831"/>
                </a:cubicBezTo>
                <a:cubicBezTo>
                  <a:pt x="32749" y="23809"/>
                  <a:pt x="32754" y="23788"/>
                  <a:pt x="32754" y="23765"/>
                </a:cubicBezTo>
                <a:cubicBezTo>
                  <a:pt x="32757" y="23612"/>
                  <a:pt x="32683" y="23445"/>
                  <a:pt x="32541" y="23385"/>
                </a:cubicBezTo>
                <a:cubicBezTo>
                  <a:pt x="32501" y="23368"/>
                  <a:pt x="32461" y="23360"/>
                  <a:pt x="32422" y="23360"/>
                </a:cubicBezTo>
                <a:cubicBezTo>
                  <a:pt x="32218" y="23360"/>
                  <a:pt x="32024" y="23566"/>
                  <a:pt x="31904" y="23754"/>
                </a:cubicBezTo>
                <a:cubicBezTo>
                  <a:pt x="31792" y="23920"/>
                  <a:pt x="31180" y="24926"/>
                  <a:pt x="30811" y="25748"/>
                </a:cubicBezTo>
                <a:cubicBezTo>
                  <a:pt x="30860" y="25457"/>
                  <a:pt x="30864" y="25159"/>
                  <a:pt x="30814" y="24863"/>
                </a:cubicBezTo>
                <a:cubicBezTo>
                  <a:pt x="30788" y="24698"/>
                  <a:pt x="30738" y="24532"/>
                  <a:pt x="30626" y="24406"/>
                </a:cubicBezTo>
                <a:cubicBezTo>
                  <a:pt x="30544" y="24312"/>
                  <a:pt x="30421" y="24247"/>
                  <a:pt x="30298" y="24247"/>
                </a:cubicBezTo>
                <a:cubicBezTo>
                  <a:pt x="30258" y="24247"/>
                  <a:pt x="30217" y="24254"/>
                  <a:pt x="30179" y="24270"/>
                </a:cubicBezTo>
                <a:cubicBezTo>
                  <a:pt x="29957" y="24357"/>
                  <a:pt x="29908" y="24640"/>
                  <a:pt x="29881" y="24873"/>
                </a:cubicBezTo>
                <a:cubicBezTo>
                  <a:pt x="29706" y="26468"/>
                  <a:pt x="29157" y="27991"/>
                  <a:pt x="28318" y="29350"/>
                </a:cubicBezTo>
                <a:cubicBezTo>
                  <a:pt x="27902" y="29896"/>
                  <a:pt x="27500" y="30443"/>
                  <a:pt x="27115" y="30993"/>
                </a:cubicBezTo>
                <a:cubicBezTo>
                  <a:pt x="27457" y="30212"/>
                  <a:pt x="27672" y="29379"/>
                  <a:pt x="27723" y="28511"/>
                </a:cubicBezTo>
                <a:cubicBezTo>
                  <a:pt x="27734" y="28319"/>
                  <a:pt x="27737" y="28120"/>
                  <a:pt x="27670" y="27942"/>
                </a:cubicBezTo>
                <a:cubicBezTo>
                  <a:pt x="27598" y="27761"/>
                  <a:pt x="27440" y="27604"/>
                  <a:pt x="27248" y="27594"/>
                </a:cubicBezTo>
                <a:cubicBezTo>
                  <a:pt x="27238" y="27593"/>
                  <a:pt x="27228" y="27592"/>
                  <a:pt x="27218" y="27592"/>
                </a:cubicBezTo>
                <a:cubicBezTo>
                  <a:pt x="27048" y="27592"/>
                  <a:pt x="26890" y="27705"/>
                  <a:pt x="26799" y="27849"/>
                </a:cubicBezTo>
                <a:cubicBezTo>
                  <a:pt x="26702" y="28002"/>
                  <a:pt x="26663" y="28186"/>
                  <a:pt x="26634" y="28364"/>
                </a:cubicBezTo>
                <a:cubicBezTo>
                  <a:pt x="26511" y="29138"/>
                  <a:pt x="26540" y="29925"/>
                  <a:pt x="26495" y="30707"/>
                </a:cubicBezTo>
                <a:cubicBezTo>
                  <a:pt x="26469" y="31165"/>
                  <a:pt x="26434" y="31712"/>
                  <a:pt x="26293" y="32196"/>
                </a:cubicBezTo>
                <a:cubicBezTo>
                  <a:pt x="26153" y="32406"/>
                  <a:pt x="26018" y="32614"/>
                  <a:pt x="25881" y="32824"/>
                </a:cubicBezTo>
                <a:cubicBezTo>
                  <a:pt x="25867" y="32820"/>
                  <a:pt x="25857" y="32810"/>
                  <a:pt x="25844" y="32809"/>
                </a:cubicBezTo>
                <a:cubicBezTo>
                  <a:pt x="25824" y="32806"/>
                  <a:pt x="25805" y="32804"/>
                  <a:pt x="25786" y="32804"/>
                </a:cubicBezTo>
                <a:cubicBezTo>
                  <a:pt x="25740" y="32804"/>
                  <a:pt x="25696" y="32813"/>
                  <a:pt x="25652" y="32829"/>
                </a:cubicBezTo>
                <a:cubicBezTo>
                  <a:pt x="25707" y="32624"/>
                  <a:pt x="25757" y="32419"/>
                  <a:pt x="25794" y="32211"/>
                </a:cubicBezTo>
                <a:cubicBezTo>
                  <a:pt x="25820" y="32074"/>
                  <a:pt x="25841" y="31931"/>
                  <a:pt x="25803" y="31799"/>
                </a:cubicBezTo>
                <a:cubicBezTo>
                  <a:pt x="25763" y="31668"/>
                  <a:pt x="25649" y="31550"/>
                  <a:pt x="25514" y="31550"/>
                </a:cubicBezTo>
                <a:cubicBezTo>
                  <a:pt x="25512" y="31550"/>
                  <a:pt x="25510" y="31550"/>
                  <a:pt x="25507" y="31550"/>
                </a:cubicBezTo>
                <a:cubicBezTo>
                  <a:pt x="25319" y="31554"/>
                  <a:pt x="25212" y="31758"/>
                  <a:pt x="25143" y="31933"/>
                </a:cubicBezTo>
                <a:cubicBezTo>
                  <a:pt x="25014" y="32265"/>
                  <a:pt x="24895" y="32605"/>
                  <a:pt x="24777" y="32943"/>
                </a:cubicBezTo>
                <a:cubicBezTo>
                  <a:pt x="24810" y="32609"/>
                  <a:pt x="24833" y="32278"/>
                  <a:pt x="24839" y="31954"/>
                </a:cubicBezTo>
                <a:cubicBezTo>
                  <a:pt x="24845" y="31705"/>
                  <a:pt x="24839" y="31448"/>
                  <a:pt x="24746" y="31216"/>
                </a:cubicBezTo>
                <a:cubicBezTo>
                  <a:pt x="24651" y="30982"/>
                  <a:pt x="24448" y="30781"/>
                  <a:pt x="24200" y="30757"/>
                </a:cubicBezTo>
                <a:cubicBezTo>
                  <a:pt x="24184" y="30755"/>
                  <a:pt x="24169" y="30755"/>
                  <a:pt x="24154" y="30755"/>
                </a:cubicBezTo>
                <a:cubicBezTo>
                  <a:pt x="23924" y="30755"/>
                  <a:pt x="23707" y="30904"/>
                  <a:pt x="23580" y="31099"/>
                </a:cubicBezTo>
                <a:cubicBezTo>
                  <a:pt x="23480" y="31257"/>
                  <a:pt x="23428" y="31444"/>
                  <a:pt x="23394" y="31631"/>
                </a:cubicBezTo>
                <a:cubicBezTo>
                  <a:pt x="23325" y="31605"/>
                  <a:pt x="23248" y="31593"/>
                  <a:pt x="23169" y="31593"/>
                </a:cubicBezTo>
                <a:cubicBezTo>
                  <a:pt x="23033" y="31593"/>
                  <a:pt x="22891" y="31628"/>
                  <a:pt x="22770" y="31687"/>
                </a:cubicBezTo>
                <a:cubicBezTo>
                  <a:pt x="22232" y="31954"/>
                  <a:pt x="21922" y="32526"/>
                  <a:pt x="21677" y="33075"/>
                </a:cubicBezTo>
                <a:cubicBezTo>
                  <a:pt x="21145" y="34278"/>
                  <a:pt x="20840" y="35509"/>
                  <a:pt x="20562" y="36760"/>
                </a:cubicBezTo>
                <a:cubicBezTo>
                  <a:pt x="20259" y="37563"/>
                  <a:pt x="19978" y="38371"/>
                  <a:pt x="19714" y="39175"/>
                </a:cubicBezTo>
                <a:cubicBezTo>
                  <a:pt x="19892" y="38286"/>
                  <a:pt x="20034" y="37390"/>
                  <a:pt x="20137" y="36488"/>
                </a:cubicBezTo>
                <a:cubicBezTo>
                  <a:pt x="20163" y="36292"/>
                  <a:pt x="20164" y="36051"/>
                  <a:pt x="20001" y="35939"/>
                </a:cubicBezTo>
                <a:cubicBezTo>
                  <a:pt x="19952" y="35905"/>
                  <a:pt x="19896" y="35890"/>
                  <a:pt x="19839" y="35890"/>
                </a:cubicBezTo>
                <a:cubicBezTo>
                  <a:pt x="19709" y="35890"/>
                  <a:pt x="19572" y="35968"/>
                  <a:pt x="19496" y="36079"/>
                </a:cubicBezTo>
                <a:cubicBezTo>
                  <a:pt x="19386" y="36241"/>
                  <a:pt x="19367" y="36445"/>
                  <a:pt x="19354" y="36641"/>
                </a:cubicBezTo>
                <a:cubicBezTo>
                  <a:pt x="19270" y="37781"/>
                  <a:pt x="19184" y="38917"/>
                  <a:pt x="19099" y="40057"/>
                </a:cubicBezTo>
                <a:cubicBezTo>
                  <a:pt x="19059" y="40585"/>
                  <a:pt x="19016" y="40828"/>
                  <a:pt x="18987" y="41610"/>
                </a:cubicBezTo>
                <a:cubicBezTo>
                  <a:pt x="18610" y="42988"/>
                  <a:pt x="18289" y="44349"/>
                  <a:pt x="18019" y="45679"/>
                </a:cubicBezTo>
                <a:cubicBezTo>
                  <a:pt x="18019" y="45067"/>
                  <a:pt x="17976" y="44455"/>
                  <a:pt x="17879" y="43851"/>
                </a:cubicBezTo>
                <a:cubicBezTo>
                  <a:pt x="17776" y="43196"/>
                  <a:pt x="17593" y="42513"/>
                  <a:pt x="17113" y="42052"/>
                </a:cubicBezTo>
                <a:cubicBezTo>
                  <a:pt x="16974" y="41921"/>
                  <a:pt x="16811" y="41814"/>
                  <a:pt x="16630" y="41750"/>
                </a:cubicBezTo>
                <a:cubicBezTo>
                  <a:pt x="16646" y="40818"/>
                  <a:pt x="16666" y="39871"/>
                  <a:pt x="16693" y="38913"/>
                </a:cubicBezTo>
                <a:cubicBezTo>
                  <a:pt x="16696" y="38762"/>
                  <a:pt x="16702" y="38610"/>
                  <a:pt x="16703" y="38460"/>
                </a:cubicBezTo>
                <a:cubicBezTo>
                  <a:pt x="17113" y="37298"/>
                  <a:pt x="17701" y="36206"/>
                  <a:pt x="18458" y="35228"/>
                </a:cubicBezTo>
                <a:cubicBezTo>
                  <a:pt x="19105" y="34395"/>
                  <a:pt x="19905" y="33584"/>
                  <a:pt x="20051" y="32538"/>
                </a:cubicBezTo>
                <a:cubicBezTo>
                  <a:pt x="20087" y="32281"/>
                  <a:pt x="20057" y="31970"/>
                  <a:pt x="19838" y="31829"/>
                </a:cubicBezTo>
                <a:cubicBezTo>
                  <a:pt x="19761" y="31781"/>
                  <a:pt x="19675" y="31761"/>
                  <a:pt x="19586" y="31761"/>
                </a:cubicBezTo>
                <a:cubicBezTo>
                  <a:pt x="19448" y="31761"/>
                  <a:pt x="19303" y="31809"/>
                  <a:pt x="19177" y="31871"/>
                </a:cubicBezTo>
                <a:cubicBezTo>
                  <a:pt x="18322" y="32287"/>
                  <a:pt x="17809" y="33181"/>
                  <a:pt x="17454" y="34063"/>
                </a:cubicBezTo>
                <a:cubicBezTo>
                  <a:pt x="17146" y="34838"/>
                  <a:pt x="16912" y="35641"/>
                  <a:pt x="16766" y="36458"/>
                </a:cubicBezTo>
                <a:cubicBezTo>
                  <a:pt x="16796" y="35575"/>
                  <a:pt x="16832" y="34673"/>
                  <a:pt x="16872" y="33761"/>
                </a:cubicBezTo>
                <a:cubicBezTo>
                  <a:pt x="17403" y="32631"/>
                  <a:pt x="18100" y="31584"/>
                  <a:pt x="18934" y="30661"/>
                </a:cubicBezTo>
                <a:cubicBezTo>
                  <a:pt x="19070" y="30510"/>
                  <a:pt x="19217" y="30355"/>
                  <a:pt x="19288" y="30163"/>
                </a:cubicBezTo>
                <a:cubicBezTo>
                  <a:pt x="19356" y="29970"/>
                  <a:pt x="19329" y="29726"/>
                  <a:pt x="19162" y="29602"/>
                </a:cubicBezTo>
                <a:cubicBezTo>
                  <a:pt x="19089" y="29547"/>
                  <a:pt x="19004" y="29525"/>
                  <a:pt x="18916" y="29525"/>
                </a:cubicBezTo>
                <a:cubicBezTo>
                  <a:pt x="18768" y="29525"/>
                  <a:pt x="18610" y="29587"/>
                  <a:pt x="18480" y="29663"/>
                </a:cubicBezTo>
                <a:cubicBezTo>
                  <a:pt x="17833" y="30037"/>
                  <a:pt x="17383" y="30689"/>
                  <a:pt x="17120" y="31391"/>
                </a:cubicBezTo>
                <a:cubicBezTo>
                  <a:pt x="17059" y="31555"/>
                  <a:pt x="17008" y="31722"/>
                  <a:pt x="16963" y="31891"/>
                </a:cubicBezTo>
                <a:cubicBezTo>
                  <a:pt x="17010" y="31008"/>
                  <a:pt x="17062" y="30114"/>
                  <a:pt x="17119" y="29215"/>
                </a:cubicBezTo>
                <a:cubicBezTo>
                  <a:pt x="17360" y="28471"/>
                  <a:pt x="17728" y="27810"/>
                  <a:pt x="18213" y="27148"/>
                </a:cubicBezTo>
                <a:cubicBezTo>
                  <a:pt x="18817" y="26320"/>
                  <a:pt x="19498" y="25533"/>
                  <a:pt x="19945" y="24612"/>
                </a:cubicBezTo>
                <a:cubicBezTo>
                  <a:pt x="20074" y="24347"/>
                  <a:pt x="20175" y="24004"/>
                  <a:pt x="19987" y="23781"/>
                </a:cubicBezTo>
                <a:cubicBezTo>
                  <a:pt x="19894" y="23670"/>
                  <a:pt x="19749" y="23620"/>
                  <a:pt x="19603" y="23620"/>
                </a:cubicBezTo>
                <a:cubicBezTo>
                  <a:pt x="19543" y="23620"/>
                  <a:pt x="19483" y="23628"/>
                  <a:pt x="19426" y="23645"/>
                </a:cubicBezTo>
                <a:cubicBezTo>
                  <a:pt x="19228" y="23702"/>
                  <a:pt x="19066" y="23832"/>
                  <a:pt x="18917" y="23976"/>
                </a:cubicBezTo>
                <a:cubicBezTo>
                  <a:pt x="18187" y="24667"/>
                  <a:pt x="17715" y="25602"/>
                  <a:pt x="17434" y="26570"/>
                </a:cubicBezTo>
                <a:cubicBezTo>
                  <a:pt x="17367" y="26796"/>
                  <a:pt x="17305" y="27029"/>
                  <a:pt x="17252" y="27267"/>
                </a:cubicBezTo>
                <a:cubicBezTo>
                  <a:pt x="17355" y="25831"/>
                  <a:pt x="17474" y="24392"/>
                  <a:pt x="17611" y="22952"/>
                </a:cubicBezTo>
                <a:cubicBezTo>
                  <a:pt x="18115" y="21634"/>
                  <a:pt x="19095" y="20506"/>
                  <a:pt x="19842" y="19283"/>
                </a:cubicBezTo>
                <a:cubicBezTo>
                  <a:pt x="19992" y="19037"/>
                  <a:pt x="20137" y="18774"/>
                  <a:pt x="20159" y="18487"/>
                </a:cubicBezTo>
                <a:cubicBezTo>
                  <a:pt x="20180" y="18200"/>
                  <a:pt x="20050" y="17880"/>
                  <a:pt x="19783" y="17774"/>
                </a:cubicBezTo>
                <a:cubicBezTo>
                  <a:pt x="19717" y="17748"/>
                  <a:pt x="19647" y="17736"/>
                  <a:pt x="19577" y="17736"/>
                </a:cubicBezTo>
                <a:cubicBezTo>
                  <a:pt x="19424" y="17736"/>
                  <a:pt x="19268" y="17793"/>
                  <a:pt x="19142" y="17882"/>
                </a:cubicBezTo>
                <a:cubicBezTo>
                  <a:pt x="18960" y="18012"/>
                  <a:pt x="18830" y="18204"/>
                  <a:pt x="18715" y="18398"/>
                </a:cubicBezTo>
                <a:cubicBezTo>
                  <a:pt x="18293" y="19103"/>
                  <a:pt x="18031" y="19888"/>
                  <a:pt x="17844" y="20686"/>
                </a:cubicBezTo>
                <a:cubicBezTo>
                  <a:pt x="18044" y="18865"/>
                  <a:pt x="18273" y="17073"/>
                  <a:pt x="18538" y="15324"/>
                </a:cubicBezTo>
                <a:cubicBezTo>
                  <a:pt x="18824" y="13875"/>
                  <a:pt x="19422" y="12410"/>
                  <a:pt x="20044" y="11170"/>
                </a:cubicBezTo>
                <a:cubicBezTo>
                  <a:pt x="21124" y="10097"/>
                  <a:pt x="22206" y="9026"/>
                  <a:pt x="23286" y="7953"/>
                </a:cubicBezTo>
                <a:cubicBezTo>
                  <a:pt x="23473" y="7771"/>
                  <a:pt x="23663" y="7578"/>
                  <a:pt x="23756" y="7334"/>
                </a:cubicBezTo>
                <a:cubicBezTo>
                  <a:pt x="23967" y="6779"/>
                  <a:pt x="23683" y="6574"/>
                  <a:pt x="23308" y="6574"/>
                </a:cubicBezTo>
                <a:cubicBezTo>
                  <a:pt x="23083" y="6574"/>
                  <a:pt x="22825" y="6648"/>
                  <a:pt x="22622" y="6765"/>
                </a:cubicBezTo>
                <a:cubicBezTo>
                  <a:pt x="22565" y="6798"/>
                  <a:pt x="22512" y="6833"/>
                  <a:pt x="22466" y="6871"/>
                </a:cubicBezTo>
                <a:cubicBezTo>
                  <a:pt x="21706" y="7502"/>
                  <a:pt x="21085" y="8381"/>
                  <a:pt x="20639" y="9260"/>
                </a:cubicBezTo>
                <a:cubicBezTo>
                  <a:pt x="20500" y="9535"/>
                  <a:pt x="20382" y="9845"/>
                  <a:pt x="20265" y="10160"/>
                </a:cubicBezTo>
                <a:cubicBezTo>
                  <a:pt x="20005" y="10628"/>
                  <a:pt x="19740" y="11144"/>
                  <a:pt x="19485" y="11694"/>
                </a:cubicBezTo>
                <a:cubicBezTo>
                  <a:pt x="19443" y="11746"/>
                  <a:pt x="19404" y="11798"/>
                  <a:pt x="19358" y="11846"/>
                </a:cubicBezTo>
                <a:lnTo>
                  <a:pt x="19358" y="11846"/>
                </a:lnTo>
                <a:lnTo>
                  <a:pt x="19463" y="11740"/>
                </a:lnTo>
                <a:lnTo>
                  <a:pt x="19463" y="11740"/>
                </a:lnTo>
                <a:cubicBezTo>
                  <a:pt x="19264" y="12178"/>
                  <a:pt x="19069" y="12635"/>
                  <a:pt x="18895" y="13105"/>
                </a:cubicBezTo>
                <a:cubicBezTo>
                  <a:pt x="19062" y="12147"/>
                  <a:pt x="19240" y="11210"/>
                  <a:pt x="19427" y="10298"/>
                </a:cubicBezTo>
                <a:cubicBezTo>
                  <a:pt x="19829" y="9721"/>
                  <a:pt x="20218" y="9136"/>
                  <a:pt x="20603" y="8548"/>
                </a:cubicBezTo>
                <a:cubicBezTo>
                  <a:pt x="20768" y="8299"/>
                  <a:pt x="21759" y="7258"/>
                  <a:pt x="21154" y="6998"/>
                </a:cubicBezTo>
                <a:cubicBezTo>
                  <a:pt x="21117" y="6983"/>
                  <a:pt x="21079" y="6976"/>
                  <a:pt x="21042" y="6976"/>
                </a:cubicBezTo>
                <a:cubicBezTo>
                  <a:pt x="20894" y="6976"/>
                  <a:pt x="20750" y="7086"/>
                  <a:pt x="20643" y="7173"/>
                </a:cubicBezTo>
                <a:cubicBezTo>
                  <a:pt x="20357" y="7408"/>
                  <a:pt x="20132" y="7778"/>
                  <a:pt x="19965" y="8105"/>
                </a:cubicBezTo>
                <a:cubicBezTo>
                  <a:pt x="19929" y="8180"/>
                  <a:pt x="19902" y="8259"/>
                  <a:pt x="19866" y="8333"/>
                </a:cubicBezTo>
                <a:cubicBezTo>
                  <a:pt x="20132" y="7226"/>
                  <a:pt x="20417" y="6167"/>
                  <a:pt x="20722" y="5163"/>
                </a:cubicBezTo>
                <a:cubicBezTo>
                  <a:pt x="20935" y="4711"/>
                  <a:pt x="21175" y="4274"/>
                  <a:pt x="21477" y="3837"/>
                </a:cubicBezTo>
                <a:cubicBezTo>
                  <a:pt x="22092" y="2948"/>
                  <a:pt x="22774" y="2097"/>
                  <a:pt x="23262" y="1129"/>
                </a:cubicBezTo>
                <a:cubicBezTo>
                  <a:pt x="23432" y="792"/>
                  <a:pt x="23549" y="318"/>
                  <a:pt x="23246" y="90"/>
                </a:cubicBezTo>
                <a:cubicBezTo>
                  <a:pt x="23163" y="27"/>
                  <a:pt x="23071" y="1"/>
                  <a:pt x="229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1"/>
          <p:cNvSpPr/>
          <p:nvPr/>
        </p:nvSpPr>
        <p:spPr>
          <a:xfrm flipH="1">
            <a:off x="7276900" y="3503950"/>
            <a:ext cx="1867100" cy="1298425"/>
          </a:xfrm>
          <a:custGeom>
            <a:avLst/>
            <a:gdLst/>
            <a:ahLst/>
            <a:cxnLst/>
            <a:rect l="l" t="t" r="r" b="b"/>
            <a:pathLst>
              <a:path w="74684" h="51937" extrusionOk="0">
                <a:moveTo>
                  <a:pt x="34275" y="0"/>
                </a:moveTo>
                <a:cubicBezTo>
                  <a:pt x="32435" y="0"/>
                  <a:pt x="30578" y="296"/>
                  <a:pt x="28807" y="792"/>
                </a:cubicBezTo>
                <a:cubicBezTo>
                  <a:pt x="27652" y="1116"/>
                  <a:pt x="26502" y="1531"/>
                  <a:pt x="25533" y="2237"/>
                </a:cubicBezTo>
                <a:cubicBezTo>
                  <a:pt x="24307" y="3127"/>
                  <a:pt x="23298" y="4431"/>
                  <a:pt x="22465" y="5697"/>
                </a:cubicBezTo>
                <a:cubicBezTo>
                  <a:pt x="21507" y="4470"/>
                  <a:pt x="20003" y="3687"/>
                  <a:pt x="18450" y="3603"/>
                </a:cubicBezTo>
                <a:cubicBezTo>
                  <a:pt x="18355" y="3598"/>
                  <a:pt x="18261" y="3595"/>
                  <a:pt x="18166" y="3595"/>
                </a:cubicBezTo>
                <a:cubicBezTo>
                  <a:pt x="17079" y="3595"/>
                  <a:pt x="15990" y="3929"/>
                  <a:pt x="15110" y="4564"/>
                </a:cubicBezTo>
                <a:cubicBezTo>
                  <a:pt x="14153" y="5257"/>
                  <a:pt x="13337" y="6326"/>
                  <a:pt x="13100" y="7483"/>
                </a:cubicBezTo>
                <a:cubicBezTo>
                  <a:pt x="12110" y="5880"/>
                  <a:pt x="10216" y="4954"/>
                  <a:pt x="8345" y="4954"/>
                </a:cubicBezTo>
                <a:cubicBezTo>
                  <a:pt x="7501" y="4954"/>
                  <a:pt x="6661" y="5142"/>
                  <a:pt x="5911" y="5542"/>
                </a:cubicBezTo>
                <a:cubicBezTo>
                  <a:pt x="4979" y="6040"/>
                  <a:pt x="4212" y="6798"/>
                  <a:pt x="3538" y="7611"/>
                </a:cubicBezTo>
                <a:cubicBezTo>
                  <a:pt x="1416" y="10176"/>
                  <a:pt x="254" y="12898"/>
                  <a:pt x="0" y="16217"/>
                </a:cubicBezTo>
                <a:lnTo>
                  <a:pt x="0" y="51936"/>
                </a:lnTo>
                <a:lnTo>
                  <a:pt x="73900" y="51936"/>
                </a:lnTo>
                <a:lnTo>
                  <a:pt x="74378" y="35694"/>
                </a:lnTo>
                <a:cubicBezTo>
                  <a:pt x="74602" y="33102"/>
                  <a:pt x="74683" y="30498"/>
                  <a:pt x="74621" y="27897"/>
                </a:cubicBezTo>
                <a:cubicBezTo>
                  <a:pt x="74593" y="26753"/>
                  <a:pt x="74536" y="25603"/>
                  <a:pt x="74303" y="24482"/>
                </a:cubicBezTo>
                <a:cubicBezTo>
                  <a:pt x="73983" y="22935"/>
                  <a:pt x="73333" y="21475"/>
                  <a:pt x="72575" y="20090"/>
                </a:cubicBezTo>
                <a:cubicBezTo>
                  <a:pt x="71191" y="17562"/>
                  <a:pt x="69386" y="15203"/>
                  <a:pt x="67002" y="13585"/>
                </a:cubicBezTo>
                <a:cubicBezTo>
                  <a:pt x="65175" y="12345"/>
                  <a:pt x="62976" y="11577"/>
                  <a:pt x="60785" y="11577"/>
                </a:cubicBezTo>
                <a:cubicBezTo>
                  <a:pt x="60116" y="11577"/>
                  <a:pt x="59447" y="11649"/>
                  <a:pt x="58790" y="11801"/>
                </a:cubicBezTo>
                <a:cubicBezTo>
                  <a:pt x="58285" y="11918"/>
                  <a:pt x="57873" y="12084"/>
                  <a:pt x="57468" y="12406"/>
                </a:cubicBezTo>
                <a:cubicBezTo>
                  <a:pt x="56657" y="10328"/>
                  <a:pt x="54811" y="8682"/>
                  <a:pt x="52654" y="8114"/>
                </a:cubicBezTo>
                <a:cubicBezTo>
                  <a:pt x="52078" y="7963"/>
                  <a:pt x="51475" y="7889"/>
                  <a:pt x="50867" y="7889"/>
                </a:cubicBezTo>
                <a:cubicBezTo>
                  <a:pt x="49200" y="7889"/>
                  <a:pt x="47499" y="8445"/>
                  <a:pt x="46231" y="9479"/>
                </a:cubicBezTo>
                <a:cubicBezTo>
                  <a:pt x="46041" y="5753"/>
                  <a:pt x="43235" y="2481"/>
                  <a:pt x="39791" y="1042"/>
                </a:cubicBezTo>
                <a:cubicBezTo>
                  <a:pt x="38044" y="313"/>
                  <a:pt x="36168" y="0"/>
                  <a:pt x="34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1"/>
          <p:cNvSpPr/>
          <p:nvPr/>
        </p:nvSpPr>
        <p:spPr>
          <a:xfrm flipH="1">
            <a:off x="5590575" y="4395050"/>
            <a:ext cx="1319075" cy="407400"/>
          </a:xfrm>
          <a:custGeom>
            <a:avLst/>
            <a:gdLst/>
            <a:ahLst/>
            <a:cxnLst/>
            <a:rect l="l" t="t" r="r" b="b"/>
            <a:pathLst>
              <a:path w="52763" h="16296" extrusionOk="0">
                <a:moveTo>
                  <a:pt x="9512" y="1"/>
                </a:moveTo>
                <a:cubicBezTo>
                  <a:pt x="8493" y="1"/>
                  <a:pt x="7477" y="135"/>
                  <a:pt x="6580" y="597"/>
                </a:cubicBezTo>
                <a:cubicBezTo>
                  <a:pt x="5584" y="1113"/>
                  <a:pt x="4828" y="1984"/>
                  <a:pt x="4099" y="2835"/>
                </a:cubicBezTo>
                <a:cubicBezTo>
                  <a:pt x="3451" y="3591"/>
                  <a:pt x="2803" y="4348"/>
                  <a:pt x="2155" y="5105"/>
                </a:cubicBezTo>
                <a:lnTo>
                  <a:pt x="1" y="15872"/>
                </a:lnTo>
                <a:lnTo>
                  <a:pt x="52762" y="16295"/>
                </a:lnTo>
                <a:cubicBezTo>
                  <a:pt x="51755" y="13816"/>
                  <a:pt x="49879" y="10979"/>
                  <a:pt x="48560" y="8651"/>
                </a:cubicBezTo>
                <a:cubicBezTo>
                  <a:pt x="47091" y="6061"/>
                  <a:pt x="45237" y="3416"/>
                  <a:pt x="42428" y="2431"/>
                </a:cubicBezTo>
                <a:cubicBezTo>
                  <a:pt x="41469" y="2095"/>
                  <a:pt x="40445" y="1974"/>
                  <a:pt x="39428" y="1974"/>
                </a:cubicBezTo>
                <a:cubicBezTo>
                  <a:pt x="39361" y="1974"/>
                  <a:pt x="39294" y="1975"/>
                  <a:pt x="39227" y="1976"/>
                </a:cubicBezTo>
                <a:cubicBezTo>
                  <a:pt x="34640" y="2047"/>
                  <a:pt x="30723" y="4432"/>
                  <a:pt x="28299" y="8327"/>
                </a:cubicBezTo>
                <a:cubicBezTo>
                  <a:pt x="27131" y="6932"/>
                  <a:pt x="25594" y="5795"/>
                  <a:pt x="23828" y="5362"/>
                </a:cubicBezTo>
                <a:cubicBezTo>
                  <a:pt x="23247" y="5219"/>
                  <a:pt x="22639" y="5138"/>
                  <a:pt x="22037" y="5138"/>
                </a:cubicBezTo>
                <a:cubicBezTo>
                  <a:pt x="20809" y="5138"/>
                  <a:pt x="19603" y="5472"/>
                  <a:pt x="18695" y="6286"/>
                </a:cubicBezTo>
                <a:cubicBezTo>
                  <a:pt x="17356" y="3991"/>
                  <a:pt x="15838" y="1539"/>
                  <a:pt x="13360" y="578"/>
                </a:cubicBezTo>
                <a:cubicBezTo>
                  <a:pt x="12457" y="226"/>
                  <a:pt x="11482" y="103"/>
                  <a:pt x="10515" y="37"/>
                </a:cubicBezTo>
                <a:cubicBezTo>
                  <a:pt x="10183" y="15"/>
                  <a:pt x="9848" y="1"/>
                  <a:pt x="95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1"/>
          <p:cNvSpPr/>
          <p:nvPr/>
        </p:nvSpPr>
        <p:spPr>
          <a:xfrm rot="5400000" flipH="1">
            <a:off x="8195215" y="-124352"/>
            <a:ext cx="820723" cy="1069447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1"/>
          <p:cNvSpPr/>
          <p:nvPr/>
        </p:nvSpPr>
        <p:spPr>
          <a:xfrm rot="5400000" flipH="1">
            <a:off x="7538397" y="-144124"/>
            <a:ext cx="1039975" cy="1328241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4" name="Google Shape;5614;p31"/>
          <p:cNvGrpSpPr/>
          <p:nvPr/>
        </p:nvGrpSpPr>
        <p:grpSpPr>
          <a:xfrm>
            <a:off x="8472475" y="1146763"/>
            <a:ext cx="671525" cy="1423725"/>
            <a:chOff x="8472475" y="1146763"/>
            <a:chExt cx="671525" cy="1423725"/>
          </a:xfrm>
        </p:grpSpPr>
        <p:sp>
          <p:nvSpPr>
            <p:cNvPr id="5615" name="Google Shape;5615;p31"/>
            <p:cNvSpPr/>
            <p:nvPr/>
          </p:nvSpPr>
          <p:spPr>
            <a:xfrm>
              <a:off x="8653450" y="1146788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8653450" y="1146763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8487425" y="1573063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8487425" y="1573113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8472550" y="1923688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8472475" y="1924638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1" name="Google Shape;5621;p31"/>
          <p:cNvGrpSpPr/>
          <p:nvPr/>
        </p:nvGrpSpPr>
        <p:grpSpPr>
          <a:xfrm>
            <a:off x="7594206" y="2869656"/>
            <a:ext cx="801279" cy="1129003"/>
            <a:chOff x="7594206" y="3022056"/>
            <a:chExt cx="801279" cy="1129003"/>
          </a:xfrm>
        </p:grpSpPr>
        <p:sp>
          <p:nvSpPr>
            <p:cNvPr id="5622" name="Google Shape;5622;p31"/>
            <p:cNvSpPr/>
            <p:nvPr/>
          </p:nvSpPr>
          <p:spPr>
            <a:xfrm>
              <a:off x="7836470" y="3387126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7994883" y="3349347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8139096" y="3280331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8103035" y="3319165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7674257" y="3851815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7594206" y="4015626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7996753" y="3851815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7978391" y="4015626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7733022" y="3303939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7720841" y="3313105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7983969" y="3220692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7808671" y="3607772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7994612" y="3579761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8116814" y="3471760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8172594" y="3534776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8158875" y="3491358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8059256" y="3460303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7819163" y="3481951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7676006" y="3563992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7741796" y="3509268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7643383" y="3456443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7983788" y="3058207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7813495" y="3036016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7950833" y="3022056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7728047" y="3070298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7" name="Google Shape;5647;p31"/>
          <p:cNvSpPr/>
          <p:nvPr/>
        </p:nvSpPr>
        <p:spPr>
          <a:xfrm flipH="1">
            <a:off x="6649850" y="3923125"/>
            <a:ext cx="2494150" cy="879250"/>
          </a:xfrm>
          <a:custGeom>
            <a:avLst/>
            <a:gdLst/>
            <a:ahLst/>
            <a:cxnLst/>
            <a:rect l="l" t="t" r="r" b="b"/>
            <a:pathLst>
              <a:path w="99766" h="35170" extrusionOk="0">
                <a:moveTo>
                  <a:pt x="46417" y="0"/>
                </a:moveTo>
                <a:cubicBezTo>
                  <a:pt x="44033" y="0"/>
                  <a:pt x="41619" y="320"/>
                  <a:pt x="39561" y="1490"/>
                </a:cubicBezTo>
                <a:cubicBezTo>
                  <a:pt x="38210" y="2258"/>
                  <a:pt x="37077" y="3356"/>
                  <a:pt x="35965" y="4442"/>
                </a:cubicBezTo>
                <a:cubicBezTo>
                  <a:pt x="33974" y="6383"/>
                  <a:pt x="32024" y="8336"/>
                  <a:pt x="31023" y="10929"/>
                </a:cubicBezTo>
                <a:cubicBezTo>
                  <a:pt x="29732" y="9982"/>
                  <a:pt x="28088" y="9695"/>
                  <a:pt x="26468" y="9695"/>
                </a:cubicBezTo>
                <a:cubicBezTo>
                  <a:pt x="26183" y="9695"/>
                  <a:pt x="25899" y="9704"/>
                  <a:pt x="25618" y="9720"/>
                </a:cubicBezTo>
                <a:cubicBezTo>
                  <a:pt x="24942" y="9758"/>
                  <a:pt x="24261" y="9832"/>
                  <a:pt x="23611" y="10030"/>
                </a:cubicBezTo>
                <a:cubicBezTo>
                  <a:pt x="21755" y="10598"/>
                  <a:pt x="20321" y="12224"/>
                  <a:pt x="19245" y="13839"/>
                </a:cubicBezTo>
                <a:cubicBezTo>
                  <a:pt x="17614" y="11833"/>
                  <a:pt x="15755" y="10013"/>
                  <a:pt x="13716" y="8423"/>
                </a:cubicBezTo>
                <a:cubicBezTo>
                  <a:pt x="12535" y="7502"/>
                  <a:pt x="11260" y="6643"/>
                  <a:pt x="9811" y="6266"/>
                </a:cubicBezTo>
                <a:cubicBezTo>
                  <a:pt x="9224" y="6114"/>
                  <a:pt x="8619" y="6045"/>
                  <a:pt x="8013" y="6045"/>
                </a:cubicBezTo>
                <a:cubicBezTo>
                  <a:pt x="7294" y="6045"/>
                  <a:pt x="6573" y="6142"/>
                  <a:pt x="5874" y="6311"/>
                </a:cubicBezTo>
                <a:cubicBezTo>
                  <a:pt x="3399" y="6909"/>
                  <a:pt x="986" y="8312"/>
                  <a:pt x="0" y="10658"/>
                </a:cubicBezTo>
                <a:lnTo>
                  <a:pt x="0" y="35169"/>
                </a:lnTo>
                <a:lnTo>
                  <a:pt x="99766" y="35169"/>
                </a:lnTo>
                <a:cubicBezTo>
                  <a:pt x="98499" y="32236"/>
                  <a:pt x="96595" y="23426"/>
                  <a:pt x="92043" y="23426"/>
                </a:cubicBezTo>
                <a:cubicBezTo>
                  <a:pt x="91746" y="23426"/>
                  <a:pt x="91438" y="23464"/>
                  <a:pt x="91118" y="23543"/>
                </a:cubicBezTo>
                <a:cubicBezTo>
                  <a:pt x="90912" y="23594"/>
                  <a:pt x="90699" y="23610"/>
                  <a:pt x="90483" y="23610"/>
                </a:cubicBezTo>
                <a:cubicBezTo>
                  <a:pt x="90097" y="23610"/>
                  <a:pt x="89701" y="23558"/>
                  <a:pt x="89318" y="23558"/>
                </a:cubicBezTo>
                <a:cubicBezTo>
                  <a:pt x="89279" y="23558"/>
                  <a:pt x="89239" y="23558"/>
                  <a:pt x="89200" y="23559"/>
                </a:cubicBezTo>
                <a:cubicBezTo>
                  <a:pt x="88480" y="22013"/>
                  <a:pt x="87416" y="20629"/>
                  <a:pt x="86107" y="19535"/>
                </a:cubicBezTo>
                <a:cubicBezTo>
                  <a:pt x="85314" y="18872"/>
                  <a:pt x="84418" y="18310"/>
                  <a:pt x="83421" y="18048"/>
                </a:cubicBezTo>
                <a:cubicBezTo>
                  <a:pt x="82922" y="17919"/>
                  <a:pt x="82409" y="17868"/>
                  <a:pt x="81893" y="17868"/>
                </a:cubicBezTo>
                <a:cubicBezTo>
                  <a:pt x="81429" y="17868"/>
                  <a:pt x="80963" y="17909"/>
                  <a:pt x="80503" y="17973"/>
                </a:cubicBezTo>
                <a:cubicBezTo>
                  <a:pt x="77268" y="18420"/>
                  <a:pt x="74320" y="20104"/>
                  <a:pt x="72040" y="22440"/>
                </a:cubicBezTo>
                <a:cubicBezTo>
                  <a:pt x="71035" y="20676"/>
                  <a:pt x="69893" y="18990"/>
                  <a:pt x="68628" y="17403"/>
                </a:cubicBezTo>
                <a:cubicBezTo>
                  <a:pt x="67746" y="16300"/>
                  <a:pt x="66695" y="15178"/>
                  <a:pt x="65304" y="14935"/>
                </a:cubicBezTo>
                <a:cubicBezTo>
                  <a:pt x="65061" y="14893"/>
                  <a:pt x="64815" y="14872"/>
                  <a:pt x="64570" y="14872"/>
                </a:cubicBezTo>
                <a:cubicBezTo>
                  <a:pt x="63377" y="14872"/>
                  <a:pt x="62195" y="15357"/>
                  <a:pt x="61271" y="16132"/>
                </a:cubicBezTo>
                <a:cubicBezTo>
                  <a:pt x="59630" y="13376"/>
                  <a:pt x="58142" y="10532"/>
                  <a:pt x="56816" y="7612"/>
                </a:cubicBezTo>
                <a:cubicBezTo>
                  <a:pt x="55644" y="5031"/>
                  <a:pt x="54410" y="2183"/>
                  <a:pt x="51884" y="898"/>
                </a:cubicBezTo>
                <a:cubicBezTo>
                  <a:pt x="50563" y="226"/>
                  <a:pt x="49047" y="79"/>
                  <a:pt x="47567" y="23"/>
                </a:cubicBezTo>
                <a:cubicBezTo>
                  <a:pt x="47186" y="9"/>
                  <a:pt x="46801" y="0"/>
                  <a:pt x="464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31"/>
          <p:cNvSpPr/>
          <p:nvPr/>
        </p:nvSpPr>
        <p:spPr>
          <a:xfrm flipH="1">
            <a:off x="7426675" y="4393675"/>
            <a:ext cx="1717325" cy="408700"/>
          </a:xfrm>
          <a:custGeom>
            <a:avLst/>
            <a:gdLst/>
            <a:ahLst/>
            <a:cxnLst/>
            <a:rect l="l" t="t" r="r" b="b"/>
            <a:pathLst>
              <a:path w="68693" h="16348" extrusionOk="0">
                <a:moveTo>
                  <a:pt x="49485" y="1"/>
                </a:moveTo>
                <a:cubicBezTo>
                  <a:pt x="47318" y="1"/>
                  <a:pt x="45095" y="850"/>
                  <a:pt x="43445" y="2290"/>
                </a:cubicBezTo>
                <a:cubicBezTo>
                  <a:pt x="42024" y="3531"/>
                  <a:pt x="41047" y="5325"/>
                  <a:pt x="39564" y="6493"/>
                </a:cubicBezTo>
                <a:cubicBezTo>
                  <a:pt x="38947" y="5698"/>
                  <a:pt x="38034" y="5044"/>
                  <a:pt x="37033" y="5044"/>
                </a:cubicBezTo>
                <a:cubicBezTo>
                  <a:pt x="36999" y="5044"/>
                  <a:pt x="36964" y="5045"/>
                  <a:pt x="36930" y="5046"/>
                </a:cubicBezTo>
                <a:cubicBezTo>
                  <a:pt x="35889" y="5094"/>
                  <a:pt x="34893" y="6048"/>
                  <a:pt x="35156" y="7057"/>
                </a:cubicBezTo>
                <a:cubicBezTo>
                  <a:pt x="34461" y="6773"/>
                  <a:pt x="33706" y="6620"/>
                  <a:pt x="32955" y="6620"/>
                </a:cubicBezTo>
                <a:cubicBezTo>
                  <a:pt x="32193" y="6620"/>
                  <a:pt x="31437" y="6778"/>
                  <a:pt x="30755" y="7120"/>
                </a:cubicBezTo>
                <a:cubicBezTo>
                  <a:pt x="29403" y="7797"/>
                  <a:pt x="28490" y="9220"/>
                  <a:pt x="28534" y="10731"/>
                </a:cubicBezTo>
                <a:cubicBezTo>
                  <a:pt x="26972" y="8035"/>
                  <a:pt x="25028" y="5565"/>
                  <a:pt x="22776" y="3413"/>
                </a:cubicBezTo>
                <a:cubicBezTo>
                  <a:pt x="21556" y="2247"/>
                  <a:pt x="20091" y="1116"/>
                  <a:pt x="18408" y="1116"/>
                </a:cubicBezTo>
                <a:cubicBezTo>
                  <a:pt x="18388" y="1116"/>
                  <a:pt x="18369" y="1117"/>
                  <a:pt x="18349" y="1117"/>
                </a:cubicBezTo>
                <a:cubicBezTo>
                  <a:pt x="16829" y="1140"/>
                  <a:pt x="15480" y="2102"/>
                  <a:pt x="14424" y="3196"/>
                </a:cubicBezTo>
                <a:cubicBezTo>
                  <a:pt x="12710" y="4973"/>
                  <a:pt x="11582" y="7090"/>
                  <a:pt x="11000" y="9489"/>
                </a:cubicBezTo>
                <a:cubicBezTo>
                  <a:pt x="10450" y="8691"/>
                  <a:pt x="9899" y="7890"/>
                  <a:pt x="9347" y="7092"/>
                </a:cubicBezTo>
                <a:cubicBezTo>
                  <a:pt x="8603" y="6011"/>
                  <a:pt x="7672" y="4821"/>
                  <a:pt x="6362" y="4755"/>
                </a:cubicBezTo>
                <a:cubicBezTo>
                  <a:pt x="6324" y="4753"/>
                  <a:pt x="6285" y="4752"/>
                  <a:pt x="6246" y="4752"/>
                </a:cubicBezTo>
                <a:cubicBezTo>
                  <a:pt x="5087" y="4752"/>
                  <a:pt x="4112" y="5660"/>
                  <a:pt x="3387" y="6580"/>
                </a:cubicBezTo>
                <a:cubicBezTo>
                  <a:pt x="1268" y="9267"/>
                  <a:pt x="151" y="12929"/>
                  <a:pt x="0" y="16347"/>
                </a:cubicBezTo>
                <a:lnTo>
                  <a:pt x="68692" y="16347"/>
                </a:lnTo>
                <a:cubicBezTo>
                  <a:pt x="68639" y="15022"/>
                  <a:pt x="68029" y="13269"/>
                  <a:pt x="67468" y="12062"/>
                </a:cubicBezTo>
                <a:cubicBezTo>
                  <a:pt x="66695" y="10400"/>
                  <a:pt x="65073" y="9149"/>
                  <a:pt x="63262" y="8864"/>
                </a:cubicBezTo>
                <a:cubicBezTo>
                  <a:pt x="62981" y="8820"/>
                  <a:pt x="62693" y="8798"/>
                  <a:pt x="62404" y="8798"/>
                </a:cubicBezTo>
                <a:cubicBezTo>
                  <a:pt x="60831" y="8798"/>
                  <a:pt x="59202" y="9443"/>
                  <a:pt x="58208" y="10631"/>
                </a:cubicBezTo>
                <a:cubicBezTo>
                  <a:pt x="57465" y="7044"/>
                  <a:pt x="56473" y="3076"/>
                  <a:pt x="53390" y="1096"/>
                </a:cubicBezTo>
                <a:cubicBezTo>
                  <a:pt x="52219" y="344"/>
                  <a:pt x="50863" y="1"/>
                  <a:pt x="494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9" name="Google Shape;5649;p31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650" name="Google Shape;5650;p31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2" name="Google Shape;5652;p31"/>
          <p:cNvGrpSpPr/>
          <p:nvPr/>
        </p:nvGrpSpPr>
        <p:grpSpPr>
          <a:xfrm>
            <a:off x="3702100" y="4791725"/>
            <a:ext cx="117850" cy="112175"/>
            <a:chOff x="3549700" y="4639325"/>
            <a:chExt cx="117850" cy="112175"/>
          </a:xfrm>
        </p:grpSpPr>
        <p:sp>
          <p:nvSpPr>
            <p:cNvPr id="5653" name="Google Shape;5653;p31"/>
            <p:cNvSpPr/>
            <p:nvPr/>
          </p:nvSpPr>
          <p:spPr>
            <a:xfrm>
              <a:off x="3549700" y="4639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3587950" y="4677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5" name="Google Shape;5655;p31"/>
          <p:cNvGrpSpPr/>
          <p:nvPr/>
        </p:nvGrpSpPr>
        <p:grpSpPr>
          <a:xfrm>
            <a:off x="1141050" y="5031325"/>
            <a:ext cx="117850" cy="112175"/>
            <a:chOff x="1141050" y="5031325"/>
            <a:chExt cx="117850" cy="112175"/>
          </a:xfrm>
        </p:grpSpPr>
        <p:sp>
          <p:nvSpPr>
            <p:cNvPr id="5656" name="Google Shape;5656;p31"/>
            <p:cNvSpPr/>
            <p:nvPr/>
          </p:nvSpPr>
          <p:spPr>
            <a:xfrm>
              <a:off x="1141050" y="5031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1179300" y="5069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8" name="Google Shape;5658;p31"/>
          <p:cNvGrpSpPr/>
          <p:nvPr/>
        </p:nvGrpSpPr>
        <p:grpSpPr>
          <a:xfrm>
            <a:off x="6934225" y="4684700"/>
            <a:ext cx="117850" cy="112175"/>
            <a:chOff x="6477025" y="4227500"/>
            <a:chExt cx="117850" cy="112175"/>
          </a:xfrm>
        </p:grpSpPr>
        <p:sp>
          <p:nvSpPr>
            <p:cNvPr id="5659" name="Google Shape;5659;p31"/>
            <p:cNvSpPr/>
            <p:nvPr/>
          </p:nvSpPr>
          <p:spPr>
            <a:xfrm>
              <a:off x="6477025" y="4227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6515275" y="4265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1" name="Google Shape;5661;p31"/>
          <p:cNvGrpSpPr/>
          <p:nvPr/>
        </p:nvGrpSpPr>
        <p:grpSpPr>
          <a:xfrm>
            <a:off x="8580775" y="4919150"/>
            <a:ext cx="117850" cy="112175"/>
            <a:chOff x="8275975" y="4614350"/>
            <a:chExt cx="117850" cy="112175"/>
          </a:xfrm>
        </p:grpSpPr>
        <p:sp>
          <p:nvSpPr>
            <p:cNvPr id="5662" name="Google Shape;5662;p31"/>
            <p:cNvSpPr/>
            <p:nvPr/>
          </p:nvSpPr>
          <p:spPr>
            <a:xfrm>
              <a:off x="8275975" y="46143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8314225" y="46526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4" name="Google Shape;5664;p31"/>
          <p:cNvGrpSpPr/>
          <p:nvPr/>
        </p:nvGrpSpPr>
        <p:grpSpPr>
          <a:xfrm>
            <a:off x="1258897" y="3664800"/>
            <a:ext cx="1285648" cy="1197277"/>
            <a:chOff x="1258897" y="3817200"/>
            <a:chExt cx="1285648" cy="1197277"/>
          </a:xfrm>
        </p:grpSpPr>
        <p:sp>
          <p:nvSpPr>
            <p:cNvPr id="5665" name="Google Shape;5665;p31"/>
            <p:cNvSpPr/>
            <p:nvPr/>
          </p:nvSpPr>
          <p:spPr>
            <a:xfrm>
              <a:off x="1883053" y="4731261"/>
              <a:ext cx="489938" cy="257632"/>
            </a:xfrm>
            <a:custGeom>
              <a:avLst/>
              <a:gdLst/>
              <a:ahLst/>
              <a:cxnLst/>
              <a:rect l="l" t="t" r="r" b="b"/>
              <a:pathLst>
                <a:path w="16250" h="8545" extrusionOk="0">
                  <a:moveTo>
                    <a:pt x="16006" y="1"/>
                  </a:moveTo>
                  <a:cubicBezTo>
                    <a:pt x="15995" y="1"/>
                    <a:pt x="15983" y="1"/>
                    <a:pt x="15971" y="3"/>
                  </a:cubicBezTo>
                  <a:cubicBezTo>
                    <a:pt x="8854" y="966"/>
                    <a:pt x="4566" y="3705"/>
                    <a:pt x="2216" y="5825"/>
                  </a:cubicBezTo>
                  <a:cubicBezTo>
                    <a:pt x="902" y="7009"/>
                    <a:pt x="1" y="8260"/>
                    <a:pt x="23" y="8451"/>
                  </a:cubicBezTo>
                  <a:lnTo>
                    <a:pt x="290" y="8457"/>
                  </a:lnTo>
                  <a:lnTo>
                    <a:pt x="293" y="8457"/>
                  </a:lnTo>
                  <a:lnTo>
                    <a:pt x="459" y="8545"/>
                  </a:lnTo>
                  <a:cubicBezTo>
                    <a:pt x="466" y="8534"/>
                    <a:pt x="1051" y="7480"/>
                    <a:pt x="2515" y="6159"/>
                  </a:cubicBezTo>
                  <a:cubicBezTo>
                    <a:pt x="4817" y="4082"/>
                    <a:pt x="9030" y="1410"/>
                    <a:pt x="16028" y="463"/>
                  </a:cubicBezTo>
                  <a:cubicBezTo>
                    <a:pt x="16156" y="447"/>
                    <a:pt x="16250" y="329"/>
                    <a:pt x="16232" y="201"/>
                  </a:cubicBezTo>
                  <a:cubicBezTo>
                    <a:pt x="16215" y="83"/>
                    <a:pt x="16120" y="1"/>
                    <a:pt x="16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1894963" y="4736658"/>
              <a:ext cx="64883" cy="192025"/>
            </a:xfrm>
            <a:custGeom>
              <a:avLst/>
              <a:gdLst/>
              <a:ahLst/>
              <a:cxnLst/>
              <a:rect l="l" t="t" r="r" b="b"/>
              <a:pathLst>
                <a:path w="2152" h="6369" extrusionOk="0">
                  <a:moveTo>
                    <a:pt x="1889" y="0"/>
                  </a:moveTo>
                  <a:cubicBezTo>
                    <a:pt x="1836" y="0"/>
                    <a:pt x="1782" y="18"/>
                    <a:pt x="1738" y="55"/>
                  </a:cubicBezTo>
                  <a:cubicBezTo>
                    <a:pt x="1667" y="115"/>
                    <a:pt x="1" y="1561"/>
                    <a:pt x="1382" y="6200"/>
                  </a:cubicBezTo>
                  <a:cubicBezTo>
                    <a:pt x="1400" y="6260"/>
                    <a:pt x="1441" y="6308"/>
                    <a:pt x="1493" y="6338"/>
                  </a:cubicBezTo>
                  <a:cubicBezTo>
                    <a:pt x="1527" y="6358"/>
                    <a:pt x="1566" y="6368"/>
                    <a:pt x="1607" y="6368"/>
                  </a:cubicBezTo>
                  <a:cubicBezTo>
                    <a:pt x="1630" y="6368"/>
                    <a:pt x="1653" y="6365"/>
                    <a:pt x="1676" y="6358"/>
                  </a:cubicBezTo>
                  <a:cubicBezTo>
                    <a:pt x="1799" y="6322"/>
                    <a:pt x="1870" y="6191"/>
                    <a:pt x="1833" y="6066"/>
                  </a:cubicBezTo>
                  <a:cubicBezTo>
                    <a:pt x="554" y="1779"/>
                    <a:pt x="2015" y="438"/>
                    <a:pt x="2039" y="416"/>
                  </a:cubicBezTo>
                  <a:cubicBezTo>
                    <a:pt x="2139" y="332"/>
                    <a:pt x="2152" y="185"/>
                    <a:pt x="2068" y="86"/>
                  </a:cubicBezTo>
                  <a:cubicBezTo>
                    <a:pt x="2023" y="29"/>
                    <a:pt x="1957" y="0"/>
                    <a:pt x="1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1945225" y="4704819"/>
              <a:ext cx="83033" cy="198900"/>
            </a:xfrm>
            <a:custGeom>
              <a:avLst/>
              <a:gdLst/>
              <a:ahLst/>
              <a:cxnLst/>
              <a:rect l="l" t="t" r="r" b="b"/>
              <a:pathLst>
                <a:path w="2754" h="6597" extrusionOk="0">
                  <a:moveTo>
                    <a:pt x="2493" y="0"/>
                  </a:moveTo>
                  <a:cubicBezTo>
                    <a:pt x="2426" y="0"/>
                    <a:pt x="2360" y="28"/>
                    <a:pt x="2314" y="81"/>
                  </a:cubicBezTo>
                  <a:cubicBezTo>
                    <a:pt x="2219" y="190"/>
                    <a:pt x="0" y="2793"/>
                    <a:pt x="560" y="6397"/>
                  </a:cubicBezTo>
                  <a:cubicBezTo>
                    <a:pt x="570" y="6470"/>
                    <a:pt x="617" y="6530"/>
                    <a:pt x="677" y="6566"/>
                  </a:cubicBezTo>
                  <a:cubicBezTo>
                    <a:pt x="711" y="6586"/>
                    <a:pt x="750" y="6597"/>
                    <a:pt x="790" y="6597"/>
                  </a:cubicBezTo>
                  <a:cubicBezTo>
                    <a:pt x="802" y="6597"/>
                    <a:pt x="815" y="6596"/>
                    <a:pt x="827" y="6594"/>
                  </a:cubicBezTo>
                  <a:cubicBezTo>
                    <a:pt x="956" y="6573"/>
                    <a:pt x="1044" y="6454"/>
                    <a:pt x="1024" y="6325"/>
                  </a:cubicBezTo>
                  <a:cubicBezTo>
                    <a:pt x="497" y="2945"/>
                    <a:pt x="2646" y="415"/>
                    <a:pt x="2668" y="390"/>
                  </a:cubicBezTo>
                  <a:cubicBezTo>
                    <a:pt x="2753" y="290"/>
                    <a:pt x="2742" y="142"/>
                    <a:pt x="2645" y="58"/>
                  </a:cubicBezTo>
                  <a:cubicBezTo>
                    <a:pt x="2601" y="19"/>
                    <a:pt x="254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1989095" y="4689020"/>
              <a:ext cx="112791" cy="195161"/>
            </a:xfrm>
            <a:custGeom>
              <a:avLst/>
              <a:gdLst/>
              <a:ahLst/>
              <a:cxnLst/>
              <a:rect l="l" t="t" r="r" b="b"/>
              <a:pathLst>
                <a:path w="3741" h="6473" extrusionOk="0">
                  <a:moveTo>
                    <a:pt x="3483" y="0"/>
                  </a:moveTo>
                  <a:cubicBezTo>
                    <a:pt x="3423" y="0"/>
                    <a:pt x="3363" y="23"/>
                    <a:pt x="3318" y="69"/>
                  </a:cubicBezTo>
                  <a:cubicBezTo>
                    <a:pt x="3182" y="205"/>
                    <a:pt x="0" y="3428"/>
                    <a:pt x="11" y="6238"/>
                  </a:cubicBezTo>
                  <a:cubicBezTo>
                    <a:pt x="14" y="6326"/>
                    <a:pt x="61" y="6401"/>
                    <a:pt x="133" y="6442"/>
                  </a:cubicBezTo>
                  <a:cubicBezTo>
                    <a:pt x="168" y="6463"/>
                    <a:pt x="206" y="6472"/>
                    <a:pt x="250" y="6473"/>
                  </a:cubicBezTo>
                  <a:cubicBezTo>
                    <a:pt x="378" y="6472"/>
                    <a:pt x="484" y="6367"/>
                    <a:pt x="484" y="6237"/>
                  </a:cubicBezTo>
                  <a:cubicBezTo>
                    <a:pt x="472" y="3623"/>
                    <a:pt x="3620" y="435"/>
                    <a:pt x="3651" y="401"/>
                  </a:cubicBezTo>
                  <a:cubicBezTo>
                    <a:pt x="3740" y="310"/>
                    <a:pt x="3740" y="160"/>
                    <a:pt x="3649" y="69"/>
                  </a:cubicBezTo>
                  <a:cubicBezTo>
                    <a:pt x="3603" y="23"/>
                    <a:pt x="3543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1916521" y="4933515"/>
              <a:ext cx="200980" cy="60029"/>
            </a:xfrm>
            <a:custGeom>
              <a:avLst/>
              <a:gdLst/>
              <a:ahLst/>
              <a:cxnLst/>
              <a:rect l="l" t="t" r="r" b="b"/>
              <a:pathLst>
                <a:path w="6666" h="1991" extrusionOk="0">
                  <a:moveTo>
                    <a:pt x="270" y="1"/>
                  </a:moveTo>
                  <a:cubicBezTo>
                    <a:pt x="193" y="1"/>
                    <a:pt x="118" y="37"/>
                    <a:pt x="73" y="105"/>
                  </a:cubicBezTo>
                  <a:cubicBezTo>
                    <a:pt x="1" y="214"/>
                    <a:pt x="32" y="359"/>
                    <a:pt x="140" y="430"/>
                  </a:cubicBezTo>
                  <a:cubicBezTo>
                    <a:pt x="359" y="574"/>
                    <a:pt x="575" y="706"/>
                    <a:pt x="788" y="825"/>
                  </a:cubicBezTo>
                  <a:cubicBezTo>
                    <a:pt x="2460" y="1765"/>
                    <a:pt x="3936" y="1990"/>
                    <a:pt x="4965" y="1990"/>
                  </a:cubicBezTo>
                  <a:cubicBezTo>
                    <a:pt x="5864" y="1990"/>
                    <a:pt x="6422" y="1819"/>
                    <a:pt x="6473" y="1801"/>
                  </a:cubicBezTo>
                  <a:cubicBezTo>
                    <a:pt x="6598" y="1762"/>
                    <a:pt x="6666" y="1630"/>
                    <a:pt x="6625" y="1506"/>
                  </a:cubicBezTo>
                  <a:cubicBezTo>
                    <a:pt x="6594" y="1406"/>
                    <a:pt x="6500" y="1343"/>
                    <a:pt x="6400" y="1343"/>
                  </a:cubicBezTo>
                  <a:cubicBezTo>
                    <a:pt x="6376" y="1343"/>
                    <a:pt x="6353" y="1346"/>
                    <a:pt x="6329" y="1354"/>
                  </a:cubicBezTo>
                  <a:cubicBezTo>
                    <a:pt x="6319" y="1358"/>
                    <a:pt x="5815" y="1511"/>
                    <a:pt x="4985" y="1511"/>
                  </a:cubicBezTo>
                  <a:cubicBezTo>
                    <a:pt x="3895" y="1511"/>
                    <a:pt x="2240" y="1247"/>
                    <a:pt x="399" y="38"/>
                  </a:cubicBezTo>
                  <a:cubicBezTo>
                    <a:pt x="359" y="13"/>
                    <a:pt x="31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1948994" y="4901977"/>
              <a:ext cx="209452" cy="47486"/>
            </a:xfrm>
            <a:custGeom>
              <a:avLst/>
              <a:gdLst/>
              <a:ahLst/>
              <a:cxnLst/>
              <a:rect l="l" t="t" r="r" b="b"/>
              <a:pathLst>
                <a:path w="6947" h="1575" extrusionOk="0">
                  <a:moveTo>
                    <a:pt x="263" y="0"/>
                  </a:moveTo>
                  <a:cubicBezTo>
                    <a:pt x="173" y="0"/>
                    <a:pt x="89" y="52"/>
                    <a:pt x="49" y="141"/>
                  </a:cubicBezTo>
                  <a:cubicBezTo>
                    <a:pt x="0" y="253"/>
                    <a:pt x="44" y="384"/>
                    <a:pt x="148" y="442"/>
                  </a:cubicBezTo>
                  <a:cubicBezTo>
                    <a:pt x="154" y="445"/>
                    <a:pt x="162" y="448"/>
                    <a:pt x="166" y="451"/>
                  </a:cubicBezTo>
                  <a:cubicBezTo>
                    <a:pt x="2103" y="1318"/>
                    <a:pt x="3621" y="1574"/>
                    <a:pt x="4720" y="1574"/>
                  </a:cubicBezTo>
                  <a:cubicBezTo>
                    <a:pt x="6046" y="1574"/>
                    <a:pt x="6761" y="1202"/>
                    <a:pt x="6865" y="1078"/>
                  </a:cubicBezTo>
                  <a:cubicBezTo>
                    <a:pt x="6947" y="980"/>
                    <a:pt x="6943" y="821"/>
                    <a:pt x="6844" y="739"/>
                  </a:cubicBezTo>
                  <a:cubicBezTo>
                    <a:pt x="6798" y="700"/>
                    <a:pt x="6742" y="680"/>
                    <a:pt x="6688" y="680"/>
                  </a:cubicBezTo>
                  <a:cubicBezTo>
                    <a:pt x="6626" y="680"/>
                    <a:pt x="6565" y="706"/>
                    <a:pt x="6521" y="759"/>
                  </a:cubicBezTo>
                  <a:cubicBezTo>
                    <a:pt x="6512" y="767"/>
                    <a:pt x="5926" y="1107"/>
                    <a:pt x="4711" y="1107"/>
                  </a:cubicBezTo>
                  <a:cubicBezTo>
                    <a:pt x="3703" y="1107"/>
                    <a:pt x="2262" y="873"/>
                    <a:pt x="360" y="21"/>
                  </a:cubicBezTo>
                  <a:cubicBezTo>
                    <a:pt x="328" y="7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1978964" y="4868147"/>
              <a:ext cx="217743" cy="42692"/>
            </a:xfrm>
            <a:custGeom>
              <a:avLst/>
              <a:gdLst/>
              <a:ahLst/>
              <a:cxnLst/>
              <a:rect l="l" t="t" r="r" b="b"/>
              <a:pathLst>
                <a:path w="7222" h="1416" extrusionOk="0">
                  <a:moveTo>
                    <a:pt x="6958" y="0"/>
                  </a:moveTo>
                  <a:cubicBezTo>
                    <a:pt x="6928" y="0"/>
                    <a:pt x="6898" y="6"/>
                    <a:pt x="6869" y="18"/>
                  </a:cubicBezTo>
                  <a:cubicBezTo>
                    <a:pt x="6836" y="32"/>
                    <a:pt x="4532" y="947"/>
                    <a:pt x="2538" y="947"/>
                  </a:cubicBezTo>
                  <a:cubicBezTo>
                    <a:pt x="1717" y="947"/>
                    <a:pt x="949" y="792"/>
                    <a:pt x="413" y="356"/>
                  </a:cubicBezTo>
                  <a:cubicBezTo>
                    <a:pt x="370" y="321"/>
                    <a:pt x="317" y="304"/>
                    <a:pt x="265" y="304"/>
                  </a:cubicBezTo>
                  <a:cubicBezTo>
                    <a:pt x="197" y="304"/>
                    <a:pt x="128" y="333"/>
                    <a:pt x="82" y="391"/>
                  </a:cubicBezTo>
                  <a:cubicBezTo>
                    <a:pt x="0" y="489"/>
                    <a:pt x="15" y="639"/>
                    <a:pt x="116" y="721"/>
                  </a:cubicBezTo>
                  <a:cubicBezTo>
                    <a:pt x="226" y="812"/>
                    <a:pt x="347" y="893"/>
                    <a:pt x="472" y="964"/>
                  </a:cubicBezTo>
                  <a:cubicBezTo>
                    <a:pt x="1059" y="1294"/>
                    <a:pt x="1791" y="1416"/>
                    <a:pt x="2551" y="1416"/>
                  </a:cubicBezTo>
                  <a:cubicBezTo>
                    <a:pt x="4624" y="1416"/>
                    <a:pt x="6905" y="510"/>
                    <a:pt x="7043" y="454"/>
                  </a:cubicBezTo>
                  <a:cubicBezTo>
                    <a:pt x="7164" y="406"/>
                    <a:pt x="7222" y="269"/>
                    <a:pt x="7173" y="149"/>
                  </a:cubicBezTo>
                  <a:cubicBezTo>
                    <a:pt x="7138" y="56"/>
                    <a:pt x="7051" y="0"/>
                    <a:pt x="6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2028020" y="4683502"/>
              <a:ext cx="128680" cy="174056"/>
            </a:xfrm>
            <a:custGeom>
              <a:avLst/>
              <a:gdLst/>
              <a:ahLst/>
              <a:cxnLst/>
              <a:rect l="l" t="t" r="r" b="b"/>
              <a:pathLst>
                <a:path w="4268" h="5773" extrusionOk="0">
                  <a:moveTo>
                    <a:pt x="4006" y="1"/>
                  </a:moveTo>
                  <a:cubicBezTo>
                    <a:pt x="3979" y="1"/>
                    <a:pt x="3951" y="6"/>
                    <a:pt x="3924" y="16"/>
                  </a:cubicBezTo>
                  <a:cubicBezTo>
                    <a:pt x="3570" y="145"/>
                    <a:pt x="752" y="3107"/>
                    <a:pt x="32" y="5468"/>
                  </a:cubicBezTo>
                  <a:cubicBezTo>
                    <a:pt x="0" y="5577"/>
                    <a:pt x="49" y="5688"/>
                    <a:pt x="143" y="5743"/>
                  </a:cubicBezTo>
                  <a:cubicBezTo>
                    <a:pt x="157" y="5749"/>
                    <a:pt x="172" y="5754"/>
                    <a:pt x="188" y="5762"/>
                  </a:cubicBezTo>
                  <a:cubicBezTo>
                    <a:pt x="212" y="5769"/>
                    <a:pt x="236" y="5773"/>
                    <a:pt x="259" y="5773"/>
                  </a:cubicBezTo>
                  <a:cubicBezTo>
                    <a:pt x="359" y="5773"/>
                    <a:pt x="451" y="5707"/>
                    <a:pt x="482" y="5606"/>
                  </a:cubicBezTo>
                  <a:cubicBezTo>
                    <a:pt x="1141" y="3440"/>
                    <a:pt x="3771" y="659"/>
                    <a:pt x="4101" y="451"/>
                  </a:cubicBezTo>
                  <a:cubicBezTo>
                    <a:pt x="4211" y="399"/>
                    <a:pt x="4267" y="273"/>
                    <a:pt x="4225" y="156"/>
                  </a:cubicBezTo>
                  <a:cubicBezTo>
                    <a:pt x="4190" y="61"/>
                    <a:pt x="4101" y="1"/>
                    <a:pt x="4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2016592" y="4822498"/>
              <a:ext cx="229713" cy="48150"/>
            </a:xfrm>
            <a:custGeom>
              <a:avLst/>
              <a:gdLst/>
              <a:ahLst/>
              <a:cxnLst/>
              <a:rect l="l" t="t" r="r" b="b"/>
              <a:pathLst>
                <a:path w="7619" h="1597" extrusionOk="0">
                  <a:moveTo>
                    <a:pt x="7349" y="1"/>
                  </a:moveTo>
                  <a:cubicBezTo>
                    <a:pt x="7318" y="1"/>
                    <a:pt x="7286" y="7"/>
                    <a:pt x="7256" y="20"/>
                  </a:cubicBezTo>
                  <a:cubicBezTo>
                    <a:pt x="7224" y="33"/>
                    <a:pt x="4659" y="1124"/>
                    <a:pt x="2030" y="1124"/>
                  </a:cubicBezTo>
                  <a:cubicBezTo>
                    <a:pt x="1450" y="1124"/>
                    <a:pt x="867" y="1071"/>
                    <a:pt x="307" y="942"/>
                  </a:cubicBezTo>
                  <a:cubicBezTo>
                    <a:pt x="289" y="938"/>
                    <a:pt x="271" y="936"/>
                    <a:pt x="253" y="936"/>
                  </a:cubicBezTo>
                  <a:cubicBezTo>
                    <a:pt x="147" y="936"/>
                    <a:pt x="49" y="1008"/>
                    <a:pt x="24" y="1118"/>
                  </a:cubicBezTo>
                  <a:cubicBezTo>
                    <a:pt x="0" y="1222"/>
                    <a:pt x="50" y="1326"/>
                    <a:pt x="138" y="1376"/>
                  </a:cubicBezTo>
                  <a:cubicBezTo>
                    <a:pt x="156" y="1387"/>
                    <a:pt x="178" y="1396"/>
                    <a:pt x="203" y="1398"/>
                  </a:cubicBezTo>
                  <a:cubicBezTo>
                    <a:pt x="808" y="1539"/>
                    <a:pt x="1435" y="1596"/>
                    <a:pt x="2054" y="1596"/>
                  </a:cubicBezTo>
                  <a:cubicBezTo>
                    <a:pt x="4750" y="1596"/>
                    <a:pt x="7312" y="507"/>
                    <a:pt x="7443" y="451"/>
                  </a:cubicBezTo>
                  <a:cubicBezTo>
                    <a:pt x="7562" y="400"/>
                    <a:pt x="7618" y="262"/>
                    <a:pt x="7567" y="143"/>
                  </a:cubicBezTo>
                  <a:cubicBezTo>
                    <a:pt x="7528" y="54"/>
                    <a:pt x="7441" y="1"/>
                    <a:pt x="7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2164242" y="4771453"/>
              <a:ext cx="171131" cy="36270"/>
            </a:xfrm>
            <a:custGeom>
              <a:avLst/>
              <a:gdLst/>
              <a:ahLst/>
              <a:cxnLst/>
              <a:rect l="l" t="t" r="r" b="b"/>
              <a:pathLst>
                <a:path w="5676" h="1203" extrusionOk="0">
                  <a:moveTo>
                    <a:pt x="5406" y="0"/>
                  </a:moveTo>
                  <a:cubicBezTo>
                    <a:pt x="5368" y="0"/>
                    <a:pt x="5328" y="10"/>
                    <a:pt x="5292" y="30"/>
                  </a:cubicBezTo>
                  <a:cubicBezTo>
                    <a:pt x="5276" y="40"/>
                    <a:pt x="4014" y="727"/>
                    <a:pt x="2289" y="727"/>
                  </a:cubicBezTo>
                  <a:cubicBezTo>
                    <a:pt x="1682" y="727"/>
                    <a:pt x="1019" y="642"/>
                    <a:pt x="332" y="413"/>
                  </a:cubicBezTo>
                  <a:cubicBezTo>
                    <a:pt x="308" y="405"/>
                    <a:pt x="283" y="401"/>
                    <a:pt x="259" y="401"/>
                  </a:cubicBezTo>
                  <a:cubicBezTo>
                    <a:pt x="161" y="401"/>
                    <a:pt x="70" y="464"/>
                    <a:pt x="36" y="561"/>
                  </a:cubicBezTo>
                  <a:cubicBezTo>
                    <a:pt x="0" y="670"/>
                    <a:pt x="47" y="786"/>
                    <a:pt x="144" y="840"/>
                  </a:cubicBezTo>
                  <a:cubicBezTo>
                    <a:pt x="156" y="848"/>
                    <a:pt x="171" y="854"/>
                    <a:pt x="182" y="860"/>
                  </a:cubicBezTo>
                  <a:cubicBezTo>
                    <a:pt x="930" y="1109"/>
                    <a:pt x="1648" y="1202"/>
                    <a:pt x="2301" y="1202"/>
                  </a:cubicBezTo>
                  <a:cubicBezTo>
                    <a:pt x="4124" y="1202"/>
                    <a:pt x="5445" y="481"/>
                    <a:pt x="5520" y="441"/>
                  </a:cubicBezTo>
                  <a:cubicBezTo>
                    <a:pt x="5633" y="378"/>
                    <a:pt x="5676" y="235"/>
                    <a:pt x="5611" y="121"/>
                  </a:cubicBezTo>
                  <a:cubicBezTo>
                    <a:pt x="5569" y="44"/>
                    <a:pt x="5489" y="0"/>
                    <a:pt x="5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2185438" y="4688989"/>
              <a:ext cx="151715" cy="96299"/>
            </a:xfrm>
            <a:custGeom>
              <a:avLst/>
              <a:gdLst/>
              <a:ahLst/>
              <a:cxnLst/>
              <a:rect l="l" t="t" r="r" b="b"/>
              <a:pathLst>
                <a:path w="5032" h="3194" extrusionOk="0">
                  <a:moveTo>
                    <a:pt x="4775" y="1"/>
                  </a:moveTo>
                  <a:cubicBezTo>
                    <a:pt x="4758" y="1"/>
                    <a:pt x="4741" y="2"/>
                    <a:pt x="4724" y="6"/>
                  </a:cubicBezTo>
                  <a:cubicBezTo>
                    <a:pt x="4591" y="34"/>
                    <a:pt x="1406" y="717"/>
                    <a:pt x="70" y="2816"/>
                  </a:cubicBezTo>
                  <a:cubicBezTo>
                    <a:pt x="1" y="2926"/>
                    <a:pt x="17" y="3097"/>
                    <a:pt x="131" y="3161"/>
                  </a:cubicBezTo>
                  <a:lnTo>
                    <a:pt x="142" y="3167"/>
                  </a:lnTo>
                  <a:cubicBezTo>
                    <a:pt x="173" y="3185"/>
                    <a:pt x="208" y="3193"/>
                    <a:pt x="244" y="3193"/>
                  </a:cubicBezTo>
                  <a:cubicBezTo>
                    <a:pt x="330" y="3193"/>
                    <a:pt x="418" y="3145"/>
                    <a:pt x="466" y="3069"/>
                  </a:cubicBezTo>
                  <a:cubicBezTo>
                    <a:pt x="1695" y="1139"/>
                    <a:pt x="4793" y="467"/>
                    <a:pt x="4824" y="460"/>
                  </a:cubicBezTo>
                  <a:cubicBezTo>
                    <a:pt x="4951" y="433"/>
                    <a:pt x="5031" y="310"/>
                    <a:pt x="5006" y="184"/>
                  </a:cubicBezTo>
                  <a:cubicBezTo>
                    <a:pt x="4982" y="74"/>
                    <a:pt x="4884" y="1"/>
                    <a:pt x="4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2052170" y="4088651"/>
              <a:ext cx="249763" cy="494400"/>
            </a:xfrm>
            <a:custGeom>
              <a:avLst/>
              <a:gdLst/>
              <a:ahLst/>
              <a:cxnLst/>
              <a:rect l="l" t="t" r="r" b="b"/>
              <a:pathLst>
                <a:path w="8284" h="16398" extrusionOk="0">
                  <a:moveTo>
                    <a:pt x="8025" y="0"/>
                  </a:moveTo>
                  <a:cubicBezTo>
                    <a:pt x="7965" y="0"/>
                    <a:pt x="7906" y="23"/>
                    <a:pt x="7860" y="69"/>
                  </a:cubicBezTo>
                  <a:cubicBezTo>
                    <a:pt x="2745" y="5110"/>
                    <a:pt x="948" y="9873"/>
                    <a:pt x="340" y="12979"/>
                  </a:cubicBezTo>
                  <a:cubicBezTo>
                    <a:pt x="1" y="14716"/>
                    <a:pt x="8" y="16255"/>
                    <a:pt x="140" y="16397"/>
                  </a:cubicBezTo>
                  <a:lnTo>
                    <a:pt x="311" y="16240"/>
                  </a:lnTo>
                  <a:lnTo>
                    <a:pt x="311" y="16239"/>
                  </a:lnTo>
                  <a:lnTo>
                    <a:pt x="543" y="16209"/>
                  </a:lnTo>
                  <a:cubicBezTo>
                    <a:pt x="540" y="16196"/>
                    <a:pt x="421" y="15004"/>
                    <a:pt x="800" y="13067"/>
                  </a:cubicBezTo>
                  <a:cubicBezTo>
                    <a:pt x="1394" y="10026"/>
                    <a:pt x="3158" y="5359"/>
                    <a:pt x="8189" y="402"/>
                  </a:cubicBezTo>
                  <a:cubicBezTo>
                    <a:pt x="8283" y="311"/>
                    <a:pt x="8284" y="161"/>
                    <a:pt x="8193" y="70"/>
                  </a:cubicBezTo>
                  <a:cubicBezTo>
                    <a:pt x="8146" y="24"/>
                    <a:pt x="8086" y="0"/>
                    <a:pt x="8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1945255" y="4341196"/>
              <a:ext cx="129524" cy="161453"/>
            </a:xfrm>
            <a:custGeom>
              <a:avLst/>
              <a:gdLst/>
              <a:ahLst/>
              <a:cxnLst/>
              <a:rect l="l" t="t" r="r" b="b"/>
              <a:pathLst>
                <a:path w="4296" h="5355" extrusionOk="0">
                  <a:moveTo>
                    <a:pt x="716" y="0"/>
                  </a:moveTo>
                  <a:cubicBezTo>
                    <a:pt x="609" y="0"/>
                    <a:pt x="512" y="73"/>
                    <a:pt x="487" y="182"/>
                  </a:cubicBezTo>
                  <a:cubicBezTo>
                    <a:pt x="465" y="271"/>
                    <a:pt x="1" y="2430"/>
                    <a:pt x="3890" y="5309"/>
                  </a:cubicBezTo>
                  <a:cubicBezTo>
                    <a:pt x="3933" y="5340"/>
                    <a:pt x="3982" y="5355"/>
                    <a:pt x="4031" y="5355"/>
                  </a:cubicBezTo>
                  <a:cubicBezTo>
                    <a:pt x="4041" y="5355"/>
                    <a:pt x="4051" y="5354"/>
                    <a:pt x="4061" y="5353"/>
                  </a:cubicBezTo>
                  <a:cubicBezTo>
                    <a:pt x="4122" y="5344"/>
                    <a:pt x="4180" y="5313"/>
                    <a:pt x="4218" y="5259"/>
                  </a:cubicBezTo>
                  <a:cubicBezTo>
                    <a:pt x="4296" y="5155"/>
                    <a:pt x="4274" y="5008"/>
                    <a:pt x="4171" y="4932"/>
                  </a:cubicBezTo>
                  <a:cubicBezTo>
                    <a:pt x="575" y="2268"/>
                    <a:pt x="939" y="318"/>
                    <a:pt x="946" y="287"/>
                  </a:cubicBezTo>
                  <a:cubicBezTo>
                    <a:pt x="973" y="162"/>
                    <a:pt x="896" y="36"/>
                    <a:pt x="772" y="7"/>
                  </a:cubicBezTo>
                  <a:cubicBezTo>
                    <a:pt x="753" y="2"/>
                    <a:pt x="73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1988703" y="4274683"/>
              <a:ext cx="91445" cy="192658"/>
            </a:xfrm>
            <a:custGeom>
              <a:avLst/>
              <a:gdLst/>
              <a:ahLst/>
              <a:cxnLst/>
              <a:rect l="l" t="t" r="r" b="b"/>
              <a:pathLst>
                <a:path w="3033" h="6390" extrusionOk="0">
                  <a:moveTo>
                    <a:pt x="453" y="0"/>
                  </a:moveTo>
                  <a:cubicBezTo>
                    <a:pt x="332" y="0"/>
                    <a:pt x="232" y="95"/>
                    <a:pt x="222" y="217"/>
                  </a:cubicBezTo>
                  <a:cubicBezTo>
                    <a:pt x="213" y="361"/>
                    <a:pt x="0" y="3777"/>
                    <a:pt x="2611" y="6323"/>
                  </a:cubicBezTo>
                  <a:cubicBezTo>
                    <a:pt x="2656" y="6367"/>
                    <a:pt x="2716" y="6389"/>
                    <a:pt x="2775" y="6389"/>
                  </a:cubicBezTo>
                  <a:cubicBezTo>
                    <a:pt x="2785" y="6389"/>
                    <a:pt x="2795" y="6389"/>
                    <a:pt x="2805" y="6387"/>
                  </a:cubicBezTo>
                  <a:cubicBezTo>
                    <a:pt x="2855" y="6380"/>
                    <a:pt x="2905" y="6355"/>
                    <a:pt x="2943" y="6321"/>
                  </a:cubicBezTo>
                  <a:cubicBezTo>
                    <a:pt x="3032" y="6229"/>
                    <a:pt x="3032" y="6080"/>
                    <a:pt x="2938" y="5988"/>
                  </a:cubicBezTo>
                  <a:cubicBezTo>
                    <a:pt x="489" y="3599"/>
                    <a:pt x="690" y="286"/>
                    <a:pt x="692" y="253"/>
                  </a:cubicBezTo>
                  <a:cubicBezTo>
                    <a:pt x="702" y="122"/>
                    <a:pt x="602" y="10"/>
                    <a:pt x="475" y="1"/>
                  </a:cubicBezTo>
                  <a:cubicBezTo>
                    <a:pt x="467" y="1"/>
                    <a:pt x="460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2025788" y="4217607"/>
              <a:ext cx="64792" cy="217562"/>
            </a:xfrm>
            <a:custGeom>
              <a:avLst/>
              <a:gdLst/>
              <a:ahLst/>
              <a:cxnLst/>
              <a:rect l="l" t="t" r="r" b="b"/>
              <a:pathLst>
                <a:path w="2149" h="7216" extrusionOk="0">
                  <a:moveTo>
                    <a:pt x="873" y="1"/>
                  </a:moveTo>
                  <a:cubicBezTo>
                    <a:pt x="757" y="1"/>
                    <a:pt x="656" y="86"/>
                    <a:pt x="639" y="203"/>
                  </a:cubicBezTo>
                  <a:cubicBezTo>
                    <a:pt x="612" y="392"/>
                    <a:pt x="1" y="4878"/>
                    <a:pt x="1697" y="7122"/>
                  </a:cubicBezTo>
                  <a:cubicBezTo>
                    <a:pt x="1743" y="7182"/>
                    <a:pt x="1812" y="7215"/>
                    <a:pt x="1882" y="7215"/>
                  </a:cubicBezTo>
                  <a:cubicBezTo>
                    <a:pt x="1893" y="7215"/>
                    <a:pt x="1903" y="7214"/>
                    <a:pt x="1914" y="7213"/>
                  </a:cubicBezTo>
                  <a:cubicBezTo>
                    <a:pt x="1954" y="7208"/>
                    <a:pt x="1992" y="7194"/>
                    <a:pt x="2027" y="7167"/>
                  </a:cubicBezTo>
                  <a:cubicBezTo>
                    <a:pt x="2130" y="7091"/>
                    <a:pt x="2149" y="6941"/>
                    <a:pt x="2073" y="6838"/>
                  </a:cubicBezTo>
                  <a:cubicBezTo>
                    <a:pt x="496" y="4753"/>
                    <a:pt x="1099" y="313"/>
                    <a:pt x="1105" y="269"/>
                  </a:cubicBezTo>
                  <a:cubicBezTo>
                    <a:pt x="1124" y="141"/>
                    <a:pt x="1033" y="22"/>
                    <a:pt x="905" y="3"/>
                  </a:cubicBezTo>
                  <a:cubicBezTo>
                    <a:pt x="894" y="2"/>
                    <a:pt x="883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2062331" y="4370564"/>
              <a:ext cx="182317" cy="114057"/>
            </a:xfrm>
            <a:custGeom>
              <a:avLst/>
              <a:gdLst/>
              <a:ahLst/>
              <a:cxnLst/>
              <a:rect l="l" t="t" r="r" b="b"/>
              <a:pathLst>
                <a:path w="6047" h="3783" extrusionOk="0">
                  <a:moveTo>
                    <a:pt x="5807" y="0"/>
                  </a:moveTo>
                  <a:cubicBezTo>
                    <a:pt x="5683" y="0"/>
                    <a:pt x="5583" y="85"/>
                    <a:pt x="5576" y="209"/>
                  </a:cubicBezTo>
                  <a:cubicBezTo>
                    <a:pt x="5573" y="230"/>
                    <a:pt x="4692" y="2301"/>
                    <a:pt x="206" y="3317"/>
                  </a:cubicBezTo>
                  <a:cubicBezTo>
                    <a:pt x="78" y="3347"/>
                    <a:pt x="0" y="3472"/>
                    <a:pt x="30" y="3598"/>
                  </a:cubicBezTo>
                  <a:cubicBezTo>
                    <a:pt x="52" y="3707"/>
                    <a:pt x="150" y="3782"/>
                    <a:pt x="257" y="3782"/>
                  </a:cubicBezTo>
                  <a:cubicBezTo>
                    <a:pt x="267" y="3782"/>
                    <a:pt x="278" y="3781"/>
                    <a:pt x="288" y="3780"/>
                  </a:cubicBezTo>
                  <a:cubicBezTo>
                    <a:pt x="295" y="3780"/>
                    <a:pt x="303" y="3777"/>
                    <a:pt x="309" y="3776"/>
                  </a:cubicBezTo>
                  <a:cubicBezTo>
                    <a:pt x="4871" y="2742"/>
                    <a:pt x="6025" y="553"/>
                    <a:pt x="6043" y="259"/>
                  </a:cubicBezTo>
                  <a:cubicBezTo>
                    <a:pt x="6047" y="131"/>
                    <a:pt x="5950" y="8"/>
                    <a:pt x="5822" y="0"/>
                  </a:cubicBezTo>
                  <a:cubicBezTo>
                    <a:pt x="5817" y="0"/>
                    <a:pt x="5812" y="0"/>
                    <a:pt x="5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2071919" y="4304261"/>
              <a:ext cx="171312" cy="142610"/>
            </a:xfrm>
            <a:custGeom>
              <a:avLst/>
              <a:gdLst/>
              <a:ahLst/>
              <a:cxnLst/>
              <a:rect l="l" t="t" r="r" b="b"/>
              <a:pathLst>
                <a:path w="5682" h="4730" extrusionOk="0">
                  <a:moveTo>
                    <a:pt x="5412" y="1"/>
                  </a:moveTo>
                  <a:cubicBezTo>
                    <a:pt x="5332" y="1"/>
                    <a:pt x="5255" y="41"/>
                    <a:pt x="5212" y="114"/>
                  </a:cubicBezTo>
                  <a:cubicBezTo>
                    <a:pt x="5186" y="156"/>
                    <a:pt x="2677" y="4260"/>
                    <a:pt x="329" y="4260"/>
                  </a:cubicBezTo>
                  <a:cubicBezTo>
                    <a:pt x="303" y="4260"/>
                    <a:pt x="277" y="4259"/>
                    <a:pt x="250" y="4258"/>
                  </a:cubicBezTo>
                  <a:cubicBezTo>
                    <a:pt x="248" y="4258"/>
                    <a:pt x="247" y="4258"/>
                    <a:pt x="245" y="4258"/>
                  </a:cubicBezTo>
                  <a:cubicBezTo>
                    <a:pt x="117" y="4258"/>
                    <a:pt x="12" y="4355"/>
                    <a:pt x="7" y="4484"/>
                  </a:cubicBezTo>
                  <a:cubicBezTo>
                    <a:pt x="1" y="4613"/>
                    <a:pt x="102" y="4724"/>
                    <a:pt x="233" y="4728"/>
                  </a:cubicBezTo>
                  <a:cubicBezTo>
                    <a:pt x="266" y="4729"/>
                    <a:pt x="298" y="4730"/>
                    <a:pt x="331" y="4730"/>
                  </a:cubicBezTo>
                  <a:cubicBezTo>
                    <a:pt x="442" y="4730"/>
                    <a:pt x="553" y="4722"/>
                    <a:pt x="663" y="4709"/>
                  </a:cubicBezTo>
                  <a:cubicBezTo>
                    <a:pt x="3155" y="4379"/>
                    <a:pt x="5509" y="531"/>
                    <a:pt x="5613" y="358"/>
                  </a:cubicBezTo>
                  <a:cubicBezTo>
                    <a:pt x="5682" y="247"/>
                    <a:pt x="5645" y="103"/>
                    <a:pt x="5535" y="35"/>
                  </a:cubicBezTo>
                  <a:cubicBezTo>
                    <a:pt x="5496" y="12"/>
                    <a:pt x="5454" y="1"/>
                    <a:pt x="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2065919" y="4180431"/>
              <a:ext cx="39979" cy="209904"/>
            </a:xfrm>
            <a:custGeom>
              <a:avLst/>
              <a:gdLst/>
              <a:ahLst/>
              <a:cxnLst/>
              <a:rect l="l" t="t" r="r" b="b"/>
              <a:pathLst>
                <a:path w="1326" h="6962" extrusionOk="0">
                  <a:moveTo>
                    <a:pt x="880" y="1"/>
                  </a:moveTo>
                  <a:cubicBezTo>
                    <a:pt x="803" y="1"/>
                    <a:pt x="727" y="38"/>
                    <a:pt x="683" y="107"/>
                  </a:cubicBezTo>
                  <a:cubicBezTo>
                    <a:pt x="477" y="426"/>
                    <a:pt x="0" y="4483"/>
                    <a:pt x="843" y="6806"/>
                  </a:cubicBezTo>
                  <a:cubicBezTo>
                    <a:pt x="877" y="6901"/>
                    <a:pt x="967" y="6962"/>
                    <a:pt x="1063" y="6962"/>
                  </a:cubicBezTo>
                  <a:cubicBezTo>
                    <a:pt x="1073" y="6962"/>
                    <a:pt x="1084" y="6961"/>
                    <a:pt x="1094" y="6960"/>
                  </a:cubicBezTo>
                  <a:cubicBezTo>
                    <a:pt x="1110" y="6955"/>
                    <a:pt x="1126" y="6953"/>
                    <a:pt x="1141" y="6945"/>
                  </a:cubicBezTo>
                  <a:cubicBezTo>
                    <a:pt x="1264" y="6901"/>
                    <a:pt x="1326" y="6768"/>
                    <a:pt x="1283" y="6644"/>
                  </a:cubicBezTo>
                  <a:cubicBezTo>
                    <a:pt x="510" y="4517"/>
                    <a:pt x="946" y="713"/>
                    <a:pt x="1085" y="348"/>
                  </a:cubicBezTo>
                  <a:cubicBezTo>
                    <a:pt x="1145" y="242"/>
                    <a:pt x="1112" y="106"/>
                    <a:pt x="1007" y="38"/>
                  </a:cubicBezTo>
                  <a:cubicBezTo>
                    <a:pt x="968" y="13"/>
                    <a:pt x="924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2085035" y="4238110"/>
              <a:ext cx="170378" cy="165071"/>
            </a:xfrm>
            <a:custGeom>
              <a:avLst/>
              <a:gdLst/>
              <a:ahLst/>
              <a:cxnLst/>
              <a:rect l="l" t="t" r="r" b="b"/>
              <a:pathLst>
                <a:path w="5651" h="5475" extrusionOk="0">
                  <a:moveTo>
                    <a:pt x="5382" y="0"/>
                  </a:moveTo>
                  <a:cubicBezTo>
                    <a:pt x="5300" y="0"/>
                    <a:pt x="5222" y="43"/>
                    <a:pt x="5179" y="119"/>
                  </a:cubicBezTo>
                  <a:cubicBezTo>
                    <a:pt x="5159" y="153"/>
                    <a:pt x="3081" y="3740"/>
                    <a:pt x="174" y="5025"/>
                  </a:cubicBezTo>
                  <a:cubicBezTo>
                    <a:pt x="56" y="5078"/>
                    <a:pt x="0" y="5216"/>
                    <a:pt x="55" y="5335"/>
                  </a:cubicBezTo>
                  <a:cubicBezTo>
                    <a:pt x="94" y="5422"/>
                    <a:pt x="179" y="5475"/>
                    <a:pt x="270" y="5475"/>
                  </a:cubicBezTo>
                  <a:cubicBezTo>
                    <a:pt x="280" y="5475"/>
                    <a:pt x="290" y="5474"/>
                    <a:pt x="300" y="5473"/>
                  </a:cubicBezTo>
                  <a:cubicBezTo>
                    <a:pt x="322" y="5471"/>
                    <a:pt x="343" y="5465"/>
                    <a:pt x="363" y="5457"/>
                  </a:cubicBezTo>
                  <a:cubicBezTo>
                    <a:pt x="3410" y="4110"/>
                    <a:pt x="5498" y="505"/>
                    <a:pt x="5586" y="354"/>
                  </a:cubicBezTo>
                  <a:cubicBezTo>
                    <a:pt x="5651" y="239"/>
                    <a:pt x="5613" y="97"/>
                    <a:pt x="5499" y="32"/>
                  </a:cubicBezTo>
                  <a:cubicBezTo>
                    <a:pt x="5462" y="11"/>
                    <a:pt x="5422" y="0"/>
                    <a:pt x="5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2091095" y="4131375"/>
              <a:ext cx="70641" cy="190337"/>
            </a:xfrm>
            <a:custGeom>
              <a:avLst/>
              <a:gdLst/>
              <a:ahLst/>
              <a:cxnLst/>
              <a:rect l="l" t="t" r="r" b="b"/>
              <a:pathLst>
                <a:path w="2343" h="6313" extrusionOk="0">
                  <a:moveTo>
                    <a:pt x="2073" y="0"/>
                  </a:moveTo>
                  <a:cubicBezTo>
                    <a:pt x="1995" y="0"/>
                    <a:pt x="1919" y="39"/>
                    <a:pt x="1876" y="110"/>
                  </a:cubicBezTo>
                  <a:cubicBezTo>
                    <a:pt x="1799" y="233"/>
                    <a:pt x="1" y="3157"/>
                    <a:pt x="1033" y="6155"/>
                  </a:cubicBezTo>
                  <a:cubicBezTo>
                    <a:pt x="1069" y="6251"/>
                    <a:pt x="1159" y="6313"/>
                    <a:pt x="1256" y="6313"/>
                  </a:cubicBezTo>
                  <a:cubicBezTo>
                    <a:pt x="1266" y="6313"/>
                    <a:pt x="1277" y="6312"/>
                    <a:pt x="1287" y="6311"/>
                  </a:cubicBezTo>
                  <a:cubicBezTo>
                    <a:pt x="1303" y="6309"/>
                    <a:pt x="1318" y="6305"/>
                    <a:pt x="1332" y="6299"/>
                  </a:cubicBezTo>
                  <a:cubicBezTo>
                    <a:pt x="1456" y="6257"/>
                    <a:pt x="1520" y="6123"/>
                    <a:pt x="1478" y="6000"/>
                  </a:cubicBezTo>
                  <a:cubicBezTo>
                    <a:pt x="519" y="3220"/>
                    <a:pt x="2256" y="388"/>
                    <a:pt x="2274" y="360"/>
                  </a:cubicBezTo>
                  <a:cubicBezTo>
                    <a:pt x="2343" y="249"/>
                    <a:pt x="2309" y="107"/>
                    <a:pt x="2199" y="37"/>
                  </a:cubicBezTo>
                  <a:cubicBezTo>
                    <a:pt x="2160" y="12"/>
                    <a:pt x="2116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2163126" y="4143646"/>
              <a:ext cx="132992" cy="117072"/>
            </a:xfrm>
            <a:custGeom>
              <a:avLst/>
              <a:gdLst/>
              <a:ahLst/>
              <a:cxnLst/>
              <a:rect l="l" t="t" r="r" b="b"/>
              <a:pathLst>
                <a:path w="4411" h="3883" extrusionOk="0">
                  <a:moveTo>
                    <a:pt x="4143" y="1"/>
                  </a:moveTo>
                  <a:cubicBezTo>
                    <a:pt x="4053" y="1"/>
                    <a:pt x="3966" y="51"/>
                    <a:pt x="3927" y="141"/>
                  </a:cubicBezTo>
                  <a:cubicBezTo>
                    <a:pt x="3915" y="164"/>
                    <a:pt x="2829" y="2544"/>
                    <a:pt x="190" y="3424"/>
                  </a:cubicBezTo>
                  <a:cubicBezTo>
                    <a:pt x="67" y="3465"/>
                    <a:pt x="1" y="3599"/>
                    <a:pt x="42" y="3722"/>
                  </a:cubicBezTo>
                  <a:cubicBezTo>
                    <a:pt x="72" y="3821"/>
                    <a:pt x="164" y="3883"/>
                    <a:pt x="263" y="3883"/>
                  </a:cubicBezTo>
                  <a:cubicBezTo>
                    <a:pt x="273" y="3883"/>
                    <a:pt x="284" y="3882"/>
                    <a:pt x="294" y="3880"/>
                  </a:cubicBezTo>
                  <a:cubicBezTo>
                    <a:pt x="309" y="3879"/>
                    <a:pt x="324" y="3876"/>
                    <a:pt x="338" y="3870"/>
                  </a:cubicBezTo>
                  <a:cubicBezTo>
                    <a:pt x="3172" y="2926"/>
                    <a:pt x="4309" y="436"/>
                    <a:pt x="4356" y="331"/>
                  </a:cubicBezTo>
                  <a:cubicBezTo>
                    <a:pt x="4410" y="213"/>
                    <a:pt x="4356" y="74"/>
                    <a:pt x="4237" y="20"/>
                  </a:cubicBezTo>
                  <a:cubicBezTo>
                    <a:pt x="4206" y="7"/>
                    <a:pt x="4174" y="1"/>
                    <a:pt x="4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2167679" y="4076500"/>
              <a:ext cx="80380" cy="161755"/>
            </a:xfrm>
            <a:custGeom>
              <a:avLst/>
              <a:gdLst/>
              <a:ahLst/>
              <a:cxnLst/>
              <a:rect l="l" t="t" r="r" b="b"/>
              <a:pathLst>
                <a:path w="2666" h="5365" extrusionOk="0">
                  <a:moveTo>
                    <a:pt x="2410" y="1"/>
                  </a:moveTo>
                  <a:cubicBezTo>
                    <a:pt x="2343" y="1"/>
                    <a:pt x="2277" y="30"/>
                    <a:pt x="2228" y="84"/>
                  </a:cubicBezTo>
                  <a:cubicBezTo>
                    <a:pt x="2137" y="184"/>
                    <a:pt x="1" y="2642"/>
                    <a:pt x="192" y="5124"/>
                  </a:cubicBezTo>
                  <a:cubicBezTo>
                    <a:pt x="200" y="5245"/>
                    <a:pt x="305" y="5364"/>
                    <a:pt x="424" y="5364"/>
                  </a:cubicBezTo>
                  <a:cubicBezTo>
                    <a:pt x="431" y="5364"/>
                    <a:pt x="438" y="5364"/>
                    <a:pt x="446" y="5363"/>
                  </a:cubicBezTo>
                  <a:cubicBezTo>
                    <a:pt x="450" y="5363"/>
                    <a:pt x="456" y="5362"/>
                    <a:pt x="459" y="5362"/>
                  </a:cubicBezTo>
                  <a:cubicBezTo>
                    <a:pt x="582" y="5344"/>
                    <a:pt x="669" y="5212"/>
                    <a:pt x="659" y="5090"/>
                  </a:cubicBezTo>
                  <a:cubicBezTo>
                    <a:pt x="485" y="2810"/>
                    <a:pt x="2559" y="410"/>
                    <a:pt x="2579" y="387"/>
                  </a:cubicBezTo>
                  <a:cubicBezTo>
                    <a:pt x="2666" y="290"/>
                    <a:pt x="2656" y="144"/>
                    <a:pt x="2559" y="58"/>
                  </a:cubicBezTo>
                  <a:cubicBezTo>
                    <a:pt x="2516" y="19"/>
                    <a:pt x="2463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1836651" y="4167164"/>
              <a:ext cx="80139" cy="64732"/>
            </a:xfrm>
            <a:custGeom>
              <a:avLst/>
              <a:gdLst/>
              <a:ahLst/>
              <a:cxnLst/>
              <a:rect l="l" t="t" r="r" b="b"/>
              <a:pathLst>
                <a:path w="2658" h="2147" extrusionOk="0">
                  <a:moveTo>
                    <a:pt x="2114" y="0"/>
                  </a:moveTo>
                  <a:cubicBezTo>
                    <a:pt x="2110" y="0"/>
                    <a:pt x="2106" y="1"/>
                    <a:pt x="2102" y="1"/>
                  </a:cubicBezTo>
                  <a:cubicBezTo>
                    <a:pt x="1803" y="19"/>
                    <a:pt x="1718" y="492"/>
                    <a:pt x="1704" y="932"/>
                  </a:cubicBezTo>
                  <a:lnTo>
                    <a:pt x="1704" y="932"/>
                  </a:lnTo>
                  <a:cubicBezTo>
                    <a:pt x="1665" y="541"/>
                    <a:pt x="1578" y="123"/>
                    <a:pt x="1386" y="20"/>
                  </a:cubicBezTo>
                  <a:cubicBezTo>
                    <a:pt x="1363" y="8"/>
                    <a:pt x="1343" y="2"/>
                    <a:pt x="1325" y="2"/>
                  </a:cubicBezTo>
                  <a:cubicBezTo>
                    <a:pt x="1028" y="2"/>
                    <a:pt x="1252" y="1488"/>
                    <a:pt x="1252" y="1488"/>
                  </a:cubicBezTo>
                  <a:cubicBezTo>
                    <a:pt x="1252" y="1488"/>
                    <a:pt x="883" y="275"/>
                    <a:pt x="504" y="275"/>
                  </a:cubicBezTo>
                  <a:cubicBezTo>
                    <a:pt x="473" y="275"/>
                    <a:pt x="441" y="283"/>
                    <a:pt x="411" y="300"/>
                  </a:cubicBezTo>
                  <a:cubicBezTo>
                    <a:pt x="1" y="531"/>
                    <a:pt x="1051" y="1836"/>
                    <a:pt x="1051" y="1836"/>
                  </a:cubicBezTo>
                  <a:cubicBezTo>
                    <a:pt x="1377" y="2114"/>
                    <a:pt x="1823" y="2146"/>
                    <a:pt x="2012" y="2146"/>
                  </a:cubicBezTo>
                  <a:cubicBezTo>
                    <a:pt x="2069" y="2146"/>
                    <a:pt x="2102" y="2143"/>
                    <a:pt x="2102" y="2143"/>
                  </a:cubicBezTo>
                  <a:cubicBezTo>
                    <a:pt x="2102" y="2143"/>
                    <a:pt x="265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1831314" y="4197557"/>
              <a:ext cx="116861" cy="154217"/>
            </a:xfrm>
            <a:custGeom>
              <a:avLst/>
              <a:gdLst/>
              <a:ahLst/>
              <a:cxnLst/>
              <a:rect l="l" t="t" r="r" b="b"/>
              <a:pathLst>
                <a:path w="3876" h="5115" extrusionOk="0">
                  <a:moveTo>
                    <a:pt x="2377" y="0"/>
                  </a:moveTo>
                  <a:cubicBezTo>
                    <a:pt x="2315" y="0"/>
                    <a:pt x="2252" y="13"/>
                    <a:pt x="2187" y="43"/>
                  </a:cubicBezTo>
                  <a:cubicBezTo>
                    <a:pt x="1749" y="241"/>
                    <a:pt x="1602" y="516"/>
                    <a:pt x="1183" y="516"/>
                  </a:cubicBezTo>
                  <a:cubicBezTo>
                    <a:pt x="1155" y="516"/>
                    <a:pt x="1126" y="515"/>
                    <a:pt x="1096" y="513"/>
                  </a:cubicBezTo>
                  <a:cubicBezTo>
                    <a:pt x="892" y="495"/>
                    <a:pt x="676" y="422"/>
                    <a:pt x="492" y="422"/>
                  </a:cubicBezTo>
                  <a:cubicBezTo>
                    <a:pt x="237" y="422"/>
                    <a:pt x="43" y="563"/>
                    <a:pt x="28" y="1187"/>
                  </a:cubicBezTo>
                  <a:cubicBezTo>
                    <a:pt x="0" y="2203"/>
                    <a:pt x="396" y="5114"/>
                    <a:pt x="2275" y="5114"/>
                  </a:cubicBezTo>
                  <a:cubicBezTo>
                    <a:pt x="2383" y="5114"/>
                    <a:pt x="2495" y="5105"/>
                    <a:pt x="2612" y="5085"/>
                  </a:cubicBezTo>
                  <a:cubicBezTo>
                    <a:pt x="2612" y="5085"/>
                    <a:pt x="3612" y="4219"/>
                    <a:pt x="3746" y="2493"/>
                  </a:cubicBezTo>
                  <a:cubicBezTo>
                    <a:pt x="3876" y="834"/>
                    <a:pt x="3732" y="446"/>
                    <a:pt x="3408" y="446"/>
                  </a:cubicBezTo>
                  <a:cubicBezTo>
                    <a:pt x="3395" y="446"/>
                    <a:pt x="3382" y="447"/>
                    <a:pt x="3369" y="448"/>
                  </a:cubicBezTo>
                  <a:cubicBezTo>
                    <a:pt x="3360" y="449"/>
                    <a:pt x="3351" y="449"/>
                    <a:pt x="3343" y="449"/>
                  </a:cubicBezTo>
                  <a:cubicBezTo>
                    <a:pt x="3048" y="449"/>
                    <a:pt x="2742" y="0"/>
                    <a:pt x="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1842772" y="4247487"/>
              <a:ext cx="86350" cy="115324"/>
            </a:xfrm>
            <a:custGeom>
              <a:avLst/>
              <a:gdLst/>
              <a:ahLst/>
              <a:cxnLst/>
              <a:rect l="l" t="t" r="r" b="b"/>
              <a:pathLst>
                <a:path w="2864" h="3825" extrusionOk="0">
                  <a:moveTo>
                    <a:pt x="1325" y="0"/>
                  </a:moveTo>
                  <a:cubicBezTo>
                    <a:pt x="974" y="0"/>
                    <a:pt x="1081" y="1077"/>
                    <a:pt x="1232" y="1976"/>
                  </a:cubicBezTo>
                  <a:lnTo>
                    <a:pt x="1232" y="1976"/>
                  </a:lnTo>
                  <a:cubicBezTo>
                    <a:pt x="1082" y="1357"/>
                    <a:pt x="877" y="729"/>
                    <a:pt x="661" y="729"/>
                  </a:cubicBezTo>
                  <a:cubicBezTo>
                    <a:pt x="605" y="729"/>
                    <a:pt x="548" y="772"/>
                    <a:pt x="491" y="868"/>
                  </a:cubicBezTo>
                  <a:cubicBezTo>
                    <a:pt x="0" y="1698"/>
                    <a:pt x="1075" y="3207"/>
                    <a:pt x="1075" y="3207"/>
                  </a:cubicBezTo>
                  <a:lnTo>
                    <a:pt x="1721" y="3824"/>
                  </a:lnTo>
                  <a:cubicBezTo>
                    <a:pt x="1721" y="3824"/>
                    <a:pt x="2094" y="3770"/>
                    <a:pt x="2328" y="3373"/>
                  </a:cubicBezTo>
                  <a:cubicBezTo>
                    <a:pt x="2561" y="2975"/>
                    <a:pt x="2864" y="977"/>
                    <a:pt x="2551" y="594"/>
                  </a:cubicBezTo>
                  <a:cubicBezTo>
                    <a:pt x="2532" y="570"/>
                    <a:pt x="2514" y="560"/>
                    <a:pt x="2495" y="560"/>
                  </a:cubicBezTo>
                  <a:cubicBezTo>
                    <a:pt x="2207" y="560"/>
                    <a:pt x="1970" y="3218"/>
                    <a:pt x="1970" y="3218"/>
                  </a:cubicBezTo>
                  <a:cubicBezTo>
                    <a:pt x="1970" y="3218"/>
                    <a:pt x="2153" y="296"/>
                    <a:pt x="1406" y="17"/>
                  </a:cubicBezTo>
                  <a:cubicBezTo>
                    <a:pt x="1377" y="6"/>
                    <a:pt x="135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1857696" y="4324372"/>
              <a:ext cx="83124" cy="66632"/>
            </a:xfrm>
            <a:custGeom>
              <a:avLst/>
              <a:gdLst/>
              <a:ahLst/>
              <a:cxnLst/>
              <a:rect l="l" t="t" r="r" b="b"/>
              <a:pathLst>
                <a:path w="2757" h="2210" extrusionOk="0">
                  <a:moveTo>
                    <a:pt x="577" y="1"/>
                  </a:moveTo>
                  <a:cubicBezTo>
                    <a:pt x="551" y="1"/>
                    <a:pt x="528" y="10"/>
                    <a:pt x="507" y="32"/>
                  </a:cubicBezTo>
                  <a:cubicBezTo>
                    <a:pt x="338" y="209"/>
                    <a:pt x="14" y="107"/>
                    <a:pt x="0" y="372"/>
                  </a:cubicBezTo>
                  <a:cubicBezTo>
                    <a:pt x="0" y="372"/>
                    <a:pt x="458" y="1152"/>
                    <a:pt x="1300" y="2209"/>
                  </a:cubicBezTo>
                  <a:lnTo>
                    <a:pt x="1803" y="2063"/>
                  </a:lnTo>
                  <a:cubicBezTo>
                    <a:pt x="1803" y="2063"/>
                    <a:pt x="1660" y="1525"/>
                    <a:pt x="2090" y="1161"/>
                  </a:cubicBezTo>
                  <a:cubicBezTo>
                    <a:pt x="2517" y="798"/>
                    <a:pt x="2756" y="631"/>
                    <a:pt x="2306" y="475"/>
                  </a:cubicBezTo>
                  <a:cubicBezTo>
                    <a:pt x="1856" y="320"/>
                    <a:pt x="1980" y="115"/>
                    <a:pt x="1648" y="80"/>
                  </a:cubicBezTo>
                  <a:cubicBezTo>
                    <a:pt x="1638" y="79"/>
                    <a:pt x="1629" y="79"/>
                    <a:pt x="1621" y="79"/>
                  </a:cubicBezTo>
                  <a:cubicBezTo>
                    <a:pt x="1346" y="79"/>
                    <a:pt x="1496" y="536"/>
                    <a:pt x="1311" y="536"/>
                  </a:cubicBezTo>
                  <a:cubicBezTo>
                    <a:pt x="1300" y="536"/>
                    <a:pt x="1287" y="535"/>
                    <a:pt x="1273" y="531"/>
                  </a:cubicBezTo>
                  <a:cubicBezTo>
                    <a:pt x="1056" y="476"/>
                    <a:pt x="761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1993677" y="4348855"/>
              <a:ext cx="77214" cy="74018"/>
            </a:xfrm>
            <a:custGeom>
              <a:avLst/>
              <a:gdLst/>
              <a:ahLst/>
              <a:cxnLst/>
              <a:rect l="l" t="t" r="r" b="b"/>
              <a:pathLst>
                <a:path w="2561" h="2455" extrusionOk="0">
                  <a:moveTo>
                    <a:pt x="460" y="1"/>
                  </a:moveTo>
                  <a:cubicBezTo>
                    <a:pt x="0" y="1"/>
                    <a:pt x="210" y="1646"/>
                    <a:pt x="210" y="1646"/>
                  </a:cubicBezTo>
                  <a:cubicBezTo>
                    <a:pt x="383" y="2176"/>
                    <a:pt x="944" y="2455"/>
                    <a:pt x="944" y="2455"/>
                  </a:cubicBezTo>
                  <a:cubicBezTo>
                    <a:pt x="944" y="2455"/>
                    <a:pt x="2561" y="895"/>
                    <a:pt x="2064" y="628"/>
                  </a:cubicBezTo>
                  <a:cubicBezTo>
                    <a:pt x="2024" y="607"/>
                    <a:pt x="1983" y="597"/>
                    <a:pt x="1940" y="597"/>
                  </a:cubicBezTo>
                  <a:cubicBezTo>
                    <a:pt x="1704" y="597"/>
                    <a:pt x="1442" y="903"/>
                    <a:pt x="1236" y="1215"/>
                  </a:cubicBezTo>
                  <a:lnTo>
                    <a:pt x="1236" y="1215"/>
                  </a:lnTo>
                  <a:cubicBezTo>
                    <a:pt x="1408" y="860"/>
                    <a:pt x="1554" y="456"/>
                    <a:pt x="1443" y="268"/>
                  </a:cubicBezTo>
                  <a:cubicBezTo>
                    <a:pt x="1419" y="228"/>
                    <a:pt x="1391" y="210"/>
                    <a:pt x="1358" y="210"/>
                  </a:cubicBezTo>
                  <a:cubicBezTo>
                    <a:pt x="1088" y="210"/>
                    <a:pt x="562" y="1450"/>
                    <a:pt x="562" y="1450"/>
                  </a:cubicBezTo>
                  <a:cubicBezTo>
                    <a:pt x="562" y="1450"/>
                    <a:pt x="937" y="19"/>
                    <a:pt x="467" y="1"/>
                  </a:cubicBezTo>
                  <a:cubicBezTo>
                    <a:pt x="464" y="1"/>
                    <a:pt x="462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1906843" y="4374363"/>
              <a:ext cx="163684" cy="155393"/>
            </a:xfrm>
            <a:custGeom>
              <a:avLst/>
              <a:gdLst/>
              <a:ahLst/>
              <a:cxnLst/>
              <a:rect l="l" t="t" r="r" b="b"/>
              <a:pathLst>
                <a:path w="5429" h="5154" extrusionOk="0">
                  <a:moveTo>
                    <a:pt x="2455" y="0"/>
                  </a:moveTo>
                  <a:cubicBezTo>
                    <a:pt x="2293" y="0"/>
                    <a:pt x="2109" y="123"/>
                    <a:pt x="1878" y="478"/>
                  </a:cubicBezTo>
                  <a:cubicBezTo>
                    <a:pt x="1292" y="1380"/>
                    <a:pt x="0" y="4331"/>
                    <a:pt x="2044" y="5153"/>
                  </a:cubicBezTo>
                  <a:cubicBezTo>
                    <a:pt x="2044" y="5153"/>
                    <a:pt x="3351" y="4939"/>
                    <a:pt x="4366" y="3538"/>
                  </a:cubicBezTo>
                  <a:cubicBezTo>
                    <a:pt x="5380" y="2137"/>
                    <a:pt x="5429" y="1754"/>
                    <a:pt x="5113" y="1595"/>
                  </a:cubicBezTo>
                  <a:cubicBezTo>
                    <a:pt x="4797" y="1438"/>
                    <a:pt x="4824" y="695"/>
                    <a:pt x="4316" y="632"/>
                  </a:cubicBezTo>
                  <a:cubicBezTo>
                    <a:pt x="4227" y="621"/>
                    <a:pt x="4146" y="617"/>
                    <a:pt x="4070" y="617"/>
                  </a:cubicBezTo>
                  <a:cubicBezTo>
                    <a:pt x="3921" y="617"/>
                    <a:pt x="3792" y="631"/>
                    <a:pt x="3669" y="631"/>
                  </a:cubicBezTo>
                  <a:cubicBezTo>
                    <a:pt x="3494" y="631"/>
                    <a:pt x="3332" y="603"/>
                    <a:pt x="3141" y="463"/>
                  </a:cubicBezTo>
                  <a:cubicBezTo>
                    <a:pt x="2904" y="289"/>
                    <a:pt x="2705" y="0"/>
                    <a:pt x="2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1938441" y="4426675"/>
              <a:ext cx="85023" cy="106701"/>
            </a:xfrm>
            <a:custGeom>
              <a:avLst/>
              <a:gdLst/>
              <a:ahLst/>
              <a:cxnLst/>
              <a:rect l="l" t="t" r="r" b="b"/>
              <a:pathLst>
                <a:path w="2820" h="3539" extrusionOk="0">
                  <a:moveTo>
                    <a:pt x="1939" y="0"/>
                  </a:moveTo>
                  <a:cubicBezTo>
                    <a:pt x="1641" y="0"/>
                    <a:pt x="1221" y="875"/>
                    <a:pt x="909" y="1647"/>
                  </a:cubicBezTo>
                  <a:lnTo>
                    <a:pt x="909" y="1647"/>
                  </a:lnTo>
                  <a:cubicBezTo>
                    <a:pt x="1123" y="983"/>
                    <a:pt x="1285" y="279"/>
                    <a:pt x="1004" y="279"/>
                  </a:cubicBezTo>
                  <a:cubicBezTo>
                    <a:pt x="963" y="279"/>
                    <a:pt x="913" y="294"/>
                    <a:pt x="852" y="326"/>
                  </a:cubicBezTo>
                  <a:cubicBezTo>
                    <a:pt x="1" y="775"/>
                    <a:pt x="127" y="2624"/>
                    <a:pt x="127" y="2624"/>
                  </a:cubicBezTo>
                  <a:lnTo>
                    <a:pt x="356" y="3487"/>
                  </a:lnTo>
                  <a:cubicBezTo>
                    <a:pt x="356" y="3487"/>
                    <a:pt x="474" y="3538"/>
                    <a:pt x="652" y="3538"/>
                  </a:cubicBezTo>
                  <a:cubicBezTo>
                    <a:pt x="780" y="3538"/>
                    <a:pt x="940" y="3512"/>
                    <a:pt x="1109" y="3421"/>
                  </a:cubicBezTo>
                  <a:cubicBezTo>
                    <a:pt x="1515" y="3205"/>
                    <a:pt x="2820" y="1659"/>
                    <a:pt x="2754" y="1170"/>
                  </a:cubicBezTo>
                  <a:cubicBezTo>
                    <a:pt x="2748" y="1125"/>
                    <a:pt x="2727" y="1105"/>
                    <a:pt x="2694" y="1105"/>
                  </a:cubicBezTo>
                  <a:cubicBezTo>
                    <a:pt x="2372" y="1105"/>
                    <a:pt x="886" y="3103"/>
                    <a:pt x="886" y="3103"/>
                  </a:cubicBezTo>
                  <a:cubicBezTo>
                    <a:pt x="886" y="3103"/>
                    <a:pt x="2569" y="709"/>
                    <a:pt x="2078" y="79"/>
                  </a:cubicBezTo>
                  <a:cubicBezTo>
                    <a:pt x="2036" y="25"/>
                    <a:pt x="1989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1931265" y="4486555"/>
              <a:ext cx="67235" cy="74682"/>
            </a:xfrm>
            <a:custGeom>
              <a:avLst/>
              <a:gdLst/>
              <a:ahLst/>
              <a:cxnLst/>
              <a:rect l="l" t="t" r="r" b="b"/>
              <a:pathLst>
                <a:path w="2230" h="2477" extrusionOk="0">
                  <a:moveTo>
                    <a:pt x="179" y="1"/>
                  </a:moveTo>
                  <a:cubicBezTo>
                    <a:pt x="119" y="1"/>
                    <a:pt x="65" y="23"/>
                    <a:pt x="18" y="92"/>
                  </a:cubicBezTo>
                  <a:cubicBezTo>
                    <a:pt x="18" y="92"/>
                    <a:pt x="1" y="995"/>
                    <a:pt x="165" y="2338"/>
                  </a:cubicBezTo>
                  <a:lnTo>
                    <a:pt x="670" y="2476"/>
                  </a:lnTo>
                  <a:cubicBezTo>
                    <a:pt x="670" y="2476"/>
                    <a:pt x="830" y="1942"/>
                    <a:pt x="1384" y="1858"/>
                  </a:cubicBezTo>
                  <a:cubicBezTo>
                    <a:pt x="1939" y="1771"/>
                    <a:pt x="2230" y="1755"/>
                    <a:pt x="1929" y="1387"/>
                  </a:cubicBezTo>
                  <a:cubicBezTo>
                    <a:pt x="1628" y="1017"/>
                    <a:pt x="1839" y="909"/>
                    <a:pt x="1573" y="705"/>
                  </a:cubicBezTo>
                  <a:cubicBezTo>
                    <a:pt x="1533" y="674"/>
                    <a:pt x="1496" y="662"/>
                    <a:pt x="1462" y="662"/>
                  </a:cubicBezTo>
                  <a:cubicBezTo>
                    <a:pt x="1305" y="662"/>
                    <a:pt x="1207" y="932"/>
                    <a:pt x="1091" y="932"/>
                  </a:cubicBezTo>
                  <a:cubicBezTo>
                    <a:pt x="1068" y="932"/>
                    <a:pt x="1044" y="921"/>
                    <a:pt x="1018" y="895"/>
                  </a:cubicBezTo>
                  <a:cubicBezTo>
                    <a:pt x="848" y="716"/>
                    <a:pt x="861" y="64"/>
                    <a:pt x="655" y="64"/>
                  </a:cubicBezTo>
                  <a:cubicBezTo>
                    <a:pt x="647" y="64"/>
                    <a:pt x="637" y="66"/>
                    <a:pt x="628" y="68"/>
                  </a:cubicBezTo>
                  <a:cubicBezTo>
                    <a:pt x="602" y="75"/>
                    <a:pt x="576" y="78"/>
                    <a:pt x="550" y="78"/>
                  </a:cubicBezTo>
                  <a:cubicBezTo>
                    <a:pt x="416" y="78"/>
                    <a:pt x="288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1849133" y="4364202"/>
              <a:ext cx="84963" cy="650275"/>
            </a:xfrm>
            <a:custGeom>
              <a:avLst/>
              <a:gdLst/>
              <a:ahLst/>
              <a:cxnLst/>
              <a:rect l="l" t="t" r="r" b="b"/>
              <a:pathLst>
                <a:path w="2818" h="21568" extrusionOk="0">
                  <a:moveTo>
                    <a:pt x="1915" y="0"/>
                  </a:moveTo>
                  <a:cubicBezTo>
                    <a:pt x="1907" y="0"/>
                    <a:pt x="1900" y="1"/>
                    <a:pt x="1892" y="1"/>
                  </a:cubicBezTo>
                  <a:cubicBezTo>
                    <a:pt x="1759" y="10"/>
                    <a:pt x="1656" y="128"/>
                    <a:pt x="1665" y="264"/>
                  </a:cubicBezTo>
                  <a:cubicBezTo>
                    <a:pt x="2322" y="9624"/>
                    <a:pt x="52" y="21155"/>
                    <a:pt x="27" y="21271"/>
                  </a:cubicBezTo>
                  <a:cubicBezTo>
                    <a:pt x="1" y="21406"/>
                    <a:pt x="86" y="21534"/>
                    <a:pt x="221" y="21562"/>
                  </a:cubicBezTo>
                  <a:cubicBezTo>
                    <a:pt x="236" y="21564"/>
                    <a:pt x="252" y="21567"/>
                    <a:pt x="268" y="21567"/>
                  </a:cubicBezTo>
                  <a:cubicBezTo>
                    <a:pt x="384" y="21567"/>
                    <a:pt x="487" y="21487"/>
                    <a:pt x="510" y="21366"/>
                  </a:cubicBezTo>
                  <a:cubicBezTo>
                    <a:pt x="532" y="21252"/>
                    <a:pt x="2817" y="9656"/>
                    <a:pt x="2155" y="229"/>
                  </a:cubicBezTo>
                  <a:cubicBezTo>
                    <a:pt x="2147" y="103"/>
                    <a:pt x="2040" y="0"/>
                    <a:pt x="1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1881998" y="4529068"/>
              <a:ext cx="92380" cy="243130"/>
            </a:xfrm>
            <a:custGeom>
              <a:avLst/>
              <a:gdLst/>
              <a:ahLst/>
              <a:cxnLst/>
              <a:rect l="l" t="t" r="r" b="b"/>
              <a:pathLst>
                <a:path w="3064" h="8064" extrusionOk="0">
                  <a:moveTo>
                    <a:pt x="2783" y="0"/>
                  </a:moveTo>
                  <a:cubicBezTo>
                    <a:pt x="2728" y="0"/>
                    <a:pt x="2672" y="19"/>
                    <a:pt x="2627" y="59"/>
                  </a:cubicBezTo>
                  <a:cubicBezTo>
                    <a:pt x="0" y="2331"/>
                    <a:pt x="252" y="7624"/>
                    <a:pt x="263" y="7849"/>
                  </a:cubicBezTo>
                  <a:cubicBezTo>
                    <a:pt x="271" y="7981"/>
                    <a:pt x="379" y="8062"/>
                    <a:pt x="509" y="8062"/>
                  </a:cubicBezTo>
                  <a:cubicBezTo>
                    <a:pt x="514" y="8062"/>
                    <a:pt x="519" y="8062"/>
                    <a:pt x="523" y="8063"/>
                  </a:cubicBezTo>
                  <a:cubicBezTo>
                    <a:pt x="660" y="8063"/>
                    <a:pt x="764" y="7959"/>
                    <a:pt x="757" y="7822"/>
                  </a:cubicBezTo>
                  <a:cubicBezTo>
                    <a:pt x="754" y="7769"/>
                    <a:pt x="506" y="2557"/>
                    <a:pt x="2950" y="441"/>
                  </a:cubicBezTo>
                  <a:cubicBezTo>
                    <a:pt x="3053" y="351"/>
                    <a:pt x="3063" y="193"/>
                    <a:pt x="2975" y="90"/>
                  </a:cubicBezTo>
                  <a:cubicBezTo>
                    <a:pt x="2925" y="31"/>
                    <a:pt x="2854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1888209" y="4222250"/>
              <a:ext cx="656335" cy="597452"/>
            </a:xfrm>
            <a:custGeom>
              <a:avLst/>
              <a:gdLst/>
              <a:ahLst/>
              <a:cxnLst/>
              <a:rect l="l" t="t" r="r" b="b"/>
              <a:pathLst>
                <a:path w="21769" h="19816" extrusionOk="0">
                  <a:moveTo>
                    <a:pt x="18729" y="0"/>
                  </a:moveTo>
                  <a:lnTo>
                    <a:pt x="18729" y="0"/>
                  </a:lnTo>
                  <a:cubicBezTo>
                    <a:pt x="18729" y="1"/>
                    <a:pt x="17414" y="2220"/>
                    <a:pt x="8707" y="7805"/>
                  </a:cubicBezTo>
                  <a:cubicBezTo>
                    <a:pt x="0" y="13389"/>
                    <a:pt x="3122" y="19552"/>
                    <a:pt x="3122" y="19552"/>
                  </a:cubicBezTo>
                  <a:cubicBezTo>
                    <a:pt x="3122" y="19552"/>
                    <a:pt x="3638" y="19816"/>
                    <a:pt x="4699" y="19816"/>
                  </a:cubicBezTo>
                  <a:cubicBezTo>
                    <a:pt x="6412" y="19816"/>
                    <a:pt x="9543" y="19127"/>
                    <a:pt x="14209" y="15525"/>
                  </a:cubicBezTo>
                  <a:cubicBezTo>
                    <a:pt x="21768" y="9693"/>
                    <a:pt x="18729" y="1"/>
                    <a:pt x="18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2031638" y="4700447"/>
              <a:ext cx="194829" cy="80892"/>
            </a:xfrm>
            <a:custGeom>
              <a:avLst/>
              <a:gdLst/>
              <a:ahLst/>
              <a:cxnLst/>
              <a:rect l="l" t="t" r="r" b="b"/>
              <a:pathLst>
                <a:path w="6462" h="2683" extrusionOk="0">
                  <a:moveTo>
                    <a:pt x="6066" y="0"/>
                  </a:moveTo>
                  <a:cubicBezTo>
                    <a:pt x="4684" y="0"/>
                    <a:pt x="1" y="2028"/>
                    <a:pt x="1" y="2028"/>
                  </a:cubicBezTo>
                  <a:cubicBezTo>
                    <a:pt x="126" y="2496"/>
                    <a:pt x="585" y="2682"/>
                    <a:pt x="1203" y="2682"/>
                  </a:cubicBezTo>
                  <a:cubicBezTo>
                    <a:pt x="3062" y="2682"/>
                    <a:pt x="6367" y="1001"/>
                    <a:pt x="6445" y="228"/>
                  </a:cubicBezTo>
                  <a:cubicBezTo>
                    <a:pt x="6461" y="68"/>
                    <a:pt x="6319" y="0"/>
                    <a:pt x="6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2038060" y="4562536"/>
              <a:ext cx="88611" cy="182287"/>
            </a:xfrm>
            <a:custGeom>
              <a:avLst/>
              <a:gdLst/>
              <a:ahLst/>
              <a:cxnLst/>
              <a:rect l="l" t="t" r="r" b="b"/>
              <a:pathLst>
                <a:path w="2939" h="6046" extrusionOk="0">
                  <a:moveTo>
                    <a:pt x="1832" y="1"/>
                  </a:moveTo>
                  <a:cubicBezTo>
                    <a:pt x="1727" y="1"/>
                    <a:pt x="1597" y="55"/>
                    <a:pt x="1438" y="175"/>
                  </a:cubicBezTo>
                  <a:cubicBezTo>
                    <a:pt x="412" y="947"/>
                    <a:pt x="0" y="5916"/>
                    <a:pt x="0" y="5916"/>
                  </a:cubicBezTo>
                  <a:cubicBezTo>
                    <a:pt x="72" y="6005"/>
                    <a:pt x="150" y="6045"/>
                    <a:pt x="233" y="6045"/>
                  </a:cubicBezTo>
                  <a:cubicBezTo>
                    <a:pt x="1241" y="6045"/>
                    <a:pt x="2938" y="1"/>
                    <a:pt x="1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2123508" y="4601461"/>
              <a:ext cx="213583" cy="76491"/>
            </a:xfrm>
            <a:custGeom>
              <a:avLst/>
              <a:gdLst/>
              <a:ahLst/>
              <a:cxnLst/>
              <a:rect l="l" t="t" r="r" b="b"/>
              <a:pathLst>
                <a:path w="7084" h="2537" extrusionOk="0">
                  <a:moveTo>
                    <a:pt x="5780" y="0"/>
                  </a:moveTo>
                  <a:cubicBezTo>
                    <a:pt x="5297" y="0"/>
                    <a:pt x="4593" y="115"/>
                    <a:pt x="3617" y="404"/>
                  </a:cubicBezTo>
                  <a:cubicBezTo>
                    <a:pt x="0" y="1470"/>
                    <a:pt x="177" y="2292"/>
                    <a:pt x="177" y="2292"/>
                  </a:cubicBezTo>
                  <a:cubicBezTo>
                    <a:pt x="169" y="2465"/>
                    <a:pt x="439" y="2537"/>
                    <a:pt x="868" y="2537"/>
                  </a:cubicBezTo>
                  <a:cubicBezTo>
                    <a:pt x="2172" y="2537"/>
                    <a:pt x="4947" y="1872"/>
                    <a:pt x="5875" y="1348"/>
                  </a:cubicBezTo>
                  <a:cubicBezTo>
                    <a:pt x="6774" y="838"/>
                    <a:pt x="7083" y="0"/>
                    <a:pt x="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2137739" y="4476695"/>
              <a:ext cx="94671" cy="126932"/>
            </a:xfrm>
            <a:custGeom>
              <a:avLst/>
              <a:gdLst/>
              <a:ahLst/>
              <a:cxnLst/>
              <a:rect l="l" t="t" r="r" b="b"/>
              <a:pathLst>
                <a:path w="3140" h="4210" extrusionOk="0">
                  <a:moveTo>
                    <a:pt x="2161" y="0"/>
                  </a:moveTo>
                  <a:cubicBezTo>
                    <a:pt x="1" y="0"/>
                    <a:pt x="120" y="4070"/>
                    <a:pt x="226" y="4138"/>
                  </a:cubicBezTo>
                  <a:cubicBezTo>
                    <a:pt x="303" y="4187"/>
                    <a:pt x="384" y="4210"/>
                    <a:pt x="467" y="4210"/>
                  </a:cubicBezTo>
                  <a:cubicBezTo>
                    <a:pt x="1582" y="4210"/>
                    <a:pt x="3140" y="127"/>
                    <a:pt x="2443" y="22"/>
                  </a:cubicBezTo>
                  <a:cubicBezTo>
                    <a:pt x="2345" y="7"/>
                    <a:pt x="2251" y="0"/>
                    <a:pt x="2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2225961" y="4506515"/>
              <a:ext cx="177282" cy="84118"/>
            </a:xfrm>
            <a:custGeom>
              <a:avLst/>
              <a:gdLst/>
              <a:ahLst/>
              <a:cxnLst/>
              <a:rect l="l" t="t" r="r" b="b"/>
              <a:pathLst>
                <a:path w="5880" h="2790" extrusionOk="0">
                  <a:moveTo>
                    <a:pt x="4697" y="0"/>
                  </a:moveTo>
                  <a:cubicBezTo>
                    <a:pt x="3297" y="0"/>
                    <a:pt x="0" y="2237"/>
                    <a:pt x="0" y="2237"/>
                  </a:cubicBezTo>
                  <a:cubicBezTo>
                    <a:pt x="33" y="2630"/>
                    <a:pt x="328" y="2789"/>
                    <a:pt x="762" y="2789"/>
                  </a:cubicBezTo>
                  <a:cubicBezTo>
                    <a:pt x="2368" y="2789"/>
                    <a:pt x="5880" y="618"/>
                    <a:pt x="5104" y="101"/>
                  </a:cubicBezTo>
                  <a:cubicBezTo>
                    <a:pt x="5001" y="31"/>
                    <a:pt x="4862" y="0"/>
                    <a:pt x="4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2234976" y="4389800"/>
              <a:ext cx="129555" cy="142610"/>
            </a:xfrm>
            <a:custGeom>
              <a:avLst/>
              <a:gdLst/>
              <a:ahLst/>
              <a:cxnLst/>
              <a:rect l="l" t="t" r="r" b="b"/>
              <a:pathLst>
                <a:path w="4297" h="4730" extrusionOk="0">
                  <a:moveTo>
                    <a:pt x="3199" y="1"/>
                  </a:moveTo>
                  <a:cubicBezTo>
                    <a:pt x="3063" y="1"/>
                    <a:pt x="2864" y="73"/>
                    <a:pt x="2588" y="235"/>
                  </a:cubicBezTo>
                  <a:cubicBezTo>
                    <a:pt x="1" y="1754"/>
                    <a:pt x="123" y="4710"/>
                    <a:pt x="123" y="4710"/>
                  </a:cubicBezTo>
                  <a:cubicBezTo>
                    <a:pt x="152" y="4723"/>
                    <a:pt x="184" y="4729"/>
                    <a:pt x="220" y="4729"/>
                  </a:cubicBezTo>
                  <a:cubicBezTo>
                    <a:pt x="1193" y="4729"/>
                    <a:pt x="4297" y="1"/>
                    <a:pt x="3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2338394" y="4302663"/>
              <a:ext cx="132087" cy="171614"/>
            </a:xfrm>
            <a:custGeom>
              <a:avLst/>
              <a:gdLst/>
              <a:ahLst/>
              <a:cxnLst/>
              <a:rect l="l" t="t" r="r" b="b"/>
              <a:pathLst>
                <a:path w="4381" h="5692" extrusionOk="0">
                  <a:moveTo>
                    <a:pt x="3419" y="1"/>
                  </a:moveTo>
                  <a:cubicBezTo>
                    <a:pt x="3339" y="1"/>
                    <a:pt x="3234" y="40"/>
                    <a:pt x="3101" y="125"/>
                  </a:cubicBezTo>
                  <a:cubicBezTo>
                    <a:pt x="1171" y="1358"/>
                    <a:pt x="1" y="5424"/>
                    <a:pt x="1" y="5424"/>
                  </a:cubicBezTo>
                  <a:cubicBezTo>
                    <a:pt x="106" y="5609"/>
                    <a:pt x="240" y="5692"/>
                    <a:pt x="395" y="5692"/>
                  </a:cubicBezTo>
                  <a:cubicBezTo>
                    <a:pt x="1680" y="5692"/>
                    <a:pt x="4380" y="1"/>
                    <a:pt x="3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1376486" y="3817200"/>
              <a:ext cx="559433" cy="727218"/>
            </a:xfrm>
            <a:custGeom>
              <a:avLst/>
              <a:gdLst/>
              <a:ahLst/>
              <a:cxnLst/>
              <a:rect l="l" t="t" r="r" b="b"/>
              <a:pathLst>
                <a:path w="18555" h="24120" extrusionOk="0">
                  <a:moveTo>
                    <a:pt x="6613" y="0"/>
                  </a:moveTo>
                  <a:cubicBezTo>
                    <a:pt x="6613" y="0"/>
                    <a:pt x="1" y="7714"/>
                    <a:pt x="4651" y="16051"/>
                  </a:cubicBezTo>
                  <a:cubicBezTo>
                    <a:pt x="9017" y="23881"/>
                    <a:pt x="12774" y="24119"/>
                    <a:pt x="13215" y="24119"/>
                  </a:cubicBezTo>
                  <a:cubicBezTo>
                    <a:pt x="13244" y="24119"/>
                    <a:pt x="13259" y="24118"/>
                    <a:pt x="13259" y="24118"/>
                  </a:cubicBezTo>
                  <a:cubicBezTo>
                    <a:pt x="13259" y="24118"/>
                    <a:pt x="18555" y="19684"/>
                    <a:pt x="12750" y="11122"/>
                  </a:cubicBezTo>
                  <a:cubicBezTo>
                    <a:pt x="6946" y="2560"/>
                    <a:pt x="6613" y="0"/>
                    <a:pt x="6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1585342" y="4348614"/>
              <a:ext cx="165373" cy="139353"/>
            </a:xfrm>
            <a:custGeom>
              <a:avLst/>
              <a:gdLst/>
              <a:ahLst/>
              <a:cxnLst/>
              <a:rect l="l" t="t" r="r" b="b"/>
              <a:pathLst>
                <a:path w="5485" h="4622" extrusionOk="0">
                  <a:moveTo>
                    <a:pt x="450" y="0"/>
                  </a:moveTo>
                  <a:cubicBezTo>
                    <a:pt x="359" y="0"/>
                    <a:pt x="297" y="40"/>
                    <a:pt x="270" y="126"/>
                  </a:cubicBezTo>
                  <a:cubicBezTo>
                    <a:pt x="0" y="983"/>
                    <a:pt x="3184" y="4621"/>
                    <a:pt x="4834" y="4621"/>
                  </a:cubicBezTo>
                  <a:cubicBezTo>
                    <a:pt x="5096" y="4621"/>
                    <a:pt x="5320" y="4529"/>
                    <a:pt x="5484" y="4320"/>
                  </a:cubicBezTo>
                  <a:cubicBezTo>
                    <a:pt x="5484" y="4320"/>
                    <a:pt x="1400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1716439" y="4270974"/>
              <a:ext cx="84088" cy="187804"/>
            </a:xfrm>
            <a:custGeom>
              <a:avLst/>
              <a:gdLst/>
              <a:ahLst/>
              <a:cxnLst/>
              <a:rect l="l" t="t" r="r" b="b"/>
              <a:pathLst>
                <a:path w="2789" h="6229" extrusionOk="0">
                  <a:moveTo>
                    <a:pt x="1754" y="0"/>
                  </a:moveTo>
                  <a:cubicBezTo>
                    <a:pt x="753" y="0"/>
                    <a:pt x="0" y="6228"/>
                    <a:pt x="1043" y="6228"/>
                  </a:cubicBezTo>
                  <a:cubicBezTo>
                    <a:pt x="1094" y="6228"/>
                    <a:pt x="1149" y="6213"/>
                    <a:pt x="1210" y="6181"/>
                  </a:cubicBezTo>
                  <a:cubicBezTo>
                    <a:pt x="1210" y="6181"/>
                    <a:pt x="2788" y="1452"/>
                    <a:pt x="2149" y="337"/>
                  </a:cubicBezTo>
                  <a:cubicBezTo>
                    <a:pt x="2016" y="104"/>
                    <a:pt x="1883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1533332" y="4222341"/>
              <a:ext cx="178518" cy="137695"/>
            </a:xfrm>
            <a:custGeom>
              <a:avLst/>
              <a:gdLst/>
              <a:ahLst/>
              <a:cxnLst/>
              <a:rect l="l" t="t" r="r" b="b"/>
              <a:pathLst>
                <a:path w="5921" h="4567" extrusionOk="0">
                  <a:moveTo>
                    <a:pt x="594" y="0"/>
                  </a:moveTo>
                  <a:cubicBezTo>
                    <a:pt x="0" y="0"/>
                    <a:pt x="73" y="698"/>
                    <a:pt x="571" y="1351"/>
                  </a:cubicBezTo>
                  <a:cubicBezTo>
                    <a:pt x="1335" y="2358"/>
                    <a:pt x="4412" y="4567"/>
                    <a:pt x="5241" y="4567"/>
                  </a:cubicBezTo>
                  <a:cubicBezTo>
                    <a:pt x="5342" y="4567"/>
                    <a:pt x="5409" y="4535"/>
                    <a:pt x="5435" y="4464"/>
                  </a:cubicBezTo>
                  <a:cubicBezTo>
                    <a:pt x="5435" y="4464"/>
                    <a:pt x="5920" y="3778"/>
                    <a:pt x="3019" y="1373"/>
                  </a:cubicBezTo>
                  <a:cubicBezTo>
                    <a:pt x="1801" y="365"/>
                    <a:pt x="1023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1671695" y="4146661"/>
              <a:ext cx="98048" cy="140740"/>
            </a:xfrm>
            <a:custGeom>
              <a:avLst/>
              <a:gdLst/>
              <a:ahLst/>
              <a:cxnLst/>
              <a:rect l="l" t="t" r="r" b="b"/>
              <a:pathLst>
                <a:path w="3252" h="4668" extrusionOk="0">
                  <a:moveTo>
                    <a:pt x="811" y="0"/>
                  </a:moveTo>
                  <a:cubicBezTo>
                    <a:pt x="129" y="0"/>
                    <a:pt x="1" y="4668"/>
                    <a:pt x="1191" y="4668"/>
                  </a:cubicBezTo>
                  <a:cubicBezTo>
                    <a:pt x="1217" y="4668"/>
                    <a:pt x="1243" y="4666"/>
                    <a:pt x="1269" y="4662"/>
                  </a:cubicBezTo>
                  <a:cubicBezTo>
                    <a:pt x="1397" y="4639"/>
                    <a:pt x="3252" y="634"/>
                    <a:pt x="851" y="5"/>
                  </a:cubicBezTo>
                  <a:cubicBezTo>
                    <a:pt x="837" y="2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1499351" y="4109817"/>
              <a:ext cx="146619" cy="129404"/>
            </a:xfrm>
            <a:custGeom>
              <a:avLst/>
              <a:gdLst/>
              <a:ahLst/>
              <a:cxnLst/>
              <a:rect l="l" t="t" r="r" b="b"/>
              <a:pathLst>
                <a:path w="4863" h="4292" extrusionOk="0">
                  <a:moveTo>
                    <a:pt x="1101" y="1"/>
                  </a:moveTo>
                  <a:cubicBezTo>
                    <a:pt x="1070" y="1"/>
                    <a:pt x="1040" y="3"/>
                    <a:pt x="1011" y="9"/>
                  </a:cubicBezTo>
                  <a:cubicBezTo>
                    <a:pt x="1" y="196"/>
                    <a:pt x="2994" y="4292"/>
                    <a:pt x="4368" y="4292"/>
                  </a:cubicBezTo>
                  <a:cubicBezTo>
                    <a:pt x="4577" y="4292"/>
                    <a:pt x="4748" y="4198"/>
                    <a:pt x="4862" y="3982"/>
                  </a:cubicBezTo>
                  <a:cubicBezTo>
                    <a:pt x="4862" y="3982"/>
                    <a:pt x="2309" y="1"/>
                    <a:pt x="1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1592397" y="4018369"/>
              <a:ext cx="96993" cy="167815"/>
            </a:xfrm>
            <a:custGeom>
              <a:avLst/>
              <a:gdLst/>
              <a:ahLst/>
              <a:cxnLst/>
              <a:rect l="l" t="t" r="r" b="b"/>
              <a:pathLst>
                <a:path w="3217" h="5566" extrusionOk="0">
                  <a:moveTo>
                    <a:pt x="862" y="0"/>
                  </a:moveTo>
                  <a:cubicBezTo>
                    <a:pt x="0" y="0"/>
                    <a:pt x="1054" y="5566"/>
                    <a:pt x="1938" y="5566"/>
                  </a:cubicBezTo>
                  <a:cubicBezTo>
                    <a:pt x="1938" y="5566"/>
                    <a:pt x="1939" y="5566"/>
                    <a:pt x="1939" y="5566"/>
                  </a:cubicBezTo>
                  <a:cubicBezTo>
                    <a:pt x="1939" y="5566"/>
                    <a:pt x="3217" y="2895"/>
                    <a:pt x="1435" y="479"/>
                  </a:cubicBezTo>
                  <a:cubicBezTo>
                    <a:pt x="1189" y="145"/>
                    <a:pt x="1001" y="0"/>
                    <a:pt x="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1527452" y="3895201"/>
              <a:ext cx="73476" cy="195131"/>
            </a:xfrm>
            <a:custGeom>
              <a:avLst/>
              <a:gdLst/>
              <a:ahLst/>
              <a:cxnLst/>
              <a:rect l="l" t="t" r="r" b="b"/>
              <a:pathLst>
                <a:path w="2437" h="6472" extrusionOk="0">
                  <a:moveTo>
                    <a:pt x="829" y="1"/>
                  </a:moveTo>
                  <a:cubicBezTo>
                    <a:pt x="0" y="1"/>
                    <a:pt x="321" y="6471"/>
                    <a:pt x="1597" y="6471"/>
                  </a:cubicBezTo>
                  <a:cubicBezTo>
                    <a:pt x="1696" y="6471"/>
                    <a:pt x="1801" y="6432"/>
                    <a:pt x="1911" y="6348"/>
                  </a:cubicBezTo>
                  <a:cubicBezTo>
                    <a:pt x="1911" y="6348"/>
                    <a:pt x="2437" y="2150"/>
                    <a:pt x="1148" y="256"/>
                  </a:cubicBezTo>
                  <a:cubicBezTo>
                    <a:pt x="1027" y="80"/>
                    <a:pt x="921" y="1"/>
                    <a:pt x="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1258897" y="4364202"/>
              <a:ext cx="651029" cy="615030"/>
            </a:xfrm>
            <a:custGeom>
              <a:avLst/>
              <a:gdLst/>
              <a:ahLst/>
              <a:cxnLst/>
              <a:rect l="l" t="t" r="r" b="b"/>
              <a:pathLst>
                <a:path w="21593" h="20399" extrusionOk="0">
                  <a:moveTo>
                    <a:pt x="3450" y="0"/>
                  </a:moveTo>
                  <a:lnTo>
                    <a:pt x="3450" y="0"/>
                  </a:lnTo>
                  <a:cubicBezTo>
                    <a:pt x="3450" y="1"/>
                    <a:pt x="1" y="9556"/>
                    <a:pt x="7306" y="15704"/>
                  </a:cubicBezTo>
                  <a:cubicBezTo>
                    <a:pt x="12052" y="19699"/>
                    <a:pt x="15237" y="20399"/>
                    <a:pt x="16885" y="20399"/>
                  </a:cubicBezTo>
                  <a:cubicBezTo>
                    <a:pt x="17772" y="20399"/>
                    <a:pt x="18214" y="20196"/>
                    <a:pt x="18214" y="20196"/>
                  </a:cubicBezTo>
                  <a:cubicBezTo>
                    <a:pt x="18214" y="20196"/>
                    <a:pt x="21593" y="14174"/>
                    <a:pt x="13132" y="8223"/>
                  </a:cubicBezTo>
                  <a:cubicBezTo>
                    <a:pt x="4669" y="2273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1568850" y="4852047"/>
              <a:ext cx="192086" cy="87164"/>
            </a:xfrm>
            <a:custGeom>
              <a:avLst/>
              <a:gdLst/>
              <a:ahLst/>
              <a:cxnLst/>
              <a:rect l="l" t="t" r="r" b="b"/>
              <a:pathLst>
                <a:path w="6371" h="2891" extrusionOk="0">
                  <a:moveTo>
                    <a:pt x="344" y="0"/>
                  </a:moveTo>
                  <a:cubicBezTo>
                    <a:pt x="125" y="0"/>
                    <a:pt x="1" y="64"/>
                    <a:pt x="9" y="213"/>
                  </a:cubicBezTo>
                  <a:cubicBezTo>
                    <a:pt x="56" y="1007"/>
                    <a:pt x="3430" y="2890"/>
                    <a:pt x="5263" y="2890"/>
                  </a:cubicBezTo>
                  <a:cubicBezTo>
                    <a:pt x="5820" y="2890"/>
                    <a:pt x="6235" y="2716"/>
                    <a:pt x="6370" y="2285"/>
                  </a:cubicBezTo>
                  <a:cubicBezTo>
                    <a:pt x="6370" y="2285"/>
                    <a:pt x="1655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1674710" y="4719352"/>
              <a:ext cx="80681" cy="184217"/>
            </a:xfrm>
            <a:custGeom>
              <a:avLst/>
              <a:gdLst/>
              <a:ahLst/>
              <a:cxnLst/>
              <a:rect l="l" t="t" r="r" b="b"/>
              <a:pathLst>
                <a:path w="2676" h="6110" extrusionOk="0">
                  <a:moveTo>
                    <a:pt x="1085" y="1"/>
                  </a:moveTo>
                  <a:cubicBezTo>
                    <a:pt x="0" y="1"/>
                    <a:pt x="1444" y="6109"/>
                    <a:pt x="2448" y="6109"/>
                  </a:cubicBezTo>
                  <a:cubicBezTo>
                    <a:pt x="2527" y="6109"/>
                    <a:pt x="2604" y="6071"/>
                    <a:pt x="2676" y="5990"/>
                  </a:cubicBezTo>
                  <a:cubicBezTo>
                    <a:pt x="2676" y="5990"/>
                    <a:pt x="2476" y="1009"/>
                    <a:pt x="1484" y="191"/>
                  </a:cubicBezTo>
                  <a:cubicBezTo>
                    <a:pt x="1324" y="60"/>
                    <a:pt x="1192" y="1"/>
                    <a:pt x="1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1463140" y="4749533"/>
              <a:ext cx="210960" cy="82913"/>
            </a:xfrm>
            <a:custGeom>
              <a:avLst/>
              <a:gdLst/>
              <a:ahLst/>
              <a:cxnLst/>
              <a:rect l="l" t="t" r="r" b="b"/>
              <a:pathLst>
                <a:path w="6997" h="2750" extrusionOk="0">
                  <a:moveTo>
                    <a:pt x="1170" y="0"/>
                  </a:moveTo>
                  <a:cubicBezTo>
                    <a:pt x="1" y="0"/>
                    <a:pt x="284" y="816"/>
                    <a:pt x="1132" y="1346"/>
                  </a:cubicBezTo>
                  <a:cubicBezTo>
                    <a:pt x="2070" y="1930"/>
                    <a:pt x="4985" y="2750"/>
                    <a:pt x="6222" y="2750"/>
                  </a:cubicBezTo>
                  <a:cubicBezTo>
                    <a:pt x="6570" y="2750"/>
                    <a:pt x="6786" y="2685"/>
                    <a:pt x="6786" y="2531"/>
                  </a:cubicBezTo>
                  <a:cubicBezTo>
                    <a:pt x="6786" y="2531"/>
                    <a:pt x="6997" y="1719"/>
                    <a:pt x="3430" y="497"/>
                  </a:cubicBezTo>
                  <a:cubicBezTo>
                    <a:pt x="2387" y="140"/>
                    <a:pt x="1654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1572166" y="4628989"/>
              <a:ext cx="95033" cy="129012"/>
            </a:xfrm>
            <a:custGeom>
              <a:avLst/>
              <a:gdLst/>
              <a:ahLst/>
              <a:cxnLst/>
              <a:rect l="l" t="t" r="r" b="b"/>
              <a:pathLst>
                <a:path w="3152" h="4279" extrusionOk="0">
                  <a:moveTo>
                    <a:pt x="912" y="1"/>
                  </a:moveTo>
                  <a:cubicBezTo>
                    <a:pt x="845" y="1"/>
                    <a:pt x="775" y="4"/>
                    <a:pt x="703" y="12"/>
                  </a:cubicBezTo>
                  <a:cubicBezTo>
                    <a:pt x="1" y="88"/>
                    <a:pt x="1403" y="4278"/>
                    <a:pt x="2518" y="4278"/>
                  </a:cubicBezTo>
                  <a:cubicBezTo>
                    <a:pt x="2595" y="4278"/>
                    <a:pt x="2670" y="4258"/>
                    <a:pt x="2744" y="4216"/>
                  </a:cubicBezTo>
                  <a:cubicBezTo>
                    <a:pt x="2855" y="4153"/>
                    <a:pt x="3151" y="1"/>
                    <a:pt x="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1399340" y="4651783"/>
              <a:ext cx="175413" cy="89154"/>
            </a:xfrm>
            <a:custGeom>
              <a:avLst/>
              <a:gdLst/>
              <a:ahLst/>
              <a:cxnLst/>
              <a:rect l="l" t="t" r="r" b="b"/>
              <a:pathLst>
                <a:path w="5818" h="2957" extrusionOk="0">
                  <a:moveTo>
                    <a:pt x="1168" y="0"/>
                  </a:moveTo>
                  <a:cubicBezTo>
                    <a:pt x="1026" y="0"/>
                    <a:pt x="905" y="26"/>
                    <a:pt x="809" y="84"/>
                  </a:cubicBezTo>
                  <a:cubicBezTo>
                    <a:pt x="0" y="577"/>
                    <a:pt x="3530" y="2957"/>
                    <a:pt x="5103" y="2957"/>
                  </a:cubicBezTo>
                  <a:cubicBezTo>
                    <a:pt x="5499" y="2957"/>
                    <a:pt x="5771" y="2806"/>
                    <a:pt x="5818" y="2435"/>
                  </a:cubicBezTo>
                  <a:cubicBezTo>
                    <a:pt x="5818" y="2435"/>
                    <a:pt x="2538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1"/>
            <p:cNvSpPr/>
            <p:nvPr/>
          </p:nvSpPr>
          <p:spPr>
            <a:xfrm>
              <a:off x="1444838" y="4536756"/>
              <a:ext cx="126419" cy="146348"/>
            </a:xfrm>
            <a:custGeom>
              <a:avLst/>
              <a:gdLst/>
              <a:ahLst/>
              <a:cxnLst/>
              <a:rect l="l" t="t" r="r" b="b"/>
              <a:pathLst>
                <a:path w="4193" h="4854" extrusionOk="0">
                  <a:moveTo>
                    <a:pt x="1058" y="1"/>
                  </a:moveTo>
                  <a:cubicBezTo>
                    <a:pt x="0" y="1"/>
                    <a:pt x="2909" y="4854"/>
                    <a:pt x="3862" y="4854"/>
                  </a:cubicBezTo>
                  <a:cubicBezTo>
                    <a:pt x="3892" y="4854"/>
                    <a:pt x="3920" y="4849"/>
                    <a:pt x="3946" y="4839"/>
                  </a:cubicBezTo>
                  <a:cubicBezTo>
                    <a:pt x="3946" y="4839"/>
                    <a:pt x="4193" y="1889"/>
                    <a:pt x="1673" y="261"/>
                  </a:cubicBezTo>
                  <a:cubicBezTo>
                    <a:pt x="1395" y="81"/>
                    <a:pt x="1194" y="1"/>
                    <a:pt x="1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1"/>
            <p:cNvSpPr/>
            <p:nvPr/>
          </p:nvSpPr>
          <p:spPr>
            <a:xfrm>
              <a:off x="1342355" y="4445037"/>
              <a:ext cx="124640" cy="175352"/>
            </a:xfrm>
            <a:custGeom>
              <a:avLst/>
              <a:gdLst/>
              <a:ahLst/>
              <a:cxnLst/>
              <a:rect l="l" t="t" r="r" b="b"/>
              <a:pathLst>
                <a:path w="4134" h="5816" extrusionOk="0">
                  <a:moveTo>
                    <a:pt x="939" y="0"/>
                  </a:moveTo>
                  <a:cubicBezTo>
                    <a:pt x="1" y="0"/>
                    <a:pt x="2473" y="5815"/>
                    <a:pt x="3747" y="5815"/>
                  </a:cubicBezTo>
                  <a:cubicBezTo>
                    <a:pt x="3894" y="5815"/>
                    <a:pt x="4026" y="5737"/>
                    <a:pt x="4134" y="5564"/>
                  </a:cubicBezTo>
                  <a:cubicBezTo>
                    <a:pt x="4134" y="5564"/>
                    <a:pt x="3138" y="1452"/>
                    <a:pt x="1262" y="138"/>
                  </a:cubicBezTo>
                  <a:cubicBezTo>
                    <a:pt x="1127" y="44"/>
                    <a:pt x="1020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1"/>
            <p:cNvSpPr/>
            <p:nvPr/>
          </p:nvSpPr>
          <p:spPr>
            <a:xfrm>
              <a:off x="1897043" y="4759543"/>
              <a:ext cx="131303" cy="186779"/>
            </a:xfrm>
            <a:custGeom>
              <a:avLst/>
              <a:gdLst/>
              <a:ahLst/>
              <a:cxnLst/>
              <a:rect l="l" t="t" r="r" b="b"/>
              <a:pathLst>
                <a:path w="4355" h="6195" extrusionOk="0">
                  <a:moveTo>
                    <a:pt x="3852" y="1"/>
                  </a:moveTo>
                  <a:cubicBezTo>
                    <a:pt x="471" y="4040"/>
                    <a:pt x="20" y="5969"/>
                    <a:pt x="1" y="6050"/>
                  </a:cubicBezTo>
                  <a:lnTo>
                    <a:pt x="641" y="6194"/>
                  </a:lnTo>
                  <a:cubicBezTo>
                    <a:pt x="645" y="6175"/>
                    <a:pt x="1103" y="4307"/>
                    <a:pt x="4354" y="423"/>
                  </a:cubicBezTo>
                  <a:lnTo>
                    <a:pt x="3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1"/>
            <p:cNvSpPr/>
            <p:nvPr/>
          </p:nvSpPr>
          <p:spPr>
            <a:xfrm>
              <a:off x="1758017" y="4501118"/>
              <a:ext cx="159252" cy="506369"/>
            </a:xfrm>
            <a:custGeom>
              <a:avLst/>
              <a:gdLst/>
              <a:ahLst/>
              <a:cxnLst/>
              <a:rect l="l" t="t" r="r" b="b"/>
              <a:pathLst>
                <a:path w="5282" h="16795" extrusionOk="0">
                  <a:moveTo>
                    <a:pt x="550" y="1"/>
                  </a:moveTo>
                  <a:lnTo>
                    <a:pt x="1" y="362"/>
                  </a:lnTo>
                  <a:cubicBezTo>
                    <a:pt x="47" y="431"/>
                    <a:pt x="4618" y="7472"/>
                    <a:pt x="4274" y="16771"/>
                  </a:cubicBezTo>
                  <a:lnTo>
                    <a:pt x="4932" y="16794"/>
                  </a:lnTo>
                  <a:cubicBezTo>
                    <a:pt x="5281" y="7278"/>
                    <a:pt x="597" y="70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3" name="Google Shape;5723;p31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5724" name="Google Shape;5724;p31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1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1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1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1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1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1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1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1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1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31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1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1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1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1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1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1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1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1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1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4" name="Google Shape;5744;p3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5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6" name="Google Shape;5746;p32"/>
          <p:cNvGrpSpPr/>
          <p:nvPr/>
        </p:nvGrpSpPr>
        <p:grpSpPr>
          <a:xfrm>
            <a:off x="184551" y="265753"/>
            <a:ext cx="8730410" cy="3350831"/>
            <a:chOff x="184551" y="265753"/>
            <a:chExt cx="8730410" cy="3350831"/>
          </a:xfrm>
        </p:grpSpPr>
        <p:sp>
          <p:nvSpPr>
            <p:cNvPr id="5747" name="Google Shape;5747;p32"/>
            <p:cNvSpPr/>
            <p:nvPr/>
          </p:nvSpPr>
          <p:spPr>
            <a:xfrm rot="-1973773">
              <a:off x="224001" y="15979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2"/>
            <p:cNvSpPr/>
            <p:nvPr/>
          </p:nvSpPr>
          <p:spPr>
            <a:xfrm rot="2359819">
              <a:off x="224000" y="3378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2"/>
            <p:cNvSpPr/>
            <p:nvPr/>
          </p:nvSpPr>
          <p:spPr>
            <a:xfrm rot="-1973773">
              <a:off x="6308857" y="10333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8674209" y="22818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2"/>
            <p:cNvSpPr/>
            <p:nvPr/>
          </p:nvSpPr>
          <p:spPr>
            <a:xfrm rot="2359819">
              <a:off x="8674222" y="27596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2"/>
            <p:cNvSpPr/>
            <p:nvPr/>
          </p:nvSpPr>
          <p:spPr>
            <a:xfrm rot="2359819">
              <a:off x="6874398" y="69595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2"/>
            <p:cNvSpPr/>
            <p:nvPr/>
          </p:nvSpPr>
          <p:spPr>
            <a:xfrm rot="-1973773">
              <a:off x="31388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3602353" y="12996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2"/>
            <p:cNvSpPr/>
            <p:nvPr/>
          </p:nvSpPr>
          <p:spPr>
            <a:xfrm rot="-1973773">
              <a:off x="5153523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2"/>
            <p:cNvSpPr/>
            <p:nvPr/>
          </p:nvSpPr>
          <p:spPr>
            <a:xfrm rot="2359819">
              <a:off x="3189767" y="15376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2"/>
            <p:cNvSpPr/>
            <p:nvPr/>
          </p:nvSpPr>
          <p:spPr>
            <a:xfrm rot="2359819">
              <a:off x="5307647" y="1061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8" name="Google Shape;5758;p32"/>
          <p:cNvGrpSpPr/>
          <p:nvPr/>
        </p:nvGrpSpPr>
        <p:grpSpPr>
          <a:xfrm>
            <a:off x="8157497" y="4006363"/>
            <a:ext cx="613253" cy="738310"/>
            <a:chOff x="8157497" y="4006363"/>
            <a:chExt cx="613253" cy="738310"/>
          </a:xfrm>
        </p:grpSpPr>
        <p:sp>
          <p:nvSpPr>
            <p:cNvPr id="5759" name="Google Shape;5759;p32"/>
            <p:cNvSpPr/>
            <p:nvPr/>
          </p:nvSpPr>
          <p:spPr>
            <a:xfrm flipH="1">
              <a:off x="8388359" y="4006363"/>
              <a:ext cx="40559" cy="107898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2"/>
            <p:cNvSpPr/>
            <p:nvPr/>
          </p:nvSpPr>
          <p:spPr>
            <a:xfrm flipH="1">
              <a:off x="8323695" y="4142302"/>
              <a:ext cx="121820" cy="33396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2"/>
            <p:cNvSpPr/>
            <p:nvPr/>
          </p:nvSpPr>
          <p:spPr>
            <a:xfrm flipH="1">
              <a:off x="8238813" y="4041973"/>
              <a:ext cx="107265" cy="4461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2"/>
            <p:cNvSpPr/>
            <p:nvPr/>
          </p:nvSpPr>
          <p:spPr>
            <a:xfrm flipH="1">
              <a:off x="8489004" y="4033890"/>
              <a:ext cx="56322" cy="108099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2"/>
            <p:cNvSpPr/>
            <p:nvPr/>
          </p:nvSpPr>
          <p:spPr>
            <a:xfrm flipH="1">
              <a:off x="8501459" y="4133586"/>
              <a:ext cx="68029" cy="12996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2"/>
            <p:cNvSpPr/>
            <p:nvPr/>
          </p:nvSpPr>
          <p:spPr>
            <a:xfrm flipH="1">
              <a:off x="8383900" y="4261040"/>
              <a:ext cx="76055" cy="152253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2"/>
            <p:cNvSpPr/>
            <p:nvPr/>
          </p:nvSpPr>
          <p:spPr>
            <a:xfrm flipH="1">
              <a:off x="8157497" y="4193473"/>
              <a:ext cx="96276" cy="131082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2"/>
            <p:cNvSpPr/>
            <p:nvPr/>
          </p:nvSpPr>
          <p:spPr>
            <a:xfrm flipH="1">
              <a:off x="8210796" y="4348137"/>
              <a:ext cx="116556" cy="7151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2"/>
            <p:cNvSpPr/>
            <p:nvPr/>
          </p:nvSpPr>
          <p:spPr>
            <a:xfrm flipH="1">
              <a:off x="8322287" y="4321329"/>
              <a:ext cx="60896" cy="167815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2"/>
            <p:cNvSpPr/>
            <p:nvPr/>
          </p:nvSpPr>
          <p:spPr>
            <a:xfrm flipH="1">
              <a:off x="8238812" y="4436012"/>
              <a:ext cx="122654" cy="37826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2"/>
            <p:cNvSpPr/>
            <p:nvPr/>
          </p:nvSpPr>
          <p:spPr>
            <a:xfrm flipH="1">
              <a:off x="8441772" y="4404112"/>
              <a:ext cx="102518" cy="100706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2"/>
            <p:cNvSpPr/>
            <p:nvPr/>
          </p:nvSpPr>
          <p:spPr>
            <a:xfrm flipH="1">
              <a:off x="8614959" y="4460087"/>
              <a:ext cx="155791" cy="35841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2"/>
            <p:cNvSpPr/>
            <p:nvPr/>
          </p:nvSpPr>
          <p:spPr>
            <a:xfrm flipH="1">
              <a:off x="8553436" y="4419875"/>
              <a:ext cx="45075" cy="94723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2"/>
            <p:cNvSpPr/>
            <p:nvPr/>
          </p:nvSpPr>
          <p:spPr>
            <a:xfrm flipH="1">
              <a:off x="8513910" y="4523310"/>
              <a:ext cx="160480" cy="37164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2"/>
            <p:cNvSpPr/>
            <p:nvPr/>
          </p:nvSpPr>
          <p:spPr>
            <a:xfrm flipH="1">
              <a:off x="8305545" y="4563350"/>
              <a:ext cx="120871" cy="11040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2"/>
            <p:cNvSpPr/>
            <p:nvPr/>
          </p:nvSpPr>
          <p:spPr>
            <a:xfrm flipH="1">
              <a:off x="8195136" y="4058368"/>
              <a:ext cx="510866" cy="686304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2"/>
            <p:cNvSpPr/>
            <p:nvPr/>
          </p:nvSpPr>
          <p:spPr>
            <a:xfrm flipH="1">
              <a:off x="8378550" y="4544222"/>
              <a:ext cx="43032" cy="37941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2"/>
            <p:cNvSpPr/>
            <p:nvPr/>
          </p:nvSpPr>
          <p:spPr>
            <a:xfrm flipH="1">
              <a:off x="8434267" y="4210300"/>
              <a:ext cx="42112" cy="3797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2"/>
            <p:cNvSpPr/>
            <p:nvPr/>
          </p:nvSpPr>
          <p:spPr>
            <a:xfrm flipH="1">
              <a:off x="8453222" y="4230837"/>
              <a:ext cx="40904" cy="3797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2"/>
            <p:cNvSpPr/>
            <p:nvPr/>
          </p:nvSpPr>
          <p:spPr>
            <a:xfrm flipH="1">
              <a:off x="8486416" y="4516954"/>
              <a:ext cx="39638" cy="37941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2"/>
            <p:cNvSpPr/>
            <p:nvPr/>
          </p:nvSpPr>
          <p:spPr>
            <a:xfrm flipH="1">
              <a:off x="8468007" y="4543445"/>
              <a:ext cx="43349" cy="3797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0" name="Google Shape;5780;p32"/>
          <p:cNvGrpSpPr/>
          <p:nvPr/>
        </p:nvGrpSpPr>
        <p:grpSpPr>
          <a:xfrm>
            <a:off x="7889650" y="4358775"/>
            <a:ext cx="263900" cy="385875"/>
            <a:chOff x="7889650" y="4358775"/>
            <a:chExt cx="263900" cy="385875"/>
          </a:xfrm>
        </p:grpSpPr>
        <p:sp>
          <p:nvSpPr>
            <p:cNvPr id="5781" name="Google Shape;5781;p32"/>
            <p:cNvSpPr/>
            <p:nvPr/>
          </p:nvSpPr>
          <p:spPr>
            <a:xfrm>
              <a:off x="8010725" y="447057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7934450" y="435877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7889650" y="453612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8021075" y="453612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5" name="Google Shape;5785;p32"/>
          <p:cNvGrpSpPr/>
          <p:nvPr/>
        </p:nvGrpSpPr>
        <p:grpSpPr>
          <a:xfrm>
            <a:off x="5117284" y="3571532"/>
            <a:ext cx="774935" cy="1248731"/>
            <a:chOff x="5117284" y="3571532"/>
            <a:chExt cx="774935" cy="1248731"/>
          </a:xfrm>
        </p:grpSpPr>
        <p:sp>
          <p:nvSpPr>
            <p:cNvPr id="5786" name="Google Shape;5786;p32"/>
            <p:cNvSpPr/>
            <p:nvPr/>
          </p:nvSpPr>
          <p:spPr>
            <a:xfrm>
              <a:off x="5483438" y="3796399"/>
              <a:ext cx="47336" cy="1023864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5459649" y="3690417"/>
              <a:ext cx="93224" cy="159916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5398111" y="3571532"/>
              <a:ext cx="221603" cy="212618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5427689" y="3613562"/>
              <a:ext cx="159102" cy="137424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5496373" y="3671724"/>
              <a:ext cx="13266" cy="8834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5483438" y="3694639"/>
              <a:ext cx="13296" cy="8623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5470684" y="3679895"/>
              <a:ext cx="16884" cy="12301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5498303" y="3692799"/>
              <a:ext cx="14743" cy="10673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5508524" y="3681734"/>
              <a:ext cx="16040" cy="10522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5516665" y="3701000"/>
              <a:ext cx="12422" cy="10432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5496765" y="3710649"/>
              <a:ext cx="13869" cy="12844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5523780" y="3678779"/>
              <a:ext cx="14080" cy="10733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5479639" y="3664970"/>
              <a:ext cx="14623" cy="9738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5506594" y="3659663"/>
              <a:ext cx="14261" cy="10372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5253567" y="4180885"/>
              <a:ext cx="267792" cy="272194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5328613" y="4058713"/>
              <a:ext cx="190488" cy="297852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5239094" y="3962983"/>
              <a:ext cx="129163" cy="136188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5158651" y="3880550"/>
              <a:ext cx="198568" cy="200317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5204632" y="3918239"/>
              <a:ext cx="130519" cy="12539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5252994" y="3975948"/>
              <a:ext cx="11005" cy="8231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5257064" y="3999346"/>
              <a:ext cx="10703" cy="8231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5239426" y="3995185"/>
              <a:ext cx="15829" cy="10914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5266230" y="398828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5267617" y="3975014"/>
              <a:ext cx="13115" cy="10010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5284924" y="3984722"/>
              <a:ext cx="10824" cy="9346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5275487" y="4003054"/>
              <a:ext cx="11970" cy="11367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5275577" y="3965305"/>
              <a:ext cx="14020" cy="9166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5237496" y="3980230"/>
              <a:ext cx="12150" cy="9105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5252873" y="3961506"/>
              <a:ext cx="13356" cy="9166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5405980" y="4012190"/>
              <a:ext cx="92922" cy="272224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5505298" y="3901777"/>
              <a:ext cx="186448" cy="2568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5659369" y="3755092"/>
              <a:ext cx="164589" cy="176106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5551610" y="3841836"/>
              <a:ext cx="67144" cy="239934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5599248" y="3940491"/>
              <a:ext cx="139806" cy="80651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5359186" y="3818861"/>
              <a:ext cx="164378" cy="252597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5226551" y="3678658"/>
              <a:ext cx="169051" cy="173182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5426302" y="3793414"/>
              <a:ext cx="68049" cy="178217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5274069" y="3842017"/>
              <a:ext cx="150117" cy="76822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5499599" y="4120855"/>
              <a:ext cx="236105" cy="235713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5686415" y="4048281"/>
              <a:ext cx="126992" cy="117012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5703691" y="3980561"/>
              <a:ext cx="188528" cy="181352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5729048" y="4013758"/>
              <a:ext cx="120238" cy="114419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5795109" y="4065015"/>
              <a:ext cx="10341" cy="7628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5788898" y="4085819"/>
              <a:ext cx="10040" cy="7628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5800567" y="4083919"/>
              <a:ext cx="14774" cy="9950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5780275" y="4074362"/>
              <a:ext cx="11095" cy="9618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5779853" y="4062241"/>
              <a:ext cx="12331" cy="9226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5765169" y="4069145"/>
              <a:ext cx="9648" cy="859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5770536" y="4086935"/>
              <a:ext cx="11065" cy="1034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5773009" y="4052412"/>
              <a:ext cx="13085" cy="8382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2"/>
            <p:cNvSpPr/>
            <p:nvPr/>
          </p:nvSpPr>
          <p:spPr>
            <a:xfrm>
              <a:off x="5807622" y="4070683"/>
              <a:ext cx="11397" cy="8442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2"/>
            <p:cNvSpPr/>
            <p:nvPr/>
          </p:nvSpPr>
          <p:spPr>
            <a:xfrm>
              <a:off x="5794778" y="4051718"/>
              <a:ext cx="12482" cy="8412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5547147" y="4107317"/>
              <a:ext cx="83214" cy="177101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5606243" y="4193036"/>
              <a:ext cx="162689" cy="42964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5484705" y="4351450"/>
              <a:ext cx="123766" cy="364483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5569972" y="4239409"/>
              <a:ext cx="109113" cy="16489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5529238" y="4126463"/>
              <a:ext cx="218588" cy="213462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5561620" y="4169910"/>
              <a:ext cx="149152" cy="139625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5636485" y="4234012"/>
              <a:ext cx="12482" cy="892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5642726" y="4259580"/>
              <a:ext cx="12542" cy="8804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5655148" y="4248454"/>
              <a:ext cx="15799" cy="12090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5627228" y="4253188"/>
              <a:ext cx="14653" cy="11035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5619178" y="4239951"/>
              <a:ext cx="15196" cy="10643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5608957" y="4256685"/>
              <a:ext cx="12422" cy="10341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5624424" y="4271520"/>
              <a:ext cx="13959" cy="12995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5607208" y="4233439"/>
              <a:ext cx="13115" cy="10462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5652977" y="4231841"/>
              <a:ext cx="13929" cy="9829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5628796" y="4219630"/>
              <a:ext cx="13387" cy="10281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5512866" y="4414436"/>
              <a:ext cx="222175" cy="20471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5695671" y="4282193"/>
              <a:ext cx="183191" cy="162539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5579469" y="4372496"/>
              <a:ext cx="91656" cy="164016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5648786" y="4462406"/>
              <a:ext cx="164106" cy="45195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5388583" y="4334716"/>
              <a:ext cx="114389" cy="367137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5320321" y="4222946"/>
              <a:ext cx="107967" cy="16489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5252692" y="4109096"/>
              <a:ext cx="217864" cy="213975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5288542" y="4152664"/>
              <a:ext cx="150629" cy="139775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5351196" y="4216313"/>
              <a:ext cx="12542" cy="892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5344140" y="4241640"/>
              <a:ext cx="12663" cy="8743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5328733" y="4230092"/>
              <a:ext cx="15979" cy="12181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5357739" y="4235700"/>
              <a:ext cx="14774" cy="11035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5365548" y="4222584"/>
              <a:ext cx="15346" cy="10673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5378151" y="423962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5360784" y="4253942"/>
              <a:ext cx="13990" cy="13085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5379869" y="4216464"/>
              <a:ext cx="13055" cy="10462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5333346" y="4213629"/>
              <a:ext cx="13959" cy="9829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5358342" y="4202082"/>
              <a:ext cx="13477" cy="10221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5260351" y="4394446"/>
              <a:ext cx="217170" cy="210025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5117284" y="4260816"/>
              <a:ext cx="182166" cy="164167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5325537" y="4353983"/>
              <a:ext cx="88822" cy="165915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5181445" y="4440396"/>
              <a:ext cx="163262" cy="47848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6" name="Google Shape;5876;p32"/>
          <p:cNvGrpSpPr/>
          <p:nvPr/>
        </p:nvGrpSpPr>
        <p:grpSpPr>
          <a:xfrm>
            <a:off x="3251790" y="3703277"/>
            <a:ext cx="662694" cy="1041383"/>
            <a:chOff x="3251790" y="3703277"/>
            <a:chExt cx="662694" cy="1041383"/>
          </a:xfrm>
        </p:grpSpPr>
        <p:sp>
          <p:nvSpPr>
            <p:cNvPr id="5877" name="Google Shape;5877;p32"/>
            <p:cNvSpPr/>
            <p:nvPr/>
          </p:nvSpPr>
          <p:spPr>
            <a:xfrm>
              <a:off x="3609165" y="4145382"/>
              <a:ext cx="61145" cy="122909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3663089" y="4122261"/>
              <a:ext cx="23875" cy="31513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3643592" y="4116206"/>
              <a:ext cx="52085" cy="48622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3649717" y="4140427"/>
              <a:ext cx="34953" cy="26329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3652584" y="4523034"/>
              <a:ext cx="82222" cy="73117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3727816" y="4502552"/>
              <a:ext cx="25550" cy="28623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3709283" y="4494317"/>
              <a:ext cx="52452" cy="48209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3714352" y="4515809"/>
              <a:ext cx="33026" cy="29082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3409731" y="4187493"/>
              <a:ext cx="66970" cy="65411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3395098" y="4173938"/>
              <a:ext cx="18761" cy="18486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3389960" y="4167355"/>
              <a:ext cx="36260" cy="33095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3401245" y="4180979"/>
              <a:ext cx="21972" cy="21169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3768849" y="3980214"/>
              <a:ext cx="89424" cy="24701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3853829" y="3975375"/>
              <a:ext cx="24839" cy="11582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3844884" y="3966315"/>
              <a:ext cx="33577" cy="28508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3845732" y="3970076"/>
              <a:ext cx="14678" cy="26215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3579966" y="3825851"/>
              <a:ext cx="50709" cy="905566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3497854" y="3703277"/>
              <a:ext cx="226208" cy="225474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3509459" y="3722475"/>
              <a:ext cx="192012" cy="173962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3577168" y="3789358"/>
              <a:ext cx="69699" cy="56122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3448563" y="3817272"/>
              <a:ext cx="135500" cy="185154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3365188" y="3958195"/>
              <a:ext cx="130798" cy="75800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3345807" y="3851998"/>
              <a:ext cx="256276" cy="892493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3251790" y="3775092"/>
              <a:ext cx="183411" cy="173366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3276424" y="3794198"/>
              <a:ext cx="142793" cy="137908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3311471" y="3836814"/>
              <a:ext cx="52796" cy="51099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3382781" y="4058658"/>
              <a:ext cx="220130" cy="685848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3296769" y="3970260"/>
              <a:ext cx="186118" cy="185498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3324797" y="3992784"/>
              <a:ext cx="139124" cy="139330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3367528" y="4042350"/>
              <a:ext cx="60159" cy="45687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3712402" y="4154533"/>
              <a:ext cx="138527" cy="63530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3583407" y="3867068"/>
              <a:ext cx="249602" cy="867493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3690452" y="3933791"/>
              <a:ext cx="83460" cy="118734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3728366" y="3778578"/>
              <a:ext cx="186118" cy="185521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3756395" y="3801148"/>
              <a:ext cx="139170" cy="139330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3799125" y="3850691"/>
              <a:ext cx="60181" cy="45687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3687218" y="3998724"/>
              <a:ext cx="182517" cy="185796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3714054" y="4021546"/>
              <a:ext cx="140867" cy="142679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3745890" y="4068291"/>
              <a:ext cx="58805" cy="49654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3535951" y="3965283"/>
              <a:ext cx="158573" cy="14988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3557145" y="3981843"/>
              <a:ext cx="123436" cy="119285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3587490" y="4018679"/>
              <a:ext cx="45618" cy="44173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3623156" y="4345366"/>
              <a:ext cx="88208" cy="137060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3691966" y="4381538"/>
              <a:ext cx="114583" cy="93231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3584347" y="4275433"/>
              <a:ext cx="162173" cy="469227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3644510" y="4188457"/>
              <a:ext cx="183755" cy="17375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3660061" y="4207448"/>
              <a:ext cx="143321" cy="137427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3715292" y="4249996"/>
              <a:ext cx="52934" cy="5114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3348995" y="4397180"/>
              <a:ext cx="112129" cy="71787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3448150" y="4367661"/>
              <a:ext cx="95914" cy="131119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3396313" y="4289424"/>
              <a:ext cx="206530" cy="455099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3326242" y="4215935"/>
              <a:ext cx="157930" cy="150843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3340325" y="4232610"/>
              <a:ext cx="122725" cy="119835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3387735" y="4269492"/>
              <a:ext cx="45274" cy="44127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3429181" y="4151712"/>
              <a:ext cx="245427" cy="242744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3465972" y="4181530"/>
              <a:ext cx="176347" cy="183136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3521868" y="4248000"/>
              <a:ext cx="79103" cy="60686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3430764" y="4521337"/>
              <a:ext cx="72979" cy="38118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3401566" y="4500327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3397024" y="4488078"/>
              <a:ext cx="50365" cy="45595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3417874" y="4502506"/>
              <a:ext cx="27728" cy="34173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3460238" y="3817593"/>
              <a:ext cx="10573" cy="147013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3456109" y="3791904"/>
              <a:ext cx="25710" cy="36627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3441040" y="3792524"/>
              <a:ext cx="49861" cy="46306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3447301" y="3822158"/>
              <a:ext cx="39242" cy="17476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32"/>
          <p:cNvGrpSpPr/>
          <p:nvPr/>
        </p:nvGrpSpPr>
        <p:grpSpPr>
          <a:xfrm>
            <a:off x="3634829" y="602486"/>
            <a:ext cx="1874400" cy="4142198"/>
            <a:chOff x="3634829" y="602486"/>
            <a:chExt cx="1874400" cy="4142198"/>
          </a:xfrm>
        </p:grpSpPr>
        <p:sp>
          <p:nvSpPr>
            <p:cNvPr id="5943" name="Google Shape;5943;p32"/>
            <p:cNvSpPr/>
            <p:nvPr/>
          </p:nvSpPr>
          <p:spPr>
            <a:xfrm>
              <a:off x="4423374" y="2895272"/>
              <a:ext cx="297248" cy="1695667"/>
            </a:xfrm>
            <a:custGeom>
              <a:avLst/>
              <a:gdLst/>
              <a:ahLst/>
              <a:cxnLst/>
              <a:rect l="l" t="t" r="r" b="b"/>
              <a:pathLst>
                <a:path w="3554" h="20274" extrusionOk="0">
                  <a:moveTo>
                    <a:pt x="1" y="1"/>
                  </a:moveTo>
                  <a:lnTo>
                    <a:pt x="1" y="20274"/>
                  </a:lnTo>
                  <a:lnTo>
                    <a:pt x="3554" y="20274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4448549" y="3974712"/>
              <a:ext cx="20993" cy="256851"/>
            </a:xfrm>
            <a:custGeom>
              <a:avLst/>
              <a:gdLst/>
              <a:ahLst/>
              <a:cxnLst/>
              <a:rect l="l" t="t" r="r" b="b"/>
              <a:pathLst>
                <a:path w="251" h="3071" extrusionOk="0">
                  <a:moveTo>
                    <a:pt x="126" y="1"/>
                  </a:moveTo>
                  <a:cubicBezTo>
                    <a:pt x="56" y="1"/>
                    <a:pt x="1" y="56"/>
                    <a:pt x="1" y="126"/>
                  </a:cubicBezTo>
                  <a:lnTo>
                    <a:pt x="1" y="2945"/>
                  </a:lnTo>
                  <a:cubicBezTo>
                    <a:pt x="1" y="3013"/>
                    <a:pt x="56" y="3070"/>
                    <a:pt x="126" y="3070"/>
                  </a:cubicBezTo>
                  <a:cubicBezTo>
                    <a:pt x="194" y="3070"/>
                    <a:pt x="251" y="3013"/>
                    <a:pt x="251" y="2945"/>
                  </a:cubicBezTo>
                  <a:lnTo>
                    <a:pt x="251" y="126"/>
                  </a:lnTo>
                  <a:cubicBezTo>
                    <a:pt x="251" y="56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4561629" y="3982741"/>
              <a:ext cx="20993" cy="363321"/>
            </a:xfrm>
            <a:custGeom>
              <a:avLst/>
              <a:gdLst/>
              <a:ahLst/>
              <a:cxnLst/>
              <a:rect l="l" t="t" r="r" b="b"/>
              <a:pathLst>
                <a:path w="251" h="4344" extrusionOk="0">
                  <a:moveTo>
                    <a:pt x="126" y="1"/>
                  </a:moveTo>
                  <a:cubicBezTo>
                    <a:pt x="56" y="1"/>
                    <a:pt x="1" y="58"/>
                    <a:pt x="1" y="126"/>
                  </a:cubicBezTo>
                  <a:lnTo>
                    <a:pt x="1" y="4219"/>
                  </a:lnTo>
                  <a:cubicBezTo>
                    <a:pt x="1" y="4288"/>
                    <a:pt x="56" y="4344"/>
                    <a:pt x="126" y="4344"/>
                  </a:cubicBezTo>
                  <a:cubicBezTo>
                    <a:pt x="194" y="4344"/>
                    <a:pt x="251" y="4288"/>
                    <a:pt x="251" y="4219"/>
                  </a:cubicBezTo>
                  <a:lnTo>
                    <a:pt x="251" y="126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4630631" y="4037775"/>
              <a:ext cx="21077" cy="185341"/>
            </a:xfrm>
            <a:custGeom>
              <a:avLst/>
              <a:gdLst/>
              <a:ahLst/>
              <a:cxnLst/>
              <a:rect l="l" t="t" r="r" b="b"/>
              <a:pathLst>
                <a:path w="252" h="2216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91"/>
                  </a:lnTo>
                  <a:cubicBezTo>
                    <a:pt x="0" y="2159"/>
                    <a:pt x="57" y="2216"/>
                    <a:pt x="125" y="2216"/>
                  </a:cubicBezTo>
                  <a:cubicBezTo>
                    <a:pt x="195" y="2216"/>
                    <a:pt x="252" y="2159"/>
                    <a:pt x="252" y="209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2"/>
            <p:cNvSpPr/>
            <p:nvPr/>
          </p:nvSpPr>
          <p:spPr>
            <a:xfrm>
              <a:off x="4500991" y="4188994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7" y="1"/>
                    <a:pt x="0" y="57"/>
                    <a:pt x="0" y="126"/>
                  </a:cubicBezTo>
                  <a:lnTo>
                    <a:pt x="0" y="2602"/>
                  </a:lnTo>
                  <a:cubicBezTo>
                    <a:pt x="0" y="2670"/>
                    <a:pt x="57" y="2727"/>
                    <a:pt x="125" y="2727"/>
                  </a:cubicBezTo>
                  <a:cubicBezTo>
                    <a:pt x="195" y="2727"/>
                    <a:pt x="250" y="2670"/>
                    <a:pt x="250" y="2602"/>
                  </a:cubicBezTo>
                  <a:lnTo>
                    <a:pt x="250" y="126"/>
                  </a:lnTo>
                  <a:cubicBezTo>
                    <a:pt x="250" y="57"/>
                    <a:pt x="195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2"/>
            <p:cNvSpPr/>
            <p:nvPr/>
          </p:nvSpPr>
          <p:spPr>
            <a:xfrm>
              <a:off x="4673537" y="4204551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5" y="1"/>
                    <a:pt x="0" y="56"/>
                    <a:pt x="0" y="126"/>
                  </a:cubicBezTo>
                  <a:lnTo>
                    <a:pt x="0" y="2600"/>
                  </a:lnTo>
                  <a:cubicBezTo>
                    <a:pt x="0" y="2670"/>
                    <a:pt x="55" y="2727"/>
                    <a:pt x="125" y="2727"/>
                  </a:cubicBezTo>
                  <a:cubicBezTo>
                    <a:pt x="194" y="2727"/>
                    <a:pt x="250" y="2670"/>
                    <a:pt x="250" y="2600"/>
                  </a:cubicBezTo>
                  <a:lnTo>
                    <a:pt x="250" y="126"/>
                  </a:lnTo>
                  <a:cubicBezTo>
                    <a:pt x="250" y="56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2"/>
            <p:cNvSpPr/>
            <p:nvPr/>
          </p:nvSpPr>
          <p:spPr>
            <a:xfrm>
              <a:off x="3634829" y="602486"/>
              <a:ext cx="1874400" cy="3256928"/>
            </a:xfrm>
            <a:custGeom>
              <a:avLst/>
              <a:gdLst/>
              <a:ahLst/>
              <a:cxnLst/>
              <a:rect l="l" t="t" r="r" b="b"/>
              <a:pathLst>
                <a:path w="22411" h="38941" extrusionOk="0">
                  <a:moveTo>
                    <a:pt x="11205" y="1"/>
                  </a:moveTo>
                  <a:cubicBezTo>
                    <a:pt x="10013" y="1"/>
                    <a:pt x="9046" y="967"/>
                    <a:pt x="9046" y="2160"/>
                  </a:cubicBezTo>
                  <a:cubicBezTo>
                    <a:pt x="9046" y="2184"/>
                    <a:pt x="9049" y="2206"/>
                    <a:pt x="9049" y="2229"/>
                  </a:cubicBezTo>
                  <a:cubicBezTo>
                    <a:pt x="7761" y="2369"/>
                    <a:pt x="6758" y="3459"/>
                    <a:pt x="6758" y="4784"/>
                  </a:cubicBezTo>
                  <a:cubicBezTo>
                    <a:pt x="6758" y="5064"/>
                    <a:pt x="6803" y="5332"/>
                    <a:pt x="6887" y="5584"/>
                  </a:cubicBezTo>
                  <a:cubicBezTo>
                    <a:pt x="5557" y="5819"/>
                    <a:pt x="4546" y="6976"/>
                    <a:pt x="4546" y="8374"/>
                  </a:cubicBezTo>
                  <a:cubicBezTo>
                    <a:pt x="4546" y="8890"/>
                    <a:pt x="4686" y="9371"/>
                    <a:pt x="4927" y="9790"/>
                  </a:cubicBezTo>
                  <a:cubicBezTo>
                    <a:pt x="3904" y="10203"/>
                    <a:pt x="3181" y="11203"/>
                    <a:pt x="3181" y="12373"/>
                  </a:cubicBezTo>
                  <a:cubicBezTo>
                    <a:pt x="3181" y="13052"/>
                    <a:pt x="3424" y="13673"/>
                    <a:pt x="3827" y="14157"/>
                  </a:cubicBezTo>
                  <a:cubicBezTo>
                    <a:pt x="2354" y="14385"/>
                    <a:pt x="1226" y="15656"/>
                    <a:pt x="1226" y="17193"/>
                  </a:cubicBezTo>
                  <a:cubicBezTo>
                    <a:pt x="1226" y="17850"/>
                    <a:pt x="1432" y="18456"/>
                    <a:pt x="1781" y="18955"/>
                  </a:cubicBezTo>
                  <a:cubicBezTo>
                    <a:pt x="718" y="19573"/>
                    <a:pt x="0" y="20723"/>
                    <a:pt x="0" y="22040"/>
                  </a:cubicBezTo>
                  <a:cubicBezTo>
                    <a:pt x="0" y="23088"/>
                    <a:pt x="455" y="24029"/>
                    <a:pt x="1176" y="24683"/>
                  </a:cubicBezTo>
                  <a:cubicBezTo>
                    <a:pt x="521" y="25247"/>
                    <a:pt x="105" y="26082"/>
                    <a:pt x="105" y="27014"/>
                  </a:cubicBezTo>
                  <a:cubicBezTo>
                    <a:pt x="105" y="28296"/>
                    <a:pt x="887" y="29394"/>
                    <a:pt x="2002" y="29856"/>
                  </a:cubicBezTo>
                  <a:cubicBezTo>
                    <a:pt x="1762" y="30359"/>
                    <a:pt x="1621" y="30922"/>
                    <a:pt x="1621" y="31517"/>
                  </a:cubicBezTo>
                  <a:cubicBezTo>
                    <a:pt x="1621" y="33519"/>
                    <a:pt x="3148" y="35163"/>
                    <a:pt x="5102" y="35352"/>
                  </a:cubicBezTo>
                  <a:cubicBezTo>
                    <a:pt x="5259" y="36906"/>
                    <a:pt x="6569" y="38120"/>
                    <a:pt x="8164" y="38120"/>
                  </a:cubicBezTo>
                  <a:cubicBezTo>
                    <a:pt x="8459" y="38120"/>
                    <a:pt x="8742" y="38077"/>
                    <a:pt x="9011" y="38001"/>
                  </a:cubicBezTo>
                  <a:cubicBezTo>
                    <a:pt x="9565" y="38578"/>
                    <a:pt x="10343" y="38940"/>
                    <a:pt x="11207" y="38940"/>
                  </a:cubicBezTo>
                  <a:cubicBezTo>
                    <a:pt x="12070" y="38940"/>
                    <a:pt x="12848" y="38578"/>
                    <a:pt x="13402" y="38001"/>
                  </a:cubicBezTo>
                  <a:cubicBezTo>
                    <a:pt x="13671" y="38077"/>
                    <a:pt x="13955" y="38120"/>
                    <a:pt x="14248" y="38120"/>
                  </a:cubicBezTo>
                  <a:cubicBezTo>
                    <a:pt x="15845" y="38120"/>
                    <a:pt x="17155" y="36906"/>
                    <a:pt x="17312" y="35352"/>
                  </a:cubicBezTo>
                  <a:cubicBezTo>
                    <a:pt x="19264" y="35163"/>
                    <a:pt x="20791" y="33519"/>
                    <a:pt x="20791" y="31517"/>
                  </a:cubicBezTo>
                  <a:cubicBezTo>
                    <a:pt x="20791" y="30922"/>
                    <a:pt x="20653" y="30359"/>
                    <a:pt x="20411" y="29856"/>
                  </a:cubicBezTo>
                  <a:cubicBezTo>
                    <a:pt x="21525" y="29394"/>
                    <a:pt x="22309" y="28296"/>
                    <a:pt x="22309" y="27014"/>
                  </a:cubicBezTo>
                  <a:cubicBezTo>
                    <a:pt x="22307" y="26082"/>
                    <a:pt x="21891" y="25247"/>
                    <a:pt x="21234" y="24683"/>
                  </a:cubicBezTo>
                  <a:cubicBezTo>
                    <a:pt x="21954" y="24031"/>
                    <a:pt x="22410" y="23088"/>
                    <a:pt x="22410" y="22040"/>
                  </a:cubicBezTo>
                  <a:cubicBezTo>
                    <a:pt x="22410" y="20721"/>
                    <a:pt x="21692" y="19573"/>
                    <a:pt x="20629" y="18955"/>
                  </a:cubicBezTo>
                  <a:cubicBezTo>
                    <a:pt x="20978" y="18455"/>
                    <a:pt x="21186" y="17847"/>
                    <a:pt x="21186" y="17193"/>
                  </a:cubicBezTo>
                  <a:cubicBezTo>
                    <a:pt x="21186" y="15656"/>
                    <a:pt x="20057" y="14385"/>
                    <a:pt x="18585" y="14157"/>
                  </a:cubicBezTo>
                  <a:cubicBezTo>
                    <a:pt x="18988" y="13673"/>
                    <a:pt x="19231" y="13052"/>
                    <a:pt x="19231" y="12373"/>
                  </a:cubicBezTo>
                  <a:cubicBezTo>
                    <a:pt x="19231" y="11203"/>
                    <a:pt x="18507" y="10203"/>
                    <a:pt x="17483" y="9790"/>
                  </a:cubicBezTo>
                  <a:cubicBezTo>
                    <a:pt x="17723" y="9374"/>
                    <a:pt x="17866" y="8890"/>
                    <a:pt x="17866" y="8374"/>
                  </a:cubicBezTo>
                  <a:cubicBezTo>
                    <a:pt x="17866" y="6976"/>
                    <a:pt x="16855" y="5819"/>
                    <a:pt x="15525" y="5584"/>
                  </a:cubicBezTo>
                  <a:cubicBezTo>
                    <a:pt x="15606" y="5333"/>
                    <a:pt x="15651" y="5064"/>
                    <a:pt x="15651" y="4784"/>
                  </a:cubicBezTo>
                  <a:cubicBezTo>
                    <a:pt x="15651" y="3459"/>
                    <a:pt x="14648" y="2369"/>
                    <a:pt x="13360" y="2229"/>
                  </a:cubicBezTo>
                  <a:cubicBezTo>
                    <a:pt x="13360" y="2206"/>
                    <a:pt x="13364" y="2184"/>
                    <a:pt x="13364" y="2160"/>
                  </a:cubicBezTo>
                  <a:cubicBezTo>
                    <a:pt x="13364" y="967"/>
                    <a:pt x="12397" y="1"/>
                    <a:pt x="1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2"/>
            <p:cNvSpPr/>
            <p:nvPr/>
          </p:nvSpPr>
          <p:spPr>
            <a:xfrm>
              <a:off x="4106467" y="3121012"/>
              <a:ext cx="923023" cy="362150"/>
            </a:xfrm>
            <a:custGeom>
              <a:avLst/>
              <a:gdLst/>
              <a:ahLst/>
              <a:cxnLst/>
              <a:rect l="l" t="t" r="r" b="b"/>
              <a:pathLst>
                <a:path w="11036" h="4330" extrusionOk="0">
                  <a:moveTo>
                    <a:pt x="10900" y="0"/>
                  </a:moveTo>
                  <a:cubicBezTo>
                    <a:pt x="10837" y="0"/>
                    <a:pt x="10785" y="48"/>
                    <a:pt x="10778" y="112"/>
                  </a:cubicBezTo>
                  <a:cubicBezTo>
                    <a:pt x="10560" y="1956"/>
                    <a:pt x="8940" y="2040"/>
                    <a:pt x="8733" y="2040"/>
                  </a:cubicBezTo>
                  <a:cubicBezTo>
                    <a:pt x="8724" y="2040"/>
                    <a:pt x="8717" y="2040"/>
                    <a:pt x="8714" y="2040"/>
                  </a:cubicBezTo>
                  <a:cubicBezTo>
                    <a:pt x="8651" y="2047"/>
                    <a:pt x="8608" y="2075"/>
                    <a:pt x="8592" y="2129"/>
                  </a:cubicBezTo>
                  <a:cubicBezTo>
                    <a:pt x="8566" y="2209"/>
                    <a:pt x="7975" y="4077"/>
                    <a:pt x="5569" y="4077"/>
                  </a:cubicBezTo>
                  <a:cubicBezTo>
                    <a:pt x="3164" y="4077"/>
                    <a:pt x="2589" y="2124"/>
                    <a:pt x="2565" y="2040"/>
                  </a:cubicBezTo>
                  <a:cubicBezTo>
                    <a:pt x="2551" y="1987"/>
                    <a:pt x="2504" y="1948"/>
                    <a:pt x="2449" y="1948"/>
                  </a:cubicBezTo>
                  <a:cubicBezTo>
                    <a:pt x="2443" y="1948"/>
                    <a:pt x="2437" y="1949"/>
                    <a:pt x="2430" y="1950"/>
                  </a:cubicBezTo>
                  <a:cubicBezTo>
                    <a:pt x="2325" y="1962"/>
                    <a:pt x="2224" y="1968"/>
                    <a:pt x="2126" y="1968"/>
                  </a:cubicBezTo>
                  <a:cubicBezTo>
                    <a:pt x="1675" y="1968"/>
                    <a:pt x="1294" y="1842"/>
                    <a:pt x="991" y="1595"/>
                  </a:cubicBezTo>
                  <a:cubicBezTo>
                    <a:pt x="342" y="1060"/>
                    <a:pt x="257" y="127"/>
                    <a:pt x="257" y="118"/>
                  </a:cubicBezTo>
                  <a:cubicBezTo>
                    <a:pt x="250" y="52"/>
                    <a:pt x="200" y="3"/>
                    <a:pt x="133" y="3"/>
                  </a:cubicBezTo>
                  <a:cubicBezTo>
                    <a:pt x="129" y="3"/>
                    <a:pt x="125" y="3"/>
                    <a:pt x="121" y="3"/>
                  </a:cubicBezTo>
                  <a:cubicBezTo>
                    <a:pt x="52" y="9"/>
                    <a:pt x="1" y="69"/>
                    <a:pt x="7" y="137"/>
                  </a:cubicBezTo>
                  <a:cubicBezTo>
                    <a:pt x="9" y="180"/>
                    <a:pt x="97" y="1187"/>
                    <a:pt x="829" y="1787"/>
                  </a:cubicBezTo>
                  <a:cubicBezTo>
                    <a:pt x="1176" y="2075"/>
                    <a:pt x="1609" y="2219"/>
                    <a:pt x="2118" y="2219"/>
                  </a:cubicBezTo>
                  <a:cubicBezTo>
                    <a:pt x="2195" y="2219"/>
                    <a:pt x="2275" y="2215"/>
                    <a:pt x="2356" y="2209"/>
                  </a:cubicBezTo>
                  <a:cubicBezTo>
                    <a:pt x="2517" y="2643"/>
                    <a:pt x="3292" y="4330"/>
                    <a:pt x="5568" y="4330"/>
                  </a:cubicBezTo>
                  <a:cubicBezTo>
                    <a:pt x="7860" y="4330"/>
                    <a:pt x="8643" y="2687"/>
                    <a:pt x="8803" y="2287"/>
                  </a:cubicBezTo>
                  <a:cubicBezTo>
                    <a:pt x="9205" y="2260"/>
                    <a:pt x="10808" y="2033"/>
                    <a:pt x="11029" y="141"/>
                  </a:cubicBezTo>
                  <a:cubicBezTo>
                    <a:pt x="11036" y="71"/>
                    <a:pt x="10986" y="9"/>
                    <a:pt x="10918" y="2"/>
                  </a:cubicBezTo>
                  <a:cubicBezTo>
                    <a:pt x="10912" y="1"/>
                    <a:pt x="10906" y="0"/>
                    <a:pt x="10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2"/>
            <p:cNvSpPr/>
            <p:nvPr/>
          </p:nvSpPr>
          <p:spPr>
            <a:xfrm>
              <a:off x="4042400" y="2166445"/>
              <a:ext cx="1050069" cy="362150"/>
            </a:xfrm>
            <a:custGeom>
              <a:avLst/>
              <a:gdLst/>
              <a:ahLst/>
              <a:cxnLst/>
              <a:rect l="l" t="t" r="r" b="b"/>
              <a:pathLst>
                <a:path w="12555" h="4330" extrusionOk="0">
                  <a:moveTo>
                    <a:pt x="12418" y="0"/>
                  </a:moveTo>
                  <a:cubicBezTo>
                    <a:pt x="12356" y="0"/>
                    <a:pt x="12303" y="48"/>
                    <a:pt x="12296" y="112"/>
                  </a:cubicBezTo>
                  <a:cubicBezTo>
                    <a:pt x="12075" y="1996"/>
                    <a:pt x="9705" y="2040"/>
                    <a:pt x="9490" y="2040"/>
                  </a:cubicBezTo>
                  <a:lnTo>
                    <a:pt x="9477" y="2040"/>
                  </a:lnTo>
                  <a:cubicBezTo>
                    <a:pt x="9423" y="2040"/>
                    <a:pt x="9374" y="2076"/>
                    <a:pt x="9358" y="2129"/>
                  </a:cubicBezTo>
                  <a:cubicBezTo>
                    <a:pt x="9332" y="2209"/>
                    <a:pt x="8741" y="4077"/>
                    <a:pt x="6335" y="4077"/>
                  </a:cubicBezTo>
                  <a:cubicBezTo>
                    <a:pt x="3930" y="4077"/>
                    <a:pt x="3355" y="2124"/>
                    <a:pt x="3331" y="2040"/>
                  </a:cubicBezTo>
                  <a:cubicBezTo>
                    <a:pt x="3317" y="1986"/>
                    <a:pt x="3269" y="1948"/>
                    <a:pt x="3215" y="1948"/>
                  </a:cubicBezTo>
                  <a:cubicBezTo>
                    <a:pt x="3209" y="1948"/>
                    <a:pt x="3202" y="1949"/>
                    <a:pt x="3196" y="1950"/>
                  </a:cubicBezTo>
                  <a:cubicBezTo>
                    <a:pt x="3089" y="1962"/>
                    <a:pt x="2984" y="1968"/>
                    <a:pt x="2883" y="1968"/>
                  </a:cubicBezTo>
                  <a:cubicBezTo>
                    <a:pt x="1087" y="1968"/>
                    <a:pt x="294" y="158"/>
                    <a:pt x="259" y="77"/>
                  </a:cubicBezTo>
                  <a:cubicBezTo>
                    <a:pt x="240" y="30"/>
                    <a:pt x="193" y="1"/>
                    <a:pt x="145" y="1"/>
                  </a:cubicBezTo>
                  <a:cubicBezTo>
                    <a:pt x="128" y="1"/>
                    <a:pt x="111" y="5"/>
                    <a:pt x="95" y="12"/>
                  </a:cubicBezTo>
                  <a:cubicBezTo>
                    <a:pt x="30" y="39"/>
                    <a:pt x="0" y="114"/>
                    <a:pt x="27" y="177"/>
                  </a:cubicBezTo>
                  <a:cubicBezTo>
                    <a:pt x="36" y="198"/>
                    <a:pt x="917" y="2218"/>
                    <a:pt x="2881" y="2218"/>
                  </a:cubicBezTo>
                  <a:cubicBezTo>
                    <a:pt x="2960" y="2218"/>
                    <a:pt x="3040" y="2215"/>
                    <a:pt x="3122" y="2209"/>
                  </a:cubicBezTo>
                  <a:cubicBezTo>
                    <a:pt x="3283" y="2643"/>
                    <a:pt x="4058" y="4330"/>
                    <a:pt x="6334" y="4330"/>
                  </a:cubicBezTo>
                  <a:cubicBezTo>
                    <a:pt x="8624" y="4330"/>
                    <a:pt x="9407" y="2691"/>
                    <a:pt x="9567" y="2287"/>
                  </a:cubicBezTo>
                  <a:cubicBezTo>
                    <a:pt x="10050" y="2270"/>
                    <a:pt x="12319" y="2076"/>
                    <a:pt x="12548" y="141"/>
                  </a:cubicBezTo>
                  <a:cubicBezTo>
                    <a:pt x="12555" y="71"/>
                    <a:pt x="12506" y="9"/>
                    <a:pt x="12436" y="2"/>
                  </a:cubicBezTo>
                  <a:cubicBezTo>
                    <a:pt x="12430" y="1"/>
                    <a:pt x="12424" y="0"/>
                    <a:pt x="12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2"/>
            <p:cNvSpPr/>
            <p:nvPr/>
          </p:nvSpPr>
          <p:spPr>
            <a:xfrm>
              <a:off x="3927146" y="2520654"/>
              <a:ext cx="430482" cy="484177"/>
            </a:xfrm>
            <a:custGeom>
              <a:avLst/>
              <a:gdLst/>
              <a:ahLst/>
              <a:cxnLst/>
              <a:rect l="l" t="t" r="r" b="b"/>
              <a:pathLst>
                <a:path w="5147" h="5789" extrusionOk="0">
                  <a:moveTo>
                    <a:pt x="441" y="0"/>
                  </a:moveTo>
                  <a:cubicBezTo>
                    <a:pt x="389" y="0"/>
                    <a:pt x="341" y="31"/>
                    <a:pt x="322" y="82"/>
                  </a:cubicBezTo>
                  <a:cubicBezTo>
                    <a:pt x="307" y="120"/>
                    <a:pt x="0" y="986"/>
                    <a:pt x="471" y="1853"/>
                  </a:cubicBezTo>
                  <a:cubicBezTo>
                    <a:pt x="838" y="2529"/>
                    <a:pt x="1567" y="3004"/>
                    <a:pt x="2638" y="3267"/>
                  </a:cubicBezTo>
                  <a:cubicBezTo>
                    <a:pt x="2665" y="3708"/>
                    <a:pt x="2902" y="5402"/>
                    <a:pt x="4989" y="5787"/>
                  </a:cubicBezTo>
                  <a:cubicBezTo>
                    <a:pt x="4999" y="5788"/>
                    <a:pt x="5006" y="5788"/>
                    <a:pt x="5013" y="5788"/>
                  </a:cubicBezTo>
                  <a:cubicBezTo>
                    <a:pt x="5073" y="5788"/>
                    <a:pt x="5125" y="5748"/>
                    <a:pt x="5134" y="5686"/>
                  </a:cubicBezTo>
                  <a:cubicBezTo>
                    <a:pt x="5147" y="5618"/>
                    <a:pt x="5103" y="5553"/>
                    <a:pt x="5035" y="5540"/>
                  </a:cubicBezTo>
                  <a:cubicBezTo>
                    <a:pt x="2861" y="5138"/>
                    <a:pt x="2885" y="3251"/>
                    <a:pt x="2886" y="3171"/>
                  </a:cubicBezTo>
                  <a:cubicBezTo>
                    <a:pt x="2886" y="3112"/>
                    <a:pt x="2847" y="3059"/>
                    <a:pt x="2789" y="3046"/>
                  </a:cubicBezTo>
                  <a:cubicBezTo>
                    <a:pt x="1742" y="2805"/>
                    <a:pt x="1037" y="2363"/>
                    <a:pt x="695" y="1736"/>
                  </a:cubicBezTo>
                  <a:cubicBezTo>
                    <a:pt x="276" y="971"/>
                    <a:pt x="554" y="176"/>
                    <a:pt x="558" y="169"/>
                  </a:cubicBezTo>
                  <a:cubicBezTo>
                    <a:pt x="582" y="104"/>
                    <a:pt x="550" y="31"/>
                    <a:pt x="484" y="8"/>
                  </a:cubicBezTo>
                  <a:cubicBezTo>
                    <a:pt x="470" y="2"/>
                    <a:pt x="455" y="0"/>
                    <a:pt x="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2"/>
            <p:cNvSpPr/>
            <p:nvPr/>
          </p:nvSpPr>
          <p:spPr>
            <a:xfrm>
              <a:off x="4105046" y="1660431"/>
              <a:ext cx="324514" cy="433493"/>
            </a:xfrm>
            <a:custGeom>
              <a:avLst/>
              <a:gdLst/>
              <a:ahLst/>
              <a:cxnLst/>
              <a:rect l="l" t="t" r="r" b="b"/>
              <a:pathLst>
                <a:path w="3880" h="5183" extrusionOk="0">
                  <a:moveTo>
                    <a:pt x="145" y="0"/>
                  </a:moveTo>
                  <a:cubicBezTo>
                    <a:pt x="79" y="0"/>
                    <a:pt x="22" y="57"/>
                    <a:pt x="19" y="124"/>
                  </a:cubicBezTo>
                  <a:cubicBezTo>
                    <a:pt x="0" y="1249"/>
                    <a:pt x="292" y="2091"/>
                    <a:pt x="890" y="2625"/>
                  </a:cubicBezTo>
                  <a:cubicBezTo>
                    <a:pt x="1498" y="3169"/>
                    <a:pt x="2251" y="3248"/>
                    <a:pt x="2641" y="3248"/>
                  </a:cubicBezTo>
                  <a:cubicBezTo>
                    <a:pt x="2661" y="3248"/>
                    <a:pt x="2680" y="3247"/>
                    <a:pt x="2697" y="3247"/>
                  </a:cubicBezTo>
                  <a:lnTo>
                    <a:pt x="2697" y="3247"/>
                  </a:lnTo>
                  <a:cubicBezTo>
                    <a:pt x="2322" y="4444"/>
                    <a:pt x="3664" y="5160"/>
                    <a:pt x="3679" y="5168"/>
                  </a:cubicBezTo>
                  <a:cubicBezTo>
                    <a:pt x="3696" y="5176"/>
                    <a:pt x="3716" y="5182"/>
                    <a:pt x="3737" y="5182"/>
                  </a:cubicBezTo>
                  <a:cubicBezTo>
                    <a:pt x="3782" y="5182"/>
                    <a:pt x="3825" y="5159"/>
                    <a:pt x="3847" y="5111"/>
                  </a:cubicBezTo>
                  <a:cubicBezTo>
                    <a:pt x="3879" y="5050"/>
                    <a:pt x="3856" y="4976"/>
                    <a:pt x="3793" y="4942"/>
                  </a:cubicBezTo>
                  <a:cubicBezTo>
                    <a:pt x="3741" y="4913"/>
                    <a:pt x="2505" y="4250"/>
                    <a:pt x="2998" y="3158"/>
                  </a:cubicBezTo>
                  <a:cubicBezTo>
                    <a:pt x="3017" y="3116"/>
                    <a:pt x="3011" y="3067"/>
                    <a:pt x="2984" y="3030"/>
                  </a:cubicBezTo>
                  <a:cubicBezTo>
                    <a:pt x="2959" y="2998"/>
                    <a:pt x="2921" y="2980"/>
                    <a:pt x="2881" y="2980"/>
                  </a:cubicBezTo>
                  <a:cubicBezTo>
                    <a:pt x="2876" y="2980"/>
                    <a:pt x="2872" y="2980"/>
                    <a:pt x="2867" y="2981"/>
                  </a:cubicBezTo>
                  <a:cubicBezTo>
                    <a:pt x="2865" y="2982"/>
                    <a:pt x="2782" y="2992"/>
                    <a:pt x="2649" y="2992"/>
                  </a:cubicBezTo>
                  <a:cubicBezTo>
                    <a:pt x="2300" y="2992"/>
                    <a:pt x="1600" y="2922"/>
                    <a:pt x="1056" y="2434"/>
                  </a:cubicBezTo>
                  <a:cubicBezTo>
                    <a:pt x="516" y="1952"/>
                    <a:pt x="252" y="1175"/>
                    <a:pt x="271" y="128"/>
                  </a:cubicBezTo>
                  <a:cubicBezTo>
                    <a:pt x="272" y="59"/>
                    <a:pt x="215" y="3"/>
                    <a:pt x="147" y="0"/>
                  </a:cubicBezTo>
                  <a:cubicBezTo>
                    <a:pt x="146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2"/>
            <p:cNvSpPr/>
            <p:nvPr/>
          </p:nvSpPr>
          <p:spPr>
            <a:xfrm>
              <a:off x="4241544" y="1243409"/>
              <a:ext cx="187850" cy="331623"/>
            </a:xfrm>
            <a:custGeom>
              <a:avLst/>
              <a:gdLst/>
              <a:ahLst/>
              <a:cxnLst/>
              <a:rect l="l" t="t" r="r" b="b"/>
              <a:pathLst>
                <a:path w="2246" h="3965" extrusionOk="0">
                  <a:moveTo>
                    <a:pt x="2103" y="0"/>
                  </a:moveTo>
                  <a:cubicBezTo>
                    <a:pt x="2085" y="0"/>
                    <a:pt x="2067" y="4"/>
                    <a:pt x="2050" y="13"/>
                  </a:cubicBezTo>
                  <a:cubicBezTo>
                    <a:pt x="1134" y="450"/>
                    <a:pt x="556" y="1045"/>
                    <a:pt x="332" y="1779"/>
                  </a:cubicBezTo>
                  <a:cubicBezTo>
                    <a:pt x="1" y="2871"/>
                    <a:pt x="574" y="3860"/>
                    <a:pt x="597" y="3902"/>
                  </a:cubicBezTo>
                  <a:cubicBezTo>
                    <a:pt x="622" y="3943"/>
                    <a:pt x="663" y="3964"/>
                    <a:pt x="706" y="3964"/>
                  </a:cubicBezTo>
                  <a:cubicBezTo>
                    <a:pt x="728" y="3964"/>
                    <a:pt x="750" y="3959"/>
                    <a:pt x="767" y="3947"/>
                  </a:cubicBezTo>
                  <a:cubicBezTo>
                    <a:pt x="825" y="3911"/>
                    <a:pt x="844" y="3835"/>
                    <a:pt x="811" y="3775"/>
                  </a:cubicBezTo>
                  <a:cubicBezTo>
                    <a:pt x="805" y="3765"/>
                    <a:pt x="270" y="2839"/>
                    <a:pt x="571" y="1853"/>
                  </a:cubicBezTo>
                  <a:cubicBezTo>
                    <a:pt x="774" y="1189"/>
                    <a:pt x="1307" y="647"/>
                    <a:pt x="2157" y="239"/>
                  </a:cubicBezTo>
                  <a:cubicBezTo>
                    <a:pt x="2221" y="210"/>
                    <a:pt x="2246" y="135"/>
                    <a:pt x="2217" y="72"/>
                  </a:cubicBezTo>
                  <a:cubicBezTo>
                    <a:pt x="2196" y="27"/>
                    <a:pt x="2150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2"/>
            <p:cNvSpPr/>
            <p:nvPr/>
          </p:nvSpPr>
          <p:spPr>
            <a:xfrm>
              <a:off x="4786366" y="2520487"/>
              <a:ext cx="430399" cy="484345"/>
            </a:xfrm>
            <a:custGeom>
              <a:avLst/>
              <a:gdLst/>
              <a:ahLst/>
              <a:cxnLst/>
              <a:rect l="l" t="t" r="r" b="b"/>
              <a:pathLst>
                <a:path w="5146" h="5791" extrusionOk="0">
                  <a:moveTo>
                    <a:pt x="4708" y="1"/>
                  </a:moveTo>
                  <a:cubicBezTo>
                    <a:pt x="4694" y="1"/>
                    <a:pt x="4679" y="3"/>
                    <a:pt x="4665" y="8"/>
                  </a:cubicBezTo>
                  <a:cubicBezTo>
                    <a:pt x="4601" y="31"/>
                    <a:pt x="4566" y="104"/>
                    <a:pt x="4590" y="169"/>
                  </a:cubicBezTo>
                  <a:cubicBezTo>
                    <a:pt x="4592" y="177"/>
                    <a:pt x="4870" y="971"/>
                    <a:pt x="4454" y="1737"/>
                  </a:cubicBezTo>
                  <a:cubicBezTo>
                    <a:pt x="4112" y="2363"/>
                    <a:pt x="3407" y="2805"/>
                    <a:pt x="2360" y="3047"/>
                  </a:cubicBezTo>
                  <a:cubicBezTo>
                    <a:pt x="2302" y="3060"/>
                    <a:pt x="2260" y="3112"/>
                    <a:pt x="2261" y="3172"/>
                  </a:cubicBezTo>
                  <a:cubicBezTo>
                    <a:pt x="2264" y="3252"/>
                    <a:pt x="2289" y="5140"/>
                    <a:pt x="114" y="5540"/>
                  </a:cubicBezTo>
                  <a:cubicBezTo>
                    <a:pt x="47" y="5553"/>
                    <a:pt x="0" y="5619"/>
                    <a:pt x="14" y="5687"/>
                  </a:cubicBezTo>
                  <a:cubicBezTo>
                    <a:pt x="25" y="5750"/>
                    <a:pt x="78" y="5790"/>
                    <a:pt x="137" y="5790"/>
                  </a:cubicBezTo>
                  <a:cubicBezTo>
                    <a:pt x="144" y="5790"/>
                    <a:pt x="152" y="5790"/>
                    <a:pt x="160" y="5787"/>
                  </a:cubicBezTo>
                  <a:cubicBezTo>
                    <a:pt x="2250" y="5402"/>
                    <a:pt x="2487" y="3707"/>
                    <a:pt x="2513" y="3268"/>
                  </a:cubicBezTo>
                  <a:cubicBezTo>
                    <a:pt x="3583" y="3005"/>
                    <a:pt x="4310" y="2529"/>
                    <a:pt x="4678" y="1853"/>
                  </a:cubicBezTo>
                  <a:cubicBezTo>
                    <a:pt x="5146" y="985"/>
                    <a:pt x="4839" y="119"/>
                    <a:pt x="4826" y="82"/>
                  </a:cubicBezTo>
                  <a:cubicBezTo>
                    <a:pt x="4807" y="31"/>
                    <a:pt x="4759" y="1"/>
                    <a:pt x="4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2"/>
            <p:cNvSpPr/>
            <p:nvPr/>
          </p:nvSpPr>
          <p:spPr>
            <a:xfrm>
              <a:off x="4714520" y="1660766"/>
              <a:ext cx="324597" cy="433159"/>
            </a:xfrm>
            <a:custGeom>
              <a:avLst/>
              <a:gdLst/>
              <a:ahLst/>
              <a:cxnLst/>
              <a:rect l="l" t="t" r="r" b="b"/>
              <a:pathLst>
                <a:path w="3881" h="5179" extrusionOk="0">
                  <a:moveTo>
                    <a:pt x="3734" y="1"/>
                  </a:moveTo>
                  <a:cubicBezTo>
                    <a:pt x="3664" y="1"/>
                    <a:pt x="3607" y="59"/>
                    <a:pt x="3610" y="127"/>
                  </a:cubicBezTo>
                  <a:cubicBezTo>
                    <a:pt x="3628" y="1174"/>
                    <a:pt x="3365" y="1950"/>
                    <a:pt x="2825" y="2435"/>
                  </a:cubicBezTo>
                  <a:cubicBezTo>
                    <a:pt x="2277" y="2924"/>
                    <a:pt x="1572" y="2991"/>
                    <a:pt x="1225" y="2991"/>
                  </a:cubicBezTo>
                  <a:cubicBezTo>
                    <a:pt x="1095" y="2991"/>
                    <a:pt x="1015" y="2982"/>
                    <a:pt x="1012" y="2981"/>
                  </a:cubicBezTo>
                  <a:cubicBezTo>
                    <a:pt x="1007" y="2981"/>
                    <a:pt x="1002" y="2980"/>
                    <a:pt x="996" y="2980"/>
                  </a:cubicBezTo>
                  <a:cubicBezTo>
                    <a:pt x="958" y="2980"/>
                    <a:pt x="920" y="2999"/>
                    <a:pt x="896" y="3031"/>
                  </a:cubicBezTo>
                  <a:cubicBezTo>
                    <a:pt x="868" y="3069"/>
                    <a:pt x="864" y="3115"/>
                    <a:pt x="881" y="3157"/>
                  </a:cubicBezTo>
                  <a:cubicBezTo>
                    <a:pt x="1373" y="4252"/>
                    <a:pt x="138" y="4915"/>
                    <a:pt x="86" y="4943"/>
                  </a:cubicBezTo>
                  <a:cubicBezTo>
                    <a:pt x="23" y="4973"/>
                    <a:pt x="0" y="5049"/>
                    <a:pt x="34" y="5111"/>
                  </a:cubicBezTo>
                  <a:cubicBezTo>
                    <a:pt x="55" y="5155"/>
                    <a:pt x="99" y="5178"/>
                    <a:pt x="144" y="5178"/>
                  </a:cubicBezTo>
                  <a:cubicBezTo>
                    <a:pt x="165" y="5178"/>
                    <a:pt x="183" y="5175"/>
                    <a:pt x="202" y="5166"/>
                  </a:cubicBezTo>
                  <a:cubicBezTo>
                    <a:pt x="217" y="5161"/>
                    <a:pt x="1557" y="4442"/>
                    <a:pt x="1184" y="3246"/>
                  </a:cubicBezTo>
                  <a:lnTo>
                    <a:pt x="1184" y="3246"/>
                  </a:lnTo>
                  <a:cubicBezTo>
                    <a:pt x="1201" y="3246"/>
                    <a:pt x="1220" y="3246"/>
                    <a:pt x="1239" y="3246"/>
                  </a:cubicBezTo>
                  <a:cubicBezTo>
                    <a:pt x="1629" y="3246"/>
                    <a:pt x="2384" y="3167"/>
                    <a:pt x="2989" y="2625"/>
                  </a:cubicBezTo>
                  <a:cubicBezTo>
                    <a:pt x="3588" y="2089"/>
                    <a:pt x="3881" y="1247"/>
                    <a:pt x="3860" y="124"/>
                  </a:cubicBezTo>
                  <a:cubicBezTo>
                    <a:pt x="3860" y="55"/>
                    <a:pt x="3804" y="4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2"/>
            <p:cNvSpPr/>
            <p:nvPr/>
          </p:nvSpPr>
          <p:spPr>
            <a:xfrm>
              <a:off x="4714520" y="1243493"/>
              <a:ext cx="187933" cy="331539"/>
            </a:xfrm>
            <a:custGeom>
              <a:avLst/>
              <a:gdLst/>
              <a:ahLst/>
              <a:cxnLst/>
              <a:rect l="l" t="t" r="r" b="b"/>
              <a:pathLst>
                <a:path w="2247" h="3964" extrusionOk="0">
                  <a:moveTo>
                    <a:pt x="144" y="0"/>
                  </a:moveTo>
                  <a:cubicBezTo>
                    <a:pt x="97" y="0"/>
                    <a:pt x="50" y="27"/>
                    <a:pt x="29" y="71"/>
                  </a:cubicBezTo>
                  <a:cubicBezTo>
                    <a:pt x="0" y="134"/>
                    <a:pt x="28" y="209"/>
                    <a:pt x="89" y="238"/>
                  </a:cubicBezTo>
                  <a:cubicBezTo>
                    <a:pt x="938" y="644"/>
                    <a:pt x="1470" y="1186"/>
                    <a:pt x="1674" y="1849"/>
                  </a:cubicBezTo>
                  <a:cubicBezTo>
                    <a:pt x="1976" y="2832"/>
                    <a:pt x="1440" y="3763"/>
                    <a:pt x="1434" y="3771"/>
                  </a:cubicBezTo>
                  <a:cubicBezTo>
                    <a:pt x="1400" y="3833"/>
                    <a:pt x="1419" y="3910"/>
                    <a:pt x="1480" y="3944"/>
                  </a:cubicBezTo>
                  <a:cubicBezTo>
                    <a:pt x="1499" y="3958"/>
                    <a:pt x="1521" y="3963"/>
                    <a:pt x="1543" y="3963"/>
                  </a:cubicBezTo>
                  <a:cubicBezTo>
                    <a:pt x="1586" y="3963"/>
                    <a:pt x="1629" y="3942"/>
                    <a:pt x="1649" y="3901"/>
                  </a:cubicBezTo>
                  <a:cubicBezTo>
                    <a:pt x="1674" y="3859"/>
                    <a:pt x="2246" y="2869"/>
                    <a:pt x="1914" y="1778"/>
                  </a:cubicBezTo>
                  <a:cubicBezTo>
                    <a:pt x="1691" y="1044"/>
                    <a:pt x="1112" y="449"/>
                    <a:pt x="196" y="12"/>
                  </a:cubicBezTo>
                  <a:cubicBezTo>
                    <a:pt x="180" y="4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2"/>
            <p:cNvSpPr/>
            <p:nvPr/>
          </p:nvSpPr>
          <p:spPr>
            <a:xfrm>
              <a:off x="4483176" y="961463"/>
              <a:ext cx="261200" cy="242883"/>
            </a:xfrm>
            <a:custGeom>
              <a:avLst/>
              <a:gdLst/>
              <a:ahLst/>
              <a:cxnLst/>
              <a:rect l="l" t="t" r="r" b="b"/>
              <a:pathLst>
                <a:path w="3123" h="2904" extrusionOk="0">
                  <a:moveTo>
                    <a:pt x="2470" y="0"/>
                  </a:moveTo>
                  <a:cubicBezTo>
                    <a:pt x="1" y="1260"/>
                    <a:pt x="1157" y="2904"/>
                    <a:pt x="1157" y="2904"/>
                  </a:cubicBezTo>
                  <a:cubicBezTo>
                    <a:pt x="3122" y="2280"/>
                    <a:pt x="2470" y="1"/>
                    <a:pt x="247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2"/>
            <p:cNvSpPr/>
            <p:nvPr/>
          </p:nvSpPr>
          <p:spPr>
            <a:xfrm>
              <a:off x="4372187" y="999184"/>
              <a:ext cx="161922" cy="167610"/>
            </a:xfrm>
            <a:custGeom>
              <a:avLst/>
              <a:gdLst/>
              <a:ahLst/>
              <a:cxnLst/>
              <a:rect l="l" t="t" r="r" b="b"/>
              <a:pathLst>
                <a:path w="1936" h="2004" extrusionOk="0">
                  <a:moveTo>
                    <a:pt x="373" y="0"/>
                  </a:moveTo>
                  <a:lnTo>
                    <a:pt x="373" y="0"/>
                  </a:lnTo>
                  <a:cubicBezTo>
                    <a:pt x="0" y="1934"/>
                    <a:pt x="1427" y="2004"/>
                    <a:pt x="1427" y="2004"/>
                  </a:cubicBezTo>
                  <a:cubicBezTo>
                    <a:pt x="1936" y="630"/>
                    <a:pt x="373" y="0"/>
                    <a:pt x="3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2"/>
            <p:cNvSpPr/>
            <p:nvPr/>
          </p:nvSpPr>
          <p:spPr>
            <a:xfrm>
              <a:off x="4414007" y="839853"/>
              <a:ext cx="225069" cy="219716"/>
            </a:xfrm>
            <a:custGeom>
              <a:avLst/>
              <a:gdLst/>
              <a:ahLst/>
              <a:cxnLst/>
              <a:rect l="l" t="t" r="r" b="b"/>
              <a:pathLst>
                <a:path w="2691" h="2627" extrusionOk="0">
                  <a:moveTo>
                    <a:pt x="1425" y="1"/>
                  </a:moveTo>
                  <a:cubicBezTo>
                    <a:pt x="0" y="1783"/>
                    <a:pt x="1423" y="2626"/>
                    <a:pt x="1425" y="2626"/>
                  </a:cubicBezTo>
                  <a:cubicBezTo>
                    <a:pt x="1425" y="2626"/>
                    <a:pt x="1425" y="2626"/>
                    <a:pt x="1425" y="2626"/>
                  </a:cubicBezTo>
                  <a:cubicBezTo>
                    <a:pt x="2690" y="1492"/>
                    <a:pt x="1425" y="1"/>
                    <a:pt x="14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2"/>
            <p:cNvSpPr/>
            <p:nvPr/>
          </p:nvSpPr>
          <p:spPr>
            <a:xfrm>
              <a:off x="5162740" y="1992393"/>
              <a:ext cx="203741" cy="189523"/>
            </a:xfrm>
            <a:custGeom>
              <a:avLst/>
              <a:gdLst/>
              <a:ahLst/>
              <a:cxnLst/>
              <a:rect l="l" t="t" r="r" b="b"/>
              <a:pathLst>
                <a:path w="2436" h="2266" extrusionOk="0">
                  <a:moveTo>
                    <a:pt x="1927" y="1"/>
                  </a:moveTo>
                  <a:cubicBezTo>
                    <a:pt x="0" y="982"/>
                    <a:pt x="902" y="2266"/>
                    <a:pt x="905" y="2266"/>
                  </a:cubicBezTo>
                  <a:cubicBezTo>
                    <a:pt x="2436" y="1780"/>
                    <a:pt x="1927" y="1"/>
                    <a:pt x="192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2"/>
            <p:cNvSpPr/>
            <p:nvPr/>
          </p:nvSpPr>
          <p:spPr>
            <a:xfrm>
              <a:off x="5076257" y="2021834"/>
              <a:ext cx="126460" cy="130809"/>
            </a:xfrm>
            <a:custGeom>
              <a:avLst/>
              <a:gdLst/>
              <a:ahLst/>
              <a:cxnLst/>
              <a:rect l="l" t="t" r="r" b="b"/>
              <a:pathLst>
                <a:path w="1512" h="1564" extrusionOk="0">
                  <a:moveTo>
                    <a:pt x="291" y="0"/>
                  </a:moveTo>
                  <a:cubicBezTo>
                    <a:pt x="1" y="1507"/>
                    <a:pt x="1113" y="1563"/>
                    <a:pt x="1113" y="1563"/>
                  </a:cubicBezTo>
                  <a:cubicBezTo>
                    <a:pt x="1511" y="492"/>
                    <a:pt x="292" y="1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2"/>
            <p:cNvSpPr/>
            <p:nvPr/>
          </p:nvSpPr>
          <p:spPr>
            <a:xfrm>
              <a:off x="5108876" y="1897547"/>
              <a:ext cx="175555" cy="171457"/>
            </a:xfrm>
            <a:custGeom>
              <a:avLst/>
              <a:gdLst/>
              <a:ahLst/>
              <a:cxnLst/>
              <a:rect l="l" t="t" r="r" b="b"/>
              <a:pathLst>
                <a:path w="2099" h="2050" extrusionOk="0">
                  <a:moveTo>
                    <a:pt x="1112" y="1"/>
                  </a:moveTo>
                  <a:cubicBezTo>
                    <a:pt x="0" y="1390"/>
                    <a:pt x="1112" y="2049"/>
                    <a:pt x="1112" y="2049"/>
                  </a:cubicBezTo>
                  <a:cubicBezTo>
                    <a:pt x="2098" y="1164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2"/>
            <p:cNvSpPr/>
            <p:nvPr/>
          </p:nvSpPr>
          <p:spPr>
            <a:xfrm>
              <a:off x="3849864" y="2012801"/>
              <a:ext cx="174719" cy="162591"/>
            </a:xfrm>
            <a:custGeom>
              <a:avLst/>
              <a:gdLst/>
              <a:ahLst/>
              <a:cxnLst/>
              <a:rect l="l" t="t" r="r" b="b"/>
              <a:pathLst>
                <a:path w="2089" h="1944" extrusionOk="0">
                  <a:moveTo>
                    <a:pt x="1653" y="1"/>
                  </a:moveTo>
                  <a:lnTo>
                    <a:pt x="1653" y="1"/>
                  </a:lnTo>
                  <a:cubicBezTo>
                    <a:pt x="1" y="843"/>
                    <a:pt x="776" y="1943"/>
                    <a:pt x="776" y="1943"/>
                  </a:cubicBezTo>
                  <a:cubicBezTo>
                    <a:pt x="2089" y="1527"/>
                    <a:pt x="1653" y="1"/>
                    <a:pt x="16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2"/>
            <p:cNvSpPr/>
            <p:nvPr/>
          </p:nvSpPr>
          <p:spPr>
            <a:xfrm>
              <a:off x="3775593" y="2037976"/>
              <a:ext cx="108561" cy="112325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3"/>
                    <a:pt x="956" y="1341"/>
                    <a:pt x="956" y="1343"/>
                  </a:cubicBezTo>
                  <a:cubicBezTo>
                    <a:pt x="1297" y="423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2"/>
            <p:cNvSpPr/>
            <p:nvPr/>
          </p:nvSpPr>
          <p:spPr>
            <a:xfrm>
              <a:off x="3803612" y="1931504"/>
              <a:ext cx="150715" cy="147035"/>
            </a:xfrm>
            <a:custGeom>
              <a:avLst/>
              <a:gdLst/>
              <a:ahLst/>
              <a:cxnLst/>
              <a:rect l="l" t="t" r="r" b="b"/>
              <a:pathLst>
                <a:path w="1802" h="1758" extrusionOk="0">
                  <a:moveTo>
                    <a:pt x="954" y="0"/>
                  </a:moveTo>
                  <a:cubicBezTo>
                    <a:pt x="0" y="1194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2"/>
            <p:cNvSpPr/>
            <p:nvPr/>
          </p:nvSpPr>
          <p:spPr>
            <a:xfrm>
              <a:off x="4600772" y="1620870"/>
              <a:ext cx="216454" cy="201399"/>
            </a:xfrm>
            <a:custGeom>
              <a:avLst/>
              <a:gdLst/>
              <a:ahLst/>
              <a:cxnLst/>
              <a:rect l="l" t="t" r="r" b="b"/>
              <a:pathLst>
                <a:path w="2588" h="2408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" y="1045"/>
                    <a:pt x="959" y="2407"/>
                    <a:pt x="959" y="2407"/>
                  </a:cubicBezTo>
                  <a:cubicBezTo>
                    <a:pt x="2587" y="1891"/>
                    <a:pt x="2048" y="1"/>
                    <a:pt x="204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2"/>
            <p:cNvSpPr/>
            <p:nvPr/>
          </p:nvSpPr>
          <p:spPr>
            <a:xfrm>
              <a:off x="4508769" y="1652151"/>
              <a:ext cx="134155" cy="138922"/>
            </a:xfrm>
            <a:custGeom>
              <a:avLst/>
              <a:gdLst/>
              <a:ahLst/>
              <a:cxnLst/>
              <a:rect l="l" t="t" r="r" b="b"/>
              <a:pathLst>
                <a:path w="1604" h="1661" extrusionOk="0">
                  <a:moveTo>
                    <a:pt x="308" y="1"/>
                  </a:moveTo>
                  <a:lnTo>
                    <a:pt x="308" y="1"/>
                  </a:lnTo>
                  <a:cubicBezTo>
                    <a:pt x="0" y="1603"/>
                    <a:pt x="1182" y="1661"/>
                    <a:pt x="1182" y="1661"/>
                  </a:cubicBezTo>
                  <a:cubicBezTo>
                    <a:pt x="1604" y="524"/>
                    <a:pt x="309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2"/>
            <p:cNvSpPr/>
            <p:nvPr/>
          </p:nvSpPr>
          <p:spPr>
            <a:xfrm>
              <a:off x="4543396" y="1520253"/>
              <a:ext cx="186763" cy="182079"/>
            </a:xfrm>
            <a:custGeom>
              <a:avLst/>
              <a:gdLst/>
              <a:ahLst/>
              <a:cxnLst/>
              <a:rect l="l" t="t" r="r" b="b"/>
              <a:pathLst>
                <a:path w="2233" h="2177" extrusionOk="0">
                  <a:moveTo>
                    <a:pt x="1183" y="0"/>
                  </a:moveTo>
                  <a:cubicBezTo>
                    <a:pt x="1" y="1477"/>
                    <a:pt x="1183" y="2177"/>
                    <a:pt x="1183" y="2177"/>
                  </a:cubicBezTo>
                  <a:cubicBezTo>
                    <a:pt x="2232" y="1236"/>
                    <a:pt x="1183" y="0"/>
                    <a:pt x="11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2"/>
            <p:cNvSpPr/>
            <p:nvPr/>
          </p:nvSpPr>
          <p:spPr>
            <a:xfrm>
              <a:off x="3861072" y="2800342"/>
              <a:ext cx="181995" cy="169450"/>
            </a:xfrm>
            <a:custGeom>
              <a:avLst/>
              <a:gdLst/>
              <a:ahLst/>
              <a:cxnLst/>
              <a:rect l="l" t="t" r="r" b="b"/>
              <a:pathLst>
                <a:path w="2176" h="2026" extrusionOk="0">
                  <a:moveTo>
                    <a:pt x="1721" y="0"/>
                  </a:moveTo>
                  <a:cubicBezTo>
                    <a:pt x="0" y="878"/>
                    <a:pt x="804" y="2026"/>
                    <a:pt x="805" y="2026"/>
                  </a:cubicBezTo>
                  <a:cubicBezTo>
                    <a:pt x="805" y="2026"/>
                    <a:pt x="805" y="2026"/>
                    <a:pt x="805" y="2026"/>
                  </a:cubicBezTo>
                  <a:cubicBezTo>
                    <a:pt x="2176" y="1591"/>
                    <a:pt x="1721" y="0"/>
                    <a:pt x="17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2"/>
            <p:cNvSpPr/>
            <p:nvPr/>
          </p:nvSpPr>
          <p:spPr>
            <a:xfrm>
              <a:off x="3783539" y="2826604"/>
              <a:ext cx="112994" cy="117009"/>
            </a:xfrm>
            <a:custGeom>
              <a:avLst/>
              <a:gdLst/>
              <a:ahLst/>
              <a:cxnLst/>
              <a:rect l="l" t="t" r="r" b="b"/>
              <a:pathLst>
                <a:path w="1351" h="1399" extrusionOk="0">
                  <a:moveTo>
                    <a:pt x="260" y="0"/>
                  </a:moveTo>
                  <a:lnTo>
                    <a:pt x="260" y="0"/>
                  </a:lnTo>
                  <a:cubicBezTo>
                    <a:pt x="0" y="1350"/>
                    <a:pt x="996" y="1399"/>
                    <a:pt x="996" y="1399"/>
                  </a:cubicBezTo>
                  <a:cubicBezTo>
                    <a:pt x="1351" y="441"/>
                    <a:pt x="261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2"/>
            <p:cNvSpPr/>
            <p:nvPr/>
          </p:nvSpPr>
          <p:spPr>
            <a:xfrm>
              <a:off x="3812561" y="2715532"/>
              <a:ext cx="157071" cy="153308"/>
            </a:xfrm>
            <a:custGeom>
              <a:avLst/>
              <a:gdLst/>
              <a:ahLst/>
              <a:cxnLst/>
              <a:rect l="l" t="t" r="r" b="b"/>
              <a:pathLst>
                <a:path w="1878" h="1833" extrusionOk="0">
                  <a:moveTo>
                    <a:pt x="997" y="1"/>
                  </a:moveTo>
                  <a:cubicBezTo>
                    <a:pt x="1" y="1245"/>
                    <a:pt x="997" y="1833"/>
                    <a:pt x="997" y="1833"/>
                  </a:cubicBezTo>
                  <a:cubicBezTo>
                    <a:pt x="1878" y="1042"/>
                    <a:pt x="997" y="1"/>
                    <a:pt x="99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2"/>
            <p:cNvSpPr/>
            <p:nvPr/>
          </p:nvSpPr>
          <p:spPr>
            <a:xfrm>
              <a:off x="5076759" y="2762621"/>
              <a:ext cx="163762" cy="159999"/>
            </a:xfrm>
            <a:custGeom>
              <a:avLst/>
              <a:gdLst/>
              <a:ahLst/>
              <a:cxnLst/>
              <a:rect l="l" t="t" r="r" b="b"/>
              <a:pathLst>
                <a:path w="1958" h="1913" extrusionOk="0">
                  <a:moveTo>
                    <a:pt x="919" y="1"/>
                  </a:moveTo>
                  <a:cubicBezTo>
                    <a:pt x="919" y="1"/>
                    <a:pt x="0" y="1085"/>
                    <a:pt x="919" y="1912"/>
                  </a:cubicBezTo>
                  <a:cubicBezTo>
                    <a:pt x="919" y="1912"/>
                    <a:pt x="1957" y="1300"/>
                    <a:pt x="9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2"/>
            <p:cNvSpPr/>
            <p:nvPr/>
          </p:nvSpPr>
          <p:spPr>
            <a:xfrm>
              <a:off x="5000146" y="2851278"/>
              <a:ext cx="189857" cy="176642"/>
            </a:xfrm>
            <a:custGeom>
              <a:avLst/>
              <a:gdLst/>
              <a:ahLst/>
              <a:cxnLst/>
              <a:rect l="l" t="t" r="r" b="b"/>
              <a:pathLst>
                <a:path w="2270" h="2112" extrusionOk="0">
                  <a:moveTo>
                    <a:pt x="474" y="0"/>
                  </a:moveTo>
                  <a:cubicBezTo>
                    <a:pt x="474" y="1"/>
                    <a:pt x="1" y="1659"/>
                    <a:pt x="1431" y="2111"/>
                  </a:cubicBezTo>
                  <a:cubicBezTo>
                    <a:pt x="1431" y="2111"/>
                    <a:pt x="2270" y="915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2"/>
            <p:cNvSpPr/>
            <p:nvPr/>
          </p:nvSpPr>
          <p:spPr>
            <a:xfrm>
              <a:off x="5153037" y="2878628"/>
              <a:ext cx="117845" cy="122194"/>
            </a:xfrm>
            <a:custGeom>
              <a:avLst/>
              <a:gdLst/>
              <a:ahLst/>
              <a:cxnLst/>
              <a:rect l="l" t="t" r="r" b="b"/>
              <a:pathLst>
                <a:path w="1409" h="1461" extrusionOk="0">
                  <a:moveTo>
                    <a:pt x="1138" y="1"/>
                  </a:moveTo>
                  <a:cubicBezTo>
                    <a:pt x="1138" y="1"/>
                    <a:pt x="0" y="460"/>
                    <a:pt x="371" y="1460"/>
                  </a:cubicBezTo>
                  <a:cubicBezTo>
                    <a:pt x="371" y="1457"/>
                    <a:pt x="1409" y="1406"/>
                    <a:pt x="11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2"/>
            <p:cNvSpPr/>
            <p:nvPr/>
          </p:nvSpPr>
          <p:spPr>
            <a:xfrm>
              <a:off x="4459255" y="2903803"/>
              <a:ext cx="220301" cy="214948"/>
            </a:xfrm>
            <a:custGeom>
              <a:avLst/>
              <a:gdLst/>
              <a:ahLst/>
              <a:cxnLst/>
              <a:rect l="l" t="t" r="r" b="b"/>
              <a:pathLst>
                <a:path w="2634" h="2570" extrusionOk="0">
                  <a:moveTo>
                    <a:pt x="1239" y="1"/>
                  </a:moveTo>
                  <a:cubicBezTo>
                    <a:pt x="1239" y="1"/>
                    <a:pt x="0" y="1460"/>
                    <a:pt x="1239" y="2570"/>
                  </a:cubicBezTo>
                  <a:cubicBezTo>
                    <a:pt x="1239" y="2570"/>
                    <a:pt x="1239" y="2570"/>
                    <a:pt x="1239" y="2570"/>
                  </a:cubicBezTo>
                  <a:cubicBezTo>
                    <a:pt x="1242" y="2570"/>
                    <a:pt x="2634" y="1744"/>
                    <a:pt x="12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2"/>
            <p:cNvSpPr/>
            <p:nvPr/>
          </p:nvSpPr>
          <p:spPr>
            <a:xfrm>
              <a:off x="4356380" y="3022821"/>
              <a:ext cx="255429" cy="237447"/>
            </a:xfrm>
            <a:custGeom>
              <a:avLst/>
              <a:gdLst/>
              <a:ahLst/>
              <a:cxnLst/>
              <a:rect l="l" t="t" r="r" b="b"/>
              <a:pathLst>
                <a:path w="3054" h="2839" extrusionOk="0">
                  <a:moveTo>
                    <a:pt x="639" y="1"/>
                  </a:moveTo>
                  <a:cubicBezTo>
                    <a:pt x="639" y="1"/>
                    <a:pt x="1" y="2231"/>
                    <a:pt x="1924" y="2839"/>
                  </a:cubicBezTo>
                  <a:cubicBezTo>
                    <a:pt x="1924" y="2839"/>
                    <a:pt x="3054" y="1229"/>
                    <a:pt x="6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2"/>
            <p:cNvSpPr/>
            <p:nvPr/>
          </p:nvSpPr>
          <p:spPr>
            <a:xfrm>
              <a:off x="4561880" y="3059454"/>
              <a:ext cx="158242" cy="164013"/>
            </a:xfrm>
            <a:custGeom>
              <a:avLst/>
              <a:gdLst/>
              <a:ahLst/>
              <a:cxnLst/>
              <a:rect l="l" t="t" r="r" b="b"/>
              <a:pathLst>
                <a:path w="1892" h="1961" extrusionOk="0">
                  <a:moveTo>
                    <a:pt x="1529" y="0"/>
                  </a:moveTo>
                  <a:cubicBezTo>
                    <a:pt x="1528" y="1"/>
                    <a:pt x="1" y="617"/>
                    <a:pt x="499" y="1960"/>
                  </a:cubicBezTo>
                  <a:cubicBezTo>
                    <a:pt x="499" y="1960"/>
                    <a:pt x="499" y="1960"/>
                    <a:pt x="500" y="1960"/>
                  </a:cubicBezTo>
                  <a:cubicBezTo>
                    <a:pt x="525" y="1960"/>
                    <a:pt x="1892" y="1875"/>
                    <a:pt x="15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2"/>
            <p:cNvSpPr/>
            <p:nvPr/>
          </p:nvSpPr>
          <p:spPr>
            <a:xfrm>
              <a:off x="3968213" y="4391734"/>
              <a:ext cx="1207809" cy="352950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3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7" y="0"/>
                    <a:pt x="7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0" name="Google Shape;5980;p32"/>
          <p:cNvGrpSpPr/>
          <p:nvPr/>
        </p:nvGrpSpPr>
        <p:grpSpPr>
          <a:xfrm>
            <a:off x="1759501" y="4395136"/>
            <a:ext cx="351294" cy="349513"/>
            <a:chOff x="1759501" y="4395136"/>
            <a:chExt cx="351294" cy="349513"/>
          </a:xfrm>
        </p:grpSpPr>
        <p:sp>
          <p:nvSpPr>
            <p:cNvPr id="5981" name="Google Shape;5981;p32"/>
            <p:cNvSpPr/>
            <p:nvPr/>
          </p:nvSpPr>
          <p:spPr>
            <a:xfrm>
              <a:off x="1820321" y="4395136"/>
              <a:ext cx="21264" cy="33154"/>
            </a:xfrm>
            <a:custGeom>
              <a:avLst/>
              <a:gdLst/>
              <a:ahLst/>
              <a:cxnLst/>
              <a:rect l="l" t="t" r="r" b="b"/>
              <a:pathLst>
                <a:path w="465" h="725" extrusionOk="0">
                  <a:moveTo>
                    <a:pt x="386" y="1"/>
                  </a:moveTo>
                  <a:cubicBezTo>
                    <a:pt x="385" y="1"/>
                    <a:pt x="384" y="1"/>
                    <a:pt x="383" y="1"/>
                  </a:cubicBezTo>
                  <a:cubicBezTo>
                    <a:pt x="350" y="2"/>
                    <a:pt x="324" y="30"/>
                    <a:pt x="325" y="65"/>
                  </a:cubicBezTo>
                  <a:lnTo>
                    <a:pt x="340" y="527"/>
                  </a:lnTo>
                  <a:lnTo>
                    <a:pt x="108" y="323"/>
                  </a:lnTo>
                  <a:cubicBezTo>
                    <a:pt x="96" y="312"/>
                    <a:pt x="81" y="307"/>
                    <a:pt x="67" y="307"/>
                  </a:cubicBezTo>
                  <a:cubicBezTo>
                    <a:pt x="50" y="307"/>
                    <a:pt x="34" y="314"/>
                    <a:pt x="22" y="327"/>
                  </a:cubicBezTo>
                  <a:cubicBezTo>
                    <a:pt x="1" y="353"/>
                    <a:pt x="2" y="391"/>
                    <a:pt x="28" y="413"/>
                  </a:cubicBezTo>
                  <a:lnTo>
                    <a:pt x="365" y="710"/>
                  </a:lnTo>
                  <a:cubicBezTo>
                    <a:pt x="376" y="719"/>
                    <a:pt x="391" y="724"/>
                    <a:pt x="405" y="724"/>
                  </a:cubicBezTo>
                  <a:cubicBezTo>
                    <a:pt x="414" y="724"/>
                    <a:pt x="423" y="723"/>
                    <a:pt x="430" y="717"/>
                  </a:cubicBezTo>
                  <a:cubicBezTo>
                    <a:pt x="452" y="709"/>
                    <a:pt x="465" y="685"/>
                    <a:pt x="465" y="661"/>
                  </a:cubicBezTo>
                  <a:lnTo>
                    <a:pt x="447" y="59"/>
                  </a:lnTo>
                  <a:cubicBezTo>
                    <a:pt x="444" y="28"/>
                    <a:pt x="424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2"/>
            <p:cNvSpPr/>
            <p:nvPr/>
          </p:nvSpPr>
          <p:spPr>
            <a:xfrm>
              <a:off x="1867742" y="4398840"/>
              <a:ext cx="10244" cy="28170"/>
            </a:xfrm>
            <a:custGeom>
              <a:avLst/>
              <a:gdLst/>
              <a:ahLst/>
              <a:cxnLst/>
              <a:rect l="l" t="t" r="r" b="b"/>
              <a:pathLst>
                <a:path w="224" h="616" extrusionOk="0">
                  <a:moveTo>
                    <a:pt x="96" y="1"/>
                  </a:moveTo>
                  <a:cubicBezTo>
                    <a:pt x="67" y="1"/>
                    <a:pt x="38" y="21"/>
                    <a:pt x="34" y="50"/>
                  </a:cubicBezTo>
                  <a:cubicBezTo>
                    <a:pt x="0" y="229"/>
                    <a:pt x="24" y="417"/>
                    <a:pt x="99" y="580"/>
                  </a:cubicBezTo>
                  <a:cubicBezTo>
                    <a:pt x="109" y="604"/>
                    <a:pt x="131" y="616"/>
                    <a:pt x="154" y="616"/>
                  </a:cubicBezTo>
                  <a:cubicBezTo>
                    <a:pt x="164" y="616"/>
                    <a:pt x="173" y="614"/>
                    <a:pt x="179" y="609"/>
                  </a:cubicBezTo>
                  <a:cubicBezTo>
                    <a:pt x="209" y="597"/>
                    <a:pt x="224" y="561"/>
                    <a:pt x="209" y="529"/>
                  </a:cubicBezTo>
                  <a:cubicBezTo>
                    <a:pt x="144" y="388"/>
                    <a:pt x="124" y="224"/>
                    <a:pt x="153" y="72"/>
                  </a:cubicBezTo>
                  <a:cubicBezTo>
                    <a:pt x="159" y="40"/>
                    <a:pt x="137" y="7"/>
                    <a:pt x="103" y="1"/>
                  </a:cubicBezTo>
                  <a:cubicBezTo>
                    <a:pt x="101" y="1"/>
                    <a:pt x="98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2"/>
            <p:cNvSpPr/>
            <p:nvPr/>
          </p:nvSpPr>
          <p:spPr>
            <a:xfrm>
              <a:off x="1903137" y="4425089"/>
              <a:ext cx="22591" cy="25609"/>
            </a:xfrm>
            <a:custGeom>
              <a:avLst/>
              <a:gdLst/>
              <a:ahLst/>
              <a:cxnLst/>
              <a:rect l="l" t="t" r="r" b="b"/>
              <a:pathLst>
                <a:path w="494" h="560" extrusionOk="0">
                  <a:moveTo>
                    <a:pt x="427" y="1"/>
                  </a:moveTo>
                  <a:cubicBezTo>
                    <a:pt x="409" y="1"/>
                    <a:pt x="392" y="8"/>
                    <a:pt x="379" y="23"/>
                  </a:cubicBezTo>
                  <a:lnTo>
                    <a:pt x="23" y="460"/>
                  </a:lnTo>
                  <a:cubicBezTo>
                    <a:pt x="1" y="484"/>
                    <a:pt x="7" y="523"/>
                    <a:pt x="31" y="545"/>
                  </a:cubicBezTo>
                  <a:cubicBezTo>
                    <a:pt x="43" y="555"/>
                    <a:pt x="57" y="560"/>
                    <a:pt x="69" y="560"/>
                  </a:cubicBezTo>
                  <a:cubicBezTo>
                    <a:pt x="88" y="560"/>
                    <a:pt x="105" y="552"/>
                    <a:pt x="117" y="535"/>
                  </a:cubicBezTo>
                  <a:lnTo>
                    <a:pt x="474" y="98"/>
                  </a:lnTo>
                  <a:cubicBezTo>
                    <a:pt x="494" y="74"/>
                    <a:pt x="489" y="35"/>
                    <a:pt x="465" y="13"/>
                  </a:cubicBezTo>
                  <a:cubicBezTo>
                    <a:pt x="454" y="5"/>
                    <a:pt x="440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2"/>
            <p:cNvSpPr/>
            <p:nvPr/>
          </p:nvSpPr>
          <p:spPr>
            <a:xfrm>
              <a:off x="1902634" y="4441917"/>
              <a:ext cx="23094" cy="11844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436" y="1"/>
                  </a:moveTo>
                  <a:cubicBezTo>
                    <a:pt x="429" y="1"/>
                    <a:pt x="421" y="2"/>
                    <a:pt x="413" y="5"/>
                  </a:cubicBezTo>
                  <a:lnTo>
                    <a:pt x="50" y="141"/>
                  </a:lnTo>
                  <a:cubicBezTo>
                    <a:pt x="18" y="151"/>
                    <a:pt x="0" y="187"/>
                    <a:pt x="13" y="218"/>
                  </a:cubicBezTo>
                  <a:cubicBezTo>
                    <a:pt x="22" y="244"/>
                    <a:pt x="44" y="258"/>
                    <a:pt x="70" y="258"/>
                  </a:cubicBezTo>
                  <a:cubicBezTo>
                    <a:pt x="77" y="258"/>
                    <a:pt x="84" y="257"/>
                    <a:pt x="92" y="254"/>
                  </a:cubicBezTo>
                  <a:lnTo>
                    <a:pt x="456" y="119"/>
                  </a:lnTo>
                  <a:cubicBezTo>
                    <a:pt x="489" y="108"/>
                    <a:pt x="505" y="71"/>
                    <a:pt x="492" y="41"/>
                  </a:cubicBezTo>
                  <a:cubicBezTo>
                    <a:pt x="484" y="15"/>
                    <a:pt x="462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2"/>
            <p:cNvSpPr/>
            <p:nvPr/>
          </p:nvSpPr>
          <p:spPr>
            <a:xfrm>
              <a:off x="1916490" y="4473059"/>
              <a:ext cx="24557" cy="21722"/>
            </a:xfrm>
            <a:custGeom>
              <a:avLst/>
              <a:gdLst/>
              <a:ahLst/>
              <a:cxnLst/>
              <a:rect l="l" t="t" r="r" b="b"/>
              <a:pathLst>
                <a:path w="537" h="475" extrusionOk="0">
                  <a:moveTo>
                    <a:pt x="470" y="1"/>
                  </a:moveTo>
                  <a:cubicBezTo>
                    <a:pt x="456" y="1"/>
                    <a:pt x="441" y="5"/>
                    <a:pt x="429" y="15"/>
                  </a:cubicBezTo>
                  <a:lnTo>
                    <a:pt x="28" y="369"/>
                  </a:lnTo>
                  <a:cubicBezTo>
                    <a:pt x="2" y="391"/>
                    <a:pt x="0" y="429"/>
                    <a:pt x="22" y="455"/>
                  </a:cubicBezTo>
                  <a:cubicBezTo>
                    <a:pt x="34" y="468"/>
                    <a:pt x="51" y="475"/>
                    <a:pt x="67" y="475"/>
                  </a:cubicBezTo>
                  <a:cubicBezTo>
                    <a:pt x="81" y="475"/>
                    <a:pt x="96" y="469"/>
                    <a:pt x="108" y="460"/>
                  </a:cubicBezTo>
                  <a:lnTo>
                    <a:pt x="509" y="107"/>
                  </a:lnTo>
                  <a:cubicBezTo>
                    <a:pt x="535" y="85"/>
                    <a:pt x="537" y="47"/>
                    <a:pt x="515" y="21"/>
                  </a:cubicBezTo>
                  <a:cubicBezTo>
                    <a:pt x="503" y="8"/>
                    <a:pt x="486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2"/>
            <p:cNvSpPr/>
            <p:nvPr/>
          </p:nvSpPr>
          <p:spPr>
            <a:xfrm>
              <a:off x="1917679" y="4485086"/>
              <a:ext cx="28215" cy="9466"/>
            </a:xfrm>
            <a:custGeom>
              <a:avLst/>
              <a:gdLst/>
              <a:ahLst/>
              <a:cxnLst/>
              <a:rect l="l" t="t" r="r" b="b"/>
              <a:pathLst>
                <a:path w="617" h="207" extrusionOk="0">
                  <a:moveTo>
                    <a:pt x="551" y="1"/>
                  </a:moveTo>
                  <a:cubicBezTo>
                    <a:pt x="547" y="1"/>
                    <a:pt x="543" y="1"/>
                    <a:pt x="540" y="2"/>
                  </a:cubicBezTo>
                  <a:lnTo>
                    <a:pt x="54" y="84"/>
                  </a:lnTo>
                  <a:cubicBezTo>
                    <a:pt x="22" y="90"/>
                    <a:pt x="0" y="122"/>
                    <a:pt x="5" y="155"/>
                  </a:cubicBezTo>
                  <a:cubicBezTo>
                    <a:pt x="11" y="184"/>
                    <a:pt x="37" y="206"/>
                    <a:pt x="66" y="206"/>
                  </a:cubicBezTo>
                  <a:cubicBezTo>
                    <a:pt x="69" y="206"/>
                    <a:pt x="73" y="206"/>
                    <a:pt x="76" y="205"/>
                  </a:cubicBezTo>
                  <a:lnTo>
                    <a:pt x="562" y="121"/>
                  </a:lnTo>
                  <a:cubicBezTo>
                    <a:pt x="595" y="115"/>
                    <a:pt x="617" y="83"/>
                    <a:pt x="611" y="49"/>
                  </a:cubicBezTo>
                  <a:cubicBezTo>
                    <a:pt x="606" y="21"/>
                    <a:pt x="580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2"/>
            <p:cNvSpPr/>
            <p:nvPr/>
          </p:nvSpPr>
          <p:spPr>
            <a:xfrm>
              <a:off x="1927008" y="4538635"/>
              <a:ext cx="29816" cy="6448"/>
            </a:xfrm>
            <a:custGeom>
              <a:avLst/>
              <a:gdLst/>
              <a:ahLst/>
              <a:cxnLst/>
              <a:rect l="l" t="t" r="r" b="b"/>
              <a:pathLst>
                <a:path w="652" h="141" extrusionOk="0">
                  <a:moveTo>
                    <a:pt x="589" y="1"/>
                  </a:moveTo>
                  <a:cubicBezTo>
                    <a:pt x="588" y="1"/>
                    <a:pt x="587" y="1"/>
                    <a:pt x="587" y="1"/>
                  </a:cubicBezTo>
                  <a:lnTo>
                    <a:pt x="60" y="20"/>
                  </a:lnTo>
                  <a:cubicBezTo>
                    <a:pt x="28" y="21"/>
                    <a:pt x="1" y="49"/>
                    <a:pt x="2" y="82"/>
                  </a:cubicBezTo>
                  <a:cubicBezTo>
                    <a:pt x="4" y="115"/>
                    <a:pt x="31" y="140"/>
                    <a:pt x="65" y="140"/>
                  </a:cubicBezTo>
                  <a:lnTo>
                    <a:pt x="66" y="140"/>
                  </a:lnTo>
                  <a:lnTo>
                    <a:pt x="591" y="123"/>
                  </a:lnTo>
                  <a:cubicBezTo>
                    <a:pt x="624" y="121"/>
                    <a:pt x="652" y="94"/>
                    <a:pt x="649" y="59"/>
                  </a:cubicBezTo>
                  <a:cubicBezTo>
                    <a:pt x="648" y="28"/>
                    <a:pt x="620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2"/>
            <p:cNvSpPr/>
            <p:nvPr/>
          </p:nvSpPr>
          <p:spPr>
            <a:xfrm>
              <a:off x="1923167" y="4544214"/>
              <a:ext cx="26066" cy="10655"/>
            </a:xfrm>
            <a:custGeom>
              <a:avLst/>
              <a:gdLst/>
              <a:ahLst/>
              <a:cxnLst/>
              <a:rect l="l" t="t" r="r" b="b"/>
              <a:pathLst>
                <a:path w="570" h="233" extrusionOk="0">
                  <a:moveTo>
                    <a:pt x="69" y="0"/>
                  </a:moveTo>
                  <a:cubicBezTo>
                    <a:pt x="42" y="0"/>
                    <a:pt x="18" y="19"/>
                    <a:pt x="11" y="46"/>
                  </a:cubicBezTo>
                  <a:cubicBezTo>
                    <a:pt x="1" y="79"/>
                    <a:pt x="21" y="111"/>
                    <a:pt x="54" y="120"/>
                  </a:cubicBezTo>
                  <a:lnTo>
                    <a:pt x="485" y="231"/>
                  </a:lnTo>
                  <a:cubicBezTo>
                    <a:pt x="491" y="233"/>
                    <a:pt x="494" y="233"/>
                    <a:pt x="500" y="233"/>
                  </a:cubicBezTo>
                  <a:cubicBezTo>
                    <a:pt x="527" y="233"/>
                    <a:pt x="550" y="214"/>
                    <a:pt x="559" y="188"/>
                  </a:cubicBezTo>
                  <a:cubicBezTo>
                    <a:pt x="569" y="154"/>
                    <a:pt x="549" y="122"/>
                    <a:pt x="516" y="112"/>
                  </a:cubicBezTo>
                  <a:lnTo>
                    <a:pt x="85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2"/>
            <p:cNvSpPr/>
            <p:nvPr/>
          </p:nvSpPr>
          <p:spPr>
            <a:xfrm>
              <a:off x="1937434" y="4587108"/>
              <a:ext cx="27484" cy="26203"/>
            </a:xfrm>
            <a:custGeom>
              <a:avLst/>
              <a:gdLst/>
              <a:ahLst/>
              <a:cxnLst/>
              <a:rect l="l" t="t" r="r" b="b"/>
              <a:pathLst>
                <a:path w="601" h="573" extrusionOk="0">
                  <a:moveTo>
                    <a:pt x="362" y="1"/>
                  </a:moveTo>
                  <a:cubicBezTo>
                    <a:pt x="348" y="1"/>
                    <a:pt x="334" y="5"/>
                    <a:pt x="322" y="15"/>
                  </a:cubicBezTo>
                  <a:cubicBezTo>
                    <a:pt x="179" y="144"/>
                    <a:pt x="70" y="308"/>
                    <a:pt x="8" y="491"/>
                  </a:cubicBezTo>
                  <a:cubicBezTo>
                    <a:pt x="0" y="513"/>
                    <a:pt x="6" y="537"/>
                    <a:pt x="22" y="555"/>
                  </a:cubicBezTo>
                  <a:cubicBezTo>
                    <a:pt x="35" y="566"/>
                    <a:pt x="50" y="572"/>
                    <a:pt x="66" y="572"/>
                  </a:cubicBezTo>
                  <a:cubicBezTo>
                    <a:pt x="73" y="572"/>
                    <a:pt x="80" y="572"/>
                    <a:pt x="85" y="566"/>
                  </a:cubicBezTo>
                  <a:lnTo>
                    <a:pt x="552" y="405"/>
                  </a:lnTo>
                  <a:cubicBezTo>
                    <a:pt x="585" y="395"/>
                    <a:pt x="601" y="360"/>
                    <a:pt x="591" y="327"/>
                  </a:cubicBezTo>
                  <a:cubicBezTo>
                    <a:pt x="581" y="302"/>
                    <a:pt x="557" y="286"/>
                    <a:pt x="532" y="286"/>
                  </a:cubicBezTo>
                  <a:cubicBezTo>
                    <a:pt x="525" y="286"/>
                    <a:pt x="519" y="287"/>
                    <a:pt x="512" y="289"/>
                  </a:cubicBezTo>
                  <a:lnTo>
                    <a:pt x="173" y="407"/>
                  </a:lnTo>
                  <a:cubicBezTo>
                    <a:pt x="231" y="294"/>
                    <a:pt x="309" y="189"/>
                    <a:pt x="404" y="105"/>
                  </a:cubicBezTo>
                  <a:cubicBezTo>
                    <a:pt x="427" y="83"/>
                    <a:pt x="428" y="44"/>
                    <a:pt x="407" y="20"/>
                  </a:cubicBezTo>
                  <a:cubicBezTo>
                    <a:pt x="395" y="7"/>
                    <a:pt x="378" y="1"/>
                    <a:pt x="362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2"/>
            <p:cNvSpPr/>
            <p:nvPr/>
          </p:nvSpPr>
          <p:spPr>
            <a:xfrm>
              <a:off x="1936565" y="4659178"/>
              <a:ext cx="27118" cy="27072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528" y="1"/>
                  </a:moveTo>
                  <a:cubicBezTo>
                    <a:pt x="512" y="1"/>
                    <a:pt x="496" y="7"/>
                    <a:pt x="484" y="18"/>
                  </a:cubicBezTo>
                  <a:lnTo>
                    <a:pt x="24" y="488"/>
                  </a:lnTo>
                  <a:cubicBezTo>
                    <a:pt x="1" y="511"/>
                    <a:pt x="1" y="549"/>
                    <a:pt x="24" y="574"/>
                  </a:cubicBezTo>
                  <a:cubicBezTo>
                    <a:pt x="34" y="585"/>
                    <a:pt x="51" y="591"/>
                    <a:pt x="66" y="591"/>
                  </a:cubicBezTo>
                  <a:cubicBezTo>
                    <a:pt x="82" y="591"/>
                    <a:pt x="98" y="585"/>
                    <a:pt x="111" y="571"/>
                  </a:cubicBezTo>
                  <a:lnTo>
                    <a:pt x="571" y="103"/>
                  </a:lnTo>
                  <a:cubicBezTo>
                    <a:pt x="592" y="78"/>
                    <a:pt x="592" y="40"/>
                    <a:pt x="569" y="17"/>
                  </a:cubicBezTo>
                  <a:cubicBezTo>
                    <a:pt x="558" y="6"/>
                    <a:pt x="543" y="1"/>
                    <a:pt x="528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2"/>
            <p:cNvSpPr/>
            <p:nvPr/>
          </p:nvSpPr>
          <p:spPr>
            <a:xfrm>
              <a:off x="1944019" y="4673948"/>
              <a:ext cx="22316" cy="11570"/>
            </a:xfrm>
            <a:custGeom>
              <a:avLst/>
              <a:gdLst/>
              <a:ahLst/>
              <a:cxnLst/>
              <a:rect l="l" t="t" r="r" b="b"/>
              <a:pathLst>
                <a:path w="488" h="253" extrusionOk="0">
                  <a:moveTo>
                    <a:pt x="420" y="0"/>
                  </a:moveTo>
                  <a:cubicBezTo>
                    <a:pt x="413" y="0"/>
                    <a:pt x="406" y="2"/>
                    <a:pt x="399" y="4"/>
                  </a:cubicBezTo>
                  <a:lnTo>
                    <a:pt x="48" y="135"/>
                  </a:lnTo>
                  <a:cubicBezTo>
                    <a:pt x="15" y="145"/>
                    <a:pt x="0" y="181"/>
                    <a:pt x="12" y="212"/>
                  </a:cubicBezTo>
                  <a:cubicBezTo>
                    <a:pt x="20" y="238"/>
                    <a:pt x="42" y="252"/>
                    <a:pt x="67" y="252"/>
                  </a:cubicBezTo>
                  <a:cubicBezTo>
                    <a:pt x="73" y="252"/>
                    <a:pt x="80" y="251"/>
                    <a:pt x="89" y="248"/>
                  </a:cubicBezTo>
                  <a:lnTo>
                    <a:pt x="441" y="117"/>
                  </a:lnTo>
                  <a:cubicBezTo>
                    <a:pt x="473" y="107"/>
                    <a:pt x="487" y="71"/>
                    <a:pt x="477" y="41"/>
                  </a:cubicBezTo>
                  <a:cubicBezTo>
                    <a:pt x="468" y="15"/>
                    <a:pt x="445" y="0"/>
                    <a:pt x="420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2"/>
            <p:cNvSpPr/>
            <p:nvPr/>
          </p:nvSpPr>
          <p:spPr>
            <a:xfrm>
              <a:off x="1770339" y="4665489"/>
              <a:ext cx="31188" cy="8140"/>
            </a:xfrm>
            <a:custGeom>
              <a:avLst/>
              <a:gdLst/>
              <a:ahLst/>
              <a:cxnLst/>
              <a:rect l="l" t="t" r="r" b="b"/>
              <a:pathLst>
                <a:path w="682" h="178" extrusionOk="0">
                  <a:moveTo>
                    <a:pt x="472" y="0"/>
                  </a:moveTo>
                  <a:cubicBezTo>
                    <a:pt x="403" y="0"/>
                    <a:pt x="331" y="15"/>
                    <a:pt x="264" y="28"/>
                  </a:cubicBezTo>
                  <a:cubicBezTo>
                    <a:pt x="215" y="39"/>
                    <a:pt x="167" y="49"/>
                    <a:pt x="124" y="53"/>
                  </a:cubicBezTo>
                  <a:lnTo>
                    <a:pt x="63" y="54"/>
                  </a:lnTo>
                  <a:cubicBezTo>
                    <a:pt x="29" y="56"/>
                    <a:pt x="5" y="82"/>
                    <a:pt x="3" y="114"/>
                  </a:cubicBezTo>
                  <a:cubicBezTo>
                    <a:pt x="0" y="147"/>
                    <a:pt x="26" y="175"/>
                    <a:pt x="58" y="176"/>
                  </a:cubicBezTo>
                  <a:cubicBezTo>
                    <a:pt x="68" y="178"/>
                    <a:pt x="77" y="178"/>
                    <a:pt x="86" y="178"/>
                  </a:cubicBezTo>
                  <a:cubicBezTo>
                    <a:pt x="99" y="178"/>
                    <a:pt x="113" y="178"/>
                    <a:pt x="129" y="176"/>
                  </a:cubicBezTo>
                  <a:lnTo>
                    <a:pt x="617" y="166"/>
                  </a:lnTo>
                  <a:cubicBezTo>
                    <a:pt x="643" y="166"/>
                    <a:pt x="664" y="150"/>
                    <a:pt x="673" y="127"/>
                  </a:cubicBezTo>
                  <a:cubicBezTo>
                    <a:pt x="682" y="104"/>
                    <a:pt x="675" y="76"/>
                    <a:pt x="656" y="60"/>
                  </a:cubicBezTo>
                  <a:cubicBezTo>
                    <a:pt x="603" y="15"/>
                    <a:pt x="539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2"/>
            <p:cNvSpPr/>
            <p:nvPr/>
          </p:nvSpPr>
          <p:spPr>
            <a:xfrm>
              <a:off x="1759501" y="4591818"/>
              <a:ext cx="29313" cy="18749"/>
            </a:xfrm>
            <a:custGeom>
              <a:avLst/>
              <a:gdLst/>
              <a:ahLst/>
              <a:cxnLst/>
              <a:rect l="l" t="t" r="r" b="b"/>
              <a:pathLst>
                <a:path w="641" h="410" extrusionOk="0">
                  <a:moveTo>
                    <a:pt x="71" y="0"/>
                  </a:moveTo>
                  <a:cubicBezTo>
                    <a:pt x="50" y="0"/>
                    <a:pt x="29" y="12"/>
                    <a:pt x="18" y="31"/>
                  </a:cubicBezTo>
                  <a:cubicBezTo>
                    <a:pt x="1" y="59"/>
                    <a:pt x="11" y="98"/>
                    <a:pt x="40" y="114"/>
                  </a:cubicBezTo>
                  <a:lnTo>
                    <a:pt x="337" y="285"/>
                  </a:lnTo>
                  <a:lnTo>
                    <a:pt x="337" y="285"/>
                  </a:lnTo>
                  <a:lnTo>
                    <a:pt x="71" y="281"/>
                  </a:lnTo>
                  <a:cubicBezTo>
                    <a:pt x="40" y="286"/>
                    <a:pt x="10" y="305"/>
                    <a:pt x="10" y="340"/>
                  </a:cubicBezTo>
                  <a:cubicBezTo>
                    <a:pt x="10" y="373"/>
                    <a:pt x="34" y="402"/>
                    <a:pt x="69" y="402"/>
                  </a:cubicBezTo>
                  <a:lnTo>
                    <a:pt x="571" y="410"/>
                  </a:lnTo>
                  <a:cubicBezTo>
                    <a:pt x="598" y="410"/>
                    <a:pt x="622" y="391"/>
                    <a:pt x="633" y="366"/>
                  </a:cubicBezTo>
                  <a:cubicBezTo>
                    <a:pt x="640" y="339"/>
                    <a:pt x="627" y="311"/>
                    <a:pt x="604" y="297"/>
                  </a:cubicBezTo>
                  <a:lnTo>
                    <a:pt x="102" y="9"/>
                  </a:lnTo>
                  <a:cubicBezTo>
                    <a:pt x="93" y="3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2"/>
            <p:cNvSpPr/>
            <p:nvPr/>
          </p:nvSpPr>
          <p:spPr>
            <a:xfrm>
              <a:off x="1766543" y="4546866"/>
              <a:ext cx="27484" cy="16783"/>
            </a:xfrm>
            <a:custGeom>
              <a:avLst/>
              <a:gdLst/>
              <a:ahLst/>
              <a:cxnLst/>
              <a:rect l="l" t="t" r="r" b="b"/>
              <a:pathLst>
                <a:path w="601" h="367" extrusionOk="0">
                  <a:moveTo>
                    <a:pt x="118" y="0"/>
                  </a:moveTo>
                  <a:cubicBezTo>
                    <a:pt x="97" y="0"/>
                    <a:pt x="77" y="10"/>
                    <a:pt x="66" y="30"/>
                  </a:cubicBezTo>
                  <a:cubicBezTo>
                    <a:pt x="50" y="59"/>
                    <a:pt x="59" y="96"/>
                    <a:pt x="88" y="112"/>
                  </a:cubicBezTo>
                  <a:lnTo>
                    <a:pt x="275" y="224"/>
                  </a:lnTo>
                  <a:lnTo>
                    <a:pt x="67" y="207"/>
                  </a:lnTo>
                  <a:cubicBezTo>
                    <a:pt x="67" y="207"/>
                    <a:pt x="66" y="207"/>
                    <a:pt x="65" y="207"/>
                  </a:cubicBezTo>
                  <a:cubicBezTo>
                    <a:pt x="34" y="207"/>
                    <a:pt x="4" y="232"/>
                    <a:pt x="2" y="263"/>
                  </a:cubicBezTo>
                  <a:cubicBezTo>
                    <a:pt x="1" y="296"/>
                    <a:pt x="25" y="327"/>
                    <a:pt x="59" y="328"/>
                  </a:cubicBezTo>
                  <a:lnTo>
                    <a:pt x="528" y="366"/>
                  </a:lnTo>
                  <a:lnTo>
                    <a:pt x="533" y="366"/>
                  </a:lnTo>
                  <a:cubicBezTo>
                    <a:pt x="560" y="366"/>
                    <a:pt x="584" y="349"/>
                    <a:pt x="591" y="323"/>
                  </a:cubicBezTo>
                  <a:cubicBezTo>
                    <a:pt x="601" y="296"/>
                    <a:pt x="588" y="267"/>
                    <a:pt x="565" y="253"/>
                  </a:cubicBezTo>
                  <a:lnTo>
                    <a:pt x="149" y="8"/>
                  </a:lnTo>
                  <a:cubicBezTo>
                    <a:pt x="139" y="3"/>
                    <a:pt x="128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2"/>
            <p:cNvSpPr/>
            <p:nvPr/>
          </p:nvSpPr>
          <p:spPr>
            <a:xfrm>
              <a:off x="1770247" y="4501366"/>
              <a:ext cx="29587" cy="12347"/>
            </a:xfrm>
            <a:custGeom>
              <a:avLst/>
              <a:gdLst/>
              <a:ahLst/>
              <a:cxnLst/>
              <a:rect l="l" t="t" r="r" b="b"/>
              <a:pathLst>
                <a:path w="647" h="270" extrusionOk="0">
                  <a:moveTo>
                    <a:pt x="69" y="0"/>
                  </a:moveTo>
                  <a:cubicBezTo>
                    <a:pt x="41" y="0"/>
                    <a:pt x="18" y="17"/>
                    <a:pt x="10" y="44"/>
                  </a:cubicBezTo>
                  <a:cubicBezTo>
                    <a:pt x="1" y="76"/>
                    <a:pt x="20" y="111"/>
                    <a:pt x="52" y="120"/>
                  </a:cubicBezTo>
                  <a:lnTo>
                    <a:pt x="561" y="266"/>
                  </a:lnTo>
                  <a:cubicBezTo>
                    <a:pt x="566" y="269"/>
                    <a:pt x="572" y="269"/>
                    <a:pt x="578" y="269"/>
                  </a:cubicBezTo>
                  <a:cubicBezTo>
                    <a:pt x="603" y="269"/>
                    <a:pt x="629" y="252"/>
                    <a:pt x="637" y="226"/>
                  </a:cubicBezTo>
                  <a:cubicBezTo>
                    <a:pt x="646" y="192"/>
                    <a:pt x="629" y="158"/>
                    <a:pt x="595" y="149"/>
                  </a:cubicBezTo>
                  <a:lnTo>
                    <a:pt x="86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2"/>
            <p:cNvSpPr/>
            <p:nvPr/>
          </p:nvSpPr>
          <p:spPr>
            <a:xfrm>
              <a:off x="1782548" y="4436475"/>
              <a:ext cx="26158" cy="31188"/>
            </a:xfrm>
            <a:custGeom>
              <a:avLst/>
              <a:gdLst/>
              <a:ahLst/>
              <a:cxnLst/>
              <a:rect l="l" t="t" r="r" b="b"/>
              <a:pathLst>
                <a:path w="572" h="682" extrusionOk="0">
                  <a:moveTo>
                    <a:pt x="388" y="0"/>
                  </a:moveTo>
                  <a:cubicBezTo>
                    <a:pt x="384" y="0"/>
                    <a:pt x="380" y="1"/>
                    <a:pt x="376" y="2"/>
                  </a:cubicBezTo>
                  <a:cubicBezTo>
                    <a:pt x="342" y="9"/>
                    <a:pt x="321" y="41"/>
                    <a:pt x="328" y="74"/>
                  </a:cubicBezTo>
                  <a:lnTo>
                    <a:pt x="408" y="459"/>
                  </a:lnTo>
                  <a:lnTo>
                    <a:pt x="408" y="459"/>
                  </a:lnTo>
                  <a:lnTo>
                    <a:pt x="107" y="199"/>
                  </a:lnTo>
                  <a:cubicBezTo>
                    <a:pt x="96" y="189"/>
                    <a:pt x="82" y="185"/>
                    <a:pt x="69" y="185"/>
                  </a:cubicBezTo>
                  <a:cubicBezTo>
                    <a:pt x="51" y="185"/>
                    <a:pt x="34" y="192"/>
                    <a:pt x="22" y="206"/>
                  </a:cubicBezTo>
                  <a:cubicBezTo>
                    <a:pt x="0" y="232"/>
                    <a:pt x="3" y="270"/>
                    <a:pt x="29" y="292"/>
                  </a:cubicBezTo>
                  <a:lnTo>
                    <a:pt x="466" y="667"/>
                  </a:lnTo>
                  <a:cubicBezTo>
                    <a:pt x="477" y="676"/>
                    <a:pt x="492" y="682"/>
                    <a:pt x="506" y="682"/>
                  </a:cubicBezTo>
                  <a:cubicBezTo>
                    <a:pt x="516" y="682"/>
                    <a:pt x="528" y="677"/>
                    <a:pt x="537" y="672"/>
                  </a:cubicBezTo>
                  <a:cubicBezTo>
                    <a:pt x="560" y="657"/>
                    <a:pt x="571" y="633"/>
                    <a:pt x="566" y="606"/>
                  </a:cubicBezTo>
                  <a:lnTo>
                    <a:pt x="448" y="48"/>
                  </a:lnTo>
                  <a:cubicBezTo>
                    <a:pt x="442" y="20"/>
                    <a:pt x="416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2"/>
            <p:cNvSpPr/>
            <p:nvPr/>
          </p:nvSpPr>
          <p:spPr>
            <a:xfrm>
              <a:off x="1761650" y="4403413"/>
              <a:ext cx="202950" cy="340597"/>
            </a:xfrm>
            <a:custGeom>
              <a:avLst/>
              <a:gdLst/>
              <a:ahLst/>
              <a:cxnLst/>
              <a:rect l="l" t="t" r="r" b="b"/>
              <a:pathLst>
                <a:path w="4438" h="7448" extrusionOk="0">
                  <a:moveTo>
                    <a:pt x="2089" y="1"/>
                  </a:moveTo>
                  <a:cubicBezTo>
                    <a:pt x="1883" y="1"/>
                    <a:pt x="1757" y="456"/>
                    <a:pt x="1550" y="519"/>
                  </a:cubicBezTo>
                  <a:cubicBezTo>
                    <a:pt x="1448" y="551"/>
                    <a:pt x="1329" y="523"/>
                    <a:pt x="1231" y="570"/>
                  </a:cubicBezTo>
                  <a:cubicBezTo>
                    <a:pt x="1005" y="671"/>
                    <a:pt x="1065" y="1012"/>
                    <a:pt x="950" y="1231"/>
                  </a:cubicBezTo>
                  <a:cubicBezTo>
                    <a:pt x="833" y="1456"/>
                    <a:pt x="508" y="1621"/>
                    <a:pt x="589" y="1862"/>
                  </a:cubicBezTo>
                  <a:cubicBezTo>
                    <a:pt x="621" y="1950"/>
                    <a:pt x="702" y="2012"/>
                    <a:pt x="734" y="2101"/>
                  </a:cubicBezTo>
                  <a:cubicBezTo>
                    <a:pt x="867" y="2455"/>
                    <a:pt x="142" y="2726"/>
                    <a:pt x="303" y="3067"/>
                  </a:cubicBezTo>
                  <a:cubicBezTo>
                    <a:pt x="348" y="3162"/>
                    <a:pt x="457" y="3219"/>
                    <a:pt x="499" y="3317"/>
                  </a:cubicBezTo>
                  <a:cubicBezTo>
                    <a:pt x="617" y="3596"/>
                    <a:pt x="113" y="3837"/>
                    <a:pt x="196" y="4129"/>
                  </a:cubicBezTo>
                  <a:cubicBezTo>
                    <a:pt x="231" y="4250"/>
                    <a:pt x="361" y="4322"/>
                    <a:pt x="405" y="4441"/>
                  </a:cubicBezTo>
                  <a:cubicBezTo>
                    <a:pt x="528" y="4756"/>
                    <a:pt x="0" y="5124"/>
                    <a:pt x="225" y="5372"/>
                  </a:cubicBezTo>
                  <a:cubicBezTo>
                    <a:pt x="316" y="5474"/>
                    <a:pt x="485" y="5468"/>
                    <a:pt x="577" y="5568"/>
                  </a:cubicBezTo>
                  <a:cubicBezTo>
                    <a:pt x="688" y="5690"/>
                    <a:pt x="624" y="5886"/>
                    <a:pt x="534" y="6023"/>
                  </a:cubicBezTo>
                  <a:cubicBezTo>
                    <a:pt x="443" y="6161"/>
                    <a:pt x="324" y="6302"/>
                    <a:pt x="340" y="6466"/>
                  </a:cubicBezTo>
                  <a:cubicBezTo>
                    <a:pt x="361" y="6683"/>
                    <a:pt x="614" y="6824"/>
                    <a:pt x="631" y="7044"/>
                  </a:cubicBezTo>
                  <a:cubicBezTo>
                    <a:pt x="631" y="7048"/>
                    <a:pt x="630" y="7056"/>
                    <a:pt x="631" y="7062"/>
                  </a:cubicBezTo>
                  <a:cubicBezTo>
                    <a:pt x="1848" y="7265"/>
                    <a:pt x="3088" y="7410"/>
                    <a:pt x="4319" y="7447"/>
                  </a:cubicBezTo>
                  <a:cubicBezTo>
                    <a:pt x="4242" y="7309"/>
                    <a:pt x="4156" y="7172"/>
                    <a:pt x="4181" y="7022"/>
                  </a:cubicBezTo>
                  <a:cubicBezTo>
                    <a:pt x="4210" y="6835"/>
                    <a:pt x="4396" y="6698"/>
                    <a:pt x="4400" y="6509"/>
                  </a:cubicBezTo>
                  <a:cubicBezTo>
                    <a:pt x="4406" y="6276"/>
                    <a:pt x="4132" y="6132"/>
                    <a:pt x="4059" y="5909"/>
                  </a:cubicBezTo>
                  <a:cubicBezTo>
                    <a:pt x="4008" y="5756"/>
                    <a:pt x="4061" y="5588"/>
                    <a:pt x="4133" y="5445"/>
                  </a:cubicBezTo>
                  <a:cubicBezTo>
                    <a:pt x="4206" y="5301"/>
                    <a:pt x="4300" y="5166"/>
                    <a:pt x="4338" y="5010"/>
                  </a:cubicBezTo>
                  <a:cubicBezTo>
                    <a:pt x="4438" y="4611"/>
                    <a:pt x="4000" y="4517"/>
                    <a:pt x="3971" y="4173"/>
                  </a:cubicBezTo>
                  <a:cubicBezTo>
                    <a:pt x="3950" y="3921"/>
                    <a:pt x="4140" y="3673"/>
                    <a:pt x="4021" y="3423"/>
                  </a:cubicBezTo>
                  <a:cubicBezTo>
                    <a:pt x="3968" y="3312"/>
                    <a:pt x="3840" y="3254"/>
                    <a:pt x="3776" y="3146"/>
                  </a:cubicBezTo>
                  <a:cubicBezTo>
                    <a:pt x="3608" y="2865"/>
                    <a:pt x="3975" y="2478"/>
                    <a:pt x="3808" y="2195"/>
                  </a:cubicBezTo>
                  <a:cubicBezTo>
                    <a:pt x="3733" y="2065"/>
                    <a:pt x="3566" y="2010"/>
                    <a:pt x="3492" y="1878"/>
                  </a:cubicBezTo>
                  <a:cubicBezTo>
                    <a:pt x="3370" y="1661"/>
                    <a:pt x="3560" y="1360"/>
                    <a:pt x="3423" y="1153"/>
                  </a:cubicBezTo>
                  <a:cubicBezTo>
                    <a:pt x="3231" y="863"/>
                    <a:pt x="3014" y="965"/>
                    <a:pt x="2982" y="543"/>
                  </a:cubicBezTo>
                  <a:cubicBezTo>
                    <a:pt x="2974" y="424"/>
                    <a:pt x="2904" y="277"/>
                    <a:pt x="2794" y="277"/>
                  </a:cubicBezTo>
                  <a:cubicBezTo>
                    <a:pt x="2785" y="277"/>
                    <a:pt x="2776" y="278"/>
                    <a:pt x="2767" y="280"/>
                  </a:cubicBezTo>
                  <a:cubicBezTo>
                    <a:pt x="2690" y="294"/>
                    <a:pt x="2641" y="374"/>
                    <a:pt x="2567" y="390"/>
                  </a:cubicBezTo>
                  <a:cubicBezTo>
                    <a:pt x="2556" y="392"/>
                    <a:pt x="2546" y="393"/>
                    <a:pt x="2536" y="393"/>
                  </a:cubicBezTo>
                  <a:cubicBezTo>
                    <a:pt x="2456" y="393"/>
                    <a:pt x="2384" y="322"/>
                    <a:pt x="2341" y="248"/>
                  </a:cubicBezTo>
                  <a:cubicBezTo>
                    <a:pt x="2291" y="166"/>
                    <a:pt x="2254" y="71"/>
                    <a:pt x="2168" y="23"/>
                  </a:cubicBezTo>
                  <a:cubicBezTo>
                    <a:pt x="2140" y="8"/>
                    <a:pt x="2114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2"/>
            <p:cNvSpPr/>
            <p:nvPr/>
          </p:nvSpPr>
          <p:spPr>
            <a:xfrm>
              <a:off x="1826815" y="4419510"/>
              <a:ext cx="51583" cy="318830"/>
            </a:xfrm>
            <a:custGeom>
              <a:avLst/>
              <a:gdLst/>
              <a:ahLst/>
              <a:cxnLst/>
              <a:rect l="l" t="t" r="r" b="b"/>
              <a:pathLst>
                <a:path w="1128" h="6972" extrusionOk="0">
                  <a:moveTo>
                    <a:pt x="324" y="0"/>
                  </a:moveTo>
                  <a:cubicBezTo>
                    <a:pt x="273" y="70"/>
                    <a:pt x="220" y="131"/>
                    <a:pt x="160" y="160"/>
                  </a:cubicBezTo>
                  <a:cubicBezTo>
                    <a:pt x="189" y="212"/>
                    <a:pt x="226" y="258"/>
                    <a:pt x="269" y="300"/>
                  </a:cubicBezTo>
                  <a:cubicBezTo>
                    <a:pt x="182" y="371"/>
                    <a:pt x="112" y="467"/>
                    <a:pt x="69" y="582"/>
                  </a:cubicBezTo>
                  <a:cubicBezTo>
                    <a:pt x="1" y="764"/>
                    <a:pt x="15" y="959"/>
                    <a:pt x="107" y="1111"/>
                  </a:cubicBezTo>
                  <a:cubicBezTo>
                    <a:pt x="131" y="1157"/>
                    <a:pt x="165" y="1199"/>
                    <a:pt x="198" y="1240"/>
                  </a:cubicBezTo>
                  <a:cubicBezTo>
                    <a:pt x="257" y="1314"/>
                    <a:pt x="308" y="1379"/>
                    <a:pt x="308" y="1444"/>
                  </a:cubicBezTo>
                  <a:cubicBezTo>
                    <a:pt x="308" y="1510"/>
                    <a:pt x="256" y="1578"/>
                    <a:pt x="199" y="1650"/>
                  </a:cubicBezTo>
                  <a:cubicBezTo>
                    <a:pt x="127" y="1745"/>
                    <a:pt x="46" y="1850"/>
                    <a:pt x="46" y="1990"/>
                  </a:cubicBezTo>
                  <a:cubicBezTo>
                    <a:pt x="46" y="2164"/>
                    <a:pt x="169" y="2285"/>
                    <a:pt x="278" y="2390"/>
                  </a:cubicBezTo>
                  <a:cubicBezTo>
                    <a:pt x="382" y="2494"/>
                    <a:pt x="446" y="2562"/>
                    <a:pt x="431" y="2636"/>
                  </a:cubicBezTo>
                  <a:cubicBezTo>
                    <a:pt x="423" y="2678"/>
                    <a:pt x="388" y="2720"/>
                    <a:pt x="349" y="2767"/>
                  </a:cubicBezTo>
                  <a:cubicBezTo>
                    <a:pt x="315" y="2806"/>
                    <a:pt x="279" y="2847"/>
                    <a:pt x="252" y="2897"/>
                  </a:cubicBezTo>
                  <a:cubicBezTo>
                    <a:pt x="102" y="3170"/>
                    <a:pt x="278" y="3427"/>
                    <a:pt x="433" y="3654"/>
                  </a:cubicBezTo>
                  <a:cubicBezTo>
                    <a:pt x="559" y="3837"/>
                    <a:pt x="677" y="4010"/>
                    <a:pt x="649" y="4178"/>
                  </a:cubicBezTo>
                  <a:cubicBezTo>
                    <a:pt x="636" y="4256"/>
                    <a:pt x="591" y="4333"/>
                    <a:pt x="542" y="4417"/>
                  </a:cubicBezTo>
                  <a:cubicBezTo>
                    <a:pt x="465" y="4550"/>
                    <a:pt x="378" y="4701"/>
                    <a:pt x="423" y="4877"/>
                  </a:cubicBezTo>
                  <a:cubicBezTo>
                    <a:pt x="453" y="5003"/>
                    <a:pt x="540" y="5087"/>
                    <a:pt x="618" y="5164"/>
                  </a:cubicBezTo>
                  <a:cubicBezTo>
                    <a:pt x="672" y="5216"/>
                    <a:pt x="723" y="5267"/>
                    <a:pt x="749" y="5323"/>
                  </a:cubicBezTo>
                  <a:cubicBezTo>
                    <a:pt x="806" y="5449"/>
                    <a:pt x="740" y="5609"/>
                    <a:pt x="671" y="5779"/>
                  </a:cubicBezTo>
                  <a:cubicBezTo>
                    <a:pt x="584" y="5989"/>
                    <a:pt x="487" y="6228"/>
                    <a:pt x="634" y="6440"/>
                  </a:cubicBezTo>
                  <a:cubicBezTo>
                    <a:pt x="672" y="6493"/>
                    <a:pt x="720" y="6534"/>
                    <a:pt x="764" y="6570"/>
                  </a:cubicBezTo>
                  <a:cubicBezTo>
                    <a:pt x="798" y="6599"/>
                    <a:pt x="829" y="6624"/>
                    <a:pt x="851" y="6653"/>
                  </a:cubicBezTo>
                  <a:cubicBezTo>
                    <a:pt x="907" y="6730"/>
                    <a:pt x="901" y="6826"/>
                    <a:pt x="865" y="6947"/>
                  </a:cubicBezTo>
                  <a:cubicBezTo>
                    <a:pt x="938" y="6956"/>
                    <a:pt x="1011" y="6963"/>
                    <a:pt x="1084" y="6972"/>
                  </a:cubicBezTo>
                  <a:cubicBezTo>
                    <a:pt x="1122" y="6820"/>
                    <a:pt x="1127" y="6665"/>
                    <a:pt x="1025" y="6525"/>
                  </a:cubicBezTo>
                  <a:cubicBezTo>
                    <a:pt x="988" y="6475"/>
                    <a:pt x="943" y="6435"/>
                    <a:pt x="901" y="6404"/>
                  </a:cubicBezTo>
                  <a:cubicBezTo>
                    <a:pt x="866" y="6375"/>
                    <a:pt x="832" y="6346"/>
                    <a:pt x="810" y="6317"/>
                  </a:cubicBezTo>
                  <a:cubicBezTo>
                    <a:pt x="736" y="6209"/>
                    <a:pt x="784" y="6073"/>
                    <a:pt x="871" y="5863"/>
                  </a:cubicBezTo>
                  <a:cubicBezTo>
                    <a:pt x="951" y="5670"/>
                    <a:pt x="1040" y="5448"/>
                    <a:pt x="946" y="5236"/>
                  </a:cubicBezTo>
                  <a:cubicBezTo>
                    <a:pt x="904" y="5142"/>
                    <a:pt x="832" y="5072"/>
                    <a:pt x="771" y="5010"/>
                  </a:cubicBezTo>
                  <a:cubicBezTo>
                    <a:pt x="706" y="4946"/>
                    <a:pt x="650" y="4891"/>
                    <a:pt x="633" y="4824"/>
                  </a:cubicBezTo>
                  <a:cubicBezTo>
                    <a:pt x="610" y="4735"/>
                    <a:pt x="665" y="4636"/>
                    <a:pt x="730" y="4526"/>
                  </a:cubicBezTo>
                  <a:cubicBezTo>
                    <a:pt x="787" y="4430"/>
                    <a:pt x="843" y="4330"/>
                    <a:pt x="864" y="4214"/>
                  </a:cubicBezTo>
                  <a:cubicBezTo>
                    <a:pt x="904" y="3960"/>
                    <a:pt x="750" y="3734"/>
                    <a:pt x="613" y="3532"/>
                  </a:cubicBezTo>
                  <a:cubicBezTo>
                    <a:pt x="453" y="3300"/>
                    <a:pt x="363" y="3148"/>
                    <a:pt x="443" y="3005"/>
                  </a:cubicBezTo>
                  <a:cubicBezTo>
                    <a:pt x="459" y="2974"/>
                    <a:pt x="487" y="2944"/>
                    <a:pt x="513" y="2912"/>
                  </a:cubicBezTo>
                  <a:cubicBezTo>
                    <a:pt x="566" y="2851"/>
                    <a:pt x="627" y="2781"/>
                    <a:pt x="646" y="2683"/>
                  </a:cubicBezTo>
                  <a:cubicBezTo>
                    <a:pt x="684" y="2488"/>
                    <a:pt x="545" y="2351"/>
                    <a:pt x="430" y="2240"/>
                  </a:cubicBezTo>
                  <a:cubicBezTo>
                    <a:pt x="344" y="2156"/>
                    <a:pt x="263" y="2077"/>
                    <a:pt x="263" y="1994"/>
                  </a:cubicBezTo>
                  <a:cubicBezTo>
                    <a:pt x="263" y="1929"/>
                    <a:pt x="315" y="1859"/>
                    <a:pt x="372" y="1787"/>
                  </a:cubicBezTo>
                  <a:cubicBezTo>
                    <a:pt x="444" y="1694"/>
                    <a:pt x="526" y="1588"/>
                    <a:pt x="526" y="1447"/>
                  </a:cubicBezTo>
                  <a:cubicBezTo>
                    <a:pt x="526" y="1305"/>
                    <a:pt x="443" y="1199"/>
                    <a:pt x="368" y="1106"/>
                  </a:cubicBezTo>
                  <a:cubicBezTo>
                    <a:pt x="339" y="1070"/>
                    <a:pt x="313" y="1037"/>
                    <a:pt x="289" y="1001"/>
                  </a:cubicBezTo>
                  <a:cubicBezTo>
                    <a:pt x="231" y="906"/>
                    <a:pt x="226" y="777"/>
                    <a:pt x="270" y="657"/>
                  </a:cubicBezTo>
                  <a:cubicBezTo>
                    <a:pt x="315" y="538"/>
                    <a:pt x="404" y="445"/>
                    <a:pt x="510" y="410"/>
                  </a:cubicBezTo>
                  <a:lnTo>
                    <a:pt x="798" y="316"/>
                  </a:lnTo>
                  <a:lnTo>
                    <a:pt x="516" y="206"/>
                  </a:lnTo>
                  <a:cubicBezTo>
                    <a:pt x="426" y="171"/>
                    <a:pt x="356" y="91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2"/>
            <p:cNvSpPr/>
            <p:nvPr/>
          </p:nvSpPr>
          <p:spPr>
            <a:xfrm>
              <a:off x="1848582" y="4417955"/>
              <a:ext cx="23917" cy="19938"/>
            </a:xfrm>
            <a:custGeom>
              <a:avLst/>
              <a:gdLst/>
              <a:ahLst/>
              <a:cxnLst/>
              <a:rect l="l" t="t" r="r" b="b"/>
              <a:pathLst>
                <a:path w="523" h="436" extrusionOk="0">
                  <a:moveTo>
                    <a:pt x="225" y="0"/>
                  </a:moveTo>
                  <a:cubicBezTo>
                    <a:pt x="203" y="0"/>
                    <a:pt x="182" y="12"/>
                    <a:pt x="172" y="34"/>
                  </a:cubicBezTo>
                  <a:lnTo>
                    <a:pt x="13" y="347"/>
                  </a:lnTo>
                  <a:cubicBezTo>
                    <a:pt x="0" y="370"/>
                    <a:pt x="5" y="398"/>
                    <a:pt x="22" y="415"/>
                  </a:cubicBezTo>
                  <a:cubicBezTo>
                    <a:pt x="35" y="428"/>
                    <a:pt x="51" y="436"/>
                    <a:pt x="67" y="436"/>
                  </a:cubicBezTo>
                  <a:cubicBezTo>
                    <a:pt x="77" y="436"/>
                    <a:pt x="84" y="436"/>
                    <a:pt x="90" y="430"/>
                  </a:cubicBezTo>
                  <a:lnTo>
                    <a:pt x="476" y="275"/>
                  </a:lnTo>
                  <a:cubicBezTo>
                    <a:pt x="508" y="262"/>
                    <a:pt x="522" y="225"/>
                    <a:pt x="511" y="195"/>
                  </a:cubicBezTo>
                  <a:cubicBezTo>
                    <a:pt x="501" y="170"/>
                    <a:pt x="478" y="155"/>
                    <a:pt x="454" y="155"/>
                  </a:cubicBezTo>
                  <a:cubicBezTo>
                    <a:pt x="446" y="155"/>
                    <a:pt x="439" y="157"/>
                    <a:pt x="431" y="160"/>
                  </a:cubicBezTo>
                  <a:lnTo>
                    <a:pt x="195" y="256"/>
                  </a:lnTo>
                  <a:lnTo>
                    <a:pt x="280" y="88"/>
                  </a:lnTo>
                  <a:cubicBezTo>
                    <a:pt x="295" y="59"/>
                    <a:pt x="283" y="21"/>
                    <a:pt x="253" y="7"/>
                  </a:cubicBezTo>
                  <a:cubicBezTo>
                    <a:pt x="244" y="2"/>
                    <a:pt x="235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2"/>
            <p:cNvSpPr/>
            <p:nvPr/>
          </p:nvSpPr>
          <p:spPr>
            <a:xfrm>
              <a:off x="1816480" y="4471138"/>
              <a:ext cx="24923" cy="25334"/>
            </a:xfrm>
            <a:custGeom>
              <a:avLst/>
              <a:gdLst/>
              <a:ahLst/>
              <a:cxnLst/>
              <a:rect l="l" t="t" r="r" b="b"/>
              <a:pathLst>
                <a:path w="545" h="554" extrusionOk="0">
                  <a:moveTo>
                    <a:pt x="168" y="1"/>
                  </a:moveTo>
                  <a:cubicBezTo>
                    <a:pt x="156" y="1"/>
                    <a:pt x="144" y="4"/>
                    <a:pt x="134" y="12"/>
                  </a:cubicBezTo>
                  <a:cubicBezTo>
                    <a:pt x="106" y="33"/>
                    <a:pt x="99" y="70"/>
                    <a:pt x="119" y="98"/>
                  </a:cubicBezTo>
                  <a:lnTo>
                    <a:pt x="295" y="341"/>
                  </a:lnTo>
                  <a:lnTo>
                    <a:pt x="93" y="250"/>
                  </a:lnTo>
                  <a:cubicBezTo>
                    <a:pt x="86" y="247"/>
                    <a:pt x="78" y="245"/>
                    <a:pt x="70" y="245"/>
                  </a:cubicBezTo>
                  <a:cubicBezTo>
                    <a:pt x="47" y="245"/>
                    <a:pt x="24" y="258"/>
                    <a:pt x="14" y="281"/>
                  </a:cubicBezTo>
                  <a:cubicBezTo>
                    <a:pt x="1" y="310"/>
                    <a:pt x="14" y="346"/>
                    <a:pt x="44" y="360"/>
                  </a:cubicBezTo>
                  <a:lnTo>
                    <a:pt x="454" y="547"/>
                  </a:lnTo>
                  <a:cubicBezTo>
                    <a:pt x="463" y="550"/>
                    <a:pt x="470" y="553"/>
                    <a:pt x="479" y="553"/>
                  </a:cubicBezTo>
                  <a:cubicBezTo>
                    <a:pt x="498" y="553"/>
                    <a:pt x="514" y="546"/>
                    <a:pt x="527" y="533"/>
                  </a:cubicBezTo>
                  <a:cubicBezTo>
                    <a:pt x="543" y="511"/>
                    <a:pt x="544" y="479"/>
                    <a:pt x="528" y="457"/>
                  </a:cubicBezTo>
                  <a:lnTo>
                    <a:pt x="218" y="27"/>
                  </a:lnTo>
                  <a:cubicBezTo>
                    <a:pt x="207" y="10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2"/>
            <p:cNvSpPr/>
            <p:nvPr/>
          </p:nvSpPr>
          <p:spPr>
            <a:xfrm>
              <a:off x="1846387" y="4526608"/>
              <a:ext cx="29084" cy="23780"/>
            </a:xfrm>
            <a:custGeom>
              <a:avLst/>
              <a:gdLst/>
              <a:ahLst/>
              <a:cxnLst/>
              <a:rect l="l" t="t" r="r" b="b"/>
              <a:pathLst>
                <a:path w="636" h="520" extrusionOk="0">
                  <a:moveTo>
                    <a:pt x="570" y="1"/>
                  </a:moveTo>
                  <a:cubicBezTo>
                    <a:pt x="557" y="1"/>
                    <a:pt x="543" y="5"/>
                    <a:pt x="531" y="14"/>
                  </a:cubicBezTo>
                  <a:lnTo>
                    <a:pt x="30" y="410"/>
                  </a:lnTo>
                  <a:cubicBezTo>
                    <a:pt x="3" y="431"/>
                    <a:pt x="1" y="471"/>
                    <a:pt x="19" y="496"/>
                  </a:cubicBezTo>
                  <a:cubicBezTo>
                    <a:pt x="31" y="512"/>
                    <a:pt x="48" y="519"/>
                    <a:pt x="67" y="519"/>
                  </a:cubicBezTo>
                  <a:cubicBezTo>
                    <a:pt x="79" y="519"/>
                    <a:pt x="92" y="515"/>
                    <a:pt x="105" y="505"/>
                  </a:cubicBezTo>
                  <a:lnTo>
                    <a:pt x="607" y="109"/>
                  </a:lnTo>
                  <a:cubicBezTo>
                    <a:pt x="633" y="88"/>
                    <a:pt x="636" y="51"/>
                    <a:pt x="617" y="23"/>
                  </a:cubicBezTo>
                  <a:cubicBezTo>
                    <a:pt x="605" y="8"/>
                    <a:pt x="588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2"/>
            <p:cNvSpPr/>
            <p:nvPr/>
          </p:nvSpPr>
          <p:spPr>
            <a:xfrm>
              <a:off x="1833857" y="4594334"/>
              <a:ext cx="26706" cy="27850"/>
            </a:xfrm>
            <a:custGeom>
              <a:avLst/>
              <a:gdLst/>
              <a:ahLst/>
              <a:cxnLst/>
              <a:rect l="l" t="t" r="r" b="b"/>
              <a:pathLst>
                <a:path w="584" h="609" extrusionOk="0">
                  <a:moveTo>
                    <a:pt x="69" y="0"/>
                  </a:moveTo>
                  <a:cubicBezTo>
                    <a:pt x="50" y="0"/>
                    <a:pt x="32" y="9"/>
                    <a:pt x="21" y="24"/>
                  </a:cubicBezTo>
                  <a:cubicBezTo>
                    <a:pt x="0" y="52"/>
                    <a:pt x="6" y="89"/>
                    <a:pt x="32" y="110"/>
                  </a:cubicBezTo>
                  <a:cubicBezTo>
                    <a:pt x="202" y="237"/>
                    <a:pt x="350" y="398"/>
                    <a:pt x="460" y="579"/>
                  </a:cubicBezTo>
                  <a:cubicBezTo>
                    <a:pt x="473" y="597"/>
                    <a:pt x="494" y="608"/>
                    <a:pt x="514" y="608"/>
                  </a:cubicBezTo>
                  <a:cubicBezTo>
                    <a:pt x="524" y="608"/>
                    <a:pt x="534" y="604"/>
                    <a:pt x="546" y="600"/>
                  </a:cubicBezTo>
                  <a:cubicBezTo>
                    <a:pt x="575" y="581"/>
                    <a:pt x="583" y="545"/>
                    <a:pt x="566" y="516"/>
                  </a:cubicBezTo>
                  <a:cubicBezTo>
                    <a:pt x="446" y="321"/>
                    <a:pt x="289" y="147"/>
                    <a:pt x="105" y="13"/>
                  </a:cubicBezTo>
                  <a:cubicBezTo>
                    <a:pt x="94" y="4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2"/>
            <p:cNvSpPr/>
            <p:nvPr/>
          </p:nvSpPr>
          <p:spPr>
            <a:xfrm>
              <a:off x="1864816" y="4695258"/>
              <a:ext cx="24831" cy="25655"/>
            </a:xfrm>
            <a:custGeom>
              <a:avLst/>
              <a:gdLst/>
              <a:ahLst/>
              <a:cxnLst/>
              <a:rect l="l" t="t" r="r" b="b"/>
              <a:pathLst>
                <a:path w="543" h="561" extrusionOk="0">
                  <a:moveTo>
                    <a:pt x="212" y="0"/>
                  </a:moveTo>
                  <a:cubicBezTo>
                    <a:pt x="194" y="0"/>
                    <a:pt x="177" y="8"/>
                    <a:pt x="165" y="23"/>
                  </a:cubicBezTo>
                  <a:cubicBezTo>
                    <a:pt x="59" y="156"/>
                    <a:pt x="1" y="332"/>
                    <a:pt x="6" y="501"/>
                  </a:cubicBezTo>
                  <a:cubicBezTo>
                    <a:pt x="8" y="524"/>
                    <a:pt x="20" y="542"/>
                    <a:pt x="40" y="552"/>
                  </a:cubicBezTo>
                  <a:cubicBezTo>
                    <a:pt x="49" y="558"/>
                    <a:pt x="59" y="561"/>
                    <a:pt x="69" y="561"/>
                  </a:cubicBezTo>
                  <a:cubicBezTo>
                    <a:pt x="79" y="561"/>
                    <a:pt x="91" y="556"/>
                    <a:pt x="99" y="555"/>
                  </a:cubicBezTo>
                  <a:lnTo>
                    <a:pt x="505" y="305"/>
                  </a:lnTo>
                  <a:cubicBezTo>
                    <a:pt x="534" y="288"/>
                    <a:pt x="543" y="252"/>
                    <a:pt x="526" y="223"/>
                  </a:cubicBezTo>
                  <a:cubicBezTo>
                    <a:pt x="513" y="204"/>
                    <a:pt x="494" y="194"/>
                    <a:pt x="473" y="194"/>
                  </a:cubicBezTo>
                  <a:cubicBezTo>
                    <a:pt x="462" y="194"/>
                    <a:pt x="452" y="196"/>
                    <a:pt x="441" y="202"/>
                  </a:cubicBezTo>
                  <a:lnTo>
                    <a:pt x="134" y="390"/>
                  </a:lnTo>
                  <a:cubicBezTo>
                    <a:pt x="150" y="284"/>
                    <a:pt x="194" y="182"/>
                    <a:pt x="259" y="100"/>
                  </a:cubicBezTo>
                  <a:cubicBezTo>
                    <a:pt x="281" y="73"/>
                    <a:pt x="276" y="36"/>
                    <a:pt x="250" y="14"/>
                  </a:cubicBezTo>
                  <a:cubicBezTo>
                    <a:pt x="239" y="5"/>
                    <a:pt x="225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2"/>
            <p:cNvSpPr/>
            <p:nvPr/>
          </p:nvSpPr>
          <p:spPr>
            <a:xfrm>
              <a:off x="1915896" y="4619942"/>
              <a:ext cx="28398" cy="30502"/>
            </a:xfrm>
            <a:custGeom>
              <a:avLst/>
              <a:gdLst/>
              <a:ahLst/>
              <a:cxnLst/>
              <a:rect l="l" t="t" r="r" b="b"/>
              <a:pathLst>
                <a:path w="621" h="667" extrusionOk="0">
                  <a:moveTo>
                    <a:pt x="153" y="0"/>
                  </a:moveTo>
                  <a:cubicBezTo>
                    <a:pt x="145" y="0"/>
                    <a:pt x="137" y="2"/>
                    <a:pt x="129" y="5"/>
                  </a:cubicBezTo>
                  <a:cubicBezTo>
                    <a:pt x="99" y="18"/>
                    <a:pt x="84" y="54"/>
                    <a:pt x="97" y="85"/>
                  </a:cubicBezTo>
                  <a:cubicBezTo>
                    <a:pt x="160" y="240"/>
                    <a:pt x="251" y="383"/>
                    <a:pt x="363" y="507"/>
                  </a:cubicBezTo>
                  <a:lnTo>
                    <a:pt x="77" y="453"/>
                  </a:lnTo>
                  <a:cubicBezTo>
                    <a:pt x="74" y="452"/>
                    <a:pt x="70" y="452"/>
                    <a:pt x="67" y="452"/>
                  </a:cubicBezTo>
                  <a:cubicBezTo>
                    <a:pt x="40" y="452"/>
                    <a:pt x="12" y="472"/>
                    <a:pt x="6" y="501"/>
                  </a:cubicBezTo>
                  <a:cubicBezTo>
                    <a:pt x="0" y="534"/>
                    <a:pt x="22" y="566"/>
                    <a:pt x="55" y="572"/>
                  </a:cubicBezTo>
                  <a:lnTo>
                    <a:pt x="544" y="665"/>
                  </a:lnTo>
                  <a:cubicBezTo>
                    <a:pt x="548" y="666"/>
                    <a:pt x="551" y="666"/>
                    <a:pt x="556" y="666"/>
                  </a:cubicBezTo>
                  <a:cubicBezTo>
                    <a:pt x="579" y="666"/>
                    <a:pt x="601" y="653"/>
                    <a:pt x="608" y="629"/>
                  </a:cubicBezTo>
                  <a:cubicBezTo>
                    <a:pt x="621" y="602"/>
                    <a:pt x="614" y="573"/>
                    <a:pt x="592" y="556"/>
                  </a:cubicBezTo>
                  <a:cubicBezTo>
                    <a:pt x="424" y="418"/>
                    <a:pt x="290" y="238"/>
                    <a:pt x="209" y="37"/>
                  </a:cubicBezTo>
                  <a:cubicBezTo>
                    <a:pt x="199" y="14"/>
                    <a:pt x="17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2"/>
            <p:cNvSpPr/>
            <p:nvPr/>
          </p:nvSpPr>
          <p:spPr>
            <a:xfrm>
              <a:off x="1930758" y="4569045"/>
              <a:ext cx="24237" cy="12439"/>
            </a:xfrm>
            <a:custGeom>
              <a:avLst/>
              <a:gdLst/>
              <a:ahLst/>
              <a:cxnLst/>
              <a:rect l="l" t="t" r="r" b="b"/>
              <a:pathLst>
                <a:path w="530" h="272" extrusionOk="0">
                  <a:moveTo>
                    <a:pt x="70" y="1"/>
                  </a:moveTo>
                  <a:cubicBezTo>
                    <a:pt x="46" y="1"/>
                    <a:pt x="23" y="15"/>
                    <a:pt x="13" y="39"/>
                  </a:cubicBezTo>
                  <a:cubicBezTo>
                    <a:pt x="0" y="70"/>
                    <a:pt x="16" y="104"/>
                    <a:pt x="48" y="117"/>
                  </a:cubicBezTo>
                  <a:lnTo>
                    <a:pt x="439" y="268"/>
                  </a:lnTo>
                  <a:cubicBezTo>
                    <a:pt x="447" y="270"/>
                    <a:pt x="454" y="271"/>
                    <a:pt x="461" y="271"/>
                  </a:cubicBezTo>
                  <a:cubicBezTo>
                    <a:pt x="484" y="271"/>
                    <a:pt x="508" y="257"/>
                    <a:pt x="516" y="233"/>
                  </a:cubicBezTo>
                  <a:cubicBezTo>
                    <a:pt x="529" y="203"/>
                    <a:pt x="513" y="168"/>
                    <a:pt x="483" y="155"/>
                  </a:cubicBezTo>
                  <a:lnTo>
                    <a:pt x="91" y="4"/>
                  </a:lnTo>
                  <a:cubicBezTo>
                    <a:pt x="84" y="2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2"/>
            <p:cNvSpPr/>
            <p:nvPr/>
          </p:nvSpPr>
          <p:spPr>
            <a:xfrm>
              <a:off x="1943333" y="4523270"/>
              <a:ext cx="24923" cy="22042"/>
            </a:xfrm>
            <a:custGeom>
              <a:avLst/>
              <a:gdLst/>
              <a:ahLst/>
              <a:cxnLst/>
              <a:rect l="l" t="t" r="r" b="b"/>
              <a:pathLst>
                <a:path w="545" h="482" extrusionOk="0">
                  <a:moveTo>
                    <a:pt x="320" y="1"/>
                  </a:moveTo>
                  <a:cubicBezTo>
                    <a:pt x="311" y="1"/>
                    <a:pt x="303" y="2"/>
                    <a:pt x="295" y="6"/>
                  </a:cubicBezTo>
                  <a:cubicBezTo>
                    <a:pt x="263" y="19"/>
                    <a:pt x="249" y="56"/>
                    <a:pt x="263" y="86"/>
                  </a:cubicBezTo>
                  <a:lnTo>
                    <a:pt x="370" y="325"/>
                  </a:lnTo>
                  <a:lnTo>
                    <a:pt x="88" y="240"/>
                  </a:lnTo>
                  <a:cubicBezTo>
                    <a:pt x="81" y="237"/>
                    <a:pt x="75" y="236"/>
                    <a:pt x="68" y="236"/>
                  </a:cubicBezTo>
                  <a:cubicBezTo>
                    <a:pt x="43" y="236"/>
                    <a:pt x="19" y="253"/>
                    <a:pt x="12" y="279"/>
                  </a:cubicBezTo>
                  <a:cubicBezTo>
                    <a:pt x="1" y="312"/>
                    <a:pt x="19" y="346"/>
                    <a:pt x="51" y="356"/>
                  </a:cubicBezTo>
                  <a:lnTo>
                    <a:pt x="463" y="480"/>
                  </a:lnTo>
                  <a:cubicBezTo>
                    <a:pt x="469" y="482"/>
                    <a:pt x="476" y="482"/>
                    <a:pt x="481" y="482"/>
                  </a:cubicBezTo>
                  <a:cubicBezTo>
                    <a:pt x="498" y="482"/>
                    <a:pt x="515" y="475"/>
                    <a:pt x="527" y="463"/>
                  </a:cubicBezTo>
                  <a:cubicBezTo>
                    <a:pt x="541" y="446"/>
                    <a:pt x="544" y="421"/>
                    <a:pt x="536" y="398"/>
                  </a:cubicBezTo>
                  <a:lnTo>
                    <a:pt x="375" y="38"/>
                  </a:lnTo>
                  <a:cubicBezTo>
                    <a:pt x="365" y="15"/>
                    <a:pt x="343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2"/>
            <p:cNvSpPr/>
            <p:nvPr/>
          </p:nvSpPr>
          <p:spPr>
            <a:xfrm>
              <a:off x="1993727" y="4485040"/>
              <a:ext cx="29176" cy="27347"/>
            </a:xfrm>
            <a:custGeom>
              <a:avLst/>
              <a:gdLst/>
              <a:ahLst/>
              <a:cxnLst/>
              <a:rect l="l" t="t" r="r" b="b"/>
              <a:pathLst>
                <a:path w="638" h="598" extrusionOk="0">
                  <a:moveTo>
                    <a:pt x="566" y="1"/>
                  </a:moveTo>
                  <a:cubicBezTo>
                    <a:pt x="545" y="1"/>
                    <a:pt x="525" y="12"/>
                    <a:pt x="514" y="32"/>
                  </a:cubicBezTo>
                  <a:lnTo>
                    <a:pt x="294" y="412"/>
                  </a:lnTo>
                  <a:lnTo>
                    <a:pt x="124" y="108"/>
                  </a:lnTo>
                  <a:cubicBezTo>
                    <a:pt x="113" y="89"/>
                    <a:pt x="91" y="78"/>
                    <a:pt x="70" y="78"/>
                  </a:cubicBezTo>
                  <a:cubicBezTo>
                    <a:pt x="59" y="78"/>
                    <a:pt x="49" y="80"/>
                    <a:pt x="40" y="85"/>
                  </a:cubicBezTo>
                  <a:cubicBezTo>
                    <a:pt x="12" y="101"/>
                    <a:pt x="1" y="140"/>
                    <a:pt x="17" y="169"/>
                  </a:cubicBezTo>
                  <a:lnTo>
                    <a:pt x="240" y="565"/>
                  </a:lnTo>
                  <a:cubicBezTo>
                    <a:pt x="251" y="584"/>
                    <a:pt x="270" y="597"/>
                    <a:pt x="292" y="597"/>
                  </a:cubicBezTo>
                  <a:cubicBezTo>
                    <a:pt x="314" y="597"/>
                    <a:pt x="334" y="586"/>
                    <a:pt x="344" y="565"/>
                  </a:cubicBezTo>
                  <a:lnTo>
                    <a:pt x="618" y="93"/>
                  </a:lnTo>
                  <a:cubicBezTo>
                    <a:pt x="637" y="64"/>
                    <a:pt x="626" y="26"/>
                    <a:pt x="597" y="10"/>
                  </a:cubicBezTo>
                  <a:cubicBezTo>
                    <a:pt x="587" y="4"/>
                    <a:pt x="576" y="1"/>
                    <a:pt x="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2"/>
            <p:cNvSpPr/>
            <p:nvPr/>
          </p:nvSpPr>
          <p:spPr>
            <a:xfrm>
              <a:off x="2037444" y="4497113"/>
              <a:ext cx="16920" cy="22682"/>
            </a:xfrm>
            <a:custGeom>
              <a:avLst/>
              <a:gdLst/>
              <a:ahLst/>
              <a:cxnLst/>
              <a:rect l="l" t="t" r="r" b="b"/>
              <a:pathLst>
                <a:path w="370" h="496" extrusionOk="0">
                  <a:moveTo>
                    <a:pt x="302" y="0"/>
                  </a:moveTo>
                  <a:cubicBezTo>
                    <a:pt x="282" y="0"/>
                    <a:pt x="262" y="10"/>
                    <a:pt x="250" y="29"/>
                  </a:cubicBezTo>
                  <a:lnTo>
                    <a:pt x="16" y="403"/>
                  </a:lnTo>
                  <a:cubicBezTo>
                    <a:pt x="0" y="430"/>
                    <a:pt x="7" y="468"/>
                    <a:pt x="36" y="487"/>
                  </a:cubicBezTo>
                  <a:cubicBezTo>
                    <a:pt x="47" y="493"/>
                    <a:pt x="58" y="496"/>
                    <a:pt x="68" y="496"/>
                  </a:cubicBezTo>
                  <a:cubicBezTo>
                    <a:pt x="90" y="496"/>
                    <a:pt x="110" y="485"/>
                    <a:pt x="119" y="467"/>
                  </a:cubicBezTo>
                  <a:lnTo>
                    <a:pt x="354" y="91"/>
                  </a:lnTo>
                  <a:cubicBezTo>
                    <a:pt x="370" y="65"/>
                    <a:pt x="363" y="26"/>
                    <a:pt x="334" y="8"/>
                  </a:cubicBezTo>
                  <a:cubicBezTo>
                    <a:pt x="324" y="3"/>
                    <a:pt x="313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2"/>
            <p:cNvSpPr/>
            <p:nvPr/>
          </p:nvSpPr>
          <p:spPr>
            <a:xfrm>
              <a:off x="2062687" y="4531410"/>
              <a:ext cx="22911" cy="21950"/>
            </a:xfrm>
            <a:custGeom>
              <a:avLst/>
              <a:gdLst/>
              <a:ahLst/>
              <a:cxnLst/>
              <a:rect l="l" t="t" r="r" b="b"/>
              <a:pathLst>
                <a:path w="501" h="480" extrusionOk="0">
                  <a:moveTo>
                    <a:pt x="239" y="1"/>
                  </a:moveTo>
                  <a:cubicBezTo>
                    <a:pt x="216" y="1"/>
                    <a:pt x="194" y="14"/>
                    <a:pt x="183" y="36"/>
                  </a:cubicBezTo>
                  <a:lnTo>
                    <a:pt x="12" y="392"/>
                  </a:lnTo>
                  <a:cubicBezTo>
                    <a:pt x="1" y="414"/>
                    <a:pt x="5" y="442"/>
                    <a:pt x="21" y="460"/>
                  </a:cubicBezTo>
                  <a:cubicBezTo>
                    <a:pt x="34" y="472"/>
                    <a:pt x="50" y="479"/>
                    <a:pt x="66" y="479"/>
                  </a:cubicBezTo>
                  <a:cubicBezTo>
                    <a:pt x="73" y="479"/>
                    <a:pt x="79" y="478"/>
                    <a:pt x="89" y="476"/>
                  </a:cubicBezTo>
                  <a:lnTo>
                    <a:pt x="453" y="344"/>
                  </a:lnTo>
                  <a:cubicBezTo>
                    <a:pt x="485" y="333"/>
                    <a:pt x="501" y="297"/>
                    <a:pt x="489" y="266"/>
                  </a:cubicBezTo>
                  <a:cubicBezTo>
                    <a:pt x="481" y="242"/>
                    <a:pt x="457" y="226"/>
                    <a:pt x="432" y="226"/>
                  </a:cubicBezTo>
                  <a:cubicBezTo>
                    <a:pt x="426" y="226"/>
                    <a:pt x="419" y="227"/>
                    <a:pt x="413" y="230"/>
                  </a:cubicBezTo>
                  <a:lnTo>
                    <a:pt x="188" y="311"/>
                  </a:lnTo>
                  <a:lnTo>
                    <a:pt x="295" y="88"/>
                  </a:lnTo>
                  <a:cubicBezTo>
                    <a:pt x="310" y="57"/>
                    <a:pt x="296" y="21"/>
                    <a:pt x="266" y="7"/>
                  </a:cubicBezTo>
                  <a:cubicBezTo>
                    <a:pt x="257" y="3"/>
                    <a:pt x="248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2"/>
            <p:cNvSpPr/>
            <p:nvPr/>
          </p:nvSpPr>
          <p:spPr>
            <a:xfrm>
              <a:off x="2073251" y="4580706"/>
              <a:ext cx="25151" cy="17880"/>
            </a:xfrm>
            <a:custGeom>
              <a:avLst/>
              <a:gdLst/>
              <a:ahLst/>
              <a:cxnLst/>
              <a:rect l="l" t="t" r="r" b="b"/>
              <a:pathLst>
                <a:path w="550" h="391" extrusionOk="0">
                  <a:moveTo>
                    <a:pt x="349" y="1"/>
                  </a:moveTo>
                  <a:cubicBezTo>
                    <a:pt x="334" y="1"/>
                    <a:pt x="320" y="6"/>
                    <a:pt x="308" y="16"/>
                  </a:cubicBezTo>
                  <a:lnTo>
                    <a:pt x="25" y="261"/>
                  </a:lnTo>
                  <a:cubicBezTo>
                    <a:pt x="6" y="277"/>
                    <a:pt x="0" y="303"/>
                    <a:pt x="7" y="326"/>
                  </a:cubicBezTo>
                  <a:cubicBezTo>
                    <a:pt x="15" y="350"/>
                    <a:pt x="36" y="366"/>
                    <a:pt x="61" y="369"/>
                  </a:cubicBezTo>
                  <a:lnTo>
                    <a:pt x="485" y="390"/>
                  </a:lnTo>
                  <a:lnTo>
                    <a:pt x="487" y="390"/>
                  </a:lnTo>
                  <a:cubicBezTo>
                    <a:pt x="521" y="390"/>
                    <a:pt x="547" y="364"/>
                    <a:pt x="547" y="332"/>
                  </a:cubicBezTo>
                  <a:cubicBezTo>
                    <a:pt x="550" y="299"/>
                    <a:pt x="524" y="270"/>
                    <a:pt x="489" y="268"/>
                  </a:cubicBezTo>
                  <a:lnTo>
                    <a:pt x="219" y="254"/>
                  </a:lnTo>
                  <a:lnTo>
                    <a:pt x="387" y="107"/>
                  </a:lnTo>
                  <a:cubicBezTo>
                    <a:pt x="414" y="86"/>
                    <a:pt x="415" y="47"/>
                    <a:pt x="393" y="22"/>
                  </a:cubicBezTo>
                  <a:cubicBezTo>
                    <a:pt x="382" y="8"/>
                    <a:pt x="365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2"/>
            <p:cNvSpPr/>
            <p:nvPr/>
          </p:nvSpPr>
          <p:spPr>
            <a:xfrm>
              <a:off x="2081207" y="4652456"/>
              <a:ext cx="29587" cy="24374"/>
            </a:xfrm>
            <a:custGeom>
              <a:avLst/>
              <a:gdLst/>
              <a:ahLst/>
              <a:cxnLst/>
              <a:rect l="l" t="t" r="r" b="b"/>
              <a:pathLst>
                <a:path w="647" h="533" extrusionOk="0">
                  <a:moveTo>
                    <a:pt x="464" y="1"/>
                  </a:moveTo>
                  <a:cubicBezTo>
                    <a:pt x="455" y="1"/>
                    <a:pt x="447" y="3"/>
                    <a:pt x="438" y="6"/>
                  </a:cubicBezTo>
                  <a:lnTo>
                    <a:pt x="39" y="180"/>
                  </a:lnTo>
                  <a:cubicBezTo>
                    <a:pt x="15" y="192"/>
                    <a:pt x="0" y="216"/>
                    <a:pt x="3" y="244"/>
                  </a:cubicBezTo>
                  <a:cubicBezTo>
                    <a:pt x="8" y="271"/>
                    <a:pt x="28" y="293"/>
                    <a:pt x="54" y="296"/>
                  </a:cubicBezTo>
                  <a:cubicBezTo>
                    <a:pt x="232" y="326"/>
                    <a:pt x="400" y="403"/>
                    <a:pt x="543" y="518"/>
                  </a:cubicBezTo>
                  <a:cubicBezTo>
                    <a:pt x="553" y="528"/>
                    <a:pt x="567" y="532"/>
                    <a:pt x="580" y="532"/>
                  </a:cubicBezTo>
                  <a:cubicBezTo>
                    <a:pt x="596" y="532"/>
                    <a:pt x="615" y="522"/>
                    <a:pt x="625" y="508"/>
                  </a:cubicBezTo>
                  <a:cubicBezTo>
                    <a:pt x="647" y="483"/>
                    <a:pt x="641" y="444"/>
                    <a:pt x="617" y="422"/>
                  </a:cubicBezTo>
                  <a:cubicBezTo>
                    <a:pt x="508" y="334"/>
                    <a:pt x="383" y="266"/>
                    <a:pt x="250" y="219"/>
                  </a:cubicBezTo>
                  <a:lnTo>
                    <a:pt x="487" y="116"/>
                  </a:lnTo>
                  <a:cubicBezTo>
                    <a:pt x="518" y="103"/>
                    <a:pt x="531" y="67"/>
                    <a:pt x="518" y="36"/>
                  </a:cubicBezTo>
                  <a:cubicBezTo>
                    <a:pt x="509" y="14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2"/>
            <p:cNvSpPr/>
            <p:nvPr/>
          </p:nvSpPr>
          <p:spPr>
            <a:xfrm>
              <a:off x="1899844" y="4692835"/>
              <a:ext cx="29542" cy="25609"/>
            </a:xfrm>
            <a:custGeom>
              <a:avLst/>
              <a:gdLst/>
              <a:ahLst/>
              <a:cxnLst/>
              <a:rect l="l" t="t" r="r" b="b"/>
              <a:pathLst>
                <a:path w="646" h="560" extrusionOk="0">
                  <a:moveTo>
                    <a:pt x="243" y="1"/>
                  </a:moveTo>
                  <a:cubicBezTo>
                    <a:pt x="230" y="1"/>
                    <a:pt x="216" y="5"/>
                    <a:pt x="205" y="13"/>
                  </a:cubicBezTo>
                  <a:cubicBezTo>
                    <a:pt x="177" y="34"/>
                    <a:pt x="174" y="71"/>
                    <a:pt x="195" y="97"/>
                  </a:cubicBezTo>
                  <a:lnTo>
                    <a:pt x="437" y="412"/>
                  </a:lnTo>
                  <a:lnTo>
                    <a:pt x="437" y="412"/>
                  </a:lnTo>
                  <a:lnTo>
                    <a:pt x="76" y="348"/>
                  </a:lnTo>
                  <a:cubicBezTo>
                    <a:pt x="72" y="348"/>
                    <a:pt x="68" y="347"/>
                    <a:pt x="65" y="347"/>
                  </a:cubicBezTo>
                  <a:cubicBezTo>
                    <a:pt x="36" y="347"/>
                    <a:pt x="10" y="368"/>
                    <a:pt x="6" y="398"/>
                  </a:cubicBezTo>
                  <a:cubicBezTo>
                    <a:pt x="0" y="429"/>
                    <a:pt x="22" y="463"/>
                    <a:pt x="54" y="469"/>
                  </a:cubicBezTo>
                  <a:lnTo>
                    <a:pt x="569" y="559"/>
                  </a:lnTo>
                  <a:cubicBezTo>
                    <a:pt x="573" y="560"/>
                    <a:pt x="576" y="560"/>
                    <a:pt x="580" y="560"/>
                  </a:cubicBezTo>
                  <a:cubicBezTo>
                    <a:pt x="602" y="560"/>
                    <a:pt x="622" y="550"/>
                    <a:pt x="633" y="531"/>
                  </a:cubicBezTo>
                  <a:cubicBezTo>
                    <a:pt x="646" y="509"/>
                    <a:pt x="644" y="482"/>
                    <a:pt x="630" y="463"/>
                  </a:cubicBezTo>
                  <a:lnTo>
                    <a:pt x="290" y="23"/>
                  </a:lnTo>
                  <a:cubicBezTo>
                    <a:pt x="279" y="8"/>
                    <a:pt x="261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2"/>
            <p:cNvSpPr/>
            <p:nvPr/>
          </p:nvSpPr>
          <p:spPr>
            <a:xfrm>
              <a:off x="1909448" y="4501320"/>
              <a:ext cx="192935" cy="243329"/>
            </a:xfrm>
            <a:custGeom>
              <a:avLst/>
              <a:gdLst/>
              <a:ahLst/>
              <a:cxnLst/>
              <a:rect l="l" t="t" r="r" b="b"/>
              <a:pathLst>
                <a:path w="4219" h="5321" extrusionOk="0">
                  <a:moveTo>
                    <a:pt x="2549" y="1"/>
                  </a:moveTo>
                  <a:cubicBezTo>
                    <a:pt x="2431" y="1"/>
                    <a:pt x="2278" y="103"/>
                    <a:pt x="2141" y="103"/>
                  </a:cubicBezTo>
                  <a:cubicBezTo>
                    <a:pt x="2128" y="103"/>
                    <a:pt x="2116" y="102"/>
                    <a:pt x="2103" y="101"/>
                  </a:cubicBezTo>
                  <a:cubicBezTo>
                    <a:pt x="2004" y="85"/>
                    <a:pt x="1900" y="2"/>
                    <a:pt x="1810" y="2"/>
                  </a:cubicBezTo>
                  <a:cubicBezTo>
                    <a:pt x="1784" y="2"/>
                    <a:pt x="1758" y="9"/>
                    <a:pt x="1735" y="28"/>
                  </a:cubicBezTo>
                  <a:cubicBezTo>
                    <a:pt x="1648" y="98"/>
                    <a:pt x="1700" y="251"/>
                    <a:pt x="1628" y="334"/>
                  </a:cubicBezTo>
                  <a:cubicBezTo>
                    <a:pt x="1548" y="430"/>
                    <a:pt x="1381" y="369"/>
                    <a:pt x="1280" y="438"/>
                  </a:cubicBezTo>
                  <a:cubicBezTo>
                    <a:pt x="1116" y="550"/>
                    <a:pt x="1262" y="859"/>
                    <a:pt x="1110" y="985"/>
                  </a:cubicBezTo>
                  <a:cubicBezTo>
                    <a:pt x="1061" y="1026"/>
                    <a:pt x="992" y="1036"/>
                    <a:pt x="942" y="1072"/>
                  </a:cubicBezTo>
                  <a:cubicBezTo>
                    <a:pt x="757" y="1201"/>
                    <a:pt x="907" y="1488"/>
                    <a:pt x="884" y="1710"/>
                  </a:cubicBezTo>
                  <a:cubicBezTo>
                    <a:pt x="852" y="1996"/>
                    <a:pt x="517" y="2180"/>
                    <a:pt x="499" y="2467"/>
                  </a:cubicBezTo>
                  <a:cubicBezTo>
                    <a:pt x="482" y="2722"/>
                    <a:pt x="731" y="2964"/>
                    <a:pt x="646" y="3207"/>
                  </a:cubicBezTo>
                  <a:cubicBezTo>
                    <a:pt x="586" y="3376"/>
                    <a:pt x="383" y="3457"/>
                    <a:pt x="301" y="3620"/>
                  </a:cubicBezTo>
                  <a:cubicBezTo>
                    <a:pt x="176" y="3868"/>
                    <a:pt x="385" y="4165"/>
                    <a:pt x="336" y="4439"/>
                  </a:cubicBezTo>
                  <a:cubicBezTo>
                    <a:pt x="292" y="4673"/>
                    <a:pt x="72" y="4839"/>
                    <a:pt x="15" y="5070"/>
                  </a:cubicBezTo>
                  <a:cubicBezTo>
                    <a:pt x="1" y="5129"/>
                    <a:pt x="1" y="5187"/>
                    <a:pt x="6" y="5247"/>
                  </a:cubicBezTo>
                  <a:cubicBezTo>
                    <a:pt x="583" y="5295"/>
                    <a:pt x="1161" y="5321"/>
                    <a:pt x="1736" y="5321"/>
                  </a:cubicBezTo>
                  <a:cubicBezTo>
                    <a:pt x="1873" y="5321"/>
                    <a:pt x="2011" y="5319"/>
                    <a:pt x="2148" y="5316"/>
                  </a:cubicBezTo>
                  <a:cubicBezTo>
                    <a:pt x="2822" y="5299"/>
                    <a:pt x="3468" y="5180"/>
                    <a:pt x="4107" y="5031"/>
                  </a:cubicBezTo>
                  <a:cubicBezTo>
                    <a:pt x="4136" y="4970"/>
                    <a:pt x="4171" y="4907"/>
                    <a:pt x="4187" y="4842"/>
                  </a:cubicBezTo>
                  <a:cubicBezTo>
                    <a:pt x="4219" y="4722"/>
                    <a:pt x="4185" y="4594"/>
                    <a:pt x="4155" y="4475"/>
                  </a:cubicBezTo>
                  <a:lnTo>
                    <a:pt x="3882" y="3431"/>
                  </a:lnTo>
                  <a:cubicBezTo>
                    <a:pt x="3852" y="3312"/>
                    <a:pt x="3822" y="3194"/>
                    <a:pt x="3836" y="3072"/>
                  </a:cubicBezTo>
                  <a:cubicBezTo>
                    <a:pt x="3852" y="2925"/>
                    <a:pt x="3933" y="2789"/>
                    <a:pt x="3936" y="2640"/>
                  </a:cubicBezTo>
                  <a:cubicBezTo>
                    <a:pt x="3938" y="2290"/>
                    <a:pt x="3498" y="1991"/>
                    <a:pt x="3634" y="1671"/>
                  </a:cubicBezTo>
                  <a:cubicBezTo>
                    <a:pt x="3694" y="1530"/>
                    <a:pt x="3859" y="1390"/>
                    <a:pt x="3774" y="1261"/>
                  </a:cubicBezTo>
                  <a:cubicBezTo>
                    <a:pt x="3719" y="1178"/>
                    <a:pt x="3592" y="1181"/>
                    <a:pt x="3508" y="1129"/>
                  </a:cubicBezTo>
                  <a:cubicBezTo>
                    <a:pt x="3256" y="975"/>
                    <a:pt x="3460" y="453"/>
                    <a:pt x="3182" y="354"/>
                  </a:cubicBezTo>
                  <a:cubicBezTo>
                    <a:pt x="3152" y="344"/>
                    <a:pt x="3120" y="340"/>
                    <a:pt x="3088" y="340"/>
                  </a:cubicBezTo>
                  <a:cubicBezTo>
                    <a:pt x="3025" y="340"/>
                    <a:pt x="2959" y="353"/>
                    <a:pt x="2899" y="353"/>
                  </a:cubicBezTo>
                  <a:cubicBezTo>
                    <a:pt x="2843" y="353"/>
                    <a:pt x="2792" y="342"/>
                    <a:pt x="2756" y="298"/>
                  </a:cubicBezTo>
                  <a:cubicBezTo>
                    <a:pt x="2699" y="231"/>
                    <a:pt x="2718" y="125"/>
                    <a:pt x="2664" y="56"/>
                  </a:cubicBezTo>
                  <a:cubicBezTo>
                    <a:pt x="2633" y="15"/>
                    <a:pt x="2593" y="1"/>
                    <a:pt x="2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2"/>
            <p:cNvSpPr/>
            <p:nvPr/>
          </p:nvSpPr>
          <p:spPr>
            <a:xfrm>
              <a:off x="1989749" y="4501366"/>
              <a:ext cx="49800" cy="243146"/>
            </a:xfrm>
            <a:custGeom>
              <a:avLst/>
              <a:gdLst/>
              <a:ahLst/>
              <a:cxnLst/>
              <a:rect l="l" t="t" r="r" b="b"/>
              <a:pathLst>
                <a:path w="1089" h="5317" extrusionOk="0">
                  <a:moveTo>
                    <a:pt x="798" y="0"/>
                  </a:moveTo>
                  <a:cubicBezTo>
                    <a:pt x="788" y="0"/>
                    <a:pt x="778" y="1"/>
                    <a:pt x="768" y="2"/>
                  </a:cubicBezTo>
                  <a:cubicBezTo>
                    <a:pt x="760" y="71"/>
                    <a:pt x="760" y="142"/>
                    <a:pt x="768" y="211"/>
                  </a:cubicBezTo>
                  <a:cubicBezTo>
                    <a:pt x="776" y="287"/>
                    <a:pt x="792" y="361"/>
                    <a:pt x="807" y="433"/>
                  </a:cubicBezTo>
                  <a:cubicBezTo>
                    <a:pt x="836" y="566"/>
                    <a:pt x="863" y="690"/>
                    <a:pt x="837" y="803"/>
                  </a:cubicBezTo>
                  <a:cubicBezTo>
                    <a:pt x="807" y="946"/>
                    <a:pt x="695" y="1064"/>
                    <a:pt x="576" y="1187"/>
                  </a:cubicBezTo>
                  <a:cubicBezTo>
                    <a:pt x="465" y="1306"/>
                    <a:pt x="350" y="1426"/>
                    <a:pt x="286" y="1586"/>
                  </a:cubicBezTo>
                  <a:cubicBezTo>
                    <a:pt x="178" y="1857"/>
                    <a:pt x="254" y="2135"/>
                    <a:pt x="328" y="2404"/>
                  </a:cubicBezTo>
                  <a:cubicBezTo>
                    <a:pt x="395" y="2647"/>
                    <a:pt x="457" y="2875"/>
                    <a:pt x="381" y="3078"/>
                  </a:cubicBezTo>
                  <a:cubicBezTo>
                    <a:pt x="356" y="3145"/>
                    <a:pt x="315" y="3208"/>
                    <a:pt x="272" y="3275"/>
                  </a:cubicBezTo>
                  <a:cubicBezTo>
                    <a:pt x="211" y="3372"/>
                    <a:pt x="149" y="3469"/>
                    <a:pt x="120" y="3591"/>
                  </a:cubicBezTo>
                  <a:cubicBezTo>
                    <a:pt x="72" y="3809"/>
                    <a:pt x="151" y="4007"/>
                    <a:pt x="228" y="4200"/>
                  </a:cubicBezTo>
                  <a:cubicBezTo>
                    <a:pt x="291" y="4361"/>
                    <a:pt x="350" y="4511"/>
                    <a:pt x="334" y="4656"/>
                  </a:cubicBezTo>
                  <a:cubicBezTo>
                    <a:pt x="318" y="4783"/>
                    <a:pt x="240" y="4904"/>
                    <a:pt x="159" y="5030"/>
                  </a:cubicBezTo>
                  <a:cubicBezTo>
                    <a:pt x="99" y="5121"/>
                    <a:pt x="41" y="5215"/>
                    <a:pt x="1" y="5317"/>
                  </a:cubicBezTo>
                  <a:lnTo>
                    <a:pt x="240" y="5317"/>
                  </a:lnTo>
                  <a:cubicBezTo>
                    <a:pt x="269" y="5260"/>
                    <a:pt x="305" y="5207"/>
                    <a:pt x="341" y="5150"/>
                  </a:cubicBezTo>
                  <a:cubicBezTo>
                    <a:pt x="434" y="5008"/>
                    <a:pt x="530" y="4862"/>
                    <a:pt x="552" y="4682"/>
                  </a:cubicBezTo>
                  <a:cubicBezTo>
                    <a:pt x="576" y="4482"/>
                    <a:pt x="502" y="4300"/>
                    <a:pt x="431" y="4122"/>
                  </a:cubicBezTo>
                  <a:cubicBezTo>
                    <a:pt x="363" y="3954"/>
                    <a:pt x="299" y="3794"/>
                    <a:pt x="334" y="3643"/>
                  </a:cubicBezTo>
                  <a:cubicBezTo>
                    <a:pt x="354" y="3558"/>
                    <a:pt x="405" y="3480"/>
                    <a:pt x="457" y="3396"/>
                  </a:cubicBezTo>
                  <a:cubicBezTo>
                    <a:pt x="504" y="3322"/>
                    <a:pt x="553" y="3245"/>
                    <a:pt x="586" y="3156"/>
                  </a:cubicBezTo>
                  <a:cubicBezTo>
                    <a:pt x="688" y="2888"/>
                    <a:pt x="611" y="2614"/>
                    <a:pt x="539" y="2347"/>
                  </a:cubicBezTo>
                  <a:cubicBezTo>
                    <a:pt x="472" y="2104"/>
                    <a:pt x="408" y="1871"/>
                    <a:pt x="489" y="1668"/>
                  </a:cubicBezTo>
                  <a:cubicBezTo>
                    <a:pt x="537" y="1547"/>
                    <a:pt x="634" y="1445"/>
                    <a:pt x="736" y="1338"/>
                  </a:cubicBezTo>
                  <a:cubicBezTo>
                    <a:pt x="869" y="1199"/>
                    <a:pt x="1007" y="1054"/>
                    <a:pt x="1052" y="851"/>
                  </a:cubicBezTo>
                  <a:cubicBezTo>
                    <a:pt x="1088" y="690"/>
                    <a:pt x="1053" y="535"/>
                    <a:pt x="1021" y="387"/>
                  </a:cubicBezTo>
                  <a:cubicBezTo>
                    <a:pt x="1014" y="352"/>
                    <a:pt x="1007" y="320"/>
                    <a:pt x="1000" y="287"/>
                  </a:cubicBezTo>
                  <a:cubicBezTo>
                    <a:pt x="952" y="220"/>
                    <a:pt x="966" y="120"/>
                    <a:pt x="914" y="55"/>
                  </a:cubicBezTo>
                  <a:cubicBezTo>
                    <a:pt x="881" y="14"/>
                    <a:pt x="841" y="0"/>
                    <a:pt x="79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2"/>
            <p:cNvSpPr/>
            <p:nvPr/>
          </p:nvSpPr>
          <p:spPr>
            <a:xfrm>
              <a:off x="1985496" y="4685701"/>
              <a:ext cx="24145" cy="27987"/>
            </a:xfrm>
            <a:custGeom>
              <a:avLst/>
              <a:gdLst/>
              <a:ahLst/>
              <a:cxnLst/>
              <a:rect l="l" t="t" r="r" b="b"/>
              <a:pathLst>
                <a:path w="528" h="612" extrusionOk="0">
                  <a:moveTo>
                    <a:pt x="80" y="1"/>
                  </a:moveTo>
                  <a:cubicBezTo>
                    <a:pt x="66" y="1"/>
                    <a:pt x="53" y="5"/>
                    <a:pt x="41" y="13"/>
                  </a:cubicBezTo>
                  <a:cubicBezTo>
                    <a:pt x="14" y="33"/>
                    <a:pt x="11" y="71"/>
                    <a:pt x="30" y="98"/>
                  </a:cubicBezTo>
                  <a:lnTo>
                    <a:pt x="308" y="454"/>
                  </a:lnTo>
                  <a:lnTo>
                    <a:pt x="81" y="403"/>
                  </a:lnTo>
                  <a:cubicBezTo>
                    <a:pt x="76" y="402"/>
                    <a:pt x="72" y="401"/>
                    <a:pt x="67" y="401"/>
                  </a:cubicBezTo>
                  <a:cubicBezTo>
                    <a:pt x="40" y="401"/>
                    <a:pt x="14" y="420"/>
                    <a:pt x="8" y="448"/>
                  </a:cubicBezTo>
                  <a:cubicBezTo>
                    <a:pt x="1" y="481"/>
                    <a:pt x="21" y="513"/>
                    <a:pt x="54" y="520"/>
                  </a:cubicBezTo>
                  <a:lnTo>
                    <a:pt x="447" y="610"/>
                  </a:lnTo>
                  <a:cubicBezTo>
                    <a:pt x="450" y="612"/>
                    <a:pt x="456" y="612"/>
                    <a:pt x="460" y="612"/>
                  </a:cubicBezTo>
                  <a:cubicBezTo>
                    <a:pt x="479" y="612"/>
                    <a:pt x="500" y="600"/>
                    <a:pt x="513" y="585"/>
                  </a:cubicBezTo>
                  <a:cubicBezTo>
                    <a:pt x="527" y="564"/>
                    <a:pt x="526" y="535"/>
                    <a:pt x="508" y="516"/>
                  </a:cubicBezTo>
                  <a:lnTo>
                    <a:pt x="127" y="24"/>
                  </a:lnTo>
                  <a:cubicBezTo>
                    <a:pt x="115" y="8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2"/>
            <p:cNvSpPr/>
            <p:nvPr/>
          </p:nvSpPr>
          <p:spPr>
            <a:xfrm>
              <a:off x="1995739" y="4618616"/>
              <a:ext cx="18521" cy="19435"/>
            </a:xfrm>
            <a:custGeom>
              <a:avLst/>
              <a:gdLst/>
              <a:ahLst/>
              <a:cxnLst/>
              <a:rect l="l" t="t" r="r" b="b"/>
              <a:pathLst>
                <a:path w="405" h="425" extrusionOk="0">
                  <a:moveTo>
                    <a:pt x="67" y="0"/>
                  </a:moveTo>
                  <a:cubicBezTo>
                    <a:pt x="53" y="0"/>
                    <a:pt x="39" y="5"/>
                    <a:pt x="28" y="15"/>
                  </a:cubicBezTo>
                  <a:cubicBezTo>
                    <a:pt x="2" y="37"/>
                    <a:pt x="0" y="76"/>
                    <a:pt x="22" y="101"/>
                  </a:cubicBezTo>
                  <a:lnTo>
                    <a:pt x="292" y="404"/>
                  </a:lnTo>
                  <a:cubicBezTo>
                    <a:pt x="305" y="415"/>
                    <a:pt x="321" y="424"/>
                    <a:pt x="338" y="424"/>
                  </a:cubicBezTo>
                  <a:cubicBezTo>
                    <a:pt x="352" y="424"/>
                    <a:pt x="367" y="418"/>
                    <a:pt x="377" y="410"/>
                  </a:cubicBezTo>
                  <a:cubicBezTo>
                    <a:pt x="403" y="388"/>
                    <a:pt x="405" y="349"/>
                    <a:pt x="383" y="324"/>
                  </a:cubicBezTo>
                  <a:lnTo>
                    <a:pt x="113" y="21"/>
                  </a:lnTo>
                  <a:cubicBezTo>
                    <a:pt x="101" y="7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2"/>
            <p:cNvSpPr/>
            <p:nvPr/>
          </p:nvSpPr>
          <p:spPr>
            <a:xfrm>
              <a:off x="2003284" y="4645139"/>
              <a:ext cx="24923" cy="16966"/>
            </a:xfrm>
            <a:custGeom>
              <a:avLst/>
              <a:gdLst/>
              <a:ahLst/>
              <a:cxnLst/>
              <a:rect l="l" t="t" r="r" b="b"/>
              <a:pathLst>
                <a:path w="545" h="371" extrusionOk="0">
                  <a:moveTo>
                    <a:pt x="476" y="1"/>
                  </a:moveTo>
                  <a:cubicBezTo>
                    <a:pt x="465" y="1"/>
                    <a:pt x="453" y="4"/>
                    <a:pt x="443" y="11"/>
                  </a:cubicBezTo>
                  <a:lnTo>
                    <a:pt x="38" y="259"/>
                  </a:lnTo>
                  <a:cubicBezTo>
                    <a:pt x="9" y="276"/>
                    <a:pt x="0" y="312"/>
                    <a:pt x="18" y="341"/>
                  </a:cubicBezTo>
                  <a:cubicBezTo>
                    <a:pt x="31" y="360"/>
                    <a:pt x="51" y="370"/>
                    <a:pt x="71" y="370"/>
                  </a:cubicBezTo>
                  <a:cubicBezTo>
                    <a:pt x="82" y="370"/>
                    <a:pt x="93" y="368"/>
                    <a:pt x="102" y="362"/>
                  </a:cubicBezTo>
                  <a:lnTo>
                    <a:pt x="506" y="114"/>
                  </a:lnTo>
                  <a:cubicBezTo>
                    <a:pt x="534" y="95"/>
                    <a:pt x="544" y="59"/>
                    <a:pt x="525" y="30"/>
                  </a:cubicBezTo>
                  <a:cubicBezTo>
                    <a:pt x="515" y="11"/>
                    <a:pt x="496" y="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2"/>
            <p:cNvSpPr/>
            <p:nvPr/>
          </p:nvSpPr>
          <p:spPr>
            <a:xfrm>
              <a:off x="2005388" y="4566256"/>
              <a:ext cx="28901" cy="19938"/>
            </a:xfrm>
            <a:custGeom>
              <a:avLst/>
              <a:gdLst/>
              <a:ahLst/>
              <a:cxnLst/>
              <a:rect l="l" t="t" r="r" b="b"/>
              <a:pathLst>
                <a:path w="632" h="436" extrusionOk="0">
                  <a:moveTo>
                    <a:pt x="563" y="0"/>
                  </a:moveTo>
                  <a:cubicBezTo>
                    <a:pt x="552" y="0"/>
                    <a:pt x="541" y="3"/>
                    <a:pt x="530" y="10"/>
                  </a:cubicBezTo>
                  <a:lnTo>
                    <a:pt x="37" y="323"/>
                  </a:lnTo>
                  <a:cubicBezTo>
                    <a:pt x="11" y="341"/>
                    <a:pt x="1" y="377"/>
                    <a:pt x="20" y="406"/>
                  </a:cubicBezTo>
                  <a:cubicBezTo>
                    <a:pt x="30" y="426"/>
                    <a:pt x="50" y="435"/>
                    <a:pt x="70" y="435"/>
                  </a:cubicBezTo>
                  <a:cubicBezTo>
                    <a:pt x="81" y="435"/>
                    <a:pt x="92" y="432"/>
                    <a:pt x="102" y="425"/>
                  </a:cubicBezTo>
                  <a:lnTo>
                    <a:pt x="595" y="112"/>
                  </a:lnTo>
                  <a:cubicBezTo>
                    <a:pt x="623" y="93"/>
                    <a:pt x="632" y="57"/>
                    <a:pt x="614" y="28"/>
                  </a:cubicBezTo>
                  <a:cubicBezTo>
                    <a:pt x="602" y="10"/>
                    <a:pt x="583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9" name="Google Shape;6019;p32"/>
          <p:cNvGrpSpPr/>
          <p:nvPr/>
        </p:nvGrpSpPr>
        <p:grpSpPr>
          <a:xfrm>
            <a:off x="562225" y="4019775"/>
            <a:ext cx="665725" cy="724900"/>
            <a:chOff x="562225" y="4019775"/>
            <a:chExt cx="665725" cy="724900"/>
          </a:xfrm>
        </p:grpSpPr>
        <p:sp>
          <p:nvSpPr>
            <p:cNvPr id="6020" name="Google Shape;6020;p32"/>
            <p:cNvSpPr/>
            <p:nvPr/>
          </p:nvSpPr>
          <p:spPr>
            <a:xfrm>
              <a:off x="833375" y="4019775"/>
              <a:ext cx="382700" cy="724875"/>
            </a:xfrm>
            <a:custGeom>
              <a:avLst/>
              <a:gdLst/>
              <a:ahLst/>
              <a:cxnLst/>
              <a:rect l="l" t="t" r="r" b="b"/>
              <a:pathLst>
                <a:path w="15308" h="28995" extrusionOk="0">
                  <a:moveTo>
                    <a:pt x="10594" y="0"/>
                  </a:moveTo>
                  <a:cubicBezTo>
                    <a:pt x="9528" y="0"/>
                    <a:pt x="8468" y="420"/>
                    <a:pt x="7808" y="1251"/>
                  </a:cubicBezTo>
                  <a:cubicBezTo>
                    <a:pt x="6435" y="2982"/>
                    <a:pt x="7160" y="5548"/>
                    <a:pt x="6490" y="7652"/>
                  </a:cubicBezTo>
                  <a:cubicBezTo>
                    <a:pt x="5535" y="10649"/>
                    <a:pt x="1989" y="12127"/>
                    <a:pt x="735" y="15012"/>
                  </a:cubicBezTo>
                  <a:cubicBezTo>
                    <a:pt x="1" y="16699"/>
                    <a:pt x="158" y="18634"/>
                    <a:pt x="492" y="20442"/>
                  </a:cubicBezTo>
                  <a:cubicBezTo>
                    <a:pt x="825" y="22251"/>
                    <a:pt x="1323" y="24060"/>
                    <a:pt x="1224" y="25897"/>
                  </a:cubicBezTo>
                  <a:cubicBezTo>
                    <a:pt x="1169" y="26952"/>
                    <a:pt x="915" y="27976"/>
                    <a:pt x="620" y="28994"/>
                  </a:cubicBezTo>
                  <a:lnTo>
                    <a:pt x="9930" y="28994"/>
                  </a:lnTo>
                  <a:cubicBezTo>
                    <a:pt x="10505" y="28297"/>
                    <a:pt x="11144" y="27632"/>
                    <a:pt x="11554" y="26831"/>
                  </a:cubicBezTo>
                  <a:cubicBezTo>
                    <a:pt x="12322" y="25326"/>
                    <a:pt x="12199" y="23530"/>
                    <a:pt x="11891" y="21868"/>
                  </a:cubicBezTo>
                  <a:cubicBezTo>
                    <a:pt x="11582" y="20206"/>
                    <a:pt x="11108" y="18543"/>
                    <a:pt x="11240" y="16858"/>
                  </a:cubicBezTo>
                  <a:cubicBezTo>
                    <a:pt x="11468" y="13941"/>
                    <a:pt x="13446" y="11493"/>
                    <a:pt x="14470" y="8753"/>
                  </a:cubicBezTo>
                  <a:cubicBezTo>
                    <a:pt x="15032" y="7251"/>
                    <a:pt x="15308" y="5602"/>
                    <a:pt x="14978" y="4031"/>
                  </a:cubicBezTo>
                  <a:cubicBezTo>
                    <a:pt x="14648" y="2461"/>
                    <a:pt x="13647" y="986"/>
                    <a:pt x="12183" y="332"/>
                  </a:cubicBezTo>
                  <a:cubicBezTo>
                    <a:pt x="11687" y="110"/>
                    <a:pt x="11140" y="0"/>
                    <a:pt x="10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2"/>
            <p:cNvSpPr/>
            <p:nvPr/>
          </p:nvSpPr>
          <p:spPr>
            <a:xfrm>
              <a:off x="928225" y="4147350"/>
              <a:ext cx="174250" cy="597250"/>
            </a:xfrm>
            <a:custGeom>
              <a:avLst/>
              <a:gdLst/>
              <a:ahLst/>
              <a:cxnLst/>
              <a:rect l="l" t="t" r="r" b="b"/>
              <a:pathLst>
                <a:path w="6970" h="23890" extrusionOk="0">
                  <a:moveTo>
                    <a:pt x="6611" y="1"/>
                  </a:moveTo>
                  <a:cubicBezTo>
                    <a:pt x="6480" y="1"/>
                    <a:pt x="6356" y="81"/>
                    <a:pt x="6310" y="210"/>
                  </a:cubicBezTo>
                  <a:cubicBezTo>
                    <a:pt x="5376" y="2768"/>
                    <a:pt x="4525" y="5352"/>
                    <a:pt x="3749" y="7959"/>
                  </a:cubicBezTo>
                  <a:cubicBezTo>
                    <a:pt x="3745" y="7969"/>
                    <a:pt x="3742" y="7981"/>
                    <a:pt x="3739" y="7991"/>
                  </a:cubicBezTo>
                  <a:cubicBezTo>
                    <a:pt x="3049" y="10312"/>
                    <a:pt x="2418" y="12649"/>
                    <a:pt x="1853" y="15002"/>
                  </a:cubicBezTo>
                  <a:lnTo>
                    <a:pt x="660" y="9199"/>
                  </a:lnTo>
                  <a:cubicBezTo>
                    <a:pt x="629" y="9048"/>
                    <a:pt x="495" y="8944"/>
                    <a:pt x="346" y="8944"/>
                  </a:cubicBezTo>
                  <a:cubicBezTo>
                    <a:pt x="325" y="8944"/>
                    <a:pt x="304" y="8946"/>
                    <a:pt x="283" y="8950"/>
                  </a:cubicBezTo>
                  <a:cubicBezTo>
                    <a:pt x="111" y="8986"/>
                    <a:pt x="1" y="9154"/>
                    <a:pt x="35" y="9326"/>
                  </a:cubicBezTo>
                  <a:lnTo>
                    <a:pt x="1509" y="16494"/>
                  </a:lnTo>
                  <a:cubicBezTo>
                    <a:pt x="1040" y="18553"/>
                    <a:pt x="619" y="20623"/>
                    <a:pt x="247" y="22703"/>
                  </a:cubicBezTo>
                  <a:cubicBezTo>
                    <a:pt x="246" y="22710"/>
                    <a:pt x="246" y="22717"/>
                    <a:pt x="244" y="22724"/>
                  </a:cubicBezTo>
                  <a:cubicBezTo>
                    <a:pt x="174" y="23111"/>
                    <a:pt x="114" y="23503"/>
                    <a:pt x="47" y="23890"/>
                  </a:cubicBezTo>
                  <a:lnTo>
                    <a:pt x="695" y="23890"/>
                  </a:lnTo>
                  <a:cubicBezTo>
                    <a:pt x="745" y="23593"/>
                    <a:pt x="791" y="23298"/>
                    <a:pt x="842" y="23004"/>
                  </a:cubicBezTo>
                  <a:lnTo>
                    <a:pt x="5105" y="20704"/>
                  </a:lnTo>
                  <a:cubicBezTo>
                    <a:pt x="5262" y="20621"/>
                    <a:pt x="5319" y="20427"/>
                    <a:pt x="5235" y="20272"/>
                  </a:cubicBezTo>
                  <a:cubicBezTo>
                    <a:pt x="5176" y="20166"/>
                    <a:pt x="5066" y="20105"/>
                    <a:pt x="4952" y="20105"/>
                  </a:cubicBezTo>
                  <a:cubicBezTo>
                    <a:pt x="4902" y="20105"/>
                    <a:pt x="4850" y="20117"/>
                    <a:pt x="4803" y="20143"/>
                  </a:cubicBezTo>
                  <a:lnTo>
                    <a:pt x="986" y="22202"/>
                  </a:lnTo>
                  <a:cubicBezTo>
                    <a:pt x="1850" y="17502"/>
                    <a:pt x="2965" y="12849"/>
                    <a:pt x="4325" y="8263"/>
                  </a:cubicBezTo>
                  <a:lnTo>
                    <a:pt x="6456" y="6977"/>
                  </a:lnTo>
                  <a:cubicBezTo>
                    <a:pt x="6607" y="6885"/>
                    <a:pt x="6656" y="6690"/>
                    <a:pt x="6564" y="6537"/>
                  </a:cubicBezTo>
                  <a:cubicBezTo>
                    <a:pt x="6504" y="6437"/>
                    <a:pt x="6398" y="6382"/>
                    <a:pt x="6290" y="6382"/>
                  </a:cubicBezTo>
                  <a:cubicBezTo>
                    <a:pt x="6234" y="6382"/>
                    <a:pt x="6177" y="6397"/>
                    <a:pt x="6125" y="6428"/>
                  </a:cubicBezTo>
                  <a:lnTo>
                    <a:pt x="4598" y="7351"/>
                  </a:lnTo>
                  <a:cubicBezTo>
                    <a:pt x="5306" y="5024"/>
                    <a:pt x="6075" y="2715"/>
                    <a:pt x="6908" y="428"/>
                  </a:cubicBezTo>
                  <a:cubicBezTo>
                    <a:pt x="6970" y="263"/>
                    <a:pt x="6884" y="80"/>
                    <a:pt x="6719" y="20"/>
                  </a:cubicBezTo>
                  <a:cubicBezTo>
                    <a:pt x="6683" y="7"/>
                    <a:pt x="6647" y="1"/>
                    <a:pt x="661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2"/>
            <p:cNvSpPr/>
            <p:nvPr/>
          </p:nvSpPr>
          <p:spPr>
            <a:xfrm>
              <a:off x="562225" y="4388000"/>
              <a:ext cx="256625" cy="356650"/>
            </a:xfrm>
            <a:custGeom>
              <a:avLst/>
              <a:gdLst/>
              <a:ahLst/>
              <a:cxnLst/>
              <a:rect l="l" t="t" r="r" b="b"/>
              <a:pathLst>
                <a:path w="10265" h="14266" extrusionOk="0">
                  <a:moveTo>
                    <a:pt x="2610" y="0"/>
                  </a:moveTo>
                  <a:cubicBezTo>
                    <a:pt x="1783" y="0"/>
                    <a:pt x="964" y="358"/>
                    <a:pt x="543" y="1062"/>
                  </a:cubicBezTo>
                  <a:cubicBezTo>
                    <a:pt x="0" y="1970"/>
                    <a:pt x="220" y="3138"/>
                    <a:pt x="607" y="4122"/>
                  </a:cubicBezTo>
                  <a:cubicBezTo>
                    <a:pt x="998" y="5105"/>
                    <a:pt x="1543" y="6059"/>
                    <a:pt x="1619" y="7116"/>
                  </a:cubicBezTo>
                  <a:cubicBezTo>
                    <a:pt x="1717" y="8507"/>
                    <a:pt x="986" y="9809"/>
                    <a:pt x="740" y="11181"/>
                  </a:cubicBezTo>
                  <a:cubicBezTo>
                    <a:pt x="555" y="12209"/>
                    <a:pt x="663" y="13283"/>
                    <a:pt x="1020" y="14265"/>
                  </a:cubicBezTo>
                  <a:lnTo>
                    <a:pt x="9684" y="14265"/>
                  </a:lnTo>
                  <a:cubicBezTo>
                    <a:pt x="9780" y="13578"/>
                    <a:pt x="10035" y="12893"/>
                    <a:pt x="10120" y="12200"/>
                  </a:cubicBezTo>
                  <a:cubicBezTo>
                    <a:pt x="10264" y="11006"/>
                    <a:pt x="9879" y="9757"/>
                    <a:pt x="9080" y="8858"/>
                  </a:cubicBezTo>
                  <a:cubicBezTo>
                    <a:pt x="8253" y="7920"/>
                    <a:pt x="7008" y="7341"/>
                    <a:pt x="6432" y="6231"/>
                  </a:cubicBezTo>
                  <a:cubicBezTo>
                    <a:pt x="5961" y="5329"/>
                    <a:pt x="6027" y="4254"/>
                    <a:pt x="5844" y="3254"/>
                  </a:cubicBezTo>
                  <a:cubicBezTo>
                    <a:pt x="5617" y="2035"/>
                    <a:pt x="4940" y="840"/>
                    <a:pt x="3832" y="282"/>
                  </a:cubicBezTo>
                  <a:cubicBezTo>
                    <a:pt x="3458" y="94"/>
                    <a:pt x="3033" y="0"/>
                    <a:pt x="2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2"/>
            <p:cNvSpPr/>
            <p:nvPr/>
          </p:nvSpPr>
          <p:spPr>
            <a:xfrm>
              <a:off x="1003950" y="4438700"/>
              <a:ext cx="224000" cy="305950"/>
            </a:xfrm>
            <a:custGeom>
              <a:avLst/>
              <a:gdLst/>
              <a:ahLst/>
              <a:cxnLst/>
              <a:rect l="l" t="t" r="r" b="b"/>
              <a:pathLst>
                <a:path w="8960" h="12238" extrusionOk="0">
                  <a:moveTo>
                    <a:pt x="6938" y="0"/>
                  </a:moveTo>
                  <a:cubicBezTo>
                    <a:pt x="6914" y="0"/>
                    <a:pt x="6890" y="1"/>
                    <a:pt x="6866" y="2"/>
                  </a:cubicBezTo>
                  <a:cubicBezTo>
                    <a:pt x="5760" y="53"/>
                    <a:pt x="5059" y="1225"/>
                    <a:pt x="4799" y="2300"/>
                  </a:cubicBezTo>
                  <a:cubicBezTo>
                    <a:pt x="4538" y="3376"/>
                    <a:pt x="4481" y="4566"/>
                    <a:pt x="3790" y="5429"/>
                  </a:cubicBezTo>
                  <a:cubicBezTo>
                    <a:pt x="3072" y="6325"/>
                    <a:pt x="1834" y="6651"/>
                    <a:pt x="1047" y="7485"/>
                  </a:cubicBezTo>
                  <a:cubicBezTo>
                    <a:pt x="144" y="8445"/>
                    <a:pt x="0" y="9880"/>
                    <a:pt x="32" y="11198"/>
                  </a:cubicBezTo>
                  <a:cubicBezTo>
                    <a:pt x="40" y="11542"/>
                    <a:pt x="56" y="11889"/>
                    <a:pt x="68" y="12237"/>
                  </a:cubicBezTo>
                  <a:lnTo>
                    <a:pt x="7769" y="12237"/>
                  </a:lnTo>
                  <a:cubicBezTo>
                    <a:pt x="8264" y="10798"/>
                    <a:pt x="7289" y="9259"/>
                    <a:pt x="7309" y="7732"/>
                  </a:cubicBezTo>
                  <a:cubicBezTo>
                    <a:pt x="7320" y="6724"/>
                    <a:pt x="7769" y="5778"/>
                    <a:pt x="8173" y="4854"/>
                  </a:cubicBezTo>
                  <a:cubicBezTo>
                    <a:pt x="8579" y="3929"/>
                    <a:pt x="8959" y="2938"/>
                    <a:pt x="8829" y="1936"/>
                  </a:cubicBezTo>
                  <a:cubicBezTo>
                    <a:pt x="8700" y="958"/>
                    <a:pt x="7914" y="0"/>
                    <a:pt x="6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2"/>
            <p:cNvSpPr/>
            <p:nvPr/>
          </p:nvSpPr>
          <p:spPr>
            <a:xfrm>
              <a:off x="1043275" y="4719375"/>
              <a:ext cx="21025" cy="25275"/>
            </a:xfrm>
            <a:custGeom>
              <a:avLst/>
              <a:gdLst/>
              <a:ahLst/>
              <a:cxnLst/>
              <a:rect l="l" t="t" r="r" b="b"/>
              <a:pathLst>
                <a:path w="841" h="1011" extrusionOk="0">
                  <a:moveTo>
                    <a:pt x="348" y="0"/>
                  </a:moveTo>
                  <a:cubicBezTo>
                    <a:pt x="324" y="0"/>
                    <a:pt x="301" y="3"/>
                    <a:pt x="277" y="8"/>
                  </a:cubicBezTo>
                  <a:cubicBezTo>
                    <a:pt x="105" y="47"/>
                    <a:pt x="0" y="219"/>
                    <a:pt x="39" y="391"/>
                  </a:cubicBezTo>
                  <a:lnTo>
                    <a:pt x="184" y="1010"/>
                  </a:lnTo>
                  <a:lnTo>
                    <a:pt x="840" y="1010"/>
                  </a:lnTo>
                  <a:lnTo>
                    <a:pt x="661" y="246"/>
                  </a:lnTo>
                  <a:cubicBezTo>
                    <a:pt x="627" y="98"/>
                    <a:pt x="494" y="0"/>
                    <a:pt x="348" y="0"/>
                  </a:cubicBezTo>
                  <a:close/>
                </a:path>
              </a:pathLst>
            </a:custGeom>
            <a:solidFill>
              <a:srgbClr val="67A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2"/>
            <p:cNvSpPr/>
            <p:nvPr/>
          </p:nvSpPr>
          <p:spPr>
            <a:xfrm>
              <a:off x="1091025" y="4503675"/>
              <a:ext cx="87625" cy="241000"/>
            </a:xfrm>
            <a:custGeom>
              <a:avLst/>
              <a:gdLst/>
              <a:ahLst/>
              <a:cxnLst/>
              <a:rect l="l" t="t" r="r" b="b"/>
              <a:pathLst>
                <a:path w="3505" h="9640" extrusionOk="0">
                  <a:moveTo>
                    <a:pt x="3147" y="0"/>
                  </a:moveTo>
                  <a:cubicBezTo>
                    <a:pt x="3012" y="0"/>
                    <a:pt x="2885" y="88"/>
                    <a:pt x="2844" y="225"/>
                  </a:cubicBezTo>
                  <a:cubicBezTo>
                    <a:pt x="2142" y="2454"/>
                    <a:pt x="1461" y="4701"/>
                    <a:pt x="790" y="6957"/>
                  </a:cubicBezTo>
                  <a:cubicBezTo>
                    <a:pt x="779" y="6981"/>
                    <a:pt x="773" y="7007"/>
                    <a:pt x="767" y="7034"/>
                  </a:cubicBezTo>
                  <a:cubicBezTo>
                    <a:pt x="509" y="7902"/>
                    <a:pt x="255" y="8771"/>
                    <a:pt x="0" y="9640"/>
                  </a:cubicBezTo>
                  <a:lnTo>
                    <a:pt x="667" y="9640"/>
                  </a:lnTo>
                  <a:lnTo>
                    <a:pt x="667" y="9638"/>
                  </a:lnTo>
                  <a:cubicBezTo>
                    <a:pt x="891" y="8867"/>
                    <a:pt x="1117" y="8097"/>
                    <a:pt x="1347" y="7325"/>
                  </a:cubicBezTo>
                  <a:lnTo>
                    <a:pt x="2858" y="6709"/>
                  </a:lnTo>
                  <a:cubicBezTo>
                    <a:pt x="3020" y="6643"/>
                    <a:pt x="3099" y="6456"/>
                    <a:pt x="3033" y="6293"/>
                  </a:cubicBezTo>
                  <a:cubicBezTo>
                    <a:pt x="2983" y="6170"/>
                    <a:pt x="2863" y="6095"/>
                    <a:pt x="2737" y="6095"/>
                  </a:cubicBezTo>
                  <a:cubicBezTo>
                    <a:pt x="2697" y="6095"/>
                    <a:pt x="2656" y="6102"/>
                    <a:pt x="2617" y="6118"/>
                  </a:cubicBezTo>
                  <a:lnTo>
                    <a:pt x="1579" y="6542"/>
                  </a:lnTo>
                  <a:cubicBezTo>
                    <a:pt x="2193" y="4491"/>
                    <a:pt x="2815" y="2444"/>
                    <a:pt x="3453" y="414"/>
                  </a:cubicBezTo>
                  <a:cubicBezTo>
                    <a:pt x="3505" y="246"/>
                    <a:pt x="3411" y="67"/>
                    <a:pt x="3242" y="15"/>
                  </a:cubicBezTo>
                  <a:cubicBezTo>
                    <a:pt x="3211" y="5"/>
                    <a:pt x="3178" y="0"/>
                    <a:pt x="31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2"/>
            <p:cNvSpPr/>
            <p:nvPr/>
          </p:nvSpPr>
          <p:spPr>
            <a:xfrm>
              <a:off x="652925" y="4731925"/>
              <a:ext cx="24750" cy="12725"/>
            </a:xfrm>
            <a:custGeom>
              <a:avLst/>
              <a:gdLst/>
              <a:ahLst/>
              <a:cxnLst/>
              <a:rect l="l" t="t" r="r" b="b"/>
              <a:pathLst>
                <a:path w="990" h="509" extrusionOk="0">
                  <a:moveTo>
                    <a:pt x="342" y="1"/>
                  </a:moveTo>
                  <a:cubicBezTo>
                    <a:pt x="259" y="1"/>
                    <a:pt x="177" y="32"/>
                    <a:pt x="115" y="95"/>
                  </a:cubicBezTo>
                  <a:cubicBezTo>
                    <a:pt x="3" y="210"/>
                    <a:pt x="0" y="382"/>
                    <a:pt x="92" y="508"/>
                  </a:cubicBezTo>
                  <a:lnTo>
                    <a:pt x="990" y="508"/>
                  </a:lnTo>
                  <a:lnTo>
                    <a:pt x="567" y="92"/>
                  </a:lnTo>
                  <a:cubicBezTo>
                    <a:pt x="504" y="31"/>
                    <a:pt x="423" y="1"/>
                    <a:pt x="342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2"/>
            <p:cNvSpPr/>
            <p:nvPr/>
          </p:nvSpPr>
          <p:spPr>
            <a:xfrm>
              <a:off x="615775" y="4443450"/>
              <a:ext cx="141350" cy="301200"/>
            </a:xfrm>
            <a:custGeom>
              <a:avLst/>
              <a:gdLst/>
              <a:ahLst/>
              <a:cxnLst/>
              <a:rect l="l" t="t" r="r" b="b"/>
              <a:pathLst>
                <a:path w="5654" h="12048" extrusionOk="0">
                  <a:moveTo>
                    <a:pt x="362" y="0"/>
                  </a:moveTo>
                  <a:cubicBezTo>
                    <a:pt x="321" y="0"/>
                    <a:pt x="279" y="8"/>
                    <a:pt x="239" y="25"/>
                  </a:cubicBezTo>
                  <a:cubicBezTo>
                    <a:pt x="75" y="93"/>
                    <a:pt x="1" y="282"/>
                    <a:pt x="68" y="443"/>
                  </a:cubicBezTo>
                  <a:cubicBezTo>
                    <a:pt x="1658" y="4224"/>
                    <a:pt x="3023" y="8103"/>
                    <a:pt x="4162" y="12047"/>
                  </a:cubicBezTo>
                  <a:lnTo>
                    <a:pt x="4824" y="12047"/>
                  </a:lnTo>
                  <a:cubicBezTo>
                    <a:pt x="4744" y="11768"/>
                    <a:pt x="4670" y="11487"/>
                    <a:pt x="4586" y="11208"/>
                  </a:cubicBezTo>
                  <a:lnTo>
                    <a:pt x="5604" y="7596"/>
                  </a:lnTo>
                  <a:cubicBezTo>
                    <a:pt x="5653" y="7426"/>
                    <a:pt x="5554" y="7251"/>
                    <a:pt x="5384" y="7202"/>
                  </a:cubicBezTo>
                  <a:cubicBezTo>
                    <a:pt x="5355" y="7194"/>
                    <a:pt x="5327" y="7190"/>
                    <a:pt x="5298" y="7190"/>
                  </a:cubicBezTo>
                  <a:cubicBezTo>
                    <a:pt x="5159" y="7190"/>
                    <a:pt x="5030" y="7282"/>
                    <a:pt x="4989" y="7423"/>
                  </a:cubicBezTo>
                  <a:lnTo>
                    <a:pt x="4242" y="10073"/>
                  </a:lnTo>
                  <a:cubicBezTo>
                    <a:pt x="3210" y="6723"/>
                    <a:pt x="2015" y="3424"/>
                    <a:pt x="656" y="196"/>
                  </a:cubicBezTo>
                  <a:cubicBezTo>
                    <a:pt x="606" y="73"/>
                    <a:pt x="486" y="0"/>
                    <a:pt x="36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8" name="Google Shape;6028;p32"/>
          <p:cNvSpPr/>
          <p:nvPr/>
        </p:nvSpPr>
        <p:spPr>
          <a:xfrm rot="5400000">
            <a:off x="-359750" y="28084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2"/>
          <p:cNvSpPr/>
          <p:nvPr/>
        </p:nvSpPr>
        <p:spPr>
          <a:xfrm rot="-5400000">
            <a:off x="71300" y="-71325"/>
            <a:ext cx="470625" cy="613250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2"/>
          <p:cNvSpPr/>
          <p:nvPr/>
        </p:nvSpPr>
        <p:spPr>
          <a:xfrm rot="-5400000">
            <a:off x="322213" y="-82662"/>
            <a:ext cx="596350" cy="761650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2"/>
          <p:cNvSpPr/>
          <p:nvPr/>
        </p:nvSpPr>
        <p:spPr>
          <a:xfrm rot="-5400000">
            <a:off x="5456325" y="-639950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2"/>
          <p:cNvSpPr/>
          <p:nvPr/>
        </p:nvSpPr>
        <p:spPr>
          <a:xfrm>
            <a:off x="6635149" y="4385350"/>
            <a:ext cx="569741" cy="349511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3" name="Google Shape;6033;p32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034" name="Google Shape;6034;p32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2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6" name="Google Shape;6036;p32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37" name="Google Shape;6037;p32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2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2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2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2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2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2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2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2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2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2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2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2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2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2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2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2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2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2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2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57" name="Google Shape;6057;p3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6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9" name="Google Shape;6059;p33"/>
          <p:cNvGrpSpPr/>
          <p:nvPr/>
        </p:nvGrpSpPr>
        <p:grpSpPr>
          <a:xfrm>
            <a:off x="79900" y="263121"/>
            <a:ext cx="5913264" cy="4340379"/>
            <a:chOff x="79900" y="263121"/>
            <a:chExt cx="5913264" cy="4340379"/>
          </a:xfrm>
        </p:grpSpPr>
        <p:sp>
          <p:nvSpPr>
            <p:cNvPr id="6060" name="Google Shape;6060;p33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 rot="-1973773">
              <a:off x="5553382" y="35046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5791871" y="312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3"/>
            <p:cNvSpPr/>
            <p:nvPr/>
          </p:nvSpPr>
          <p:spPr>
            <a:xfrm rot="2359819">
              <a:off x="221547" y="8210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3"/>
            <p:cNvSpPr/>
            <p:nvPr/>
          </p:nvSpPr>
          <p:spPr>
            <a:xfrm rot="2359819">
              <a:off x="5343273" y="3046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 rot="-1973773">
              <a:off x="46925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3295878" y="14950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 rot="-1973773">
              <a:off x="2271523" y="4368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 rot="2359819">
              <a:off x="3691017" y="139643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 rot="2359819">
              <a:off x="2741897" y="41690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1" name="Google Shape;6071;p33"/>
          <p:cNvGrpSpPr/>
          <p:nvPr/>
        </p:nvGrpSpPr>
        <p:grpSpPr>
          <a:xfrm>
            <a:off x="-15" y="1174500"/>
            <a:ext cx="439715" cy="932239"/>
            <a:chOff x="-15" y="1174500"/>
            <a:chExt cx="439715" cy="932239"/>
          </a:xfrm>
        </p:grpSpPr>
        <p:sp>
          <p:nvSpPr>
            <p:cNvPr id="6072" name="Google Shape;6072;p33"/>
            <p:cNvSpPr/>
            <p:nvPr/>
          </p:nvSpPr>
          <p:spPr>
            <a:xfrm flipH="1">
              <a:off x="38" y="1174516"/>
              <a:ext cx="321163" cy="549312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 flipH="1">
              <a:off x="38" y="1174500"/>
              <a:ext cx="321163" cy="381683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 flipH="1">
              <a:off x="35" y="1453632"/>
              <a:ext cx="429876" cy="46887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 flipH="1">
              <a:off x="35" y="1453665"/>
              <a:ext cx="429876" cy="336027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 flipH="1">
              <a:off x="-15" y="1683214"/>
              <a:ext cx="439665" cy="423525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 flipH="1">
              <a:off x="35" y="1683836"/>
              <a:ext cx="439665" cy="288308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8" name="Google Shape;6078;p33"/>
          <p:cNvGrpSpPr/>
          <p:nvPr/>
        </p:nvGrpSpPr>
        <p:grpSpPr>
          <a:xfrm>
            <a:off x="27363" y="3612931"/>
            <a:ext cx="801279" cy="1129003"/>
            <a:chOff x="27363" y="3612931"/>
            <a:chExt cx="801279" cy="1129003"/>
          </a:xfrm>
        </p:grpSpPr>
        <p:sp>
          <p:nvSpPr>
            <p:cNvPr id="6079" name="Google Shape;6079;p33"/>
            <p:cNvSpPr/>
            <p:nvPr/>
          </p:nvSpPr>
          <p:spPr>
            <a:xfrm>
              <a:off x="269626" y="3978001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428040" y="3940222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572252" y="3871206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536191" y="3910040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107413" y="4442690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27363" y="4606501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429909" y="4442690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411547" y="4606501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166178" y="3894814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153997" y="3903980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417125" y="3811567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241827" y="4198647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427768" y="4170636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549970" y="4062635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605750" y="4125651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592031" y="4082233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492412" y="4051178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252319" y="4072826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109162" y="4154867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174952" y="4100143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76539" y="4047318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416944" y="3649082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246651" y="3626891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383989" y="3612931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161203" y="3661173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4" name="Google Shape;6104;p33"/>
          <p:cNvGrpSpPr/>
          <p:nvPr/>
        </p:nvGrpSpPr>
        <p:grpSpPr>
          <a:xfrm>
            <a:off x="5607275" y="203919"/>
            <a:ext cx="4140743" cy="4538004"/>
            <a:chOff x="5607275" y="203919"/>
            <a:chExt cx="4140743" cy="4538004"/>
          </a:xfrm>
        </p:grpSpPr>
        <p:sp>
          <p:nvSpPr>
            <p:cNvPr id="6105" name="Google Shape;6105;p33"/>
            <p:cNvSpPr/>
            <p:nvPr/>
          </p:nvSpPr>
          <p:spPr>
            <a:xfrm>
              <a:off x="7698387" y="3367548"/>
              <a:ext cx="971901" cy="515615"/>
            </a:xfrm>
            <a:custGeom>
              <a:avLst/>
              <a:gdLst/>
              <a:ahLst/>
              <a:cxnLst/>
              <a:rect l="l" t="t" r="r" b="b"/>
              <a:pathLst>
                <a:path w="9321" h="4945" extrusionOk="0">
                  <a:moveTo>
                    <a:pt x="8482" y="1"/>
                  </a:moveTo>
                  <a:cubicBezTo>
                    <a:pt x="8152" y="1"/>
                    <a:pt x="7848" y="220"/>
                    <a:pt x="7756" y="553"/>
                  </a:cubicBezTo>
                  <a:cubicBezTo>
                    <a:pt x="7456" y="1631"/>
                    <a:pt x="6892" y="2385"/>
                    <a:pt x="6033" y="2861"/>
                  </a:cubicBezTo>
                  <a:cubicBezTo>
                    <a:pt x="5238" y="3301"/>
                    <a:pt x="4301" y="3434"/>
                    <a:pt x="3456" y="3434"/>
                  </a:cubicBezTo>
                  <a:cubicBezTo>
                    <a:pt x="2168" y="3434"/>
                    <a:pt x="1095" y="3124"/>
                    <a:pt x="1062" y="3115"/>
                  </a:cubicBezTo>
                  <a:cubicBezTo>
                    <a:pt x="990" y="3094"/>
                    <a:pt x="917" y="3083"/>
                    <a:pt x="846" y="3083"/>
                  </a:cubicBezTo>
                  <a:cubicBezTo>
                    <a:pt x="521" y="3083"/>
                    <a:pt x="222" y="3295"/>
                    <a:pt x="123" y="3621"/>
                  </a:cubicBezTo>
                  <a:cubicBezTo>
                    <a:pt x="1" y="4020"/>
                    <a:pt x="229" y="4441"/>
                    <a:pt x="626" y="4560"/>
                  </a:cubicBezTo>
                  <a:cubicBezTo>
                    <a:pt x="712" y="4587"/>
                    <a:pt x="1927" y="4944"/>
                    <a:pt x="3439" y="4944"/>
                  </a:cubicBezTo>
                  <a:cubicBezTo>
                    <a:pt x="4496" y="4944"/>
                    <a:pt x="5696" y="4770"/>
                    <a:pt x="6757" y="4184"/>
                  </a:cubicBezTo>
                  <a:cubicBezTo>
                    <a:pt x="7976" y="3512"/>
                    <a:pt x="8801" y="2428"/>
                    <a:pt x="9210" y="956"/>
                  </a:cubicBezTo>
                  <a:cubicBezTo>
                    <a:pt x="9320" y="555"/>
                    <a:pt x="9086" y="139"/>
                    <a:pt x="8685" y="29"/>
                  </a:cubicBezTo>
                  <a:cubicBezTo>
                    <a:pt x="8617" y="10"/>
                    <a:pt x="8549" y="1"/>
                    <a:pt x="8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7649485" y="2271784"/>
              <a:ext cx="1365937" cy="717795"/>
            </a:xfrm>
            <a:custGeom>
              <a:avLst/>
              <a:gdLst/>
              <a:ahLst/>
              <a:cxnLst/>
              <a:rect l="l" t="t" r="r" b="b"/>
              <a:pathLst>
                <a:path w="13100" h="6884" extrusionOk="0">
                  <a:moveTo>
                    <a:pt x="11986" y="0"/>
                  </a:moveTo>
                  <a:cubicBezTo>
                    <a:pt x="11538" y="0"/>
                    <a:pt x="11128" y="303"/>
                    <a:pt x="11014" y="757"/>
                  </a:cubicBezTo>
                  <a:cubicBezTo>
                    <a:pt x="10611" y="2333"/>
                    <a:pt x="9823" y="3428"/>
                    <a:pt x="8602" y="4101"/>
                  </a:cubicBezTo>
                  <a:cubicBezTo>
                    <a:pt x="7537" y="4688"/>
                    <a:pt x="6284" y="4874"/>
                    <a:pt x="5126" y="4874"/>
                  </a:cubicBezTo>
                  <a:cubicBezTo>
                    <a:pt x="3159" y="4874"/>
                    <a:pt x="1465" y="4338"/>
                    <a:pt x="1440" y="4328"/>
                  </a:cubicBezTo>
                  <a:cubicBezTo>
                    <a:pt x="1337" y="4294"/>
                    <a:pt x="1232" y="4279"/>
                    <a:pt x="1129" y="4279"/>
                  </a:cubicBezTo>
                  <a:cubicBezTo>
                    <a:pt x="705" y="4279"/>
                    <a:pt x="311" y="4549"/>
                    <a:pt x="172" y="4972"/>
                  </a:cubicBezTo>
                  <a:cubicBezTo>
                    <a:pt x="0" y="5501"/>
                    <a:pt x="288" y="6068"/>
                    <a:pt x="816" y="6241"/>
                  </a:cubicBezTo>
                  <a:cubicBezTo>
                    <a:pt x="942" y="6282"/>
                    <a:pt x="2830" y="6884"/>
                    <a:pt x="5111" y="6884"/>
                  </a:cubicBezTo>
                  <a:cubicBezTo>
                    <a:pt x="6553" y="6884"/>
                    <a:pt x="8152" y="6643"/>
                    <a:pt x="9564" y="5868"/>
                  </a:cubicBezTo>
                  <a:cubicBezTo>
                    <a:pt x="11278" y="4924"/>
                    <a:pt x="12421" y="3373"/>
                    <a:pt x="12962" y="1256"/>
                  </a:cubicBezTo>
                  <a:cubicBezTo>
                    <a:pt x="13100" y="718"/>
                    <a:pt x="12774" y="168"/>
                    <a:pt x="12236" y="32"/>
                  </a:cubicBezTo>
                  <a:cubicBezTo>
                    <a:pt x="12153" y="10"/>
                    <a:pt x="12069" y="0"/>
                    <a:pt x="11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6420572" y="2242484"/>
              <a:ext cx="1330694" cy="1459467"/>
            </a:xfrm>
            <a:custGeom>
              <a:avLst/>
              <a:gdLst/>
              <a:ahLst/>
              <a:cxnLst/>
              <a:rect l="l" t="t" r="r" b="b"/>
              <a:pathLst>
                <a:path w="12762" h="13997" extrusionOk="0">
                  <a:moveTo>
                    <a:pt x="1600" y="0"/>
                  </a:moveTo>
                  <a:cubicBezTo>
                    <a:pt x="1025" y="0"/>
                    <a:pt x="534" y="440"/>
                    <a:pt x="478" y="1022"/>
                  </a:cubicBezTo>
                  <a:cubicBezTo>
                    <a:pt x="457" y="1239"/>
                    <a:pt x="1" y="6351"/>
                    <a:pt x="3195" y="10145"/>
                  </a:cubicBezTo>
                  <a:cubicBezTo>
                    <a:pt x="5117" y="12430"/>
                    <a:pt x="7913" y="13723"/>
                    <a:pt x="11504" y="13992"/>
                  </a:cubicBezTo>
                  <a:cubicBezTo>
                    <a:pt x="11533" y="13995"/>
                    <a:pt x="11561" y="13997"/>
                    <a:pt x="11590" y="13997"/>
                  </a:cubicBezTo>
                  <a:cubicBezTo>
                    <a:pt x="12176" y="13997"/>
                    <a:pt x="12673" y="13545"/>
                    <a:pt x="12714" y="12949"/>
                  </a:cubicBezTo>
                  <a:cubicBezTo>
                    <a:pt x="12762" y="12325"/>
                    <a:pt x="12294" y="11783"/>
                    <a:pt x="11671" y="11736"/>
                  </a:cubicBezTo>
                  <a:cubicBezTo>
                    <a:pt x="8716" y="11514"/>
                    <a:pt x="6449" y="10494"/>
                    <a:pt x="4935" y="8703"/>
                  </a:cubicBezTo>
                  <a:cubicBezTo>
                    <a:pt x="2355" y="5650"/>
                    <a:pt x="2726" y="1283"/>
                    <a:pt x="2730" y="1239"/>
                  </a:cubicBezTo>
                  <a:cubicBezTo>
                    <a:pt x="2790" y="620"/>
                    <a:pt x="2336" y="67"/>
                    <a:pt x="1714" y="6"/>
                  </a:cubicBezTo>
                  <a:cubicBezTo>
                    <a:pt x="1675" y="2"/>
                    <a:pt x="1638" y="0"/>
                    <a:pt x="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7591720" y="1669838"/>
              <a:ext cx="274960" cy="2853244"/>
            </a:xfrm>
            <a:custGeom>
              <a:avLst/>
              <a:gdLst/>
              <a:ahLst/>
              <a:cxnLst/>
              <a:rect l="l" t="t" r="r" b="b"/>
              <a:pathLst>
                <a:path w="2637" h="27364" extrusionOk="0">
                  <a:moveTo>
                    <a:pt x="0" y="1"/>
                  </a:moveTo>
                  <a:lnTo>
                    <a:pt x="0" y="27363"/>
                  </a:lnTo>
                  <a:lnTo>
                    <a:pt x="2636" y="27363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6569781" y="2218294"/>
              <a:ext cx="786613" cy="861687"/>
            </a:xfrm>
            <a:custGeom>
              <a:avLst/>
              <a:gdLst/>
              <a:ahLst/>
              <a:cxnLst/>
              <a:rect l="l" t="t" r="r" b="b"/>
              <a:pathLst>
                <a:path w="7544" h="8264" extrusionOk="0">
                  <a:moveTo>
                    <a:pt x="6615" y="1"/>
                  </a:moveTo>
                  <a:cubicBezTo>
                    <a:pt x="6101" y="1"/>
                    <a:pt x="5690" y="410"/>
                    <a:pt x="5685" y="920"/>
                  </a:cubicBezTo>
                  <a:cubicBezTo>
                    <a:pt x="5668" y="3306"/>
                    <a:pt x="5114" y="4940"/>
                    <a:pt x="4040" y="5774"/>
                  </a:cubicBezTo>
                  <a:cubicBezTo>
                    <a:pt x="3369" y="6295"/>
                    <a:pt x="2589" y="6412"/>
                    <a:pt x="2025" y="6412"/>
                  </a:cubicBezTo>
                  <a:cubicBezTo>
                    <a:pt x="1582" y="6412"/>
                    <a:pt x="1273" y="6339"/>
                    <a:pt x="1257" y="6336"/>
                  </a:cubicBezTo>
                  <a:cubicBezTo>
                    <a:pt x="1179" y="6316"/>
                    <a:pt x="1102" y="6306"/>
                    <a:pt x="1026" y="6306"/>
                  </a:cubicBezTo>
                  <a:cubicBezTo>
                    <a:pt x="614" y="6306"/>
                    <a:pt x="239" y="6582"/>
                    <a:pt x="130" y="6999"/>
                  </a:cubicBezTo>
                  <a:cubicBezTo>
                    <a:pt x="1" y="7493"/>
                    <a:pt x="297" y="8000"/>
                    <a:pt x="793" y="8130"/>
                  </a:cubicBezTo>
                  <a:cubicBezTo>
                    <a:pt x="837" y="8140"/>
                    <a:pt x="1327" y="8263"/>
                    <a:pt x="2026" y="8263"/>
                  </a:cubicBezTo>
                  <a:cubicBezTo>
                    <a:pt x="2892" y="8263"/>
                    <a:pt x="4082" y="8074"/>
                    <a:pt x="5153" y="7259"/>
                  </a:cubicBezTo>
                  <a:cubicBezTo>
                    <a:pt x="6715" y="6061"/>
                    <a:pt x="7517" y="3934"/>
                    <a:pt x="7539" y="934"/>
                  </a:cubicBezTo>
                  <a:cubicBezTo>
                    <a:pt x="7543" y="423"/>
                    <a:pt x="7132" y="4"/>
                    <a:pt x="6620" y="1"/>
                  </a:cubicBezTo>
                  <a:cubicBezTo>
                    <a:pt x="6618" y="1"/>
                    <a:pt x="6617" y="1"/>
                    <a:pt x="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8388751" y="3417805"/>
              <a:ext cx="164434" cy="254419"/>
            </a:xfrm>
            <a:custGeom>
              <a:avLst/>
              <a:gdLst/>
              <a:ahLst/>
              <a:cxnLst/>
              <a:rect l="l" t="t" r="r" b="b"/>
              <a:pathLst>
                <a:path w="1577" h="2440" extrusionOk="0">
                  <a:moveTo>
                    <a:pt x="1452" y="0"/>
                  </a:moveTo>
                  <a:cubicBezTo>
                    <a:pt x="1376" y="7"/>
                    <a:pt x="1325" y="54"/>
                    <a:pt x="1324" y="124"/>
                  </a:cubicBezTo>
                  <a:cubicBezTo>
                    <a:pt x="1323" y="138"/>
                    <a:pt x="1286" y="1533"/>
                    <a:pt x="85" y="2204"/>
                  </a:cubicBezTo>
                  <a:cubicBezTo>
                    <a:pt x="23" y="2239"/>
                    <a:pt x="1" y="2315"/>
                    <a:pt x="36" y="2376"/>
                  </a:cubicBezTo>
                  <a:cubicBezTo>
                    <a:pt x="58" y="2415"/>
                    <a:pt x="101" y="2440"/>
                    <a:pt x="145" y="2440"/>
                  </a:cubicBezTo>
                  <a:cubicBezTo>
                    <a:pt x="165" y="2440"/>
                    <a:pt x="187" y="2434"/>
                    <a:pt x="209" y="2422"/>
                  </a:cubicBezTo>
                  <a:cubicBezTo>
                    <a:pt x="1533" y="1681"/>
                    <a:pt x="1573" y="191"/>
                    <a:pt x="1576" y="127"/>
                  </a:cubicBezTo>
                  <a:cubicBezTo>
                    <a:pt x="1577" y="58"/>
                    <a:pt x="1520" y="2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8330256" y="3612476"/>
              <a:ext cx="200198" cy="150253"/>
            </a:xfrm>
            <a:custGeom>
              <a:avLst/>
              <a:gdLst/>
              <a:ahLst/>
              <a:cxnLst/>
              <a:rect l="l" t="t" r="r" b="b"/>
              <a:pathLst>
                <a:path w="1920" h="1441" extrusionOk="0">
                  <a:moveTo>
                    <a:pt x="1777" y="0"/>
                  </a:moveTo>
                  <a:cubicBezTo>
                    <a:pt x="1735" y="0"/>
                    <a:pt x="1695" y="22"/>
                    <a:pt x="1671" y="60"/>
                  </a:cubicBezTo>
                  <a:cubicBezTo>
                    <a:pt x="1263" y="715"/>
                    <a:pt x="105" y="1194"/>
                    <a:pt x="95" y="1199"/>
                  </a:cubicBezTo>
                  <a:cubicBezTo>
                    <a:pt x="31" y="1224"/>
                    <a:pt x="1" y="1300"/>
                    <a:pt x="25" y="1362"/>
                  </a:cubicBezTo>
                  <a:cubicBezTo>
                    <a:pt x="46" y="1412"/>
                    <a:pt x="92" y="1441"/>
                    <a:pt x="142" y="1441"/>
                  </a:cubicBezTo>
                  <a:cubicBezTo>
                    <a:pt x="159" y="1441"/>
                    <a:pt x="175" y="1438"/>
                    <a:pt x="190" y="1432"/>
                  </a:cubicBezTo>
                  <a:cubicBezTo>
                    <a:pt x="239" y="1412"/>
                    <a:pt x="1433" y="919"/>
                    <a:pt x="1884" y="192"/>
                  </a:cubicBezTo>
                  <a:cubicBezTo>
                    <a:pt x="1920" y="134"/>
                    <a:pt x="1901" y="57"/>
                    <a:pt x="1843" y="20"/>
                  </a:cubicBezTo>
                  <a:cubicBezTo>
                    <a:pt x="1822" y="7"/>
                    <a:pt x="1800" y="0"/>
                    <a:pt x="17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8564966" y="3376828"/>
              <a:ext cx="76221" cy="201554"/>
            </a:xfrm>
            <a:custGeom>
              <a:avLst/>
              <a:gdLst/>
              <a:ahLst/>
              <a:cxnLst/>
              <a:rect l="l" t="t" r="r" b="b"/>
              <a:pathLst>
                <a:path w="731" h="1933" extrusionOk="0">
                  <a:moveTo>
                    <a:pt x="599" y="1"/>
                  </a:moveTo>
                  <a:cubicBezTo>
                    <a:pt x="528" y="2"/>
                    <a:pt x="473" y="59"/>
                    <a:pt x="473" y="127"/>
                  </a:cubicBezTo>
                  <a:cubicBezTo>
                    <a:pt x="473" y="137"/>
                    <a:pt x="476" y="1036"/>
                    <a:pt x="37" y="1742"/>
                  </a:cubicBezTo>
                  <a:cubicBezTo>
                    <a:pt x="0" y="1799"/>
                    <a:pt x="19" y="1878"/>
                    <a:pt x="77" y="1914"/>
                  </a:cubicBezTo>
                  <a:cubicBezTo>
                    <a:pt x="99" y="1927"/>
                    <a:pt x="123" y="1933"/>
                    <a:pt x="144" y="1933"/>
                  </a:cubicBezTo>
                  <a:cubicBezTo>
                    <a:pt x="186" y="1933"/>
                    <a:pt x="227" y="1913"/>
                    <a:pt x="252" y="1875"/>
                  </a:cubicBezTo>
                  <a:cubicBezTo>
                    <a:pt x="730" y="1106"/>
                    <a:pt x="726" y="163"/>
                    <a:pt x="726" y="124"/>
                  </a:cubicBezTo>
                  <a:cubicBezTo>
                    <a:pt x="726" y="57"/>
                    <a:pt x="669" y="1"/>
                    <a:pt x="60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7868867" y="3736452"/>
              <a:ext cx="253376" cy="49215"/>
            </a:xfrm>
            <a:custGeom>
              <a:avLst/>
              <a:gdLst/>
              <a:ahLst/>
              <a:cxnLst/>
              <a:rect l="l" t="t" r="r" b="b"/>
              <a:pathLst>
                <a:path w="2430" h="472" extrusionOk="0">
                  <a:moveTo>
                    <a:pt x="143" y="1"/>
                  </a:moveTo>
                  <a:cubicBezTo>
                    <a:pt x="93" y="1"/>
                    <a:pt x="45" y="31"/>
                    <a:pt x="26" y="82"/>
                  </a:cubicBezTo>
                  <a:cubicBezTo>
                    <a:pt x="0" y="144"/>
                    <a:pt x="31" y="217"/>
                    <a:pt x="96" y="243"/>
                  </a:cubicBezTo>
                  <a:cubicBezTo>
                    <a:pt x="125" y="256"/>
                    <a:pt x="698" y="471"/>
                    <a:pt x="1612" y="471"/>
                  </a:cubicBezTo>
                  <a:cubicBezTo>
                    <a:pt x="1829" y="471"/>
                    <a:pt x="2063" y="460"/>
                    <a:pt x="2312" y="431"/>
                  </a:cubicBezTo>
                  <a:cubicBezTo>
                    <a:pt x="2382" y="420"/>
                    <a:pt x="2430" y="359"/>
                    <a:pt x="2422" y="290"/>
                  </a:cubicBezTo>
                  <a:cubicBezTo>
                    <a:pt x="2414" y="226"/>
                    <a:pt x="2361" y="178"/>
                    <a:pt x="2298" y="178"/>
                  </a:cubicBezTo>
                  <a:cubicBezTo>
                    <a:pt x="2293" y="178"/>
                    <a:pt x="2288" y="178"/>
                    <a:pt x="2283" y="179"/>
                  </a:cubicBezTo>
                  <a:cubicBezTo>
                    <a:pt x="2046" y="207"/>
                    <a:pt x="1825" y="218"/>
                    <a:pt x="1620" y="218"/>
                  </a:cubicBezTo>
                  <a:cubicBezTo>
                    <a:pt x="746" y="218"/>
                    <a:pt x="195" y="11"/>
                    <a:pt x="188" y="9"/>
                  </a:cubicBezTo>
                  <a:cubicBezTo>
                    <a:pt x="173" y="3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8053005" y="3796094"/>
              <a:ext cx="230437" cy="57766"/>
            </a:xfrm>
            <a:custGeom>
              <a:avLst/>
              <a:gdLst/>
              <a:ahLst/>
              <a:cxnLst/>
              <a:rect l="l" t="t" r="r" b="b"/>
              <a:pathLst>
                <a:path w="2210" h="554" extrusionOk="0">
                  <a:moveTo>
                    <a:pt x="2066" y="1"/>
                  </a:moveTo>
                  <a:cubicBezTo>
                    <a:pt x="2049" y="1"/>
                    <a:pt x="2032" y="4"/>
                    <a:pt x="2016" y="11"/>
                  </a:cubicBezTo>
                  <a:cubicBezTo>
                    <a:pt x="1461" y="250"/>
                    <a:pt x="923" y="300"/>
                    <a:pt x="569" y="300"/>
                  </a:cubicBezTo>
                  <a:cubicBezTo>
                    <a:pt x="319" y="300"/>
                    <a:pt x="161" y="275"/>
                    <a:pt x="158" y="274"/>
                  </a:cubicBezTo>
                  <a:cubicBezTo>
                    <a:pt x="150" y="273"/>
                    <a:pt x="142" y="272"/>
                    <a:pt x="135" y="272"/>
                  </a:cubicBezTo>
                  <a:cubicBezTo>
                    <a:pt x="74" y="272"/>
                    <a:pt x="21" y="317"/>
                    <a:pt x="12" y="378"/>
                  </a:cubicBezTo>
                  <a:cubicBezTo>
                    <a:pt x="1" y="447"/>
                    <a:pt x="46" y="513"/>
                    <a:pt x="115" y="523"/>
                  </a:cubicBezTo>
                  <a:cubicBezTo>
                    <a:pt x="131" y="527"/>
                    <a:pt x="304" y="554"/>
                    <a:pt x="573" y="554"/>
                  </a:cubicBezTo>
                  <a:cubicBezTo>
                    <a:pt x="951" y="554"/>
                    <a:pt x="1520" y="500"/>
                    <a:pt x="2116" y="241"/>
                  </a:cubicBezTo>
                  <a:cubicBezTo>
                    <a:pt x="2180" y="215"/>
                    <a:pt x="2209" y="139"/>
                    <a:pt x="2181" y="77"/>
                  </a:cubicBezTo>
                  <a:cubicBezTo>
                    <a:pt x="2161" y="29"/>
                    <a:pt x="2115" y="1"/>
                    <a:pt x="206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7851975" y="3810379"/>
              <a:ext cx="141703" cy="40457"/>
            </a:xfrm>
            <a:custGeom>
              <a:avLst/>
              <a:gdLst/>
              <a:ahLst/>
              <a:cxnLst/>
              <a:rect l="l" t="t" r="r" b="b"/>
              <a:pathLst>
                <a:path w="1359" h="388" extrusionOk="0">
                  <a:moveTo>
                    <a:pt x="140" y="1"/>
                  </a:moveTo>
                  <a:cubicBezTo>
                    <a:pt x="87" y="1"/>
                    <a:pt x="39" y="35"/>
                    <a:pt x="21" y="88"/>
                  </a:cubicBezTo>
                  <a:cubicBezTo>
                    <a:pt x="1" y="155"/>
                    <a:pt x="37" y="225"/>
                    <a:pt x="102" y="247"/>
                  </a:cubicBezTo>
                  <a:cubicBezTo>
                    <a:pt x="123" y="252"/>
                    <a:pt x="556" y="388"/>
                    <a:pt x="1098" y="388"/>
                  </a:cubicBezTo>
                  <a:cubicBezTo>
                    <a:pt x="1143" y="388"/>
                    <a:pt x="1189" y="388"/>
                    <a:pt x="1235" y="385"/>
                  </a:cubicBezTo>
                  <a:cubicBezTo>
                    <a:pt x="1303" y="380"/>
                    <a:pt x="1359" y="322"/>
                    <a:pt x="1354" y="254"/>
                  </a:cubicBezTo>
                  <a:cubicBezTo>
                    <a:pt x="1352" y="188"/>
                    <a:pt x="1296" y="132"/>
                    <a:pt x="1235" y="132"/>
                  </a:cubicBezTo>
                  <a:cubicBezTo>
                    <a:pt x="1231" y="132"/>
                    <a:pt x="1227" y="133"/>
                    <a:pt x="1223" y="133"/>
                  </a:cubicBezTo>
                  <a:cubicBezTo>
                    <a:pt x="1181" y="135"/>
                    <a:pt x="1139" y="136"/>
                    <a:pt x="1098" y="136"/>
                  </a:cubicBezTo>
                  <a:cubicBezTo>
                    <a:pt x="597" y="136"/>
                    <a:pt x="183" y="8"/>
                    <a:pt x="178" y="7"/>
                  </a:cubicBezTo>
                  <a:cubicBezTo>
                    <a:pt x="165" y="3"/>
                    <a:pt x="153" y="1"/>
                    <a:pt x="14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8174791" y="3714138"/>
              <a:ext cx="151817" cy="68818"/>
            </a:xfrm>
            <a:custGeom>
              <a:avLst/>
              <a:gdLst/>
              <a:ahLst/>
              <a:cxnLst/>
              <a:rect l="l" t="t" r="r" b="b"/>
              <a:pathLst>
                <a:path w="1456" h="660" extrusionOk="0">
                  <a:moveTo>
                    <a:pt x="1314" y="1"/>
                  </a:moveTo>
                  <a:cubicBezTo>
                    <a:pt x="1284" y="1"/>
                    <a:pt x="1255" y="11"/>
                    <a:pt x="1231" y="31"/>
                  </a:cubicBezTo>
                  <a:cubicBezTo>
                    <a:pt x="811" y="395"/>
                    <a:pt x="223" y="408"/>
                    <a:pt x="141" y="408"/>
                  </a:cubicBezTo>
                  <a:cubicBezTo>
                    <a:pt x="135" y="408"/>
                    <a:pt x="131" y="408"/>
                    <a:pt x="131" y="408"/>
                  </a:cubicBezTo>
                  <a:cubicBezTo>
                    <a:pt x="127" y="407"/>
                    <a:pt x="123" y="407"/>
                    <a:pt x="119" y="407"/>
                  </a:cubicBezTo>
                  <a:cubicBezTo>
                    <a:pt x="55" y="407"/>
                    <a:pt x="3" y="464"/>
                    <a:pt x="1" y="530"/>
                  </a:cubicBezTo>
                  <a:cubicBezTo>
                    <a:pt x="0" y="598"/>
                    <a:pt x="54" y="656"/>
                    <a:pt x="124" y="659"/>
                  </a:cubicBezTo>
                  <a:lnTo>
                    <a:pt x="148" y="659"/>
                  </a:lnTo>
                  <a:cubicBezTo>
                    <a:pt x="285" y="659"/>
                    <a:pt x="917" y="634"/>
                    <a:pt x="1397" y="223"/>
                  </a:cubicBezTo>
                  <a:cubicBezTo>
                    <a:pt x="1450" y="176"/>
                    <a:pt x="1455" y="97"/>
                    <a:pt x="1410" y="44"/>
                  </a:cubicBezTo>
                  <a:cubicBezTo>
                    <a:pt x="1385" y="15"/>
                    <a:pt x="1349" y="1"/>
                    <a:pt x="131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7869596" y="2799907"/>
              <a:ext cx="478182" cy="49320"/>
            </a:xfrm>
            <a:custGeom>
              <a:avLst/>
              <a:gdLst/>
              <a:ahLst/>
              <a:cxnLst/>
              <a:rect l="l" t="t" r="r" b="b"/>
              <a:pathLst>
                <a:path w="4586" h="473" extrusionOk="0">
                  <a:moveTo>
                    <a:pt x="135" y="1"/>
                  </a:moveTo>
                  <a:cubicBezTo>
                    <a:pt x="75" y="1"/>
                    <a:pt x="25" y="44"/>
                    <a:pt x="13" y="105"/>
                  </a:cubicBezTo>
                  <a:cubicBezTo>
                    <a:pt x="0" y="172"/>
                    <a:pt x="45" y="239"/>
                    <a:pt x="115" y="250"/>
                  </a:cubicBezTo>
                  <a:cubicBezTo>
                    <a:pt x="186" y="263"/>
                    <a:pt x="1373" y="473"/>
                    <a:pt x="2703" y="473"/>
                  </a:cubicBezTo>
                  <a:cubicBezTo>
                    <a:pt x="3292" y="473"/>
                    <a:pt x="3911" y="432"/>
                    <a:pt x="4475" y="314"/>
                  </a:cubicBezTo>
                  <a:cubicBezTo>
                    <a:pt x="4542" y="300"/>
                    <a:pt x="4586" y="233"/>
                    <a:pt x="4571" y="166"/>
                  </a:cubicBezTo>
                  <a:cubicBezTo>
                    <a:pt x="4559" y="105"/>
                    <a:pt x="4505" y="66"/>
                    <a:pt x="4445" y="66"/>
                  </a:cubicBezTo>
                  <a:cubicBezTo>
                    <a:pt x="4437" y="66"/>
                    <a:pt x="4429" y="67"/>
                    <a:pt x="4422" y="68"/>
                  </a:cubicBezTo>
                  <a:cubicBezTo>
                    <a:pt x="3887" y="181"/>
                    <a:pt x="3292" y="220"/>
                    <a:pt x="2719" y="220"/>
                  </a:cubicBezTo>
                  <a:cubicBezTo>
                    <a:pt x="1385" y="220"/>
                    <a:pt x="176" y="6"/>
                    <a:pt x="159" y="3"/>
                  </a:cubicBezTo>
                  <a:cubicBezTo>
                    <a:pt x="151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8423785" y="2577501"/>
              <a:ext cx="318962" cy="239404"/>
            </a:xfrm>
            <a:custGeom>
              <a:avLst/>
              <a:gdLst/>
              <a:ahLst/>
              <a:cxnLst/>
              <a:rect l="l" t="t" r="r" b="b"/>
              <a:pathLst>
                <a:path w="3059" h="2296" extrusionOk="0">
                  <a:moveTo>
                    <a:pt x="2915" y="0"/>
                  </a:moveTo>
                  <a:cubicBezTo>
                    <a:pt x="2867" y="0"/>
                    <a:pt x="2821" y="28"/>
                    <a:pt x="2800" y="74"/>
                  </a:cubicBezTo>
                  <a:cubicBezTo>
                    <a:pt x="2058" y="1681"/>
                    <a:pt x="136" y="2044"/>
                    <a:pt x="116" y="2047"/>
                  </a:cubicBezTo>
                  <a:cubicBezTo>
                    <a:pt x="47" y="2059"/>
                    <a:pt x="1" y="2123"/>
                    <a:pt x="14" y="2193"/>
                  </a:cubicBezTo>
                  <a:cubicBezTo>
                    <a:pt x="26" y="2254"/>
                    <a:pt x="78" y="2296"/>
                    <a:pt x="137" y="2296"/>
                  </a:cubicBezTo>
                  <a:cubicBezTo>
                    <a:pt x="145" y="2296"/>
                    <a:pt x="152" y="2295"/>
                    <a:pt x="161" y="2295"/>
                  </a:cubicBezTo>
                  <a:cubicBezTo>
                    <a:pt x="245" y="2280"/>
                    <a:pt x="2233" y="1905"/>
                    <a:pt x="3029" y="179"/>
                  </a:cubicBezTo>
                  <a:cubicBezTo>
                    <a:pt x="3058" y="115"/>
                    <a:pt x="3031" y="41"/>
                    <a:pt x="2967" y="12"/>
                  </a:cubicBezTo>
                  <a:cubicBezTo>
                    <a:pt x="2950" y="4"/>
                    <a:pt x="2932" y="0"/>
                    <a:pt x="291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8712923" y="2345919"/>
              <a:ext cx="192587" cy="364424"/>
            </a:xfrm>
            <a:custGeom>
              <a:avLst/>
              <a:gdLst/>
              <a:ahLst/>
              <a:cxnLst/>
              <a:rect l="l" t="t" r="r" b="b"/>
              <a:pathLst>
                <a:path w="1847" h="3495" extrusionOk="0">
                  <a:moveTo>
                    <a:pt x="1716" y="1"/>
                  </a:moveTo>
                  <a:cubicBezTo>
                    <a:pt x="1651" y="1"/>
                    <a:pt x="1595" y="50"/>
                    <a:pt x="1590" y="116"/>
                  </a:cubicBezTo>
                  <a:cubicBezTo>
                    <a:pt x="1422" y="2037"/>
                    <a:pt x="70" y="3262"/>
                    <a:pt x="56" y="3274"/>
                  </a:cubicBezTo>
                  <a:cubicBezTo>
                    <a:pt x="3" y="3322"/>
                    <a:pt x="0" y="3399"/>
                    <a:pt x="45" y="3453"/>
                  </a:cubicBezTo>
                  <a:cubicBezTo>
                    <a:pt x="70" y="3480"/>
                    <a:pt x="105" y="3495"/>
                    <a:pt x="140" y="3495"/>
                  </a:cubicBezTo>
                  <a:cubicBezTo>
                    <a:pt x="171" y="3495"/>
                    <a:pt x="200" y="3485"/>
                    <a:pt x="223" y="3461"/>
                  </a:cubicBezTo>
                  <a:cubicBezTo>
                    <a:pt x="282" y="3409"/>
                    <a:pt x="1664" y="2160"/>
                    <a:pt x="1841" y="138"/>
                  </a:cubicBezTo>
                  <a:cubicBezTo>
                    <a:pt x="1847" y="68"/>
                    <a:pt x="1796" y="7"/>
                    <a:pt x="1726" y="1"/>
                  </a:cubicBezTo>
                  <a:cubicBezTo>
                    <a:pt x="1723" y="1"/>
                    <a:pt x="1719" y="1"/>
                    <a:pt x="171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8633783" y="2593454"/>
              <a:ext cx="240342" cy="244305"/>
            </a:xfrm>
            <a:custGeom>
              <a:avLst/>
              <a:gdLst/>
              <a:ahLst/>
              <a:cxnLst/>
              <a:rect l="l" t="t" r="r" b="b"/>
              <a:pathLst>
                <a:path w="2305" h="2343" extrusionOk="0">
                  <a:moveTo>
                    <a:pt x="2163" y="1"/>
                  </a:moveTo>
                  <a:cubicBezTo>
                    <a:pt x="2114" y="1"/>
                    <a:pt x="2068" y="30"/>
                    <a:pt x="2048" y="77"/>
                  </a:cubicBezTo>
                  <a:cubicBezTo>
                    <a:pt x="1486" y="1385"/>
                    <a:pt x="102" y="2096"/>
                    <a:pt x="88" y="2104"/>
                  </a:cubicBezTo>
                  <a:cubicBezTo>
                    <a:pt x="27" y="2134"/>
                    <a:pt x="0" y="2210"/>
                    <a:pt x="32" y="2272"/>
                  </a:cubicBezTo>
                  <a:cubicBezTo>
                    <a:pt x="54" y="2316"/>
                    <a:pt x="99" y="2342"/>
                    <a:pt x="144" y="2342"/>
                  </a:cubicBezTo>
                  <a:cubicBezTo>
                    <a:pt x="163" y="2342"/>
                    <a:pt x="182" y="2338"/>
                    <a:pt x="201" y="2329"/>
                  </a:cubicBezTo>
                  <a:cubicBezTo>
                    <a:pt x="261" y="2300"/>
                    <a:pt x="1678" y="1573"/>
                    <a:pt x="2279" y="177"/>
                  </a:cubicBezTo>
                  <a:cubicBezTo>
                    <a:pt x="2305" y="113"/>
                    <a:pt x="2276" y="39"/>
                    <a:pt x="2213" y="12"/>
                  </a:cubicBezTo>
                  <a:cubicBezTo>
                    <a:pt x="2197" y="4"/>
                    <a:pt x="2180" y="1"/>
                    <a:pt x="216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8203257" y="2852145"/>
              <a:ext cx="327408" cy="69131"/>
            </a:xfrm>
            <a:custGeom>
              <a:avLst/>
              <a:gdLst/>
              <a:ahLst/>
              <a:cxnLst/>
              <a:rect l="l" t="t" r="r" b="b"/>
              <a:pathLst>
                <a:path w="3140" h="663" extrusionOk="0">
                  <a:moveTo>
                    <a:pt x="2996" y="1"/>
                  </a:moveTo>
                  <a:cubicBezTo>
                    <a:pt x="2981" y="1"/>
                    <a:pt x="2965" y="4"/>
                    <a:pt x="2950" y="9"/>
                  </a:cubicBezTo>
                  <a:cubicBezTo>
                    <a:pt x="2110" y="345"/>
                    <a:pt x="1243" y="410"/>
                    <a:pt x="700" y="410"/>
                  </a:cubicBezTo>
                  <a:cubicBezTo>
                    <a:pt x="366" y="410"/>
                    <a:pt x="156" y="385"/>
                    <a:pt x="150" y="385"/>
                  </a:cubicBezTo>
                  <a:cubicBezTo>
                    <a:pt x="145" y="384"/>
                    <a:pt x="141" y="384"/>
                    <a:pt x="136" y="384"/>
                  </a:cubicBezTo>
                  <a:cubicBezTo>
                    <a:pt x="72" y="384"/>
                    <a:pt x="19" y="429"/>
                    <a:pt x="11" y="494"/>
                  </a:cubicBezTo>
                  <a:cubicBezTo>
                    <a:pt x="0" y="562"/>
                    <a:pt x="50" y="624"/>
                    <a:pt x="120" y="633"/>
                  </a:cubicBezTo>
                  <a:cubicBezTo>
                    <a:pt x="141" y="635"/>
                    <a:pt x="367" y="662"/>
                    <a:pt x="713" y="662"/>
                  </a:cubicBezTo>
                  <a:cubicBezTo>
                    <a:pt x="1277" y="662"/>
                    <a:pt x="2165" y="591"/>
                    <a:pt x="3043" y="244"/>
                  </a:cubicBezTo>
                  <a:cubicBezTo>
                    <a:pt x="3109" y="219"/>
                    <a:pt x="3139" y="145"/>
                    <a:pt x="3115" y="81"/>
                  </a:cubicBezTo>
                  <a:cubicBezTo>
                    <a:pt x="3095" y="31"/>
                    <a:pt x="3046" y="1"/>
                    <a:pt x="29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7896081" y="2899901"/>
              <a:ext cx="292582" cy="56202"/>
            </a:xfrm>
            <a:custGeom>
              <a:avLst/>
              <a:gdLst/>
              <a:ahLst/>
              <a:cxnLst/>
              <a:rect l="l" t="t" r="r" b="b"/>
              <a:pathLst>
                <a:path w="2806" h="539" extrusionOk="0">
                  <a:moveTo>
                    <a:pt x="143" y="1"/>
                  </a:moveTo>
                  <a:cubicBezTo>
                    <a:pt x="90" y="1"/>
                    <a:pt x="40" y="35"/>
                    <a:pt x="23" y="88"/>
                  </a:cubicBezTo>
                  <a:cubicBezTo>
                    <a:pt x="1" y="155"/>
                    <a:pt x="39" y="225"/>
                    <a:pt x="104" y="246"/>
                  </a:cubicBezTo>
                  <a:cubicBezTo>
                    <a:pt x="145" y="258"/>
                    <a:pt x="1045" y="539"/>
                    <a:pt x="2365" y="539"/>
                  </a:cubicBezTo>
                  <a:cubicBezTo>
                    <a:pt x="2467" y="539"/>
                    <a:pt x="2573" y="537"/>
                    <a:pt x="2682" y="533"/>
                  </a:cubicBezTo>
                  <a:cubicBezTo>
                    <a:pt x="2750" y="531"/>
                    <a:pt x="2805" y="473"/>
                    <a:pt x="2804" y="403"/>
                  </a:cubicBezTo>
                  <a:cubicBezTo>
                    <a:pt x="2801" y="337"/>
                    <a:pt x="2746" y="283"/>
                    <a:pt x="2680" y="283"/>
                  </a:cubicBezTo>
                  <a:cubicBezTo>
                    <a:pt x="2678" y="283"/>
                    <a:pt x="2676" y="283"/>
                    <a:pt x="2674" y="283"/>
                  </a:cubicBezTo>
                  <a:cubicBezTo>
                    <a:pt x="2574" y="286"/>
                    <a:pt x="2476" y="288"/>
                    <a:pt x="2379" y="288"/>
                  </a:cubicBezTo>
                  <a:cubicBezTo>
                    <a:pt x="1089" y="288"/>
                    <a:pt x="191" y="9"/>
                    <a:pt x="181" y="7"/>
                  </a:cubicBezTo>
                  <a:cubicBezTo>
                    <a:pt x="168" y="3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6675718" y="2806476"/>
              <a:ext cx="285178" cy="451489"/>
            </a:xfrm>
            <a:custGeom>
              <a:avLst/>
              <a:gdLst/>
              <a:ahLst/>
              <a:cxnLst/>
              <a:rect l="l" t="t" r="r" b="b"/>
              <a:pathLst>
                <a:path w="2735" h="4330" extrusionOk="0">
                  <a:moveTo>
                    <a:pt x="138" y="0"/>
                  </a:moveTo>
                  <a:cubicBezTo>
                    <a:pt x="130" y="0"/>
                    <a:pt x="122" y="1"/>
                    <a:pt x="114" y="3"/>
                  </a:cubicBezTo>
                  <a:cubicBezTo>
                    <a:pt x="46" y="16"/>
                    <a:pt x="1" y="81"/>
                    <a:pt x="14" y="149"/>
                  </a:cubicBezTo>
                  <a:cubicBezTo>
                    <a:pt x="34" y="248"/>
                    <a:pt x="486" y="2564"/>
                    <a:pt x="2515" y="4299"/>
                  </a:cubicBezTo>
                  <a:cubicBezTo>
                    <a:pt x="2538" y="4321"/>
                    <a:pt x="2567" y="4329"/>
                    <a:pt x="2596" y="4329"/>
                  </a:cubicBezTo>
                  <a:cubicBezTo>
                    <a:pt x="2632" y="4329"/>
                    <a:pt x="2667" y="4315"/>
                    <a:pt x="2691" y="4283"/>
                  </a:cubicBezTo>
                  <a:cubicBezTo>
                    <a:pt x="2734" y="4229"/>
                    <a:pt x="2728" y="4152"/>
                    <a:pt x="2676" y="4105"/>
                  </a:cubicBezTo>
                  <a:cubicBezTo>
                    <a:pt x="718" y="2432"/>
                    <a:pt x="264" y="126"/>
                    <a:pt x="261" y="103"/>
                  </a:cubicBezTo>
                  <a:cubicBezTo>
                    <a:pt x="250" y="43"/>
                    <a:pt x="196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6883943" y="2665608"/>
              <a:ext cx="290809" cy="295188"/>
            </a:xfrm>
            <a:custGeom>
              <a:avLst/>
              <a:gdLst/>
              <a:ahLst/>
              <a:cxnLst/>
              <a:rect l="l" t="t" r="r" b="b"/>
              <a:pathLst>
                <a:path w="2789" h="2831" extrusionOk="0">
                  <a:moveTo>
                    <a:pt x="2655" y="0"/>
                  </a:moveTo>
                  <a:cubicBezTo>
                    <a:pt x="2593" y="0"/>
                    <a:pt x="2539" y="46"/>
                    <a:pt x="2531" y="110"/>
                  </a:cubicBezTo>
                  <a:cubicBezTo>
                    <a:pt x="2313" y="1893"/>
                    <a:pt x="125" y="2578"/>
                    <a:pt x="103" y="2585"/>
                  </a:cubicBezTo>
                  <a:cubicBezTo>
                    <a:pt x="38" y="2605"/>
                    <a:pt x="0" y="2675"/>
                    <a:pt x="19" y="2742"/>
                  </a:cubicBezTo>
                  <a:cubicBezTo>
                    <a:pt x="36" y="2796"/>
                    <a:pt x="84" y="2831"/>
                    <a:pt x="140" y="2831"/>
                  </a:cubicBezTo>
                  <a:cubicBezTo>
                    <a:pt x="153" y="2831"/>
                    <a:pt x="164" y="2829"/>
                    <a:pt x="175" y="2828"/>
                  </a:cubicBezTo>
                  <a:cubicBezTo>
                    <a:pt x="270" y="2797"/>
                    <a:pt x="2540" y="2088"/>
                    <a:pt x="2780" y="141"/>
                  </a:cubicBezTo>
                  <a:cubicBezTo>
                    <a:pt x="2789" y="73"/>
                    <a:pt x="2741" y="10"/>
                    <a:pt x="2671" y="1"/>
                  </a:cubicBezTo>
                  <a:cubicBezTo>
                    <a:pt x="2665" y="1"/>
                    <a:pt x="2660" y="0"/>
                    <a:pt x="265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7091855" y="2566969"/>
              <a:ext cx="206350" cy="337939"/>
            </a:xfrm>
            <a:custGeom>
              <a:avLst/>
              <a:gdLst/>
              <a:ahLst/>
              <a:cxnLst/>
              <a:rect l="l" t="t" r="r" b="b"/>
              <a:pathLst>
                <a:path w="1979" h="3241" extrusionOk="0">
                  <a:moveTo>
                    <a:pt x="1719" y="1"/>
                  </a:moveTo>
                  <a:cubicBezTo>
                    <a:pt x="1717" y="1"/>
                    <a:pt x="1715" y="1"/>
                    <a:pt x="1714" y="1"/>
                  </a:cubicBezTo>
                  <a:cubicBezTo>
                    <a:pt x="1644" y="5"/>
                    <a:pt x="1593" y="66"/>
                    <a:pt x="1597" y="135"/>
                  </a:cubicBezTo>
                  <a:cubicBezTo>
                    <a:pt x="1718" y="1952"/>
                    <a:pt x="94" y="2999"/>
                    <a:pt x="78" y="3011"/>
                  </a:cubicBezTo>
                  <a:cubicBezTo>
                    <a:pt x="17" y="3047"/>
                    <a:pt x="1" y="3124"/>
                    <a:pt x="37" y="3182"/>
                  </a:cubicBezTo>
                  <a:cubicBezTo>
                    <a:pt x="63" y="3221"/>
                    <a:pt x="103" y="3240"/>
                    <a:pt x="145" y="3240"/>
                  </a:cubicBezTo>
                  <a:cubicBezTo>
                    <a:pt x="168" y="3240"/>
                    <a:pt x="190" y="3233"/>
                    <a:pt x="210" y="3221"/>
                  </a:cubicBezTo>
                  <a:cubicBezTo>
                    <a:pt x="283" y="3175"/>
                    <a:pt x="1978" y="2084"/>
                    <a:pt x="1847" y="117"/>
                  </a:cubicBezTo>
                  <a:cubicBezTo>
                    <a:pt x="1842" y="49"/>
                    <a:pt x="1785" y="1"/>
                    <a:pt x="17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6522339" y="2665399"/>
              <a:ext cx="201762" cy="465983"/>
            </a:xfrm>
            <a:custGeom>
              <a:avLst/>
              <a:gdLst/>
              <a:ahLst/>
              <a:cxnLst/>
              <a:rect l="l" t="t" r="r" b="b"/>
              <a:pathLst>
                <a:path w="1935" h="4469" extrusionOk="0">
                  <a:moveTo>
                    <a:pt x="135" y="1"/>
                  </a:moveTo>
                  <a:cubicBezTo>
                    <a:pt x="129" y="1"/>
                    <a:pt x="123" y="1"/>
                    <a:pt x="117" y="2"/>
                  </a:cubicBezTo>
                  <a:cubicBezTo>
                    <a:pt x="47" y="11"/>
                    <a:pt x="0" y="75"/>
                    <a:pt x="9" y="143"/>
                  </a:cubicBezTo>
                  <a:cubicBezTo>
                    <a:pt x="25" y="261"/>
                    <a:pt x="412" y="3060"/>
                    <a:pt x="1703" y="4429"/>
                  </a:cubicBezTo>
                  <a:cubicBezTo>
                    <a:pt x="1726" y="4455"/>
                    <a:pt x="1761" y="4468"/>
                    <a:pt x="1793" y="4468"/>
                  </a:cubicBezTo>
                  <a:cubicBezTo>
                    <a:pt x="1825" y="4468"/>
                    <a:pt x="1856" y="4458"/>
                    <a:pt x="1880" y="4433"/>
                  </a:cubicBezTo>
                  <a:cubicBezTo>
                    <a:pt x="1931" y="4387"/>
                    <a:pt x="1934" y="4307"/>
                    <a:pt x="1886" y="4256"/>
                  </a:cubicBezTo>
                  <a:cubicBezTo>
                    <a:pt x="650" y="2946"/>
                    <a:pt x="262" y="137"/>
                    <a:pt x="258" y="108"/>
                  </a:cubicBezTo>
                  <a:cubicBezTo>
                    <a:pt x="250" y="47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6802196" y="3239818"/>
              <a:ext cx="288724" cy="233252"/>
            </a:xfrm>
            <a:custGeom>
              <a:avLst/>
              <a:gdLst/>
              <a:ahLst/>
              <a:cxnLst/>
              <a:rect l="l" t="t" r="r" b="b"/>
              <a:pathLst>
                <a:path w="2769" h="2237" extrusionOk="0">
                  <a:moveTo>
                    <a:pt x="142" y="1"/>
                  </a:moveTo>
                  <a:cubicBezTo>
                    <a:pt x="124" y="1"/>
                    <a:pt x="105" y="5"/>
                    <a:pt x="88" y="13"/>
                  </a:cubicBezTo>
                  <a:cubicBezTo>
                    <a:pt x="25" y="43"/>
                    <a:pt x="0" y="120"/>
                    <a:pt x="29" y="181"/>
                  </a:cubicBezTo>
                  <a:cubicBezTo>
                    <a:pt x="57" y="237"/>
                    <a:pt x="711" y="1569"/>
                    <a:pt x="2584" y="2229"/>
                  </a:cubicBezTo>
                  <a:cubicBezTo>
                    <a:pt x="2599" y="2235"/>
                    <a:pt x="2612" y="2236"/>
                    <a:pt x="2626" y="2236"/>
                  </a:cubicBezTo>
                  <a:cubicBezTo>
                    <a:pt x="2677" y="2236"/>
                    <a:pt x="2726" y="2203"/>
                    <a:pt x="2744" y="2151"/>
                  </a:cubicBezTo>
                  <a:cubicBezTo>
                    <a:pt x="2769" y="2085"/>
                    <a:pt x="2734" y="2014"/>
                    <a:pt x="2668" y="1991"/>
                  </a:cubicBezTo>
                  <a:cubicBezTo>
                    <a:pt x="897" y="1367"/>
                    <a:pt x="261" y="85"/>
                    <a:pt x="255" y="72"/>
                  </a:cubicBezTo>
                  <a:cubicBezTo>
                    <a:pt x="234" y="28"/>
                    <a:pt x="189" y="1"/>
                    <a:pt x="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7015217" y="3287886"/>
              <a:ext cx="424379" cy="206350"/>
            </a:xfrm>
            <a:custGeom>
              <a:avLst/>
              <a:gdLst/>
              <a:ahLst/>
              <a:cxnLst/>
              <a:rect l="l" t="t" r="r" b="b"/>
              <a:pathLst>
                <a:path w="4070" h="1979" extrusionOk="0">
                  <a:moveTo>
                    <a:pt x="139" y="1"/>
                  </a:moveTo>
                  <a:cubicBezTo>
                    <a:pt x="109" y="1"/>
                    <a:pt x="78" y="12"/>
                    <a:pt x="54" y="34"/>
                  </a:cubicBezTo>
                  <a:cubicBezTo>
                    <a:pt x="3" y="82"/>
                    <a:pt x="0" y="162"/>
                    <a:pt x="47" y="212"/>
                  </a:cubicBezTo>
                  <a:cubicBezTo>
                    <a:pt x="102" y="271"/>
                    <a:pt x="1396" y="1639"/>
                    <a:pt x="3918" y="1978"/>
                  </a:cubicBezTo>
                  <a:cubicBezTo>
                    <a:pt x="3924" y="1979"/>
                    <a:pt x="3929" y="1979"/>
                    <a:pt x="3934" y="1979"/>
                  </a:cubicBezTo>
                  <a:cubicBezTo>
                    <a:pt x="3997" y="1979"/>
                    <a:pt x="4051" y="1934"/>
                    <a:pt x="4059" y="1870"/>
                  </a:cubicBezTo>
                  <a:cubicBezTo>
                    <a:pt x="4070" y="1800"/>
                    <a:pt x="4022" y="1738"/>
                    <a:pt x="3953" y="1727"/>
                  </a:cubicBezTo>
                  <a:cubicBezTo>
                    <a:pt x="1522" y="1405"/>
                    <a:pt x="246" y="55"/>
                    <a:pt x="233" y="41"/>
                  </a:cubicBezTo>
                  <a:cubicBezTo>
                    <a:pt x="208" y="14"/>
                    <a:pt x="173" y="1"/>
                    <a:pt x="1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7147952" y="3540217"/>
              <a:ext cx="408530" cy="115844"/>
            </a:xfrm>
            <a:custGeom>
              <a:avLst/>
              <a:gdLst/>
              <a:ahLst/>
              <a:cxnLst/>
              <a:rect l="l" t="t" r="r" b="b"/>
              <a:pathLst>
                <a:path w="3918" h="1111" extrusionOk="0">
                  <a:moveTo>
                    <a:pt x="144" y="1"/>
                  </a:moveTo>
                  <a:cubicBezTo>
                    <a:pt x="95" y="1"/>
                    <a:pt x="49" y="29"/>
                    <a:pt x="28" y="77"/>
                  </a:cubicBezTo>
                  <a:cubicBezTo>
                    <a:pt x="1" y="141"/>
                    <a:pt x="30" y="215"/>
                    <a:pt x="94" y="242"/>
                  </a:cubicBezTo>
                  <a:cubicBezTo>
                    <a:pt x="175" y="279"/>
                    <a:pt x="2122" y="1110"/>
                    <a:pt x="3790" y="1110"/>
                  </a:cubicBezTo>
                  <a:cubicBezTo>
                    <a:pt x="3861" y="1110"/>
                    <a:pt x="3918" y="1056"/>
                    <a:pt x="3918" y="985"/>
                  </a:cubicBezTo>
                  <a:cubicBezTo>
                    <a:pt x="3918" y="915"/>
                    <a:pt x="3861" y="860"/>
                    <a:pt x="3793" y="860"/>
                  </a:cubicBezTo>
                  <a:cubicBezTo>
                    <a:pt x="2176" y="860"/>
                    <a:pt x="213" y="20"/>
                    <a:pt x="194" y="11"/>
                  </a:cubicBezTo>
                  <a:cubicBezTo>
                    <a:pt x="178" y="4"/>
                    <a:pt x="161" y="1"/>
                    <a:pt x="14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7288089" y="3516757"/>
              <a:ext cx="287160" cy="49841"/>
            </a:xfrm>
            <a:custGeom>
              <a:avLst/>
              <a:gdLst/>
              <a:ahLst/>
              <a:cxnLst/>
              <a:rect l="l" t="t" r="r" b="b"/>
              <a:pathLst>
                <a:path w="2754" h="478" extrusionOk="0">
                  <a:moveTo>
                    <a:pt x="137" y="1"/>
                  </a:moveTo>
                  <a:cubicBezTo>
                    <a:pt x="80" y="1"/>
                    <a:pt x="27" y="41"/>
                    <a:pt x="15" y="99"/>
                  </a:cubicBezTo>
                  <a:cubicBezTo>
                    <a:pt x="0" y="168"/>
                    <a:pt x="44" y="235"/>
                    <a:pt x="111" y="249"/>
                  </a:cubicBezTo>
                  <a:cubicBezTo>
                    <a:pt x="160" y="259"/>
                    <a:pt x="1179" y="477"/>
                    <a:pt x="2145" y="477"/>
                  </a:cubicBezTo>
                  <a:cubicBezTo>
                    <a:pt x="2312" y="477"/>
                    <a:pt x="2475" y="473"/>
                    <a:pt x="2633" y="454"/>
                  </a:cubicBezTo>
                  <a:cubicBezTo>
                    <a:pt x="2703" y="448"/>
                    <a:pt x="2754" y="387"/>
                    <a:pt x="2747" y="318"/>
                  </a:cubicBezTo>
                  <a:cubicBezTo>
                    <a:pt x="2741" y="252"/>
                    <a:pt x="2686" y="205"/>
                    <a:pt x="2619" y="205"/>
                  </a:cubicBezTo>
                  <a:cubicBezTo>
                    <a:pt x="2616" y="205"/>
                    <a:pt x="2613" y="205"/>
                    <a:pt x="2610" y="206"/>
                  </a:cubicBezTo>
                  <a:cubicBezTo>
                    <a:pt x="2461" y="220"/>
                    <a:pt x="2305" y="226"/>
                    <a:pt x="2146" y="226"/>
                  </a:cubicBezTo>
                  <a:cubicBezTo>
                    <a:pt x="1202" y="226"/>
                    <a:pt x="175" y="7"/>
                    <a:pt x="163" y="4"/>
                  </a:cubicBezTo>
                  <a:cubicBezTo>
                    <a:pt x="154" y="2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7782428" y="2074819"/>
              <a:ext cx="26276" cy="569001"/>
            </a:xfrm>
            <a:custGeom>
              <a:avLst/>
              <a:gdLst/>
              <a:ahLst/>
              <a:cxnLst/>
              <a:rect l="l" t="t" r="r" b="b"/>
              <a:pathLst>
                <a:path w="252" h="545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5332"/>
                  </a:lnTo>
                  <a:cubicBezTo>
                    <a:pt x="0" y="5400"/>
                    <a:pt x="57" y="5457"/>
                    <a:pt x="125" y="5457"/>
                  </a:cubicBezTo>
                  <a:cubicBezTo>
                    <a:pt x="195" y="5457"/>
                    <a:pt x="252" y="5400"/>
                    <a:pt x="252" y="5332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7672633" y="2387105"/>
              <a:ext cx="26380" cy="548564"/>
            </a:xfrm>
            <a:custGeom>
              <a:avLst/>
              <a:gdLst/>
              <a:ahLst/>
              <a:cxnLst/>
              <a:rect l="l" t="t" r="r" b="b"/>
              <a:pathLst>
                <a:path w="253" h="5261" extrusionOk="0">
                  <a:moveTo>
                    <a:pt x="127" y="0"/>
                  </a:moveTo>
                  <a:cubicBezTo>
                    <a:pt x="57" y="0"/>
                    <a:pt x="1" y="57"/>
                    <a:pt x="1" y="127"/>
                  </a:cubicBezTo>
                  <a:lnTo>
                    <a:pt x="1" y="5135"/>
                  </a:lnTo>
                  <a:cubicBezTo>
                    <a:pt x="1" y="5204"/>
                    <a:pt x="57" y="5260"/>
                    <a:pt x="127" y="5260"/>
                  </a:cubicBezTo>
                  <a:cubicBezTo>
                    <a:pt x="196" y="5260"/>
                    <a:pt x="252" y="5204"/>
                    <a:pt x="252" y="5135"/>
                  </a:cubicBezTo>
                  <a:lnTo>
                    <a:pt x="252" y="127"/>
                  </a:lnTo>
                  <a:cubicBezTo>
                    <a:pt x="252" y="57"/>
                    <a:pt x="196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3"/>
            <p:cNvSpPr/>
            <p:nvPr/>
          </p:nvSpPr>
          <p:spPr>
            <a:xfrm>
              <a:off x="7790456" y="2748815"/>
              <a:ext cx="26172" cy="307805"/>
            </a:xfrm>
            <a:custGeom>
              <a:avLst/>
              <a:gdLst/>
              <a:ahLst/>
              <a:cxnLst/>
              <a:rect l="l" t="t" r="r" b="b"/>
              <a:pathLst>
                <a:path w="251" h="2952" extrusionOk="0">
                  <a:moveTo>
                    <a:pt x="125" y="0"/>
                  </a:moveTo>
                  <a:cubicBezTo>
                    <a:pt x="56" y="0"/>
                    <a:pt x="0" y="57"/>
                    <a:pt x="0" y="127"/>
                  </a:cubicBezTo>
                  <a:lnTo>
                    <a:pt x="0" y="2827"/>
                  </a:lnTo>
                  <a:cubicBezTo>
                    <a:pt x="0" y="2896"/>
                    <a:pt x="56" y="2952"/>
                    <a:pt x="125" y="2952"/>
                  </a:cubicBezTo>
                  <a:cubicBezTo>
                    <a:pt x="194" y="2952"/>
                    <a:pt x="250" y="2896"/>
                    <a:pt x="250" y="2827"/>
                  </a:cubicBezTo>
                  <a:lnTo>
                    <a:pt x="250" y="127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3"/>
            <p:cNvSpPr/>
            <p:nvPr/>
          </p:nvSpPr>
          <p:spPr>
            <a:xfrm>
              <a:off x="7613095" y="3017099"/>
              <a:ext cx="26172" cy="311350"/>
            </a:xfrm>
            <a:custGeom>
              <a:avLst/>
              <a:gdLst/>
              <a:ahLst/>
              <a:cxnLst/>
              <a:rect l="l" t="t" r="r" b="b"/>
              <a:pathLst>
                <a:path w="251" h="2986" extrusionOk="0">
                  <a:moveTo>
                    <a:pt x="125" y="1"/>
                  </a:moveTo>
                  <a:cubicBezTo>
                    <a:pt x="56" y="1"/>
                    <a:pt x="0" y="57"/>
                    <a:pt x="0" y="127"/>
                  </a:cubicBezTo>
                  <a:lnTo>
                    <a:pt x="0" y="2860"/>
                  </a:lnTo>
                  <a:cubicBezTo>
                    <a:pt x="0" y="2929"/>
                    <a:pt x="56" y="2985"/>
                    <a:pt x="125" y="2985"/>
                  </a:cubicBezTo>
                  <a:cubicBezTo>
                    <a:pt x="194" y="2985"/>
                    <a:pt x="250" y="2929"/>
                    <a:pt x="250" y="2860"/>
                  </a:cubicBezTo>
                  <a:lnTo>
                    <a:pt x="250" y="127"/>
                  </a:lnTo>
                  <a:cubicBezTo>
                    <a:pt x="250" y="57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3"/>
            <p:cNvSpPr/>
            <p:nvPr/>
          </p:nvSpPr>
          <p:spPr>
            <a:xfrm>
              <a:off x="7716113" y="3104998"/>
              <a:ext cx="26276" cy="471300"/>
            </a:xfrm>
            <a:custGeom>
              <a:avLst/>
              <a:gdLst/>
              <a:ahLst/>
              <a:cxnLst/>
              <a:rect l="l" t="t" r="r" b="b"/>
              <a:pathLst>
                <a:path w="252" h="4520" extrusionOk="0">
                  <a:moveTo>
                    <a:pt x="126" y="1"/>
                  </a:moveTo>
                  <a:cubicBezTo>
                    <a:pt x="56" y="1"/>
                    <a:pt x="1" y="58"/>
                    <a:pt x="1" y="127"/>
                  </a:cubicBezTo>
                  <a:lnTo>
                    <a:pt x="1" y="4394"/>
                  </a:lnTo>
                  <a:cubicBezTo>
                    <a:pt x="1" y="4463"/>
                    <a:pt x="56" y="4520"/>
                    <a:pt x="126" y="4520"/>
                  </a:cubicBezTo>
                  <a:cubicBezTo>
                    <a:pt x="194" y="4520"/>
                    <a:pt x="251" y="4463"/>
                    <a:pt x="251" y="4394"/>
                  </a:cubicBezTo>
                  <a:lnTo>
                    <a:pt x="251" y="127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3"/>
            <p:cNvSpPr/>
            <p:nvPr/>
          </p:nvSpPr>
          <p:spPr>
            <a:xfrm>
              <a:off x="7790456" y="3327613"/>
              <a:ext cx="26172" cy="264637"/>
            </a:xfrm>
            <a:custGeom>
              <a:avLst/>
              <a:gdLst/>
              <a:ahLst/>
              <a:cxnLst/>
              <a:rect l="l" t="t" r="r" b="b"/>
              <a:pathLst>
                <a:path w="251" h="2538" extrusionOk="0">
                  <a:moveTo>
                    <a:pt x="125" y="0"/>
                  </a:moveTo>
                  <a:cubicBezTo>
                    <a:pt x="56" y="0"/>
                    <a:pt x="0" y="57"/>
                    <a:pt x="0" y="125"/>
                  </a:cubicBezTo>
                  <a:lnTo>
                    <a:pt x="0" y="2412"/>
                  </a:lnTo>
                  <a:cubicBezTo>
                    <a:pt x="0" y="2480"/>
                    <a:pt x="56" y="2537"/>
                    <a:pt x="125" y="2537"/>
                  </a:cubicBezTo>
                  <a:cubicBezTo>
                    <a:pt x="194" y="2537"/>
                    <a:pt x="250" y="2480"/>
                    <a:pt x="250" y="2412"/>
                  </a:cubicBezTo>
                  <a:lnTo>
                    <a:pt x="250" y="125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3"/>
            <p:cNvSpPr/>
            <p:nvPr/>
          </p:nvSpPr>
          <p:spPr>
            <a:xfrm>
              <a:off x="7633845" y="3581925"/>
              <a:ext cx="26380" cy="335332"/>
            </a:xfrm>
            <a:custGeom>
              <a:avLst/>
              <a:gdLst/>
              <a:ahLst/>
              <a:cxnLst/>
              <a:rect l="l" t="t" r="r" b="b"/>
              <a:pathLst>
                <a:path w="253" h="3216" extrusionOk="0">
                  <a:moveTo>
                    <a:pt x="126" y="1"/>
                  </a:moveTo>
                  <a:cubicBezTo>
                    <a:pt x="57" y="1"/>
                    <a:pt x="1" y="56"/>
                    <a:pt x="1" y="126"/>
                  </a:cubicBezTo>
                  <a:lnTo>
                    <a:pt x="1" y="3090"/>
                  </a:lnTo>
                  <a:cubicBezTo>
                    <a:pt x="1" y="3159"/>
                    <a:pt x="57" y="3215"/>
                    <a:pt x="126" y="3215"/>
                  </a:cubicBezTo>
                  <a:cubicBezTo>
                    <a:pt x="195" y="3215"/>
                    <a:pt x="252" y="3159"/>
                    <a:pt x="252" y="3090"/>
                  </a:cubicBezTo>
                  <a:lnTo>
                    <a:pt x="252" y="126"/>
                  </a:lnTo>
                  <a:cubicBezTo>
                    <a:pt x="252" y="56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3"/>
            <p:cNvSpPr/>
            <p:nvPr/>
          </p:nvSpPr>
          <p:spPr>
            <a:xfrm>
              <a:off x="7716113" y="3773884"/>
              <a:ext cx="26276" cy="361817"/>
            </a:xfrm>
            <a:custGeom>
              <a:avLst/>
              <a:gdLst/>
              <a:ahLst/>
              <a:cxnLst/>
              <a:rect l="l" t="t" r="r" b="b"/>
              <a:pathLst>
                <a:path w="252" h="3470" extrusionOk="0">
                  <a:moveTo>
                    <a:pt x="126" y="0"/>
                  </a:moveTo>
                  <a:cubicBezTo>
                    <a:pt x="56" y="0"/>
                    <a:pt x="1" y="56"/>
                    <a:pt x="1" y="125"/>
                  </a:cubicBezTo>
                  <a:lnTo>
                    <a:pt x="1" y="3344"/>
                  </a:lnTo>
                  <a:cubicBezTo>
                    <a:pt x="1" y="3413"/>
                    <a:pt x="56" y="3469"/>
                    <a:pt x="126" y="3469"/>
                  </a:cubicBezTo>
                  <a:cubicBezTo>
                    <a:pt x="194" y="3469"/>
                    <a:pt x="251" y="3413"/>
                    <a:pt x="251" y="3344"/>
                  </a:cubicBezTo>
                  <a:lnTo>
                    <a:pt x="251" y="125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3"/>
            <p:cNvSpPr/>
            <p:nvPr/>
          </p:nvSpPr>
          <p:spPr>
            <a:xfrm>
              <a:off x="7795878" y="3679417"/>
              <a:ext cx="26172" cy="288411"/>
            </a:xfrm>
            <a:custGeom>
              <a:avLst/>
              <a:gdLst/>
              <a:ahLst/>
              <a:cxnLst/>
              <a:rect l="l" t="t" r="r" b="b"/>
              <a:pathLst>
                <a:path w="251" h="2766" extrusionOk="0">
                  <a:moveTo>
                    <a:pt x="126" y="1"/>
                  </a:moveTo>
                  <a:cubicBezTo>
                    <a:pt x="57" y="1"/>
                    <a:pt x="1" y="57"/>
                    <a:pt x="1" y="126"/>
                  </a:cubicBezTo>
                  <a:lnTo>
                    <a:pt x="1" y="2639"/>
                  </a:lnTo>
                  <a:cubicBezTo>
                    <a:pt x="1" y="2709"/>
                    <a:pt x="57" y="2766"/>
                    <a:pt x="126" y="2766"/>
                  </a:cubicBezTo>
                  <a:cubicBezTo>
                    <a:pt x="196" y="2766"/>
                    <a:pt x="251" y="2709"/>
                    <a:pt x="251" y="2639"/>
                  </a:cubicBezTo>
                  <a:lnTo>
                    <a:pt x="251" y="126"/>
                  </a:lnTo>
                  <a:cubicBezTo>
                    <a:pt x="251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3"/>
            <p:cNvSpPr/>
            <p:nvPr/>
          </p:nvSpPr>
          <p:spPr>
            <a:xfrm>
              <a:off x="7649172" y="4034974"/>
              <a:ext cx="26276" cy="361921"/>
            </a:xfrm>
            <a:custGeom>
              <a:avLst/>
              <a:gdLst/>
              <a:ahLst/>
              <a:cxnLst/>
              <a:rect l="l" t="t" r="r" b="b"/>
              <a:pathLst>
                <a:path w="252" h="3471" extrusionOk="0">
                  <a:moveTo>
                    <a:pt x="127" y="0"/>
                  </a:moveTo>
                  <a:cubicBezTo>
                    <a:pt x="57" y="0"/>
                    <a:pt x="0" y="57"/>
                    <a:pt x="0" y="126"/>
                  </a:cubicBezTo>
                  <a:lnTo>
                    <a:pt x="0" y="3344"/>
                  </a:lnTo>
                  <a:cubicBezTo>
                    <a:pt x="0" y="3414"/>
                    <a:pt x="57" y="3470"/>
                    <a:pt x="127" y="3470"/>
                  </a:cubicBezTo>
                  <a:cubicBezTo>
                    <a:pt x="195" y="3470"/>
                    <a:pt x="252" y="3414"/>
                    <a:pt x="252" y="3344"/>
                  </a:cubicBezTo>
                  <a:lnTo>
                    <a:pt x="252" y="126"/>
                  </a:lnTo>
                  <a:cubicBezTo>
                    <a:pt x="252" y="57"/>
                    <a:pt x="195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3"/>
            <p:cNvSpPr/>
            <p:nvPr/>
          </p:nvSpPr>
          <p:spPr>
            <a:xfrm>
              <a:off x="7782428" y="4128191"/>
              <a:ext cx="26276" cy="225953"/>
            </a:xfrm>
            <a:custGeom>
              <a:avLst/>
              <a:gdLst/>
              <a:ahLst/>
              <a:cxnLst/>
              <a:rect l="l" t="t" r="r" b="b"/>
              <a:pathLst>
                <a:path w="252" h="216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41"/>
                  </a:lnTo>
                  <a:cubicBezTo>
                    <a:pt x="0" y="2111"/>
                    <a:pt x="57" y="2166"/>
                    <a:pt x="125" y="2166"/>
                  </a:cubicBezTo>
                  <a:cubicBezTo>
                    <a:pt x="195" y="2166"/>
                    <a:pt x="252" y="2111"/>
                    <a:pt x="252" y="204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3"/>
            <p:cNvSpPr/>
            <p:nvPr/>
          </p:nvSpPr>
          <p:spPr>
            <a:xfrm>
              <a:off x="6345394" y="203919"/>
              <a:ext cx="2768056" cy="1791046"/>
            </a:xfrm>
            <a:custGeom>
              <a:avLst/>
              <a:gdLst/>
              <a:ahLst/>
              <a:cxnLst/>
              <a:rect l="l" t="t" r="r" b="b"/>
              <a:pathLst>
                <a:path w="26547" h="17177" extrusionOk="0">
                  <a:moveTo>
                    <a:pt x="13272" y="1"/>
                  </a:moveTo>
                  <a:cubicBezTo>
                    <a:pt x="5943" y="1"/>
                    <a:pt x="1" y="5941"/>
                    <a:pt x="1" y="13272"/>
                  </a:cubicBezTo>
                  <a:cubicBezTo>
                    <a:pt x="1" y="14631"/>
                    <a:pt x="206" y="15943"/>
                    <a:pt x="587" y="17177"/>
                  </a:cubicBezTo>
                  <a:lnTo>
                    <a:pt x="2717" y="17177"/>
                  </a:lnTo>
                  <a:cubicBezTo>
                    <a:pt x="2166" y="14081"/>
                    <a:pt x="3871" y="11863"/>
                    <a:pt x="3871" y="11863"/>
                  </a:cubicBezTo>
                  <a:lnTo>
                    <a:pt x="3871" y="11863"/>
                  </a:lnTo>
                  <a:cubicBezTo>
                    <a:pt x="3044" y="13696"/>
                    <a:pt x="3479" y="16036"/>
                    <a:pt x="3777" y="17177"/>
                  </a:cubicBezTo>
                  <a:lnTo>
                    <a:pt x="6315" y="17177"/>
                  </a:lnTo>
                  <a:cubicBezTo>
                    <a:pt x="6199" y="16398"/>
                    <a:pt x="6158" y="15053"/>
                    <a:pt x="7012" y="14067"/>
                  </a:cubicBezTo>
                  <a:lnTo>
                    <a:pt x="7012" y="14067"/>
                  </a:lnTo>
                  <a:cubicBezTo>
                    <a:pt x="7011" y="14067"/>
                    <a:pt x="6744" y="15710"/>
                    <a:pt x="7279" y="17177"/>
                  </a:cubicBezTo>
                  <a:lnTo>
                    <a:pt x="10011" y="17177"/>
                  </a:lnTo>
                  <a:cubicBezTo>
                    <a:pt x="9960" y="16545"/>
                    <a:pt x="10012" y="15570"/>
                    <a:pt x="10601" y="14647"/>
                  </a:cubicBezTo>
                  <a:lnTo>
                    <a:pt x="10601" y="14647"/>
                  </a:lnTo>
                  <a:cubicBezTo>
                    <a:pt x="10601" y="14648"/>
                    <a:pt x="10364" y="15965"/>
                    <a:pt x="10781" y="17177"/>
                  </a:cubicBezTo>
                  <a:lnTo>
                    <a:pt x="15767" y="17177"/>
                  </a:lnTo>
                  <a:cubicBezTo>
                    <a:pt x="16184" y="15965"/>
                    <a:pt x="15947" y="14648"/>
                    <a:pt x="15947" y="14647"/>
                  </a:cubicBezTo>
                  <a:lnTo>
                    <a:pt x="15947" y="14647"/>
                  </a:lnTo>
                  <a:cubicBezTo>
                    <a:pt x="16536" y="15570"/>
                    <a:pt x="16588" y="16545"/>
                    <a:pt x="16537" y="17177"/>
                  </a:cubicBezTo>
                  <a:lnTo>
                    <a:pt x="19269" y="17177"/>
                  </a:lnTo>
                  <a:cubicBezTo>
                    <a:pt x="19804" y="15709"/>
                    <a:pt x="19691" y="14751"/>
                    <a:pt x="19691" y="14750"/>
                  </a:cubicBezTo>
                  <a:lnTo>
                    <a:pt x="19691" y="14750"/>
                  </a:lnTo>
                  <a:cubicBezTo>
                    <a:pt x="20108" y="15562"/>
                    <a:pt x="20350" y="16395"/>
                    <a:pt x="20232" y="17177"/>
                  </a:cubicBezTo>
                  <a:lnTo>
                    <a:pt x="22555" y="17177"/>
                  </a:lnTo>
                  <a:cubicBezTo>
                    <a:pt x="22802" y="16414"/>
                    <a:pt x="23119" y="15726"/>
                    <a:pt x="22920" y="13842"/>
                  </a:cubicBezTo>
                  <a:lnTo>
                    <a:pt x="22920" y="13842"/>
                  </a:lnTo>
                  <a:cubicBezTo>
                    <a:pt x="22920" y="13842"/>
                    <a:pt x="23919" y="15456"/>
                    <a:pt x="23587" y="17177"/>
                  </a:cubicBezTo>
                  <a:lnTo>
                    <a:pt x="25960" y="17177"/>
                  </a:lnTo>
                  <a:cubicBezTo>
                    <a:pt x="26340" y="15941"/>
                    <a:pt x="26546" y="14631"/>
                    <a:pt x="26546" y="13272"/>
                  </a:cubicBezTo>
                  <a:cubicBezTo>
                    <a:pt x="26542" y="5944"/>
                    <a:pt x="20601" y="1"/>
                    <a:pt x="13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3"/>
            <p:cNvSpPr/>
            <p:nvPr/>
          </p:nvSpPr>
          <p:spPr>
            <a:xfrm>
              <a:off x="8033507" y="237910"/>
              <a:ext cx="545228" cy="1757054"/>
            </a:xfrm>
            <a:custGeom>
              <a:avLst/>
              <a:gdLst/>
              <a:ahLst/>
              <a:cxnLst/>
              <a:rect l="l" t="t" r="r" b="b"/>
              <a:pathLst>
                <a:path w="5229" h="16851" extrusionOk="0">
                  <a:moveTo>
                    <a:pt x="0" y="0"/>
                  </a:moveTo>
                  <a:lnTo>
                    <a:pt x="0" y="0"/>
                  </a:lnTo>
                  <a:cubicBezTo>
                    <a:pt x="833" y="2078"/>
                    <a:pt x="3203" y="8450"/>
                    <a:pt x="3609" y="14651"/>
                  </a:cubicBezTo>
                  <a:cubicBezTo>
                    <a:pt x="3955" y="15391"/>
                    <a:pt x="4148" y="16144"/>
                    <a:pt x="4040" y="16851"/>
                  </a:cubicBezTo>
                  <a:lnTo>
                    <a:pt x="5138" y="16851"/>
                  </a:lnTo>
                  <a:cubicBezTo>
                    <a:pt x="5212" y="14890"/>
                    <a:pt x="5228" y="7232"/>
                    <a:pt x="1438" y="409"/>
                  </a:cubicBezTo>
                  <a:cubicBezTo>
                    <a:pt x="971" y="248"/>
                    <a:pt x="491" y="10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3"/>
            <p:cNvSpPr/>
            <p:nvPr/>
          </p:nvSpPr>
          <p:spPr>
            <a:xfrm>
              <a:off x="8209930" y="289732"/>
              <a:ext cx="530839" cy="1705232"/>
            </a:xfrm>
            <a:custGeom>
              <a:avLst/>
              <a:gdLst/>
              <a:ahLst/>
              <a:cxnLst/>
              <a:rect l="l" t="t" r="r" b="b"/>
              <a:pathLst>
                <a:path w="5091" h="16354" extrusionOk="0">
                  <a:moveTo>
                    <a:pt x="0" y="1"/>
                  </a:moveTo>
                  <a:lnTo>
                    <a:pt x="0" y="1"/>
                  </a:lnTo>
                  <a:cubicBezTo>
                    <a:pt x="1440" y="1930"/>
                    <a:pt x="4632" y="7277"/>
                    <a:pt x="4286" y="16354"/>
                  </a:cubicBezTo>
                  <a:lnTo>
                    <a:pt x="4669" y="16354"/>
                  </a:lnTo>
                  <a:cubicBezTo>
                    <a:pt x="4846" y="15809"/>
                    <a:pt x="5058" y="15298"/>
                    <a:pt x="5090" y="14364"/>
                  </a:cubicBezTo>
                  <a:cubicBezTo>
                    <a:pt x="5089" y="14099"/>
                    <a:pt x="5086" y="13817"/>
                    <a:pt x="5074" y="13519"/>
                  </a:cubicBezTo>
                  <a:cubicBezTo>
                    <a:pt x="5064" y="13360"/>
                    <a:pt x="5051" y="13198"/>
                    <a:pt x="5032" y="13019"/>
                  </a:cubicBezTo>
                  <a:lnTo>
                    <a:pt x="5032" y="13019"/>
                  </a:lnTo>
                  <a:cubicBezTo>
                    <a:pt x="5032" y="13019"/>
                    <a:pt x="5044" y="13035"/>
                    <a:pt x="5057" y="13059"/>
                  </a:cubicBezTo>
                  <a:cubicBezTo>
                    <a:pt x="4907" y="9851"/>
                    <a:pt x="4172" y="5169"/>
                    <a:pt x="1594" y="717"/>
                  </a:cubicBezTo>
                  <a:cubicBezTo>
                    <a:pt x="1082" y="444"/>
                    <a:pt x="550" y="20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3"/>
            <p:cNvSpPr/>
            <p:nvPr/>
          </p:nvSpPr>
          <p:spPr>
            <a:xfrm>
              <a:off x="6550074" y="432268"/>
              <a:ext cx="418018" cy="1562903"/>
            </a:xfrm>
            <a:custGeom>
              <a:avLst/>
              <a:gdLst/>
              <a:ahLst/>
              <a:cxnLst/>
              <a:rect l="l" t="t" r="r" b="b"/>
              <a:pathLst>
                <a:path w="4009" h="14989" extrusionOk="0">
                  <a:moveTo>
                    <a:pt x="4009" y="0"/>
                  </a:moveTo>
                  <a:lnTo>
                    <a:pt x="4009" y="0"/>
                  </a:lnTo>
                  <a:cubicBezTo>
                    <a:pt x="3262" y="495"/>
                    <a:pt x="2565" y="1060"/>
                    <a:pt x="1933" y="1691"/>
                  </a:cubicBezTo>
                  <a:cubicBezTo>
                    <a:pt x="1017" y="4579"/>
                    <a:pt x="1" y="9341"/>
                    <a:pt x="684" y="14988"/>
                  </a:cubicBezTo>
                  <a:lnTo>
                    <a:pt x="754" y="14988"/>
                  </a:lnTo>
                  <a:cubicBezTo>
                    <a:pt x="203" y="11891"/>
                    <a:pt x="1908" y="9673"/>
                    <a:pt x="1908" y="9673"/>
                  </a:cubicBezTo>
                  <a:lnTo>
                    <a:pt x="1908" y="9673"/>
                  </a:lnTo>
                  <a:cubicBezTo>
                    <a:pt x="1081" y="11506"/>
                    <a:pt x="1516" y="13846"/>
                    <a:pt x="1814" y="14987"/>
                  </a:cubicBezTo>
                  <a:lnTo>
                    <a:pt x="2235" y="14987"/>
                  </a:lnTo>
                  <a:cubicBezTo>
                    <a:pt x="1854" y="12014"/>
                    <a:pt x="1359" y="5080"/>
                    <a:pt x="400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3"/>
            <p:cNvSpPr/>
            <p:nvPr/>
          </p:nvSpPr>
          <p:spPr>
            <a:xfrm>
              <a:off x="7887426" y="213199"/>
              <a:ext cx="459518" cy="1781974"/>
            </a:xfrm>
            <a:custGeom>
              <a:avLst/>
              <a:gdLst/>
              <a:ahLst/>
              <a:cxnLst/>
              <a:rect l="l" t="t" r="r" b="b"/>
              <a:pathLst>
                <a:path w="4407" h="17090" extrusionOk="0">
                  <a:moveTo>
                    <a:pt x="1" y="0"/>
                  </a:moveTo>
                  <a:cubicBezTo>
                    <a:pt x="713" y="2202"/>
                    <a:pt x="3048" y="10108"/>
                    <a:pt x="2366" y="17089"/>
                  </a:cubicBezTo>
                  <a:lnTo>
                    <a:pt x="3681" y="17089"/>
                  </a:lnTo>
                  <a:cubicBezTo>
                    <a:pt x="3987" y="14718"/>
                    <a:pt x="4406" y="8205"/>
                    <a:pt x="1379" y="233"/>
                  </a:cubicBezTo>
                  <a:cubicBezTo>
                    <a:pt x="927" y="134"/>
                    <a:pt x="468" y="5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3"/>
            <p:cNvSpPr/>
            <p:nvPr/>
          </p:nvSpPr>
          <p:spPr>
            <a:xfrm>
              <a:off x="7582127" y="203919"/>
              <a:ext cx="234190" cy="1791254"/>
            </a:xfrm>
            <a:custGeom>
              <a:avLst/>
              <a:gdLst/>
              <a:ahLst/>
              <a:cxnLst/>
              <a:rect l="l" t="t" r="r" b="b"/>
              <a:pathLst>
                <a:path w="2246" h="17179" extrusionOk="0">
                  <a:moveTo>
                    <a:pt x="1411" y="1"/>
                  </a:moveTo>
                  <a:cubicBezTo>
                    <a:pt x="1392" y="1"/>
                    <a:pt x="1376" y="2"/>
                    <a:pt x="1359" y="2"/>
                  </a:cubicBezTo>
                  <a:cubicBezTo>
                    <a:pt x="1100" y="1892"/>
                    <a:pt x="1" y="10507"/>
                    <a:pt x="373" y="17178"/>
                  </a:cubicBezTo>
                  <a:lnTo>
                    <a:pt x="1476" y="17178"/>
                  </a:lnTo>
                  <a:cubicBezTo>
                    <a:pt x="1674" y="14131"/>
                    <a:pt x="2246" y="4640"/>
                    <a:pt x="1977" y="15"/>
                  </a:cubicBezTo>
                  <a:cubicBezTo>
                    <a:pt x="1789" y="8"/>
                    <a:pt x="1600" y="1"/>
                    <a:pt x="141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3"/>
            <p:cNvSpPr/>
            <p:nvPr/>
          </p:nvSpPr>
          <p:spPr>
            <a:xfrm>
              <a:off x="8437966" y="399319"/>
              <a:ext cx="644597" cy="1595852"/>
            </a:xfrm>
            <a:custGeom>
              <a:avLst/>
              <a:gdLst/>
              <a:ahLst/>
              <a:cxnLst/>
              <a:rect l="l" t="t" r="r" b="b"/>
              <a:pathLst>
                <a:path w="6182" h="15305" extrusionOk="0">
                  <a:moveTo>
                    <a:pt x="0" y="1"/>
                  </a:moveTo>
                  <a:cubicBezTo>
                    <a:pt x="1687" y="2199"/>
                    <a:pt x="4450" y="7125"/>
                    <a:pt x="3940" y="15304"/>
                  </a:cubicBezTo>
                  <a:lnTo>
                    <a:pt x="5186" y="15304"/>
                  </a:lnTo>
                  <a:cubicBezTo>
                    <a:pt x="5488" y="13637"/>
                    <a:pt x="6182" y="7852"/>
                    <a:pt x="2690" y="2123"/>
                  </a:cubicBezTo>
                  <a:cubicBezTo>
                    <a:pt x="1890" y="1305"/>
                    <a:pt x="987" y="59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3"/>
            <p:cNvSpPr/>
            <p:nvPr/>
          </p:nvSpPr>
          <p:spPr>
            <a:xfrm>
              <a:off x="6790622" y="229152"/>
              <a:ext cx="676399" cy="1766021"/>
            </a:xfrm>
            <a:custGeom>
              <a:avLst/>
              <a:gdLst/>
              <a:ahLst/>
              <a:cxnLst/>
              <a:rect l="l" t="t" r="r" b="b"/>
              <a:pathLst>
                <a:path w="6487" h="16937" extrusionOk="0">
                  <a:moveTo>
                    <a:pt x="6487" y="0"/>
                  </a:moveTo>
                  <a:cubicBezTo>
                    <a:pt x="4922" y="301"/>
                    <a:pt x="3455" y="872"/>
                    <a:pt x="2138" y="1671"/>
                  </a:cubicBezTo>
                  <a:cubicBezTo>
                    <a:pt x="1295" y="3953"/>
                    <a:pt x="1" y="9026"/>
                    <a:pt x="1040" y="16936"/>
                  </a:cubicBezTo>
                  <a:lnTo>
                    <a:pt x="2045" y="16936"/>
                  </a:lnTo>
                  <a:cubicBezTo>
                    <a:pt x="1936" y="16214"/>
                    <a:pt x="1895" y="15003"/>
                    <a:pt x="2570" y="14045"/>
                  </a:cubicBezTo>
                  <a:cubicBezTo>
                    <a:pt x="2710" y="10459"/>
                    <a:pt x="3519" y="5219"/>
                    <a:pt x="648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3"/>
            <p:cNvSpPr/>
            <p:nvPr/>
          </p:nvSpPr>
          <p:spPr>
            <a:xfrm>
              <a:off x="6345394" y="816813"/>
              <a:ext cx="234816" cy="1178147"/>
            </a:xfrm>
            <a:custGeom>
              <a:avLst/>
              <a:gdLst/>
              <a:ahLst/>
              <a:cxnLst/>
              <a:rect l="l" t="t" r="r" b="b"/>
              <a:pathLst>
                <a:path w="2252" h="11299" extrusionOk="0">
                  <a:moveTo>
                    <a:pt x="2251" y="1"/>
                  </a:moveTo>
                  <a:cubicBezTo>
                    <a:pt x="832" y="2113"/>
                    <a:pt x="1" y="4656"/>
                    <a:pt x="1" y="7394"/>
                  </a:cubicBezTo>
                  <a:cubicBezTo>
                    <a:pt x="1" y="8753"/>
                    <a:pt x="207" y="10065"/>
                    <a:pt x="587" y="11299"/>
                  </a:cubicBezTo>
                  <a:lnTo>
                    <a:pt x="1626" y="11299"/>
                  </a:lnTo>
                  <a:cubicBezTo>
                    <a:pt x="1292" y="8986"/>
                    <a:pt x="892" y="4278"/>
                    <a:pt x="2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3"/>
            <p:cNvSpPr/>
            <p:nvPr/>
          </p:nvSpPr>
          <p:spPr>
            <a:xfrm>
              <a:off x="7790769" y="205587"/>
              <a:ext cx="240551" cy="1789586"/>
            </a:xfrm>
            <a:custGeom>
              <a:avLst/>
              <a:gdLst/>
              <a:ahLst/>
              <a:cxnLst/>
              <a:rect l="l" t="t" r="r" b="b"/>
              <a:pathLst>
                <a:path w="2307" h="17163" extrusionOk="0">
                  <a:moveTo>
                    <a:pt x="0" y="1"/>
                  </a:moveTo>
                  <a:cubicBezTo>
                    <a:pt x="252" y="2179"/>
                    <a:pt x="1200" y="11316"/>
                    <a:pt x="231" y="17162"/>
                  </a:cubicBezTo>
                  <a:lnTo>
                    <a:pt x="1408" y="17162"/>
                  </a:lnTo>
                  <a:cubicBezTo>
                    <a:pt x="1693" y="14516"/>
                    <a:pt x="2306" y="6898"/>
                    <a:pt x="858" y="66"/>
                  </a:cubicBezTo>
                  <a:cubicBezTo>
                    <a:pt x="575" y="36"/>
                    <a:pt x="290" y="1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3"/>
            <p:cNvSpPr/>
            <p:nvPr/>
          </p:nvSpPr>
          <p:spPr>
            <a:xfrm>
              <a:off x="7293928" y="204544"/>
              <a:ext cx="419270" cy="1790629"/>
            </a:xfrm>
            <a:custGeom>
              <a:avLst/>
              <a:gdLst/>
              <a:ahLst/>
              <a:cxnLst/>
              <a:rect l="l" t="t" r="r" b="b"/>
              <a:pathLst>
                <a:path w="4021" h="17173" extrusionOk="0">
                  <a:moveTo>
                    <a:pt x="4021" y="0"/>
                  </a:moveTo>
                  <a:lnTo>
                    <a:pt x="4021" y="0"/>
                  </a:lnTo>
                  <a:cubicBezTo>
                    <a:pt x="3784" y="2"/>
                    <a:pt x="3551" y="11"/>
                    <a:pt x="3319" y="28"/>
                  </a:cubicBezTo>
                  <a:cubicBezTo>
                    <a:pt x="2548" y="2023"/>
                    <a:pt x="1" y="9345"/>
                    <a:pt x="641" y="17172"/>
                  </a:cubicBezTo>
                  <a:lnTo>
                    <a:pt x="912" y="17172"/>
                  </a:lnTo>
                  <a:cubicBezTo>
                    <a:pt x="862" y="16540"/>
                    <a:pt x="914" y="15566"/>
                    <a:pt x="1503" y="14643"/>
                  </a:cubicBezTo>
                  <a:lnTo>
                    <a:pt x="1503" y="14643"/>
                  </a:lnTo>
                  <a:cubicBezTo>
                    <a:pt x="1503" y="14643"/>
                    <a:pt x="1266" y="15960"/>
                    <a:pt x="1683" y="17172"/>
                  </a:cubicBezTo>
                  <a:lnTo>
                    <a:pt x="2094" y="17172"/>
                  </a:lnTo>
                  <a:cubicBezTo>
                    <a:pt x="1965" y="14298"/>
                    <a:pt x="1792" y="5644"/>
                    <a:pt x="402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3"/>
            <p:cNvSpPr/>
            <p:nvPr/>
          </p:nvSpPr>
          <p:spPr>
            <a:xfrm>
              <a:off x="7159004" y="208298"/>
              <a:ext cx="467338" cy="1786875"/>
            </a:xfrm>
            <a:custGeom>
              <a:avLst/>
              <a:gdLst/>
              <a:ahLst/>
              <a:cxnLst/>
              <a:rect l="l" t="t" r="r" b="b"/>
              <a:pathLst>
                <a:path w="4482" h="17137" extrusionOk="0">
                  <a:moveTo>
                    <a:pt x="4482" y="1"/>
                  </a:moveTo>
                  <a:cubicBezTo>
                    <a:pt x="4018" y="36"/>
                    <a:pt x="3562" y="94"/>
                    <a:pt x="3115" y="174"/>
                  </a:cubicBezTo>
                  <a:cubicBezTo>
                    <a:pt x="2067" y="2561"/>
                    <a:pt x="1" y="8439"/>
                    <a:pt x="263" y="17136"/>
                  </a:cubicBezTo>
                  <a:lnTo>
                    <a:pt x="958" y="17136"/>
                  </a:lnTo>
                  <a:cubicBezTo>
                    <a:pt x="953" y="14229"/>
                    <a:pt x="1219" y="5427"/>
                    <a:pt x="448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3"/>
            <p:cNvSpPr/>
            <p:nvPr/>
          </p:nvSpPr>
          <p:spPr>
            <a:xfrm>
              <a:off x="8139131" y="1422616"/>
              <a:ext cx="1608886" cy="1041136"/>
            </a:xfrm>
            <a:custGeom>
              <a:avLst/>
              <a:gdLst/>
              <a:ahLst/>
              <a:cxnLst/>
              <a:rect l="l" t="t" r="r" b="b"/>
              <a:pathLst>
                <a:path w="15430" h="9985" extrusionOk="0">
                  <a:moveTo>
                    <a:pt x="7715" y="1"/>
                  </a:moveTo>
                  <a:cubicBezTo>
                    <a:pt x="3455" y="1"/>
                    <a:pt x="0" y="3455"/>
                    <a:pt x="0" y="7715"/>
                  </a:cubicBezTo>
                  <a:cubicBezTo>
                    <a:pt x="0" y="8506"/>
                    <a:pt x="120" y="9268"/>
                    <a:pt x="339" y="9984"/>
                  </a:cubicBezTo>
                  <a:lnTo>
                    <a:pt x="1808" y="9984"/>
                  </a:lnTo>
                  <a:cubicBezTo>
                    <a:pt x="1498" y="8193"/>
                    <a:pt x="2357" y="6705"/>
                    <a:pt x="2357" y="6704"/>
                  </a:cubicBezTo>
                  <a:lnTo>
                    <a:pt x="2357" y="6704"/>
                  </a:lnTo>
                  <a:cubicBezTo>
                    <a:pt x="2142" y="8090"/>
                    <a:pt x="2364" y="9241"/>
                    <a:pt x="2598" y="9984"/>
                  </a:cubicBezTo>
                  <a:lnTo>
                    <a:pt x="4115" y="9984"/>
                  </a:lnTo>
                  <a:cubicBezTo>
                    <a:pt x="3962" y="8672"/>
                    <a:pt x="4574" y="7613"/>
                    <a:pt x="4574" y="7613"/>
                  </a:cubicBezTo>
                  <a:lnTo>
                    <a:pt x="4574" y="7613"/>
                  </a:lnTo>
                  <a:cubicBezTo>
                    <a:pt x="4425" y="8581"/>
                    <a:pt x="4547" y="9406"/>
                    <a:pt x="4707" y="9984"/>
                  </a:cubicBezTo>
                  <a:lnTo>
                    <a:pt x="8977" y="9984"/>
                  </a:lnTo>
                  <a:cubicBezTo>
                    <a:pt x="9092" y="9510"/>
                    <a:pt x="9164" y="8877"/>
                    <a:pt x="9052" y="8142"/>
                  </a:cubicBezTo>
                  <a:lnTo>
                    <a:pt x="9052" y="8142"/>
                  </a:lnTo>
                  <a:cubicBezTo>
                    <a:pt x="9053" y="8143"/>
                    <a:pt x="9519" y="8952"/>
                    <a:pt x="9449" y="9984"/>
                  </a:cubicBezTo>
                  <a:lnTo>
                    <a:pt x="10772" y="9984"/>
                  </a:lnTo>
                  <a:cubicBezTo>
                    <a:pt x="10974" y="9313"/>
                    <a:pt x="11150" y="8311"/>
                    <a:pt x="10966" y="7116"/>
                  </a:cubicBezTo>
                  <a:lnTo>
                    <a:pt x="10966" y="7116"/>
                  </a:lnTo>
                  <a:cubicBezTo>
                    <a:pt x="10966" y="7116"/>
                    <a:pt x="11710" y="8410"/>
                    <a:pt x="11475" y="9984"/>
                  </a:cubicBezTo>
                  <a:lnTo>
                    <a:pt x="12987" y="9984"/>
                  </a:lnTo>
                  <a:cubicBezTo>
                    <a:pt x="13189" y="9313"/>
                    <a:pt x="13365" y="8311"/>
                    <a:pt x="13180" y="7116"/>
                  </a:cubicBezTo>
                  <a:lnTo>
                    <a:pt x="13180" y="7116"/>
                  </a:lnTo>
                  <a:cubicBezTo>
                    <a:pt x="13180" y="7116"/>
                    <a:pt x="13924" y="8410"/>
                    <a:pt x="13689" y="9984"/>
                  </a:cubicBezTo>
                  <a:lnTo>
                    <a:pt x="15089" y="9984"/>
                  </a:lnTo>
                  <a:cubicBezTo>
                    <a:pt x="15310" y="9268"/>
                    <a:pt x="15429" y="8506"/>
                    <a:pt x="15429" y="7715"/>
                  </a:cubicBezTo>
                  <a:cubicBezTo>
                    <a:pt x="15429" y="3455"/>
                    <a:pt x="11975" y="1"/>
                    <a:pt x="7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3"/>
            <p:cNvSpPr/>
            <p:nvPr/>
          </p:nvSpPr>
          <p:spPr>
            <a:xfrm>
              <a:off x="8975368" y="1423554"/>
              <a:ext cx="271102" cy="1040510"/>
            </a:xfrm>
            <a:custGeom>
              <a:avLst/>
              <a:gdLst/>
              <a:ahLst/>
              <a:cxnLst/>
              <a:rect l="l" t="t" r="r" b="b"/>
              <a:pathLst>
                <a:path w="2600" h="9979" extrusionOk="0">
                  <a:moveTo>
                    <a:pt x="0" y="0"/>
                  </a:moveTo>
                  <a:lnTo>
                    <a:pt x="0" y="0"/>
                  </a:lnTo>
                  <a:cubicBezTo>
                    <a:pt x="192" y="907"/>
                    <a:pt x="1034" y="5054"/>
                    <a:pt x="1125" y="8322"/>
                  </a:cubicBezTo>
                  <a:cubicBezTo>
                    <a:pt x="1258" y="8619"/>
                    <a:pt x="1479" y="9240"/>
                    <a:pt x="1429" y="9978"/>
                  </a:cubicBezTo>
                  <a:lnTo>
                    <a:pt x="2140" y="9978"/>
                  </a:lnTo>
                  <a:cubicBezTo>
                    <a:pt x="2415" y="8274"/>
                    <a:pt x="2600" y="4795"/>
                    <a:pt x="947" y="95"/>
                  </a:cubicBezTo>
                  <a:cubicBezTo>
                    <a:pt x="635" y="44"/>
                    <a:pt x="321" y="1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3"/>
            <p:cNvSpPr/>
            <p:nvPr/>
          </p:nvSpPr>
          <p:spPr>
            <a:xfrm>
              <a:off x="9080054" y="1434607"/>
              <a:ext cx="431469" cy="1029458"/>
            </a:xfrm>
            <a:custGeom>
              <a:avLst/>
              <a:gdLst/>
              <a:ahLst/>
              <a:cxnLst/>
              <a:rect l="l" t="t" r="r" b="b"/>
              <a:pathLst>
                <a:path w="4138" h="9873" extrusionOk="0">
                  <a:moveTo>
                    <a:pt x="1" y="0"/>
                  </a:moveTo>
                  <a:lnTo>
                    <a:pt x="1" y="0"/>
                  </a:lnTo>
                  <a:cubicBezTo>
                    <a:pt x="533" y="663"/>
                    <a:pt x="3163" y="4231"/>
                    <a:pt x="3066" y="9872"/>
                  </a:cubicBezTo>
                  <a:lnTo>
                    <a:pt x="3763" y="9872"/>
                  </a:lnTo>
                  <a:cubicBezTo>
                    <a:pt x="3990" y="8135"/>
                    <a:pt x="4137" y="4286"/>
                    <a:pt x="1892" y="583"/>
                  </a:cubicBezTo>
                  <a:cubicBezTo>
                    <a:pt x="1299" y="310"/>
                    <a:pt x="664" y="11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3"/>
            <p:cNvSpPr/>
            <p:nvPr/>
          </p:nvSpPr>
          <p:spPr>
            <a:xfrm>
              <a:off x="9319768" y="1516145"/>
              <a:ext cx="428237" cy="947919"/>
            </a:xfrm>
            <a:custGeom>
              <a:avLst/>
              <a:gdLst/>
              <a:ahLst/>
              <a:cxnLst/>
              <a:rect l="l" t="t" r="r" b="b"/>
              <a:pathLst>
                <a:path w="4107" h="9091" extrusionOk="0">
                  <a:moveTo>
                    <a:pt x="0" y="1"/>
                  </a:moveTo>
                  <a:lnTo>
                    <a:pt x="0" y="1"/>
                  </a:lnTo>
                  <a:cubicBezTo>
                    <a:pt x="1219" y="1438"/>
                    <a:pt x="3292" y="4564"/>
                    <a:pt x="3202" y="9090"/>
                  </a:cubicBezTo>
                  <a:lnTo>
                    <a:pt x="3766" y="9090"/>
                  </a:lnTo>
                  <a:cubicBezTo>
                    <a:pt x="3987" y="8372"/>
                    <a:pt x="4106" y="7610"/>
                    <a:pt x="4106" y="6819"/>
                  </a:cubicBezTo>
                  <a:cubicBezTo>
                    <a:pt x="4106" y="3864"/>
                    <a:pt x="2443" y="129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3"/>
            <p:cNvSpPr/>
            <p:nvPr/>
          </p:nvSpPr>
          <p:spPr>
            <a:xfrm>
              <a:off x="8362371" y="1432730"/>
              <a:ext cx="454200" cy="1031335"/>
            </a:xfrm>
            <a:custGeom>
              <a:avLst/>
              <a:gdLst/>
              <a:ahLst/>
              <a:cxnLst/>
              <a:rect l="l" t="t" r="r" b="b"/>
              <a:pathLst>
                <a:path w="4356" h="9891" extrusionOk="0">
                  <a:moveTo>
                    <a:pt x="4355" y="1"/>
                  </a:moveTo>
                  <a:lnTo>
                    <a:pt x="4355" y="1"/>
                  </a:lnTo>
                  <a:cubicBezTo>
                    <a:pt x="3851" y="81"/>
                    <a:pt x="3362" y="210"/>
                    <a:pt x="2894" y="383"/>
                  </a:cubicBezTo>
                  <a:cubicBezTo>
                    <a:pt x="2073" y="1496"/>
                    <a:pt x="581" y="3854"/>
                    <a:pt x="103" y="6834"/>
                  </a:cubicBezTo>
                  <a:cubicBezTo>
                    <a:pt x="168" y="6692"/>
                    <a:pt x="216" y="6609"/>
                    <a:pt x="216" y="6609"/>
                  </a:cubicBezTo>
                  <a:lnTo>
                    <a:pt x="216" y="6609"/>
                  </a:lnTo>
                  <a:cubicBezTo>
                    <a:pt x="1" y="7994"/>
                    <a:pt x="223" y="9146"/>
                    <a:pt x="459" y="9890"/>
                  </a:cubicBezTo>
                  <a:lnTo>
                    <a:pt x="1212" y="9890"/>
                  </a:lnTo>
                  <a:cubicBezTo>
                    <a:pt x="1147" y="7848"/>
                    <a:pt x="1410" y="3511"/>
                    <a:pt x="435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3"/>
            <p:cNvSpPr/>
            <p:nvPr/>
          </p:nvSpPr>
          <p:spPr>
            <a:xfrm>
              <a:off x="8600730" y="1424389"/>
              <a:ext cx="291122" cy="1039676"/>
            </a:xfrm>
            <a:custGeom>
              <a:avLst/>
              <a:gdLst/>
              <a:ahLst/>
              <a:cxnLst/>
              <a:rect l="l" t="t" r="r" b="b"/>
              <a:pathLst>
                <a:path w="2792" h="9971" extrusionOk="0">
                  <a:moveTo>
                    <a:pt x="2792" y="1"/>
                  </a:moveTo>
                  <a:cubicBezTo>
                    <a:pt x="2606" y="13"/>
                    <a:pt x="2424" y="33"/>
                    <a:pt x="2242" y="56"/>
                  </a:cubicBezTo>
                  <a:cubicBezTo>
                    <a:pt x="1665" y="1176"/>
                    <a:pt x="224" y="4281"/>
                    <a:pt x="41" y="7814"/>
                  </a:cubicBezTo>
                  <a:cubicBezTo>
                    <a:pt x="104" y="7676"/>
                    <a:pt x="149" y="7596"/>
                    <a:pt x="149" y="7596"/>
                  </a:cubicBezTo>
                  <a:lnTo>
                    <a:pt x="149" y="7596"/>
                  </a:lnTo>
                  <a:cubicBezTo>
                    <a:pt x="1" y="8567"/>
                    <a:pt x="121" y="9390"/>
                    <a:pt x="281" y="9970"/>
                  </a:cubicBezTo>
                  <a:lnTo>
                    <a:pt x="932" y="9970"/>
                  </a:lnTo>
                  <a:cubicBezTo>
                    <a:pt x="809" y="8073"/>
                    <a:pt x="793" y="3682"/>
                    <a:pt x="27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3"/>
            <p:cNvSpPr/>
            <p:nvPr/>
          </p:nvSpPr>
          <p:spPr>
            <a:xfrm>
              <a:off x="8773503" y="1422616"/>
              <a:ext cx="259111" cy="1041136"/>
            </a:xfrm>
            <a:custGeom>
              <a:avLst/>
              <a:gdLst/>
              <a:ahLst/>
              <a:cxnLst/>
              <a:rect l="l" t="t" r="r" b="b"/>
              <a:pathLst>
                <a:path w="2485" h="9985" extrusionOk="0">
                  <a:moveTo>
                    <a:pt x="1631" y="1"/>
                  </a:moveTo>
                  <a:cubicBezTo>
                    <a:pt x="1510" y="1"/>
                    <a:pt x="1391" y="3"/>
                    <a:pt x="1270" y="9"/>
                  </a:cubicBezTo>
                  <a:cubicBezTo>
                    <a:pt x="972" y="1427"/>
                    <a:pt x="1" y="6524"/>
                    <a:pt x="601" y="9984"/>
                  </a:cubicBezTo>
                  <a:lnTo>
                    <a:pt x="1775" y="9984"/>
                  </a:lnTo>
                  <a:cubicBezTo>
                    <a:pt x="2029" y="8349"/>
                    <a:pt x="2484" y="4445"/>
                    <a:pt x="1920" y="8"/>
                  </a:cubicBezTo>
                  <a:cubicBezTo>
                    <a:pt x="1823" y="3"/>
                    <a:pt x="1727" y="1"/>
                    <a:pt x="163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3"/>
            <p:cNvSpPr/>
            <p:nvPr/>
          </p:nvSpPr>
          <p:spPr>
            <a:xfrm>
              <a:off x="8138923" y="1491434"/>
              <a:ext cx="479016" cy="972318"/>
            </a:xfrm>
            <a:custGeom>
              <a:avLst/>
              <a:gdLst/>
              <a:ahLst/>
              <a:cxnLst/>
              <a:rect l="l" t="t" r="r" b="b"/>
              <a:pathLst>
                <a:path w="4594" h="9325" extrusionOk="0">
                  <a:moveTo>
                    <a:pt x="4594" y="1"/>
                  </a:moveTo>
                  <a:cubicBezTo>
                    <a:pt x="1890" y="1200"/>
                    <a:pt x="1" y="3906"/>
                    <a:pt x="1" y="7055"/>
                  </a:cubicBezTo>
                  <a:cubicBezTo>
                    <a:pt x="1" y="7846"/>
                    <a:pt x="122" y="8608"/>
                    <a:pt x="341" y="9324"/>
                  </a:cubicBezTo>
                  <a:lnTo>
                    <a:pt x="1016" y="9324"/>
                  </a:lnTo>
                  <a:cubicBezTo>
                    <a:pt x="785" y="7561"/>
                    <a:pt x="812" y="3624"/>
                    <a:pt x="459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3"/>
            <p:cNvSpPr/>
            <p:nvPr/>
          </p:nvSpPr>
          <p:spPr>
            <a:xfrm>
              <a:off x="8235580" y="2999373"/>
              <a:ext cx="733018" cy="474429"/>
            </a:xfrm>
            <a:custGeom>
              <a:avLst/>
              <a:gdLst/>
              <a:ahLst/>
              <a:cxnLst/>
              <a:rect l="l" t="t" r="r" b="b"/>
              <a:pathLst>
                <a:path w="7030" h="4550" extrusionOk="0">
                  <a:moveTo>
                    <a:pt x="3514" y="0"/>
                  </a:moveTo>
                  <a:cubicBezTo>
                    <a:pt x="1573" y="0"/>
                    <a:pt x="0" y="1575"/>
                    <a:pt x="0" y="3516"/>
                  </a:cubicBezTo>
                  <a:cubicBezTo>
                    <a:pt x="0" y="3875"/>
                    <a:pt x="54" y="4223"/>
                    <a:pt x="154" y="4550"/>
                  </a:cubicBezTo>
                  <a:lnTo>
                    <a:pt x="733" y="4550"/>
                  </a:lnTo>
                  <a:cubicBezTo>
                    <a:pt x="715" y="3688"/>
                    <a:pt x="1112" y="3026"/>
                    <a:pt x="1112" y="3026"/>
                  </a:cubicBezTo>
                  <a:lnTo>
                    <a:pt x="1112" y="3026"/>
                  </a:lnTo>
                  <a:cubicBezTo>
                    <a:pt x="948" y="3548"/>
                    <a:pt x="1041" y="4119"/>
                    <a:pt x="1170" y="4550"/>
                  </a:cubicBezTo>
                  <a:lnTo>
                    <a:pt x="5077" y="4550"/>
                  </a:lnTo>
                  <a:cubicBezTo>
                    <a:pt x="5141" y="4266"/>
                    <a:pt x="5172" y="3917"/>
                    <a:pt x="5084" y="3570"/>
                  </a:cubicBezTo>
                  <a:lnTo>
                    <a:pt x="5084" y="3570"/>
                  </a:lnTo>
                  <a:cubicBezTo>
                    <a:pt x="5084" y="3570"/>
                    <a:pt x="5372" y="3957"/>
                    <a:pt x="5452" y="4550"/>
                  </a:cubicBezTo>
                  <a:lnTo>
                    <a:pt x="6032" y="4550"/>
                  </a:lnTo>
                  <a:cubicBezTo>
                    <a:pt x="6095" y="4084"/>
                    <a:pt x="6044" y="3403"/>
                    <a:pt x="5724" y="2670"/>
                  </a:cubicBezTo>
                  <a:lnTo>
                    <a:pt x="5724" y="2670"/>
                  </a:lnTo>
                  <a:cubicBezTo>
                    <a:pt x="5724" y="2670"/>
                    <a:pt x="6537" y="3058"/>
                    <a:pt x="6541" y="4550"/>
                  </a:cubicBezTo>
                  <a:lnTo>
                    <a:pt x="6876" y="4550"/>
                  </a:lnTo>
                  <a:cubicBezTo>
                    <a:pt x="6974" y="4223"/>
                    <a:pt x="7030" y="3875"/>
                    <a:pt x="7030" y="3516"/>
                  </a:cubicBezTo>
                  <a:cubicBezTo>
                    <a:pt x="7030" y="1575"/>
                    <a:pt x="5455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3"/>
            <p:cNvSpPr/>
            <p:nvPr/>
          </p:nvSpPr>
          <p:spPr>
            <a:xfrm>
              <a:off x="8669234" y="3005838"/>
              <a:ext cx="108545" cy="467964"/>
            </a:xfrm>
            <a:custGeom>
              <a:avLst/>
              <a:gdLst/>
              <a:ahLst/>
              <a:cxnLst/>
              <a:rect l="l" t="t" r="r" b="b"/>
              <a:pathLst>
                <a:path w="1041" h="4488" extrusionOk="0">
                  <a:moveTo>
                    <a:pt x="1" y="1"/>
                  </a:moveTo>
                  <a:cubicBezTo>
                    <a:pt x="166" y="789"/>
                    <a:pt x="531" y="2803"/>
                    <a:pt x="348" y="4488"/>
                  </a:cubicBezTo>
                  <a:lnTo>
                    <a:pt x="918" y="4488"/>
                  </a:lnTo>
                  <a:cubicBezTo>
                    <a:pt x="982" y="4204"/>
                    <a:pt x="1013" y="3855"/>
                    <a:pt x="925" y="3508"/>
                  </a:cubicBezTo>
                  <a:lnTo>
                    <a:pt x="925" y="3508"/>
                  </a:lnTo>
                  <a:cubicBezTo>
                    <a:pt x="925" y="3508"/>
                    <a:pt x="976" y="3579"/>
                    <a:pt x="1040" y="3701"/>
                  </a:cubicBezTo>
                  <a:cubicBezTo>
                    <a:pt x="1011" y="2730"/>
                    <a:pt x="873" y="1320"/>
                    <a:pt x="380" y="93"/>
                  </a:cubicBezTo>
                  <a:cubicBezTo>
                    <a:pt x="259" y="53"/>
                    <a:pt x="130" y="2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3"/>
            <p:cNvSpPr/>
            <p:nvPr/>
          </p:nvSpPr>
          <p:spPr>
            <a:xfrm>
              <a:off x="8830851" y="3079869"/>
              <a:ext cx="137741" cy="374121"/>
            </a:xfrm>
            <a:custGeom>
              <a:avLst/>
              <a:gdLst/>
              <a:ahLst/>
              <a:cxnLst/>
              <a:rect l="l" t="t" r="r" b="b"/>
              <a:pathLst>
                <a:path w="1321" h="3588" extrusionOk="0">
                  <a:moveTo>
                    <a:pt x="1" y="0"/>
                  </a:moveTo>
                  <a:lnTo>
                    <a:pt x="1" y="0"/>
                  </a:lnTo>
                  <a:cubicBezTo>
                    <a:pt x="509" y="703"/>
                    <a:pt x="1155" y="1917"/>
                    <a:pt x="1217" y="3587"/>
                  </a:cubicBezTo>
                  <a:cubicBezTo>
                    <a:pt x="1284" y="3315"/>
                    <a:pt x="1321" y="3035"/>
                    <a:pt x="1321" y="2744"/>
                  </a:cubicBezTo>
                  <a:cubicBezTo>
                    <a:pt x="1321" y="1633"/>
                    <a:pt x="805" y="64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3"/>
            <p:cNvSpPr/>
            <p:nvPr/>
          </p:nvSpPr>
          <p:spPr>
            <a:xfrm>
              <a:off x="8710629" y="3015744"/>
              <a:ext cx="173192" cy="458058"/>
            </a:xfrm>
            <a:custGeom>
              <a:avLst/>
              <a:gdLst/>
              <a:ahLst/>
              <a:cxnLst/>
              <a:rect l="l" t="t" r="r" b="b"/>
              <a:pathLst>
                <a:path w="1661" h="4393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572"/>
                    <a:pt x="1204" y="2613"/>
                    <a:pt x="1260" y="4393"/>
                  </a:cubicBezTo>
                  <a:lnTo>
                    <a:pt x="1476" y="4393"/>
                  </a:lnTo>
                  <a:cubicBezTo>
                    <a:pt x="1539" y="3927"/>
                    <a:pt x="1488" y="3246"/>
                    <a:pt x="1168" y="2513"/>
                  </a:cubicBezTo>
                  <a:lnTo>
                    <a:pt x="1168" y="2513"/>
                  </a:lnTo>
                  <a:cubicBezTo>
                    <a:pt x="1168" y="2513"/>
                    <a:pt x="1434" y="2642"/>
                    <a:pt x="1661" y="3027"/>
                  </a:cubicBezTo>
                  <a:cubicBezTo>
                    <a:pt x="1565" y="2248"/>
                    <a:pt x="1338" y="1297"/>
                    <a:pt x="834" y="389"/>
                  </a:cubicBezTo>
                  <a:cubicBezTo>
                    <a:pt x="576" y="226"/>
                    <a:pt x="299" y="9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3"/>
            <p:cNvSpPr/>
            <p:nvPr/>
          </p:nvSpPr>
          <p:spPr>
            <a:xfrm>
              <a:off x="8235372" y="3005108"/>
              <a:ext cx="304260" cy="468694"/>
            </a:xfrm>
            <a:custGeom>
              <a:avLst/>
              <a:gdLst/>
              <a:ahLst/>
              <a:cxnLst/>
              <a:rect l="l" t="t" r="r" b="b"/>
              <a:pathLst>
                <a:path w="2918" h="4495" extrusionOk="0">
                  <a:moveTo>
                    <a:pt x="2917" y="1"/>
                  </a:moveTo>
                  <a:cubicBezTo>
                    <a:pt x="1261" y="286"/>
                    <a:pt x="1" y="1724"/>
                    <a:pt x="1" y="3461"/>
                  </a:cubicBezTo>
                  <a:cubicBezTo>
                    <a:pt x="1" y="3820"/>
                    <a:pt x="54" y="4168"/>
                    <a:pt x="155" y="4495"/>
                  </a:cubicBezTo>
                  <a:lnTo>
                    <a:pt x="412" y="4495"/>
                  </a:lnTo>
                  <a:cubicBezTo>
                    <a:pt x="364" y="3407"/>
                    <a:pt x="665" y="1532"/>
                    <a:pt x="29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3"/>
            <p:cNvSpPr/>
            <p:nvPr/>
          </p:nvSpPr>
          <p:spPr>
            <a:xfrm>
              <a:off x="8543590" y="2999373"/>
              <a:ext cx="127731" cy="474429"/>
            </a:xfrm>
            <a:custGeom>
              <a:avLst/>
              <a:gdLst/>
              <a:ahLst/>
              <a:cxnLst/>
              <a:rect l="l" t="t" r="r" b="b"/>
              <a:pathLst>
                <a:path w="1225" h="4550" extrusionOk="0">
                  <a:moveTo>
                    <a:pt x="560" y="0"/>
                  </a:moveTo>
                  <a:cubicBezTo>
                    <a:pt x="560" y="0"/>
                    <a:pt x="0" y="2510"/>
                    <a:pt x="189" y="4550"/>
                  </a:cubicBezTo>
                  <a:lnTo>
                    <a:pt x="938" y="4550"/>
                  </a:lnTo>
                  <a:cubicBezTo>
                    <a:pt x="1044" y="3641"/>
                    <a:pt x="1225" y="1779"/>
                    <a:pt x="1148" y="53"/>
                  </a:cubicBezTo>
                  <a:cubicBezTo>
                    <a:pt x="957" y="21"/>
                    <a:pt x="761" y="0"/>
                    <a:pt x="5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3"/>
            <p:cNvSpPr/>
            <p:nvPr/>
          </p:nvSpPr>
          <p:spPr>
            <a:xfrm>
              <a:off x="8365916" y="2999373"/>
              <a:ext cx="236484" cy="474429"/>
            </a:xfrm>
            <a:custGeom>
              <a:avLst/>
              <a:gdLst/>
              <a:ahLst/>
              <a:cxnLst/>
              <a:rect l="l" t="t" r="r" b="b"/>
              <a:pathLst>
                <a:path w="2268" h="4550" extrusionOk="0">
                  <a:moveTo>
                    <a:pt x="2267" y="0"/>
                  </a:moveTo>
                  <a:cubicBezTo>
                    <a:pt x="2095" y="0"/>
                    <a:pt x="1930" y="16"/>
                    <a:pt x="1767" y="40"/>
                  </a:cubicBezTo>
                  <a:cubicBezTo>
                    <a:pt x="1121" y="604"/>
                    <a:pt x="0" y="1969"/>
                    <a:pt x="144" y="4550"/>
                  </a:cubicBezTo>
                  <a:lnTo>
                    <a:pt x="969" y="4550"/>
                  </a:lnTo>
                  <a:cubicBezTo>
                    <a:pt x="911" y="3337"/>
                    <a:pt x="1011" y="1191"/>
                    <a:pt x="22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3"/>
            <p:cNvSpPr/>
            <p:nvPr/>
          </p:nvSpPr>
          <p:spPr>
            <a:xfrm>
              <a:off x="5607275" y="1389250"/>
              <a:ext cx="2121790" cy="1372819"/>
            </a:xfrm>
            <a:custGeom>
              <a:avLst/>
              <a:gdLst/>
              <a:ahLst/>
              <a:cxnLst/>
              <a:rect l="l" t="t" r="r" b="b"/>
              <a:pathLst>
                <a:path w="20349" h="13166" extrusionOk="0">
                  <a:moveTo>
                    <a:pt x="10174" y="1"/>
                  </a:moveTo>
                  <a:cubicBezTo>
                    <a:pt x="4556" y="1"/>
                    <a:pt x="1" y="4554"/>
                    <a:pt x="1" y="10172"/>
                  </a:cubicBezTo>
                  <a:cubicBezTo>
                    <a:pt x="1" y="11213"/>
                    <a:pt x="159" y="12221"/>
                    <a:pt x="450" y="13166"/>
                  </a:cubicBezTo>
                  <a:lnTo>
                    <a:pt x="2573" y="13166"/>
                  </a:lnTo>
                  <a:cubicBezTo>
                    <a:pt x="2641" y="11407"/>
                    <a:pt x="3642" y="9723"/>
                    <a:pt x="3643" y="9723"/>
                  </a:cubicBezTo>
                  <a:lnTo>
                    <a:pt x="3643" y="9723"/>
                  </a:lnTo>
                  <a:cubicBezTo>
                    <a:pt x="3042" y="11062"/>
                    <a:pt x="3236" y="12405"/>
                    <a:pt x="3438" y="13166"/>
                  </a:cubicBezTo>
                  <a:lnTo>
                    <a:pt x="5502" y="13166"/>
                  </a:lnTo>
                  <a:cubicBezTo>
                    <a:pt x="5595" y="11853"/>
                    <a:pt x="6425" y="10712"/>
                    <a:pt x="6426" y="10711"/>
                  </a:cubicBezTo>
                  <a:lnTo>
                    <a:pt x="6426" y="10711"/>
                  </a:lnTo>
                  <a:cubicBezTo>
                    <a:pt x="6071" y="11648"/>
                    <a:pt x="6146" y="12577"/>
                    <a:pt x="6260" y="13166"/>
                  </a:cubicBezTo>
                  <a:lnTo>
                    <a:pt x="11111" y="13166"/>
                  </a:lnTo>
                  <a:cubicBezTo>
                    <a:pt x="11225" y="12577"/>
                    <a:pt x="11300" y="11648"/>
                    <a:pt x="10946" y="10711"/>
                  </a:cubicBezTo>
                  <a:lnTo>
                    <a:pt x="10946" y="10711"/>
                  </a:lnTo>
                  <a:cubicBezTo>
                    <a:pt x="10946" y="10712"/>
                    <a:pt x="11776" y="11853"/>
                    <a:pt x="11869" y="13166"/>
                  </a:cubicBezTo>
                  <a:lnTo>
                    <a:pt x="14829" y="13166"/>
                  </a:lnTo>
                  <a:cubicBezTo>
                    <a:pt x="15030" y="12405"/>
                    <a:pt x="15287" y="10711"/>
                    <a:pt x="15040" y="9723"/>
                  </a:cubicBezTo>
                  <a:lnTo>
                    <a:pt x="15040" y="9723"/>
                  </a:lnTo>
                  <a:cubicBezTo>
                    <a:pt x="15040" y="9723"/>
                    <a:pt x="15808" y="11407"/>
                    <a:pt x="15874" y="13166"/>
                  </a:cubicBezTo>
                  <a:lnTo>
                    <a:pt x="19900" y="13166"/>
                  </a:lnTo>
                  <a:cubicBezTo>
                    <a:pt x="20191" y="12219"/>
                    <a:pt x="20348" y="11213"/>
                    <a:pt x="20348" y="10172"/>
                  </a:cubicBezTo>
                  <a:cubicBezTo>
                    <a:pt x="20345" y="4554"/>
                    <a:pt x="15792" y="1"/>
                    <a:pt x="10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3"/>
            <p:cNvSpPr/>
            <p:nvPr/>
          </p:nvSpPr>
          <p:spPr>
            <a:xfrm>
              <a:off x="5744910" y="1413857"/>
              <a:ext cx="695689" cy="1348211"/>
            </a:xfrm>
            <a:custGeom>
              <a:avLst/>
              <a:gdLst/>
              <a:ahLst/>
              <a:cxnLst/>
              <a:rect l="l" t="t" r="r" b="b"/>
              <a:pathLst>
                <a:path w="6672" h="12930" extrusionOk="0">
                  <a:moveTo>
                    <a:pt x="6671" y="0"/>
                  </a:moveTo>
                  <a:cubicBezTo>
                    <a:pt x="6360" y="67"/>
                    <a:pt x="6055" y="150"/>
                    <a:pt x="5757" y="246"/>
                  </a:cubicBezTo>
                  <a:cubicBezTo>
                    <a:pt x="504" y="4491"/>
                    <a:pt x="1" y="10112"/>
                    <a:pt x="133" y="12930"/>
                  </a:cubicBezTo>
                  <a:lnTo>
                    <a:pt x="1253" y="12930"/>
                  </a:lnTo>
                  <a:cubicBezTo>
                    <a:pt x="1318" y="11171"/>
                    <a:pt x="2321" y="9487"/>
                    <a:pt x="2321" y="9487"/>
                  </a:cubicBezTo>
                  <a:lnTo>
                    <a:pt x="2321" y="9487"/>
                  </a:lnTo>
                  <a:cubicBezTo>
                    <a:pt x="1721" y="10827"/>
                    <a:pt x="1914" y="12169"/>
                    <a:pt x="2116" y="12930"/>
                  </a:cubicBezTo>
                  <a:lnTo>
                    <a:pt x="2593" y="12930"/>
                  </a:lnTo>
                  <a:cubicBezTo>
                    <a:pt x="1824" y="6477"/>
                    <a:pt x="4813" y="2062"/>
                    <a:pt x="66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3"/>
            <p:cNvSpPr/>
            <p:nvPr/>
          </p:nvSpPr>
          <p:spPr>
            <a:xfrm>
              <a:off x="6787181" y="1396132"/>
              <a:ext cx="639801" cy="1365937"/>
            </a:xfrm>
            <a:custGeom>
              <a:avLst/>
              <a:gdLst/>
              <a:ahLst/>
              <a:cxnLst/>
              <a:rect l="l" t="t" r="r" b="b"/>
              <a:pathLst>
                <a:path w="6136" h="13100" extrusionOk="0">
                  <a:moveTo>
                    <a:pt x="0" y="0"/>
                  </a:moveTo>
                  <a:lnTo>
                    <a:pt x="0" y="0"/>
                  </a:lnTo>
                  <a:cubicBezTo>
                    <a:pt x="2375" y="3760"/>
                    <a:pt x="3411" y="7254"/>
                    <a:pt x="3837" y="9936"/>
                  </a:cubicBezTo>
                  <a:cubicBezTo>
                    <a:pt x="4054" y="10483"/>
                    <a:pt x="4506" y="11769"/>
                    <a:pt x="4557" y="13100"/>
                  </a:cubicBezTo>
                  <a:lnTo>
                    <a:pt x="6136" y="13100"/>
                  </a:lnTo>
                  <a:cubicBezTo>
                    <a:pt x="5867" y="4391"/>
                    <a:pt x="2234" y="1121"/>
                    <a:pt x="589" y="83"/>
                  </a:cubicBezTo>
                  <a:cubicBezTo>
                    <a:pt x="394" y="51"/>
                    <a:pt x="198" y="2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3"/>
            <p:cNvSpPr/>
            <p:nvPr/>
          </p:nvSpPr>
          <p:spPr>
            <a:xfrm>
              <a:off x="7169848" y="1515207"/>
              <a:ext cx="558887" cy="1246861"/>
            </a:xfrm>
            <a:custGeom>
              <a:avLst/>
              <a:gdLst/>
              <a:ahLst/>
              <a:cxnLst/>
              <a:rect l="l" t="t" r="r" b="b"/>
              <a:pathLst>
                <a:path w="5360" h="11958" extrusionOk="0">
                  <a:moveTo>
                    <a:pt x="0" y="1"/>
                  </a:moveTo>
                  <a:lnTo>
                    <a:pt x="0" y="1"/>
                  </a:lnTo>
                  <a:cubicBezTo>
                    <a:pt x="3620" y="4102"/>
                    <a:pt x="4189" y="9139"/>
                    <a:pt x="4180" y="11958"/>
                  </a:cubicBezTo>
                  <a:lnTo>
                    <a:pt x="4910" y="11958"/>
                  </a:lnTo>
                  <a:cubicBezTo>
                    <a:pt x="5201" y="11011"/>
                    <a:pt x="5359" y="10005"/>
                    <a:pt x="5359" y="8964"/>
                  </a:cubicBezTo>
                  <a:cubicBezTo>
                    <a:pt x="5359" y="5088"/>
                    <a:pt x="3190" y="171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3"/>
            <p:cNvSpPr/>
            <p:nvPr/>
          </p:nvSpPr>
          <p:spPr>
            <a:xfrm>
              <a:off x="6117150" y="1392482"/>
              <a:ext cx="471196" cy="1369586"/>
            </a:xfrm>
            <a:custGeom>
              <a:avLst/>
              <a:gdLst/>
              <a:ahLst/>
              <a:cxnLst/>
              <a:rect l="l" t="t" r="r" b="b"/>
              <a:pathLst>
                <a:path w="4519" h="13135" extrusionOk="0">
                  <a:moveTo>
                    <a:pt x="4519" y="0"/>
                  </a:moveTo>
                  <a:lnTo>
                    <a:pt x="4519" y="0"/>
                  </a:lnTo>
                  <a:cubicBezTo>
                    <a:pt x="4436" y="6"/>
                    <a:pt x="4355" y="12"/>
                    <a:pt x="4273" y="19"/>
                  </a:cubicBezTo>
                  <a:cubicBezTo>
                    <a:pt x="540" y="3540"/>
                    <a:pt x="21" y="10016"/>
                    <a:pt x="0" y="13135"/>
                  </a:cubicBezTo>
                  <a:lnTo>
                    <a:pt x="611" y="13135"/>
                  </a:lnTo>
                  <a:cubicBezTo>
                    <a:pt x="704" y="11822"/>
                    <a:pt x="1534" y="10681"/>
                    <a:pt x="1534" y="10680"/>
                  </a:cubicBezTo>
                  <a:lnTo>
                    <a:pt x="1534" y="10680"/>
                  </a:lnTo>
                  <a:cubicBezTo>
                    <a:pt x="1179" y="11617"/>
                    <a:pt x="1255" y="12546"/>
                    <a:pt x="1368" y="13135"/>
                  </a:cubicBezTo>
                  <a:lnTo>
                    <a:pt x="2023" y="13135"/>
                  </a:lnTo>
                  <a:cubicBezTo>
                    <a:pt x="1242" y="6205"/>
                    <a:pt x="3673" y="1419"/>
                    <a:pt x="451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3"/>
            <p:cNvSpPr/>
            <p:nvPr/>
          </p:nvSpPr>
          <p:spPr>
            <a:xfrm>
              <a:off x="6475522" y="1389980"/>
              <a:ext cx="255357" cy="1372089"/>
            </a:xfrm>
            <a:custGeom>
              <a:avLst/>
              <a:gdLst/>
              <a:ahLst/>
              <a:cxnLst/>
              <a:rect l="l" t="t" r="r" b="b"/>
              <a:pathLst>
                <a:path w="2449" h="13159" extrusionOk="0">
                  <a:moveTo>
                    <a:pt x="1540" y="1"/>
                  </a:moveTo>
                  <a:cubicBezTo>
                    <a:pt x="527" y="1763"/>
                    <a:pt x="130" y="9600"/>
                    <a:pt x="0" y="13159"/>
                  </a:cubicBezTo>
                  <a:lnTo>
                    <a:pt x="1855" y="13159"/>
                  </a:lnTo>
                  <a:cubicBezTo>
                    <a:pt x="2449" y="7148"/>
                    <a:pt x="1563" y="141"/>
                    <a:pt x="154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3"/>
            <p:cNvSpPr/>
            <p:nvPr/>
          </p:nvSpPr>
          <p:spPr>
            <a:xfrm>
              <a:off x="6684268" y="1389563"/>
              <a:ext cx="411345" cy="1372506"/>
            </a:xfrm>
            <a:custGeom>
              <a:avLst/>
              <a:gdLst/>
              <a:ahLst/>
              <a:cxnLst/>
              <a:rect l="l" t="t" r="r" b="b"/>
              <a:pathLst>
                <a:path w="3945" h="13163" extrusionOk="0">
                  <a:moveTo>
                    <a:pt x="0" y="1"/>
                  </a:moveTo>
                  <a:cubicBezTo>
                    <a:pt x="1902" y="4543"/>
                    <a:pt x="2049" y="9979"/>
                    <a:pt x="1925" y="13163"/>
                  </a:cubicBezTo>
                  <a:lnTo>
                    <a:pt x="3478" y="13163"/>
                  </a:lnTo>
                  <a:cubicBezTo>
                    <a:pt x="3945" y="5693"/>
                    <a:pt x="1091" y="1255"/>
                    <a:pt x="144" y="5"/>
                  </a:cubicBezTo>
                  <a:cubicBezTo>
                    <a:pt x="98" y="3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3"/>
            <p:cNvSpPr/>
            <p:nvPr/>
          </p:nvSpPr>
          <p:spPr>
            <a:xfrm>
              <a:off x="6971112" y="4304301"/>
              <a:ext cx="1516294" cy="437621"/>
            </a:xfrm>
            <a:custGeom>
              <a:avLst/>
              <a:gdLst/>
              <a:ahLst/>
              <a:cxnLst/>
              <a:rect l="l" t="t" r="r" b="b"/>
              <a:pathLst>
                <a:path w="14542" h="4197" extrusionOk="0">
                  <a:moveTo>
                    <a:pt x="7271" y="1"/>
                  </a:moveTo>
                  <a:cubicBezTo>
                    <a:pt x="3254" y="1"/>
                    <a:pt x="0" y="1879"/>
                    <a:pt x="0" y="4197"/>
                  </a:cubicBezTo>
                  <a:lnTo>
                    <a:pt x="14542" y="4197"/>
                  </a:lnTo>
                  <a:cubicBezTo>
                    <a:pt x="14542" y="1879"/>
                    <a:pt x="11287" y="1"/>
                    <a:pt x="7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7" name="Google Shape;6177;p33"/>
          <p:cNvGrpSpPr/>
          <p:nvPr/>
        </p:nvGrpSpPr>
        <p:grpSpPr>
          <a:xfrm>
            <a:off x="5782250" y="3428650"/>
            <a:ext cx="939357" cy="1313278"/>
            <a:chOff x="5782250" y="3428650"/>
            <a:chExt cx="939357" cy="1313278"/>
          </a:xfrm>
        </p:grpSpPr>
        <p:sp>
          <p:nvSpPr>
            <p:cNvPr id="6178" name="Google Shape;6178;p33"/>
            <p:cNvSpPr/>
            <p:nvPr/>
          </p:nvSpPr>
          <p:spPr>
            <a:xfrm>
              <a:off x="6204199" y="3428650"/>
              <a:ext cx="167510" cy="1236080"/>
            </a:xfrm>
            <a:custGeom>
              <a:avLst/>
              <a:gdLst/>
              <a:ahLst/>
              <a:cxnLst/>
              <a:rect l="l" t="t" r="r" b="b"/>
              <a:pathLst>
                <a:path w="4861" h="35870" extrusionOk="0">
                  <a:moveTo>
                    <a:pt x="2430" y="1"/>
                  </a:moveTo>
                  <a:cubicBezTo>
                    <a:pt x="1090" y="1"/>
                    <a:pt x="1" y="1087"/>
                    <a:pt x="1" y="2429"/>
                  </a:cubicBezTo>
                  <a:lnTo>
                    <a:pt x="1" y="35870"/>
                  </a:lnTo>
                  <a:lnTo>
                    <a:pt x="4858" y="35870"/>
                  </a:lnTo>
                  <a:lnTo>
                    <a:pt x="4858" y="2430"/>
                  </a:lnTo>
                  <a:cubicBezTo>
                    <a:pt x="4861" y="1088"/>
                    <a:pt x="3773" y="1"/>
                    <a:pt x="2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3"/>
            <p:cNvSpPr/>
            <p:nvPr/>
          </p:nvSpPr>
          <p:spPr>
            <a:xfrm>
              <a:off x="6004544" y="3472758"/>
              <a:ext cx="295977" cy="326681"/>
            </a:xfrm>
            <a:custGeom>
              <a:avLst/>
              <a:gdLst/>
              <a:ahLst/>
              <a:cxnLst/>
              <a:rect l="l" t="t" r="r" b="b"/>
              <a:pathLst>
                <a:path w="8589" h="9480" extrusionOk="0">
                  <a:moveTo>
                    <a:pt x="1713" y="0"/>
                  </a:moveTo>
                  <a:cubicBezTo>
                    <a:pt x="768" y="0"/>
                    <a:pt x="1" y="766"/>
                    <a:pt x="1" y="1711"/>
                  </a:cubicBezTo>
                  <a:lnTo>
                    <a:pt x="1" y="3840"/>
                  </a:lnTo>
                  <a:cubicBezTo>
                    <a:pt x="1" y="6950"/>
                    <a:pt x="2531" y="9480"/>
                    <a:pt x="5640" y="9480"/>
                  </a:cubicBezTo>
                  <a:lnTo>
                    <a:pt x="6878" y="9480"/>
                  </a:lnTo>
                  <a:cubicBezTo>
                    <a:pt x="7823" y="9480"/>
                    <a:pt x="8589" y="8710"/>
                    <a:pt x="8589" y="7765"/>
                  </a:cubicBezTo>
                  <a:cubicBezTo>
                    <a:pt x="8589" y="6820"/>
                    <a:pt x="7823" y="6053"/>
                    <a:pt x="6878" y="6053"/>
                  </a:cubicBezTo>
                  <a:lnTo>
                    <a:pt x="5640" y="6053"/>
                  </a:lnTo>
                  <a:cubicBezTo>
                    <a:pt x="4419" y="6053"/>
                    <a:pt x="3425" y="5061"/>
                    <a:pt x="3425" y="3840"/>
                  </a:cubicBezTo>
                  <a:lnTo>
                    <a:pt x="3425" y="1711"/>
                  </a:lnTo>
                  <a:cubicBezTo>
                    <a:pt x="3425" y="766"/>
                    <a:pt x="2658" y="0"/>
                    <a:pt x="1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3"/>
            <p:cNvSpPr/>
            <p:nvPr/>
          </p:nvSpPr>
          <p:spPr>
            <a:xfrm>
              <a:off x="6503854" y="3706529"/>
              <a:ext cx="217753" cy="191598"/>
            </a:xfrm>
            <a:custGeom>
              <a:avLst/>
              <a:gdLst/>
              <a:ahLst/>
              <a:cxnLst/>
              <a:rect l="l" t="t" r="r" b="b"/>
              <a:pathLst>
                <a:path w="6319" h="5560" extrusionOk="0">
                  <a:moveTo>
                    <a:pt x="4832" y="0"/>
                  </a:moveTo>
                  <a:cubicBezTo>
                    <a:pt x="4010" y="0"/>
                    <a:pt x="3344" y="665"/>
                    <a:pt x="3344" y="1486"/>
                  </a:cubicBezTo>
                  <a:lnTo>
                    <a:pt x="3344" y="2217"/>
                  </a:lnTo>
                  <a:cubicBezTo>
                    <a:pt x="3344" y="2421"/>
                    <a:pt x="3179" y="2587"/>
                    <a:pt x="2975" y="2587"/>
                  </a:cubicBezTo>
                  <a:lnTo>
                    <a:pt x="1488" y="2587"/>
                  </a:lnTo>
                  <a:cubicBezTo>
                    <a:pt x="666" y="2587"/>
                    <a:pt x="0" y="3251"/>
                    <a:pt x="0" y="4072"/>
                  </a:cubicBezTo>
                  <a:cubicBezTo>
                    <a:pt x="0" y="4894"/>
                    <a:pt x="666" y="5560"/>
                    <a:pt x="1488" y="5560"/>
                  </a:cubicBezTo>
                  <a:lnTo>
                    <a:pt x="2975" y="5560"/>
                  </a:lnTo>
                  <a:cubicBezTo>
                    <a:pt x="4819" y="5560"/>
                    <a:pt x="6319" y="4059"/>
                    <a:pt x="6318" y="2217"/>
                  </a:cubicBezTo>
                  <a:lnTo>
                    <a:pt x="6318" y="1486"/>
                  </a:lnTo>
                  <a:cubicBezTo>
                    <a:pt x="6318" y="665"/>
                    <a:pt x="5653" y="0"/>
                    <a:pt x="4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3"/>
            <p:cNvSpPr/>
            <p:nvPr/>
          </p:nvSpPr>
          <p:spPr>
            <a:xfrm>
              <a:off x="6278734" y="3613524"/>
              <a:ext cx="309692" cy="377613"/>
            </a:xfrm>
            <a:custGeom>
              <a:avLst/>
              <a:gdLst/>
              <a:ahLst/>
              <a:cxnLst/>
              <a:rect l="l" t="t" r="r" b="b"/>
              <a:pathLst>
                <a:path w="8987" h="10958" extrusionOk="0">
                  <a:moveTo>
                    <a:pt x="7273" y="1"/>
                  </a:moveTo>
                  <a:cubicBezTo>
                    <a:pt x="6328" y="1"/>
                    <a:pt x="5562" y="767"/>
                    <a:pt x="5562" y="1712"/>
                  </a:cubicBezTo>
                  <a:lnTo>
                    <a:pt x="5562" y="5581"/>
                  </a:lnTo>
                  <a:cubicBezTo>
                    <a:pt x="5562" y="6657"/>
                    <a:pt x="4685" y="7533"/>
                    <a:pt x="3610" y="7533"/>
                  </a:cubicBezTo>
                  <a:lnTo>
                    <a:pt x="1712" y="7533"/>
                  </a:lnTo>
                  <a:cubicBezTo>
                    <a:pt x="767" y="7533"/>
                    <a:pt x="1" y="8299"/>
                    <a:pt x="1" y="9245"/>
                  </a:cubicBezTo>
                  <a:cubicBezTo>
                    <a:pt x="1" y="10190"/>
                    <a:pt x="767" y="10957"/>
                    <a:pt x="1712" y="10957"/>
                  </a:cubicBezTo>
                  <a:lnTo>
                    <a:pt x="3610" y="10957"/>
                  </a:lnTo>
                  <a:cubicBezTo>
                    <a:pt x="6574" y="10957"/>
                    <a:pt x="8986" y="8545"/>
                    <a:pt x="8986" y="5581"/>
                  </a:cubicBezTo>
                  <a:lnTo>
                    <a:pt x="8986" y="1712"/>
                  </a:lnTo>
                  <a:cubicBezTo>
                    <a:pt x="8986" y="767"/>
                    <a:pt x="8218" y="1"/>
                    <a:pt x="7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3"/>
            <p:cNvSpPr/>
            <p:nvPr/>
          </p:nvSpPr>
          <p:spPr>
            <a:xfrm>
              <a:off x="5782250" y="3903670"/>
              <a:ext cx="240393" cy="223439"/>
            </a:xfrm>
            <a:custGeom>
              <a:avLst/>
              <a:gdLst/>
              <a:ahLst/>
              <a:cxnLst/>
              <a:rect l="l" t="t" r="r" b="b"/>
              <a:pathLst>
                <a:path w="6976" h="6484" extrusionOk="0">
                  <a:moveTo>
                    <a:pt x="1450" y="0"/>
                  </a:moveTo>
                  <a:cubicBezTo>
                    <a:pt x="649" y="0"/>
                    <a:pt x="1" y="649"/>
                    <a:pt x="1" y="1450"/>
                  </a:cubicBezTo>
                  <a:lnTo>
                    <a:pt x="1" y="2619"/>
                  </a:lnTo>
                  <a:cubicBezTo>
                    <a:pt x="1" y="4749"/>
                    <a:pt x="1734" y="6483"/>
                    <a:pt x="3864" y="6483"/>
                  </a:cubicBezTo>
                  <a:lnTo>
                    <a:pt x="5526" y="6483"/>
                  </a:lnTo>
                  <a:cubicBezTo>
                    <a:pt x="6327" y="6483"/>
                    <a:pt x="6975" y="5833"/>
                    <a:pt x="6975" y="5032"/>
                  </a:cubicBezTo>
                  <a:cubicBezTo>
                    <a:pt x="6975" y="4231"/>
                    <a:pt x="6327" y="3581"/>
                    <a:pt x="5526" y="3581"/>
                  </a:cubicBezTo>
                  <a:lnTo>
                    <a:pt x="3864" y="3581"/>
                  </a:lnTo>
                  <a:cubicBezTo>
                    <a:pt x="3333" y="3581"/>
                    <a:pt x="2901" y="3149"/>
                    <a:pt x="2901" y="2619"/>
                  </a:cubicBezTo>
                  <a:lnTo>
                    <a:pt x="2901" y="1450"/>
                  </a:lnTo>
                  <a:cubicBezTo>
                    <a:pt x="2901" y="649"/>
                    <a:pt x="2251" y="0"/>
                    <a:pt x="1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3"/>
            <p:cNvSpPr/>
            <p:nvPr/>
          </p:nvSpPr>
          <p:spPr>
            <a:xfrm>
              <a:off x="5921154" y="3764731"/>
              <a:ext cx="448842" cy="498154"/>
            </a:xfrm>
            <a:custGeom>
              <a:avLst/>
              <a:gdLst/>
              <a:ahLst/>
              <a:cxnLst/>
              <a:rect l="l" t="t" r="r" b="b"/>
              <a:pathLst>
                <a:path w="13025" h="14456" extrusionOk="0">
                  <a:moveTo>
                    <a:pt x="1713" y="1"/>
                  </a:moveTo>
                  <a:cubicBezTo>
                    <a:pt x="768" y="1"/>
                    <a:pt x="0" y="768"/>
                    <a:pt x="0" y="1713"/>
                  </a:cubicBezTo>
                  <a:lnTo>
                    <a:pt x="0" y="7572"/>
                  </a:lnTo>
                  <a:cubicBezTo>
                    <a:pt x="0" y="11367"/>
                    <a:pt x="3088" y="14455"/>
                    <a:pt x="6883" y="14455"/>
                  </a:cubicBezTo>
                  <a:lnTo>
                    <a:pt x="11311" y="14455"/>
                  </a:lnTo>
                  <a:cubicBezTo>
                    <a:pt x="12256" y="14455"/>
                    <a:pt x="13024" y="13687"/>
                    <a:pt x="13024" y="12742"/>
                  </a:cubicBezTo>
                  <a:cubicBezTo>
                    <a:pt x="13024" y="11797"/>
                    <a:pt x="12256" y="11031"/>
                    <a:pt x="11311" y="11031"/>
                  </a:cubicBezTo>
                  <a:lnTo>
                    <a:pt x="6883" y="11031"/>
                  </a:lnTo>
                  <a:cubicBezTo>
                    <a:pt x="4977" y="11031"/>
                    <a:pt x="3424" y="9478"/>
                    <a:pt x="3424" y="7572"/>
                  </a:cubicBezTo>
                  <a:lnTo>
                    <a:pt x="3424" y="1713"/>
                  </a:lnTo>
                  <a:cubicBezTo>
                    <a:pt x="3424" y="768"/>
                    <a:pt x="2658" y="1"/>
                    <a:pt x="1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3"/>
            <p:cNvSpPr/>
            <p:nvPr/>
          </p:nvSpPr>
          <p:spPr>
            <a:xfrm>
              <a:off x="6247204" y="4025966"/>
              <a:ext cx="411590" cy="355731"/>
            </a:xfrm>
            <a:custGeom>
              <a:avLst/>
              <a:gdLst/>
              <a:ahLst/>
              <a:cxnLst/>
              <a:rect l="l" t="t" r="r" b="b"/>
              <a:pathLst>
                <a:path w="11944" h="10323" extrusionOk="0">
                  <a:moveTo>
                    <a:pt x="10230" y="0"/>
                  </a:moveTo>
                  <a:cubicBezTo>
                    <a:pt x="9285" y="0"/>
                    <a:pt x="8517" y="768"/>
                    <a:pt x="8517" y="1713"/>
                  </a:cubicBezTo>
                  <a:lnTo>
                    <a:pt x="8517" y="4160"/>
                  </a:lnTo>
                  <a:cubicBezTo>
                    <a:pt x="8517" y="5670"/>
                    <a:pt x="7288" y="6899"/>
                    <a:pt x="5779" y="6899"/>
                  </a:cubicBezTo>
                  <a:lnTo>
                    <a:pt x="1711" y="6899"/>
                  </a:lnTo>
                  <a:cubicBezTo>
                    <a:pt x="766" y="6899"/>
                    <a:pt x="0" y="7666"/>
                    <a:pt x="0" y="8612"/>
                  </a:cubicBezTo>
                  <a:cubicBezTo>
                    <a:pt x="0" y="9557"/>
                    <a:pt x="766" y="10323"/>
                    <a:pt x="1711" y="10323"/>
                  </a:cubicBezTo>
                  <a:lnTo>
                    <a:pt x="5779" y="10323"/>
                  </a:lnTo>
                  <a:cubicBezTo>
                    <a:pt x="9177" y="10323"/>
                    <a:pt x="11944" y="7557"/>
                    <a:pt x="11941" y="4160"/>
                  </a:cubicBezTo>
                  <a:lnTo>
                    <a:pt x="11941" y="1713"/>
                  </a:lnTo>
                  <a:cubicBezTo>
                    <a:pt x="11941" y="768"/>
                    <a:pt x="11175" y="0"/>
                    <a:pt x="10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3"/>
            <p:cNvSpPr/>
            <p:nvPr/>
          </p:nvSpPr>
          <p:spPr>
            <a:xfrm>
              <a:off x="6274840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3"/>
            <p:cNvSpPr/>
            <p:nvPr/>
          </p:nvSpPr>
          <p:spPr>
            <a:xfrm>
              <a:off x="6274840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3"/>
            <p:cNvSpPr/>
            <p:nvPr/>
          </p:nvSpPr>
          <p:spPr>
            <a:xfrm>
              <a:off x="6274840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3"/>
            <p:cNvSpPr/>
            <p:nvPr/>
          </p:nvSpPr>
          <p:spPr>
            <a:xfrm>
              <a:off x="6221773" y="460660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3" y="1"/>
                  </a:moveTo>
                  <a:cubicBezTo>
                    <a:pt x="47" y="1"/>
                    <a:pt x="4" y="46"/>
                    <a:pt x="4" y="101"/>
                  </a:cubicBezTo>
                  <a:lnTo>
                    <a:pt x="4" y="699"/>
                  </a:lnTo>
                  <a:cubicBezTo>
                    <a:pt x="1" y="754"/>
                    <a:pt x="47" y="799"/>
                    <a:pt x="103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3"/>
            <p:cNvSpPr/>
            <p:nvPr/>
          </p:nvSpPr>
          <p:spPr>
            <a:xfrm>
              <a:off x="6274806" y="4606569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0" y="797"/>
                  </a:cubicBezTo>
                  <a:cubicBezTo>
                    <a:pt x="154" y="797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3"/>
            <p:cNvSpPr/>
            <p:nvPr/>
          </p:nvSpPr>
          <p:spPr>
            <a:xfrm>
              <a:off x="6274840" y="452548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3"/>
            <p:cNvSpPr/>
            <p:nvPr/>
          </p:nvSpPr>
          <p:spPr>
            <a:xfrm>
              <a:off x="627484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3"/>
            <p:cNvSpPr/>
            <p:nvPr/>
          </p:nvSpPr>
          <p:spPr>
            <a:xfrm>
              <a:off x="627484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3"/>
            <p:cNvSpPr/>
            <p:nvPr/>
          </p:nvSpPr>
          <p:spPr>
            <a:xfrm>
              <a:off x="6274840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3"/>
            <p:cNvSpPr/>
            <p:nvPr/>
          </p:nvSpPr>
          <p:spPr>
            <a:xfrm>
              <a:off x="62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3"/>
            <p:cNvSpPr/>
            <p:nvPr/>
          </p:nvSpPr>
          <p:spPr>
            <a:xfrm>
              <a:off x="6221877" y="347103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3"/>
            <p:cNvSpPr/>
            <p:nvPr/>
          </p:nvSpPr>
          <p:spPr>
            <a:xfrm>
              <a:off x="62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3"/>
            <p:cNvSpPr/>
            <p:nvPr/>
          </p:nvSpPr>
          <p:spPr>
            <a:xfrm>
              <a:off x="627484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3"/>
            <p:cNvSpPr/>
            <p:nvPr/>
          </p:nvSpPr>
          <p:spPr>
            <a:xfrm>
              <a:off x="6274840" y="444433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3"/>
            <p:cNvSpPr/>
            <p:nvPr/>
          </p:nvSpPr>
          <p:spPr>
            <a:xfrm>
              <a:off x="6221877" y="4363287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3"/>
            <p:cNvSpPr/>
            <p:nvPr/>
          </p:nvSpPr>
          <p:spPr>
            <a:xfrm>
              <a:off x="6221877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3"/>
            <p:cNvSpPr/>
            <p:nvPr/>
          </p:nvSpPr>
          <p:spPr>
            <a:xfrm>
              <a:off x="6221877" y="420105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3"/>
            <p:cNvSpPr/>
            <p:nvPr/>
          </p:nvSpPr>
          <p:spPr>
            <a:xfrm>
              <a:off x="6221877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3"/>
            <p:cNvSpPr/>
            <p:nvPr/>
          </p:nvSpPr>
          <p:spPr>
            <a:xfrm>
              <a:off x="6194241" y="4236167"/>
              <a:ext cx="6926" cy="26707"/>
            </a:xfrm>
            <a:custGeom>
              <a:avLst/>
              <a:gdLst/>
              <a:ahLst/>
              <a:cxnLst/>
              <a:rect l="l" t="t" r="r" b="b"/>
              <a:pathLst>
                <a:path w="201" h="775" extrusionOk="0">
                  <a:moveTo>
                    <a:pt x="101" y="1"/>
                  </a:moveTo>
                  <a:cubicBezTo>
                    <a:pt x="47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9"/>
                    <a:pt x="15" y="755"/>
                    <a:pt x="35" y="774"/>
                  </a:cubicBezTo>
                  <a:lnTo>
                    <a:pt x="166" y="774"/>
                  </a:lnTo>
                  <a:cubicBezTo>
                    <a:pt x="188" y="755"/>
                    <a:pt x="201" y="728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3"/>
            <p:cNvSpPr/>
            <p:nvPr/>
          </p:nvSpPr>
          <p:spPr>
            <a:xfrm>
              <a:off x="6221877" y="452545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0" y="46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3"/>
            <p:cNvSpPr/>
            <p:nvPr/>
          </p:nvSpPr>
          <p:spPr>
            <a:xfrm>
              <a:off x="6221877" y="444433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3"/>
            <p:cNvSpPr/>
            <p:nvPr/>
          </p:nvSpPr>
          <p:spPr>
            <a:xfrm>
              <a:off x="6221877" y="355215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3"/>
            <p:cNvSpPr/>
            <p:nvPr/>
          </p:nvSpPr>
          <p:spPr>
            <a:xfrm>
              <a:off x="6221877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3"/>
            <p:cNvSpPr/>
            <p:nvPr/>
          </p:nvSpPr>
          <p:spPr>
            <a:xfrm>
              <a:off x="6221877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3"/>
            <p:cNvSpPr/>
            <p:nvPr/>
          </p:nvSpPr>
          <p:spPr>
            <a:xfrm>
              <a:off x="6221877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3"/>
            <p:cNvSpPr/>
            <p:nvPr/>
          </p:nvSpPr>
          <p:spPr>
            <a:xfrm>
              <a:off x="6221877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3"/>
            <p:cNvSpPr/>
            <p:nvPr/>
          </p:nvSpPr>
          <p:spPr>
            <a:xfrm>
              <a:off x="6221877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3"/>
            <p:cNvSpPr/>
            <p:nvPr/>
          </p:nvSpPr>
          <p:spPr>
            <a:xfrm>
              <a:off x="6221877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3"/>
            <p:cNvSpPr/>
            <p:nvPr/>
          </p:nvSpPr>
          <p:spPr>
            <a:xfrm>
              <a:off x="6330009" y="444433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3"/>
            <p:cNvSpPr/>
            <p:nvPr/>
          </p:nvSpPr>
          <p:spPr>
            <a:xfrm>
              <a:off x="6251201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3"/>
            <p:cNvSpPr/>
            <p:nvPr/>
          </p:nvSpPr>
          <p:spPr>
            <a:xfrm>
              <a:off x="6330009" y="4282170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3"/>
            <p:cNvSpPr/>
            <p:nvPr/>
          </p:nvSpPr>
          <p:spPr>
            <a:xfrm>
              <a:off x="6251098" y="45606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8"/>
                  </a:lnTo>
                  <a:cubicBezTo>
                    <a:pt x="0" y="752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3"/>
            <p:cNvSpPr/>
            <p:nvPr/>
          </p:nvSpPr>
          <p:spPr>
            <a:xfrm>
              <a:off x="6330009" y="420105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3"/>
            <p:cNvSpPr/>
            <p:nvPr/>
          </p:nvSpPr>
          <p:spPr>
            <a:xfrm>
              <a:off x="6330009" y="4606569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5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3"/>
            <p:cNvSpPr/>
            <p:nvPr/>
          </p:nvSpPr>
          <p:spPr>
            <a:xfrm>
              <a:off x="6330009" y="452548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3"/>
            <p:cNvSpPr/>
            <p:nvPr/>
          </p:nvSpPr>
          <p:spPr>
            <a:xfrm>
              <a:off x="6330009" y="4363287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3"/>
            <p:cNvSpPr/>
            <p:nvPr/>
          </p:nvSpPr>
          <p:spPr>
            <a:xfrm>
              <a:off x="6274840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3"/>
            <p:cNvSpPr/>
            <p:nvPr/>
          </p:nvSpPr>
          <p:spPr>
            <a:xfrm>
              <a:off x="6330009" y="3876620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3"/>
            <p:cNvSpPr/>
            <p:nvPr/>
          </p:nvSpPr>
          <p:spPr>
            <a:xfrm>
              <a:off x="6330009" y="4119902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3"/>
            <p:cNvSpPr/>
            <p:nvPr/>
          </p:nvSpPr>
          <p:spPr>
            <a:xfrm>
              <a:off x="633000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3"/>
            <p:cNvSpPr/>
            <p:nvPr/>
          </p:nvSpPr>
          <p:spPr>
            <a:xfrm>
              <a:off x="6330009" y="403878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3"/>
            <p:cNvSpPr/>
            <p:nvPr/>
          </p:nvSpPr>
          <p:spPr>
            <a:xfrm>
              <a:off x="6330009" y="395770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3"/>
            <p:cNvSpPr/>
            <p:nvPr/>
          </p:nvSpPr>
          <p:spPr>
            <a:xfrm>
              <a:off x="6330009" y="379550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3"/>
            <p:cNvSpPr/>
            <p:nvPr/>
          </p:nvSpPr>
          <p:spPr>
            <a:xfrm>
              <a:off x="62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3"/>
            <p:cNvSpPr/>
            <p:nvPr/>
          </p:nvSpPr>
          <p:spPr>
            <a:xfrm>
              <a:off x="6251201" y="4155119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3"/>
            <p:cNvSpPr/>
            <p:nvPr/>
          </p:nvSpPr>
          <p:spPr>
            <a:xfrm>
              <a:off x="6251098" y="4479518"/>
              <a:ext cx="6995" cy="27465"/>
            </a:xfrm>
            <a:custGeom>
              <a:avLst/>
              <a:gdLst/>
              <a:ahLst/>
              <a:cxnLst/>
              <a:rect l="l" t="t" r="r" b="b"/>
              <a:pathLst>
                <a:path w="203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2" y="45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3"/>
            <p:cNvSpPr/>
            <p:nvPr/>
          </p:nvSpPr>
          <p:spPr>
            <a:xfrm>
              <a:off x="6251201" y="423616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3"/>
            <p:cNvSpPr/>
            <p:nvPr/>
          </p:nvSpPr>
          <p:spPr>
            <a:xfrm>
              <a:off x="6274840" y="3471035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3"/>
            <p:cNvSpPr/>
            <p:nvPr/>
          </p:nvSpPr>
          <p:spPr>
            <a:xfrm>
              <a:off x="62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3"/>
            <p:cNvSpPr/>
            <p:nvPr/>
          </p:nvSpPr>
          <p:spPr>
            <a:xfrm>
              <a:off x="62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3"/>
            <p:cNvSpPr/>
            <p:nvPr/>
          </p:nvSpPr>
          <p:spPr>
            <a:xfrm>
              <a:off x="62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3"/>
            <p:cNvSpPr/>
            <p:nvPr/>
          </p:nvSpPr>
          <p:spPr>
            <a:xfrm>
              <a:off x="62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3"/>
            <p:cNvSpPr/>
            <p:nvPr/>
          </p:nvSpPr>
          <p:spPr>
            <a:xfrm>
              <a:off x="625120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3"/>
            <p:cNvSpPr/>
            <p:nvPr/>
          </p:nvSpPr>
          <p:spPr>
            <a:xfrm>
              <a:off x="625120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3"/>
            <p:cNvSpPr/>
            <p:nvPr/>
          </p:nvSpPr>
          <p:spPr>
            <a:xfrm>
              <a:off x="625120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3"/>
            <p:cNvSpPr/>
            <p:nvPr/>
          </p:nvSpPr>
          <p:spPr>
            <a:xfrm>
              <a:off x="625120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3"/>
            <p:cNvSpPr/>
            <p:nvPr/>
          </p:nvSpPr>
          <p:spPr>
            <a:xfrm>
              <a:off x="6095137" y="350611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3"/>
            <p:cNvSpPr/>
            <p:nvPr/>
          </p:nvSpPr>
          <p:spPr>
            <a:xfrm>
              <a:off x="6194241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3"/>
            <p:cNvSpPr/>
            <p:nvPr/>
          </p:nvSpPr>
          <p:spPr>
            <a:xfrm>
              <a:off x="6143896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3"/>
            <p:cNvSpPr/>
            <p:nvPr/>
          </p:nvSpPr>
          <p:spPr>
            <a:xfrm>
              <a:off x="616663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5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4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3"/>
            <p:cNvSpPr/>
            <p:nvPr/>
          </p:nvSpPr>
          <p:spPr>
            <a:xfrm>
              <a:off x="6067432" y="3472999"/>
              <a:ext cx="6961" cy="25569"/>
            </a:xfrm>
            <a:custGeom>
              <a:avLst/>
              <a:gdLst/>
              <a:ahLst/>
              <a:cxnLst/>
              <a:rect l="l" t="t" r="r" b="b"/>
              <a:pathLst>
                <a:path w="202" h="742" extrusionOk="0">
                  <a:moveTo>
                    <a:pt x="9" y="0"/>
                  </a:moveTo>
                  <a:cubicBezTo>
                    <a:pt x="6" y="12"/>
                    <a:pt x="0" y="27"/>
                    <a:pt x="0" y="44"/>
                  </a:cubicBezTo>
                  <a:lnTo>
                    <a:pt x="0" y="642"/>
                  </a:lnTo>
                  <a:cubicBezTo>
                    <a:pt x="0" y="698"/>
                    <a:pt x="45" y="742"/>
                    <a:pt x="101" y="742"/>
                  </a:cubicBezTo>
                  <a:cubicBezTo>
                    <a:pt x="157" y="742"/>
                    <a:pt x="201" y="695"/>
                    <a:pt x="201" y="642"/>
                  </a:cubicBezTo>
                  <a:lnTo>
                    <a:pt x="201" y="44"/>
                  </a:lnTo>
                  <a:cubicBezTo>
                    <a:pt x="201" y="37"/>
                    <a:pt x="198" y="31"/>
                    <a:pt x="197" y="24"/>
                  </a:cubicBezTo>
                  <a:cubicBezTo>
                    <a:pt x="136" y="12"/>
                    <a:pt x="73" y="5"/>
                    <a:pt x="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3"/>
            <p:cNvSpPr/>
            <p:nvPr/>
          </p:nvSpPr>
          <p:spPr>
            <a:xfrm>
              <a:off x="6173428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4"/>
                    <a:pt x="47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3"/>
            <p:cNvSpPr/>
            <p:nvPr/>
          </p:nvSpPr>
          <p:spPr>
            <a:xfrm>
              <a:off x="6194172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2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3"/>
            <p:cNvSpPr/>
            <p:nvPr/>
          </p:nvSpPr>
          <p:spPr>
            <a:xfrm>
              <a:off x="6122704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8"/>
                  </a:lnTo>
                  <a:cubicBezTo>
                    <a:pt x="186" y="80"/>
                    <a:pt x="175" y="52"/>
                    <a:pt x="161" y="23"/>
                  </a:cubicBezTo>
                  <a:cubicBezTo>
                    <a:pt x="145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3"/>
            <p:cNvSpPr/>
            <p:nvPr/>
          </p:nvSpPr>
          <p:spPr>
            <a:xfrm>
              <a:off x="6118224" y="420105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2" y="46"/>
                    <a:pt x="2" y="101"/>
                  </a:cubicBezTo>
                  <a:lnTo>
                    <a:pt x="2" y="698"/>
                  </a:lnTo>
                  <a:cubicBezTo>
                    <a:pt x="1" y="754"/>
                    <a:pt x="46" y="799"/>
                    <a:pt x="102" y="799"/>
                  </a:cubicBezTo>
                  <a:cubicBezTo>
                    <a:pt x="159" y="799"/>
                    <a:pt x="203" y="754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6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3"/>
            <p:cNvSpPr/>
            <p:nvPr/>
          </p:nvSpPr>
          <p:spPr>
            <a:xfrm>
              <a:off x="6094620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95" y="0"/>
                  </a:moveTo>
                  <a:cubicBezTo>
                    <a:pt x="42" y="0"/>
                    <a:pt x="1" y="44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ubicBezTo>
                    <a:pt x="98" y="0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3"/>
            <p:cNvSpPr/>
            <p:nvPr/>
          </p:nvSpPr>
          <p:spPr>
            <a:xfrm>
              <a:off x="6065364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3"/>
            <p:cNvSpPr/>
            <p:nvPr/>
          </p:nvSpPr>
          <p:spPr>
            <a:xfrm>
              <a:off x="6143896" y="3749465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2" y="47"/>
                    <a:pt x="157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3"/>
            <p:cNvSpPr/>
            <p:nvPr/>
          </p:nvSpPr>
          <p:spPr>
            <a:xfrm>
              <a:off x="6122704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9"/>
                  </a:cubicBezTo>
                  <a:lnTo>
                    <a:pt x="199" y="101"/>
                  </a:lnTo>
                  <a:cubicBezTo>
                    <a:pt x="201" y="46"/>
                    <a:pt x="156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3"/>
            <p:cNvSpPr/>
            <p:nvPr/>
          </p:nvSpPr>
          <p:spPr>
            <a:xfrm>
              <a:off x="6022601" y="355215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0" y="797"/>
                  </a:cubicBezTo>
                  <a:cubicBezTo>
                    <a:pt x="154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2" y="44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3"/>
            <p:cNvSpPr/>
            <p:nvPr/>
          </p:nvSpPr>
          <p:spPr>
            <a:xfrm>
              <a:off x="5956371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7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3"/>
            <p:cNvSpPr/>
            <p:nvPr/>
          </p:nvSpPr>
          <p:spPr>
            <a:xfrm>
              <a:off x="5956371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3"/>
            <p:cNvSpPr/>
            <p:nvPr/>
          </p:nvSpPr>
          <p:spPr>
            <a:xfrm>
              <a:off x="5956371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3"/>
            <p:cNvSpPr/>
            <p:nvPr/>
          </p:nvSpPr>
          <p:spPr>
            <a:xfrm>
              <a:off x="6430112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3"/>
            <p:cNvSpPr/>
            <p:nvPr/>
          </p:nvSpPr>
          <p:spPr>
            <a:xfrm>
              <a:off x="5956371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3"/>
            <p:cNvSpPr/>
            <p:nvPr/>
          </p:nvSpPr>
          <p:spPr>
            <a:xfrm>
              <a:off x="6043828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6"/>
                    <a:pt x="46" y="799"/>
                    <a:pt x="101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3"/>
            <p:cNvSpPr/>
            <p:nvPr/>
          </p:nvSpPr>
          <p:spPr>
            <a:xfrm>
              <a:off x="6022601" y="3483612"/>
              <a:ext cx="6995" cy="14887"/>
            </a:xfrm>
            <a:custGeom>
              <a:avLst/>
              <a:gdLst/>
              <a:ahLst/>
              <a:cxnLst/>
              <a:rect l="l" t="t" r="r" b="b"/>
              <a:pathLst>
                <a:path w="203" h="432" extrusionOk="0">
                  <a:moveTo>
                    <a:pt x="201" y="1"/>
                  </a:moveTo>
                  <a:lnTo>
                    <a:pt x="201" y="2"/>
                  </a:lnTo>
                  <a:lnTo>
                    <a:pt x="201" y="2"/>
                  </a:lnTo>
                  <a:cubicBezTo>
                    <a:pt x="201" y="1"/>
                    <a:pt x="202" y="1"/>
                    <a:pt x="202" y="1"/>
                  </a:cubicBezTo>
                  <a:close/>
                  <a:moveTo>
                    <a:pt x="201" y="2"/>
                  </a:moveTo>
                  <a:cubicBezTo>
                    <a:pt x="130" y="52"/>
                    <a:pt x="64" y="109"/>
                    <a:pt x="0" y="168"/>
                  </a:cubicBezTo>
                  <a:lnTo>
                    <a:pt x="0" y="332"/>
                  </a:lnTo>
                  <a:cubicBezTo>
                    <a:pt x="0" y="387"/>
                    <a:pt x="45" y="431"/>
                    <a:pt x="100" y="431"/>
                  </a:cubicBezTo>
                  <a:cubicBezTo>
                    <a:pt x="154" y="431"/>
                    <a:pt x="201" y="386"/>
                    <a:pt x="201" y="332"/>
                  </a:cubicBezTo>
                  <a:lnTo>
                    <a:pt x="201" y="2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3"/>
            <p:cNvSpPr/>
            <p:nvPr/>
          </p:nvSpPr>
          <p:spPr>
            <a:xfrm>
              <a:off x="6065330" y="420101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1" y="45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3"/>
            <p:cNvSpPr/>
            <p:nvPr/>
          </p:nvSpPr>
          <p:spPr>
            <a:xfrm>
              <a:off x="6022601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3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3"/>
            <p:cNvSpPr/>
            <p:nvPr/>
          </p:nvSpPr>
          <p:spPr>
            <a:xfrm>
              <a:off x="6043828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3"/>
            <p:cNvSpPr/>
            <p:nvPr/>
          </p:nvSpPr>
          <p:spPr>
            <a:xfrm>
              <a:off x="595637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4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3"/>
            <p:cNvSpPr/>
            <p:nvPr/>
          </p:nvSpPr>
          <p:spPr>
            <a:xfrm>
              <a:off x="6043828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3"/>
            <p:cNvSpPr/>
            <p:nvPr/>
          </p:nvSpPr>
          <p:spPr>
            <a:xfrm>
              <a:off x="6330009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3"/>
            <p:cNvSpPr/>
            <p:nvPr/>
          </p:nvSpPr>
          <p:spPr>
            <a:xfrm>
              <a:off x="598566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99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3"/>
            <p:cNvSpPr/>
            <p:nvPr/>
          </p:nvSpPr>
          <p:spPr>
            <a:xfrm>
              <a:off x="598566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3"/>
            <p:cNvSpPr/>
            <p:nvPr/>
          </p:nvSpPr>
          <p:spPr>
            <a:xfrm>
              <a:off x="600930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3"/>
            <p:cNvSpPr/>
            <p:nvPr/>
          </p:nvSpPr>
          <p:spPr>
            <a:xfrm>
              <a:off x="600930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3"/>
            <p:cNvSpPr/>
            <p:nvPr/>
          </p:nvSpPr>
          <p:spPr>
            <a:xfrm>
              <a:off x="600930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3"/>
            <p:cNvSpPr/>
            <p:nvPr/>
          </p:nvSpPr>
          <p:spPr>
            <a:xfrm>
              <a:off x="600930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9"/>
                  </a:cubicBezTo>
                  <a:lnTo>
                    <a:pt x="202" y="100"/>
                  </a:lnTo>
                  <a:cubicBezTo>
                    <a:pt x="202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3"/>
            <p:cNvSpPr/>
            <p:nvPr/>
          </p:nvSpPr>
          <p:spPr>
            <a:xfrm>
              <a:off x="598566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3"/>
            <p:cNvSpPr/>
            <p:nvPr/>
          </p:nvSpPr>
          <p:spPr>
            <a:xfrm>
              <a:off x="6009300" y="4201053"/>
              <a:ext cx="6995" cy="14370"/>
            </a:xfrm>
            <a:custGeom>
              <a:avLst/>
              <a:gdLst/>
              <a:ahLst/>
              <a:cxnLst/>
              <a:rect l="l" t="t" r="r" b="b"/>
              <a:pathLst>
                <a:path w="203" h="417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255"/>
                  </a:lnTo>
                  <a:cubicBezTo>
                    <a:pt x="68" y="309"/>
                    <a:pt x="133" y="365"/>
                    <a:pt x="203" y="416"/>
                  </a:cubicBezTo>
                  <a:lnTo>
                    <a:pt x="203" y="101"/>
                  </a:ln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3"/>
            <p:cNvSpPr/>
            <p:nvPr/>
          </p:nvSpPr>
          <p:spPr>
            <a:xfrm>
              <a:off x="6094620" y="4236167"/>
              <a:ext cx="6961" cy="19642"/>
            </a:xfrm>
            <a:custGeom>
              <a:avLst/>
              <a:gdLst/>
              <a:ahLst/>
              <a:cxnLst/>
              <a:rect l="l" t="t" r="r" b="b"/>
              <a:pathLst>
                <a:path w="202" h="570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517"/>
                  </a:lnTo>
                  <a:cubicBezTo>
                    <a:pt x="68" y="536"/>
                    <a:pt x="135" y="553"/>
                    <a:pt x="202" y="569"/>
                  </a:cubicBezTo>
                  <a:lnTo>
                    <a:pt x="202" y="101"/>
                  </a:ln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3"/>
            <p:cNvSpPr/>
            <p:nvPr/>
          </p:nvSpPr>
          <p:spPr>
            <a:xfrm>
              <a:off x="6145895" y="4236167"/>
              <a:ext cx="6995" cy="26500"/>
            </a:xfrm>
            <a:custGeom>
              <a:avLst/>
              <a:gdLst/>
              <a:ahLst/>
              <a:cxnLst/>
              <a:rect l="l" t="t" r="r" b="b"/>
              <a:pathLst>
                <a:path w="203" h="76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3"/>
                    <a:pt x="10" y="744"/>
                    <a:pt x="25" y="762"/>
                  </a:cubicBezTo>
                  <a:cubicBezTo>
                    <a:pt x="73" y="764"/>
                    <a:pt x="124" y="765"/>
                    <a:pt x="175" y="768"/>
                  </a:cubicBezTo>
                  <a:cubicBezTo>
                    <a:pt x="192" y="749"/>
                    <a:pt x="202" y="726"/>
                    <a:pt x="202" y="699"/>
                  </a:cubicBezTo>
                  <a:lnTo>
                    <a:pt x="202" y="101"/>
                  </a:ln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3"/>
            <p:cNvSpPr/>
            <p:nvPr/>
          </p:nvSpPr>
          <p:spPr>
            <a:xfrm>
              <a:off x="598566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3"/>
            <p:cNvSpPr/>
            <p:nvPr/>
          </p:nvSpPr>
          <p:spPr>
            <a:xfrm>
              <a:off x="5985558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4" y="47"/>
                    <a:pt x="4" y="101"/>
                  </a:cubicBezTo>
                  <a:lnTo>
                    <a:pt x="4" y="698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3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3"/>
            <p:cNvSpPr/>
            <p:nvPr/>
          </p:nvSpPr>
          <p:spPr>
            <a:xfrm>
              <a:off x="6036867" y="407393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6" y="798"/>
                    <a:pt x="101" y="798"/>
                  </a:cubicBezTo>
                  <a:cubicBezTo>
                    <a:pt x="158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3"/>
            <p:cNvSpPr/>
            <p:nvPr/>
          </p:nvSpPr>
          <p:spPr>
            <a:xfrm>
              <a:off x="6037659" y="4155016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3"/>
            <p:cNvSpPr/>
            <p:nvPr/>
          </p:nvSpPr>
          <p:spPr>
            <a:xfrm>
              <a:off x="6095034" y="366838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3"/>
            <p:cNvSpPr/>
            <p:nvPr/>
          </p:nvSpPr>
          <p:spPr>
            <a:xfrm>
              <a:off x="6067432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5" y="1"/>
                    <a:pt x="2" y="46"/>
                    <a:pt x="2" y="101"/>
                  </a:cubicBezTo>
                  <a:lnTo>
                    <a:pt x="2" y="699"/>
                  </a:lnTo>
                  <a:cubicBezTo>
                    <a:pt x="0" y="755"/>
                    <a:pt x="45" y="799"/>
                    <a:pt x="102" y="799"/>
                  </a:cubicBezTo>
                  <a:cubicBezTo>
                    <a:pt x="159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2" y="45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3"/>
            <p:cNvSpPr/>
            <p:nvPr/>
          </p:nvSpPr>
          <p:spPr>
            <a:xfrm>
              <a:off x="600930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3"/>
            <p:cNvSpPr/>
            <p:nvPr/>
          </p:nvSpPr>
          <p:spPr>
            <a:xfrm>
              <a:off x="6067466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3"/>
            <p:cNvSpPr/>
            <p:nvPr/>
          </p:nvSpPr>
          <p:spPr>
            <a:xfrm>
              <a:off x="6095137" y="3749534"/>
              <a:ext cx="6892" cy="23950"/>
            </a:xfrm>
            <a:custGeom>
              <a:avLst/>
              <a:gdLst/>
              <a:ahLst/>
              <a:cxnLst/>
              <a:rect l="l" t="t" r="r" b="b"/>
              <a:pathLst>
                <a:path w="200" h="695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572"/>
                  </a:lnTo>
                  <a:cubicBezTo>
                    <a:pt x="66" y="615"/>
                    <a:pt x="133" y="654"/>
                    <a:pt x="200" y="694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3"/>
            <p:cNvSpPr/>
            <p:nvPr/>
          </p:nvSpPr>
          <p:spPr>
            <a:xfrm>
              <a:off x="6145826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3"/>
            <p:cNvSpPr/>
            <p:nvPr/>
          </p:nvSpPr>
          <p:spPr>
            <a:xfrm>
              <a:off x="6095034" y="358726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1"/>
                  </a:moveTo>
                  <a:cubicBezTo>
                    <a:pt x="47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3"/>
            <p:cNvSpPr/>
            <p:nvPr/>
          </p:nvSpPr>
          <p:spPr>
            <a:xfrm>
              <a:off x="6067466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3"/>
            <p:cNvSpPr/>
            <p:nvPr/>
          </p:nvSpPr>
          <p:spPr>
            <a:xfrm>
              <a:off x="6274840" y="4363287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3"/>
            <p:cNvSpPr/>
            <p:nvPr/>
          </p:nvSpPr>
          <p:spPr>
            <a:xfrm>
              <a:off x="6530112" y="4363287"/>
              <a:ext cx="2585" cy="1137"/>
            </a:xfrm>
            <a:custGeom>
              <a:avLst/>
              <a:gdLst/>
              <a:ahLst/>
              <a:cxnLst/>
              <a:rect l="l" t="t" r="r" b="b"/>
              <a:pathLst>
                <a:path w="75" h="33" extrusionOk="0">
                  <a:moveTo>
                    <a:pt x="74" y="0"/>
                  </a:moveTo>
                  <a:cubicBezTo>
                    <a:pt x="45" y="0"/>
                    <a:pt x="19" y="12"/>
                    <a:pt x="0" y="32"/>
                  </a:cubicBezTo>
                  <a:cubicBezTo>
                    <a:pt x="26" y="22"/>
                    <a:pt x="50" y="10"/>
                    <a:pt x="7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3"/>
            <p:cNvSpPr/>
            <p:nvPr/>
          </p:nvSpPr>
          <p:spPr>
            <a:xfrm>
              <a:off x="6402510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3"/>
            <p:cNvSpPr/>
            <p:nvPr/>
          </p:nvSpPr>
          <p:spPr>
            <a:xfrm>
              <a:off x="6474047" y="4363287"/>
              <a:ext cx="6926" cy="16506"/>
            </a:xfrm>
            <a:custGeom>
              <a:avLst/>
              <a:gdLst/>
              <a:ahLst/>
              <a:cxnLst/>
              <a:rect l="l" t="t" r="r" b="b"/>
              <a:pathLst>
                <a:path w="201" h="479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479"/>
                  </a:lnTo>
                  <a:cubicBezTo>
                    <a:pt x="66" y="470"/>
                    <a:pt x="134" y="461"/>
                    <a:pt x="201" y="451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3"/>
            <p:cNvSpPr/>
            <p:nvPr/>
          </p:nvSpPr>
          <p:spPr>
            <a:xfrm>
              <a:off x="6405887" y="4263666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3"/>
            <p:cNvSpPr/>
            <p:nvPr/>
          </p:nvSpPr>
          <p:spPr>
            <a:xfrm>
              <a:off x="6430112" y="387655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6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3"/>
            <p:cNvSpPr/>
            <p:nvPr/>
          </p:nvSpPr>
          <p:spPr>
            <a:xfrm>
              <a:off x="6374840" y="428217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2"/>
                    <a:pt x="44" y="799"/>
                    <a:pt x="101" y="799"/>
                  </a:cubicBezTo>
                  <a:cubicBezTo>
                    <a:pt x="158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3"/>
            <p:cNvSpPr/>
            <p:nvPr/>
          </p:nvSpPr>
          <p:spPr>
            <a:xfrm>
              <a:off x="6430112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3"/>
            <p:cNvSpPr/>
            <p:nvPr/>
          </p:nvSpPr>
          <p:spPr>
            <a:xfrm>
              <a:off x="6402407" y="39116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3"/>
            <p:cNvSpPr/>
            <p:nvPr/>
          </p:nvSpPr>
          <p:spPr>
            <a:xfrm>
              <a:off x="6574081" y="420101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3"/>
            <p:cNvSpPr/>
            <p:nvPr/>
          </p:nvSpPr>
          <p:spPr>
            <a:xfrm>
              <a:off x="6574081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1" y="47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3"/>
            <p:cNvSpPr/>
            <p:nvPr/>
          </p:nvSpPr>
          <p:spPr>
            <a:xfrm>
              <a:off x="6650546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3"/>
            <p:cNvSpPr/>
            <p:nvPr/>
          </p:nvSpPr>
          <p:spPr>
            <a:xfrm>
              <a:off x="6650546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5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3"/>
            <p:cNvSpPr/>
            <p:nvPr/>
          </p:nvSpPr>
          <p:spPr>
            <a:xfrm>
              <a:off x="657408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3"/>
            <p:cNvSpPr/>
            <p:nvPr/>
          </p:nvSpPr>
          <p:spPr>
            <a:xfrm>
              <a:off x="6574081" y="428210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3"/>
            <p:cNvSpPr/>
            <p:nvPr/>
          </p:nvSpPr>
          <p:spPr>
            <a:xfrm>
              <a:off x="6473978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3"/>
            <p:cNvSpPr/>
            <p:nvPr/>
          </p:nvSpPr>
          <p:spPr>
            <a:xfrm>
              <a:off x="6529147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3"/>
            <p:cNvSpPr/>
            <p:nvPr/>
          </p:nvSpPr>
          <p:spPr>
            <a:xfrm>
              <a:off x="6501683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3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3"/>
            <p:cNvSpPr/>
            <p:nvPr/>
          </p:nvSpPr>
          <p:spPr>
            <a:xfrm>
              <a:off x="6501683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3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3"/>
            <p:cNvSpPr/>
            <p:nvPr/>
          </p:nvSpPr>
          <p:spPr>
            <a:xfrm>
              <a:off x="6501580" y="3830548"/>
              <a:ext cx="7030" cy="27568"/>
            </a:xfrm>
            <a:custGeom>
              <a:avLst/>
              <a:gdLst/>
              <a:ahLst/>
              <a:cxnLst/>
              <a:rect l="l" t="t" r="r" b="b"/>
              <a:pathLst>
                <a:path w="204" h="800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3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3"/>
            <p:cNvSpPr/>
            <p:nvPr/>
          </p:nvSpPr>
          <p:spPr>
            <a:xfrm>
              <a:off x="6550408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3"/>
            <p:cNvSpPr/>
            <p:nvPr/>
          </p:nvSpPr>
          <p:spPr>
            <a:xfrm>
              <a:off x="6550408" y="3668383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5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0" y="752"/>
                    <a:pt x="45" y="797"/>
                    <a:pt x="102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0"/>
                  </a:lnTo>
                  <a:cubicBezTo>
                    <a:pt x="202" y="44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3"/>
            <p:cNvSpPr/>
            <p:nvPr/>
          </p:nvSpPr>
          <p:spPr>
            <a:xfrm>
              <a:off x="6550408" y="3830548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3"/>
            <p:cNvSpPr/>
            <p:nvPr/>
          </p:nvSpPr>
          <p:spPr>
            <a:xfrm>
              <a:off x="6473978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3"/>
            <p:cNvSpPr/>
            <p:nvPr/>
          </p:nvSpPr>
          <p:spPr>
            <a:xfrm>
              <a:off x="6629285" y="3876620"/>
              <a:ext cx="7030" cy="19160"/>
            </a:xfrm>
            <a:custGeom>
              <a:avLst/>
              <a:gdLst/>
              <a:ahLst/>
              <a:cxnLst/>
              <a:rect l="l" t="t" r="r" b="b"/>
              <a:pathLst>
                <a:path w="204" h="556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555"/>
                  </a:lnTo>
                  <a:cubicBezTo>
                    <a:pt x="71" y="541"/>
                    <a:pt x="135" y="523"/>
                    <a:pt x="203" y="505"/>
                  </a:cubicBezTo>
                  <a:lnTo>
                    <a:pt x="203" y="100"/>
                  </a:ln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3"/>
            <p:cNvSpPr/>
            <p:nvPr/>
          </p:nvSpPr>
          <p:spPr>
            <a:xfrm>
              <a:off x="6473978" y="3957702"/>
              <a:ext cx="6995" cy="19229"/>
            </a:xfrm>
            <a:custGeom>
              <a:avLst/>
              <a:gdLst/>
              <a:ahLst/>
              <a:cxnLst/>
              <a:rect l="l" t="t" r="r" b="b"/>
              <a:pathLst>
                <a:path w="203" h="558" extrusionOk="0">
                  <a:moveTo>
                    <a:pt x="103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1" y="558"/>
                  </a:lnTo>
                  <a:cubicBezTo>
                    <a:pt x="68" y="529"/>
                    <a:pt x="136" y="498"/>
                    <a:pt x="203" y="468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3"/>
            <p:cNvSpPr/>
            <p:nvPr/>
          </p:nvSpPr>
          <p:spPr>
            <a:xfrm>
              <a:off x="63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3"/>
            <p:cNvSpPr/>
            <p:nvPr/>
          </p:nvSpPr>
          <p:spPr>
            <a:xfrm>
              <a:off x="6473978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3"/>
            <p:cNvSpPr/>
            <p:nvPr/>
          </p:nvSpPr>
          <p:spPr>
            <a:xfrm>
              <a:off x="63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2"/>
                    <a:pt x="44" y="798"/>
                    <a:pt x="101" y="798"/>
                  </a:cubicBezTo>
                  <a:cubicBezTo>
                    <a:pt x="158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3"/>
            <p:cNvSpPr/>
            <p:nvPr/>
          </p:nvSpPr>
          <p:spPr>
            <a:xfrm>
              <a:off x="6501580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3"/>
            <p:cNvSpPr/>
            <p:nvPr/>
          </p:nvSpPr>
          <p:spPr>
            <a:xfrm>
              <a:off x="6650546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4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3"/>
            <p:cNvSpPr/>
            <p:nvPr/>
          </p:nvSpPr>
          <p:spPr>
            <a:xfrm>
              <a:off x="5844896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5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3"/>
            <p:cNvSpPr/>
            <p:nvPr/>
          </p:nvSpPr>
          <p:spPr>
            <a:xfrm>
              <a:off x="5813987" y="4073933"/>
              <a:ext cx="6926" cy="13612"/>
            </a:xfrm>
            <a:custGeom>
              <a:avLst/>
              <a:gdLst/>
              <a:ahLst/>
              <a:cxnLst/>
              <a:rect l="l" t="t" r="r" b="b"/>
              <a:pathLst>
                <a:path w="201" h="395" extrusionOk="0">
                  <a:moveTo>
                    <a:pt x="100" y="1"/>
                  </a:moveTo>
                  <a:cubicBezTo>
                    <a:pt x="47" y="1"/>
                    <a:pt x="0" y="46"/>
                    <a:pt x="0" y="100"/>
                  </a:cubicBezTo>
                  <a:lnTo>
                    <a:pt x="0" y="173"/>
                  </a:lnTo>
                  <a:cubicBezTo>
                    <a:pt x="64" y="250"/>
                    <a:pt x="130" y="324"/>
                    <a:pt x="201" y="395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3"/>
            <p:cNvSpPr/>
            <p:nvPr/>
          </p:nvSpPr>
          <p:spPr>
            <a:xfrm>
              <a:off x="6330009" y="355215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3"/>
            <p:cNvSpPr/>
            <p:nvPr/>
          </p:nvSpPr>
          <p:spPr>
            <a:xfrm>
              <a:off x="5844896" y="4038819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2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3"/>
            <p:cNvSpPr/>
            <p:nvPr/>
          </p:nvSpPr>
          <p:spPr>
            <a:xfrm>
              <a:off x="581398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6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3"/>
            <p:cNvSpPr/>
            <p:nvPr/>
          </p:nvSpPr>
          <p:spPr>
            <a:xfrm>
              <a:off x="581398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6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3"/>
            <p:cNvSpPr/>
            <p:nvPr/>
          </p:nvSpPr>
          <p:spPr>
            <a:xfrm>
              <a:off x="589782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3"/>
            <p:cNvSpPr/>
            <p:nvPr/>
          </p:nvSpPr>
          <p:spPr>
            <a:xfrm>
              <a:off x="6374840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534"/>
                  </a:lnTo>
                  <a:lnTo>
                    <a:pt x="203" y="534"/>
                  </a:lnTo>
                  <a:lnTo>
                    <a:pt x="203" y="99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3"/>
            <p:cNvSpPr/>
            <p:nvPr/>
          </p:nvSpPr>
          <p:spPr>
            <a:xfrm>
              <a:off x="6430112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534"/>
                  </a:lnTo>
                  <a:lnTo>
                    <a:pt x="202" y="534"/>
                  </a:lnTo>
                  <a:lnTo>
                    <a:pt x="202" y="99"/>
                  </a:lnTo>
                  <a:cubicBezTo>
                    <a:pt x="199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3"/>
            <p:cNvSpPr/>
            <p:nvPr/>
          </p:nvSpPr>
          <p:spPr>
            <a:xfrm>
              <a:off x="5786316" y="395770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2" y="699"/>
                  </a:lnTo>
                  <a:cubicBezTo>
                    <a:pt x="1" y="753"/>
                    <a:pt x="46" y="798"/>
                    <a:pt x="102" y="798"/>
                  </a:cubicBezTo>
                  <a:cubicBezTo>
                    <a:pt x="159" y="798"/>
                    <a:pt x="203" y="753"/>
                    <a:pt x="203" y="699"/>
                  </a:cubicBezTo>
                  <a:lnTo>
                    <a:pt x="203" y="100"/>
                  </a:lnTo>
                  <a:cubicBezTo>
                    <a:pt x="203" y="45"/>
                    <a:pt x="156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3"/>
            <p:cNvSpPr/>
            <p:nvPr/>
          </p:nvSpPr>
          <p:spPr>
            <a:xfrm>
              <a:off x="5874186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4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3"/>
            <p:cNvSpPr/>
            <p:nvPr/>
          </p:nvSpPr>
          <p:spPr>
            <a:xfrm>
              <a:off x="6673289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00" y="799"/>
                    <a:pt x="101" y="799"/>
                    <a:pt x="102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3"/>
            <p:cNvSpPr/>
            <p:nvPr/>
          </p:nvSpPr>
          <p:spPr>
            <a:xfrm>
              <a:off x="6700890" y="3830617"/>
              <a:ext cx="6995" cy="18057"/>
            </a:xfrm>
            <a:custGeom>
              <a:avLst/>
              <a:gdLst/>
              <a:ahLst/>
              <a:cxnLst/>
              <a:rect l="l" t="t" r="r" b="b"/>
              <a:pathLst>
                <a:path w="203" h="524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524"/>
                  </a:lnTo>
                  <a:cubicBezTo>
                    <a:pt x="73" y="421"/>
                    <a:pt x="140" y="313"/>
                    <a:pt x="203" y="201"/>
                  </a:cubicBezTo>
                  <a:lnTo>
                    <a:pt x="203" y="101"/>
                  </a:lnTo>
                  <a:lnTo>
                    <a:pt x="200" y="101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3"/>
            <p:cNvSpPr/>
            <p:nvPr/>
          </p:nvSpPr>
          <p:spPr>
            <a:xfrm>
              <a:off x="6673289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3"/>
            <p:cNvSpPr/>
            <p:nvPr/>
          </p:nvSpPr>
          <p:spPr>
            <a:xfrm>
              <a:off x="6629285" y="3719555"/>
              <a:ext cx="6961" cy="22261"/>
            </a:xfrm>
            <a:custGeom>
              <a:avLst/>
              <a:gdLst/>
              <a:ahLst/>
              <a:cxnLst/>
              <a:rect l="l" t="t" r="r" b="b"/>
              <a:pathLst>
                <a:path w="202" h="646" extrusionOk="0">
                  <a:moveTo>
                    <a:pt x="202" y="0"/>
                  </a:moveTo>
                  <a:cubicBezTo>
                    <a:pt x="165" y="32"/>
                    <a:pt x="129" y="68"/>
                    <a:pt x="95" y="105"/>
                  </a:cubicBezTo>
                  <a:cubicBezTo>
                    <a:pt x="62" y="141"/>
                    <a:pt x="30" y="180"/>
                    <a:pt x="1" y="220"/>
                  </a:cubicBezTo>
                  <a:lnTo>
                    <a:pt x="1" y="545"/>
                  </a:lnTo>
                  <a:cubicBezTo>
                    <a:pt x="1" y="602"/>
                    <a:pt x="46" y="646"/>
                    <a:pt x="101" y="646"/>
                  </a:cubicBezTo>
                  <a:cubicBezTo>
                    <a:pt x="158" y="646"/>
                    <a:pt x="202" y="599"/>
                    <a:pt x="202" y="545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3"/>
            <p:cNvSpPr/>
            <p:nvPr/>
          </p:nvSpPr>
          <p:spPr>
            <a:xfrm>
              <a:off x="6650546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3"/>
            <p:cNvSpPr/>
            <p:nvPr/>
          </p:nvSpPr>
          <p:spPr>
            <a:xfrm>
              <a:off x="6629285" y="379543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1"/>
                  </a:lnTo>
                  <a:cubicBezTo>
                    <a:pt x="202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3"/>
            <p:cNvSpPr/>
            <p:nvPr/>
          </p:nvSpPr>
          <p:spPr>
            <a:xfrm>
              <a:off x="5925392" y="4073899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3" y="47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3"/>
            <p:cNvSpPr/>
            <p:nvPr/>
          </p:nvSpPr>
          <p:spPr>
            <a:xfrm>
              <a:off x="5925461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3"/>
            <p:cNvSpPr/>
            <p:nvPr/>
          </p:nvSpPr>
          <p:spPr>
            <a:xfrm>
              <a:off x="5925461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0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3"/>
            <p:cNvSpPr/>
            <p:nvPr/>
          </p:nvSpPr>
          <p:spPr>
            <a:xfrm>
              <a:off x="5925461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3"/>
            <p:cNvSpPr/>
            <p:nvPr/>
          </p:nvSpPr>
          <p:spPr>
            <a:xfrm>
              <a:off x="6700890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3"/>
            <p:cNvSpPr/>
            <p:nvPr/>
          </p:nvSpPr>
          <p:spPr>
            <a:xfrm>
              <a:off x="6194137" y="3681167"/>
              <a:ext cx="6995" cy="14714"/>
            </a:xfrm>
            <a:custGeom>
              <a:avLst/>
              <a:gdLst/>
              <a:ahLst/>
              <a:cxnLst/>
              <a:rect l="l" t="t" r="r" b="b"/>
              <a:pathLst>
                <a:path w="203" h="427" extrusionOk="0">
                  <a:moveTo>
                    <a:pt x="0" y="0"/>
                  </a:moveTo>
                  <a:lnTo>
                    <a:pt x="0" y="328"/>
                  </a:lnTo>
                  <a:lnTo>
                    <a:pt x="2" y="328"/>
                  </a:lnTo>
                  <a:cubicBezTo>
                    <a:pt x="2" y="383"/>
                    <a:pt x="47" y="426"/>
                    <a:pt x="102" y="426"/>
                  </a:cubicBezTo>
                  <a:cubicBezTo>
                    <a:pt x="156" y="426"/>
                    <a:pt x="202" y="381"/>
                    <a:pt x="202" y="328"/>
                  </a:cubicBezTo>
                  <a:lnTo>
                    <a:pt x="202" y="6"/>
                  </a:lnTo>
                  <a:lnTo>
                    <a:pt x="134" y="6"/>
                  </a:lnTo>
                  <a:cubicBezTo>
                    <a:pt x="89" y="6"/>
                    <a:pt x="44" y="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3"/>
            <p:cNvSpPr/>
            <p:nvPr/>
          </p:nvSpPr>
          <p:spPr>
            <a:xfrm>
              <a:off x="5874186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3"/>
            <p:cNvSpPr/>
            <p:nvPr/>
          </p:nvSpPr>
          <p:spPr>
            <a:xfrm>
              <a:off x="6351201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3"/>
            <p:cNvSpPr/>
            <p:nvPr/>
          </p:nvSpPr>
          <p:spPr>
            <a:xfrm>
              <a:off x="6351201" y="39116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3"/>
            <p:cNvSpPr/>
            <p:nvPr/>
          </p:nvSpPr>
          <p:spPr>
            <a:xfrm>
              <a:off x="63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3"/>
            <p:cNvSpPr/>
            <p:nvPr/>
          </p:nvSpPr>
          <p:spPr>
            <a:xfrm>
              <a:off x="6302407" y="3506149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3"/>
            <p:cNvSpPr/>
            <p:nvPr/>
          </p:nvSpPr>
          <p:spPr>
            <a:xfrm>
              <a:off x="6351201" y="399285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3"/>
            <p:cNvSpPr/>
            <p:nvPr/>
          </p:nvSpPr>
          <p:spPr>
            <a:xfrm>
              <a:off x="63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3"/>
            <p:cNvSpPr/>
            <p:nvPr/>
          </p:nvSpPr>
          <p:spPr>
            <a:xfrm>
              <a:off x="63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2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3"/>
            <p:cNvSpPr/>
            <p:nvPr/>
          </p:nvSpPr>
          <p:spPr>
            <a:xfrm>
              <a:off x="6302338" y="4560670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3" y="1"/>
                  </a:moveTo>
                  <a:cubicBezTo>
                    <a:pt x="46" y="1"/>
                    <a:pt x="2" y="46"/>
                    <a:pt x="2" y="99"/>
                  </a:cubicBezTo>
                  <a:lnTo>
                    <a:pt x="2" y="698"/>
                  </a:lnTo>
                  <a:cubicBezTo>
                    <a:pt x="1" y="752"/>
                    <a:pt x="46" y="797"/>
                    <a:pt x="103" y="797"/>
                  </a:cubicBezTo>
                  <a:cubicBezTo>
                    <a:pt x="159" y="797"/>
                    <a:pt x="203" y="752"/>
                    <a:pt x="203" y="698"/>
                  </a:cubicBezTo>
                  <a:lnTo>
                    <a:pt x="203" y="99"/>
                  </a:lnTo>
                  <a:cubicBezTo>
                    <a:pt x="203" y="44"/>
                    <a:pt x="156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3"/>
            <p:cNvSpPr/>
            <p:nvPr/>
          </p:nvSpPr>
          <p:spPr>
            <a:xfrm>
              <a:off x="63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3"/>
            <p:cNvSpPr/>
            <p:nvPr/>
          </p:nvSpPr>
          <p:spPr>
            <a:xfrm>
              <a:off x="63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3"/>
            <p:cNvSpPr/>
            <p:nvPr/>
          </p:nvSpPr>
          <p:spPr>
            <a:xfrm>
              <a:off x="6351201" y="4479518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3"/>
            <p:cNvSpPr/>
            <p:nvPr/>
          </p:nvSpPr>
          <p:spPr>
            <a:xfrm>
              <a:off x="6351201" y="4236167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3"/>
            <p:cNvSpPr/>
            <p:nvPr/>
          </p:nvSpPr>
          <p:spPr>
            <a:xfrm>
              <a:off x="6351201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3"/>
            <p:cNvSpPr/>
            <p:nvPr/>
          </p:nvSpPr>
          <p:spPr>
            <a:xfrm>
              <a:off x="6351201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3"/>
            <p:cNvSpPr/>
            <p:nvPr/>
          </p:nvSpPr>
          <p:spPr>
            <a:xfrm>
              <a:off x="6302407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3"/>
            <p:cNvSpPr/>
            <p:nvPr/>
          </p:nvSpPr>
          <p:spPr>
            <a:xfrm>
              <a:off x="6302407" y="4317284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3"/>
            <p:cNvSpPr/>
            <p:nvPr/>
          </p:nvSpPr>
          <p:spPr>
            <a:xfrm>
              <a:off x="6302407" y="423616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3"/>
            <p:cNvSpPr/>
            <p:nvPr/>
          </p:nvSpPr>
          <p:spPr>
            <a:xfrm>
              <a:off x="6302407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3"/>
            <p:cNvSpPr/>
            <p:nvPr/>
          </p:nvSpPr>
          <p:spPr>
            <a:xfrm>
              <a:off x="6302407" y="4479518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3"/>
            <p:cNvSpPr/>
            <p:nvPr/>
          </p:nvSpPr>
          <p:spPr>
            <a:xfrm>
              <a:off x="6302407" y="4398401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3"/>
            <p:cNvSpPr/>
            <p:nvPr/>
          </p:nvSpPr>
          <p:spPr>
            <a:xfrm>
              <a:off x="6302407" y="3587266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3"/>
            <p:cNvSpPr/>
            <p:nvPr/>
          </p:nvSpPr>
          <p:spPr>
            <a:xfrm>
              <a:off x="6330009" y="347103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3"/>
            <p:cNvSpPr/>
            <p:nvPr/>
          </p:nvSpPr>
          <p:spPr>
            <a:xfrm>
              <a:off x="6302407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3"/>
            <p:cNvSpPr/>
            <p:nvPr/>
          </p:nvSpPr>
          <p:spPr>
            <a:xfrm>
              <a:off x="6302407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3"/>
            <p:cNvSpPr/>
            <p:nvPr/>
          </p:nvSpPr>
          <p:spPr>
            <a:xfrm>
              <a:off x="6302407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3"/>
            <p:cNvSpPr/>
            <p:nvPr/>
          </p:nvSpPr>
          <p:spPr>
            <a:xfrm>
              <a:off x="630240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3"/>
            <p:cNvSpPr/>
            <p:nvPr/>
          </p:nvSpPr>
          <p:spPr>
            <a:xfrm>
              <a:off x="6351201" y="45605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3"/>
            <p:cNvSpPr/>
            <p:nvPr/>
          </p:nvSpPr>
          <p:spPr>
            <a:xfrm>
              <a:off x="630240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3"/>
            <p:cNvSpPr/>
            <p:nvPr/>
          </p:nvSpPr>
          <p:spPr>
            <a:xfrm>
              <a:off x="6529147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3"/>
            <p:cNvSpPr/>
            <p:nvPr/>
          </p:nvSpPr>
          <p:spPr>
            <a:xfrm>
              <a:off x="6550443" y="407389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3"/>
            <p:cNvSpPr/>
            <p:nvPr/>
          </p:nvSpPr>
          <p:spPr>
            <a:xfrm>
              <a:off x="6473978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4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3"/>
            <p:cNvSpPr/>
            <p:nvPr/>
          </p:nvSpPr>
          <p:spPr>
            <a:xfrm>
              <a:off x="6501545" y="4240096"/>
              <a:ext cx="6995" cy="23571"/>
            </a:xfrm>
            <a:custGeom>
              <a:avLst/>
              <a:gdLst/>
              <a:ahLst/>
              <a:cxnLst/>
              <a:rect l="l" t="t" r="r" b="b"/>
              <a:pathLst>
                <a:path w="203" h="684" extrusionOk="0">
                  <a:moveTo>
                    <a:pt x="203" y="0"/>
                  </a:moveTo>
                  <a:cubicBezTo>
                    <a:pt x="137" y="57"/>
                    <a:pt x="72" y="111"/>
                    <a:pt x="0" y="161"/>
                  </a:cubicBezTo>
                  <a:lnTo>
                    <a:pt x="0" y="583"/>
                  </a:lnTo>
                  <a:lnTo>
                    <a:pt x="2" y="583"/>
                  </a:lnTo>
                  <a:cubicBezTo>
                    <a:pt x="2" y="640"/>
                    <a:pt x="48" y="683"/>
                    <a:pt x="102" y="683"/>
                  </a:cubicBezTo>
                  <a:cubicBezTo>
                    <a:pt x="159" y="683"/>
                    <a:pt x="203" y="638"/>
                    <a:pt x="203" y="58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3"/>
            <p:cNvSpPr/>
            <p:nvPr/>
          </p:nvSpPr>
          <p:spPr>
            <a:xfrm>
              <a:off x="6529147" y="4201742"/>
              <a:ext cx="6961" cy="26810"/>
            </a:xfrm>
            <a:custGeom>
              <a:avLst/>
              <a:gdLst/>
              <a:ahLst/>
              <a:cxnLst/>
              <a:rect l="l" t="t" r="r" b="b"/>
              <a:pathLst>
                <a:path w="202" h="778" extrusionOk="0">
                  <a:moveTo>
                    <a:pt x="162" y="1"/>
                  </a:moveTo>
                  <a:cubicBezTo>
                    <a:pt x="140" y="60"/>
                    <a:pt x="117" y="119"/>
                    <a:pt x="92" y="175"/>
                  </a:cubicBezTo>
                  <a:cubicBezTo>
                    <a:pt x="78" y="216"/>
                    <a:pt x="57" y="252"/>
                    <a:pt x="40" y="292"/>
                  </a:cubicBezTo>
                  <a:cubicBezTo>
                    <a:pt x="27" y="316"/>
                    <a:pt x="15" y="344"/>
                    <a:pt x="1" y="367"/>
                  </a:cubicBezTo>
                  <a:lnTo>
                    <a:pt x="1" y="677"/>
                  </a:lnTo>
                  <a:cubicBezTo>
                    <a:pt x="1" y="734"/>
                    <a:pt x="46" y="777"/>
                    <a:pt x="101" y="777"/>
                  </a:cubicBezTo>
                  <a:cubicBezTo>
                    <a:pt x="158" y="777"/>
                    <a:pt x="201" y="731"/>
                    <a:pt x="201" y="677"/>
                  </a:cubicBezTo>
                  <a:lnTo>
                    <a:pt x="201" y="79"/>
                  </a:lnTo>
                  <a:cubicBezTo>
                    <a:pt x="201" y="46"/>
                    <a:pt x="185" y="2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3"/>
            <p:cNvSpPr/>
            <p:nvPr/>
          </p:nvSpPr>
          <p:spPr>
            <a:xfrm>
              <a:off x="6550443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3"/>
            <p:cNvSpPr/>
            <p:nvPr/>
          </p:nvSpPr>
          <p:spPr>
            <a:xfrm>
              <a:off x="6550443" y="4236167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3"/>
            <p:cNvSpPr/>
            <p:nvPr/>
          </p:nvSpPr>
          <p:spPr>
            <a:xfrm>
              <a:off x="6550443" y="431728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3"/>
            <p:cNvSpPr/>
            <p:nvPr/>
          </p:nvSpPr>
          <p:spPr>
            <a:xfrm>
              <a:off x="6501580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7"/>
                  </a:cubicBezTo>
                  <a:lnTo>
                    <a:pt x="202" y="101"/>
                  </a:lnTo>
                  <a:cubicBezTo>
                    <a:pt x="202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3"/>
            <p:cNvSpPr/>
            <p:nvPr/>
          </p:nvSpPr>
          <p:spPr>
            <a:xfrm>
              <a:off x="6529147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3"/>
            <p:cNvSpPr/>
            <p:nvPr/>
          </p:nvSpPr>
          <p:spPr>
            <a:xfrm>
              <a:off x="6529147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6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5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3"/>
            <p:cNvSpPr/>
            <p:nvPr/>
          </p:nvSpPr>
          <p:spPr>
            <a:xfrm>
              <a:off x="6529147" y="4282170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6" y="0"/>
                    <a:pt x="3" y="45"/>
                    <a:pt x="3" y="101"/>
                  </a:cubicBezTo>
                  <a:lnTo>
                    <a:pt x="3" y="698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3"/>
            <p:cNvSpPr/>
            <p:nvPr/>
          </p:nvSpPr>
          <p:spPr>
            <a:xfrm>
              <a:off x="6453200" y="4263114"/>
              <a:ext cx="3343" cy="586"/>
            </a:xfrm>
            <a:custGeom>
              <a:avLst/>
              <a:gdLst/>
              <a:ahLst/>
              <a:cxnLst/>
              <a:rect l="l" t="t" r="r" b="b"/>
              <a:pathLst>
                <a:path w="97" h="17" extrusionOk="0">
                  <a:moveTo>
                    <a:pt x="96" y="1"/>
                  </a:moveTo>
                  <a:lnTo>
                    <a:pt x="96" y="1"/>
                  </a:lnTo>
                  <a:cubicBezTo>
                    <a:pt x="66" y="4"/>
                    <a:pt x="34" y="4"/>
                    <a:pt x="0" y="8"/>
                  </a:cubicBezTo>
                  <a:cubicBezTo>
                    <a:pt x="15" y="11"/>
                    <a:pt x="30" y="17"/>
                    <a:pt x="44" y="17"/>
                  </a:cubicBezTo>
                  <a:cubicBezTo>
                    <a:pt x="64" y="17"/>
                    <a:pt x="80" y="10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3"/>
            <p:cNvSpPr/>
            <p:nvPr/>
          </p:nvSpPr>
          <p:spPr>
            <a:xfrm>
              <a:off x="6351201" y="350611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3"/>
            <p:cNvSpPr/>
            <p:nvPr/>
          </p:nvSpPr>
          <p:spPr>
            <a:xfrm>
              <a:off x="6574150" y="3876620"/>
              <a:ext cx="6995" cy="21503"/>
            </a:xfrm>
            <a:custGeom>
              <a:avLst/>
              <a:gdLst/>
              <a:ahLst/>
              <a:cxnLst/>
              <a:rect l="l" t="t" r="r" b="b"/>
              <a:pathLst>
                <a:path w="203" h="624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24"/>
                  </a:lnTo>
                  <a:lnTo>
                    <a:pt x="202" y="624"/>
                  </a:lnTo>
                  <a:lnTo>
                    <a:pt x="202" y="100"/>
                  </a:ln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3"/>
            <p:cNvSpPr/>
            <p:nvPr/>
          </p:nvSpPr>
          <p:spPr>
            <a:xfrm>
              <a:off x="6451235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7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3"/>
            <p:cNvSpPr/>
            <p:nvPr/>
          </p:nvSpPr>
          <p:spPr>
            <a:xfrm>
              <a:off x="6601683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7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ubicBezTo>
                    <a:pt x="99" y="0"/>
                    <a:pt x="98" y="0"/>
                    <a:pt x="9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3"/>
            <p:cNvSpPr/>
            <p:nvPr/>
          </p:nvSpPr>
          <p:spPr>
            <a:xfrm>
              <a:off x="6473944" y="3638817"/>
              <a:ext cx="6995" cy="21951"/>
            </a:xfrm>
            <a:custGeom>
              <a:avLst/>
              <a:gdLst/>
              <a:ahLst/>
              <a:cxnLst/>
              <a:rect l="l" t="t" r="r" b="b"/>
              <a:pathLst>
                <a:path w="203" h="637" extrusionOk="0">
                  <a:moveTo>
                    <a:pt x="202" y="1"/>
                  </a:moveTo>
                  <a:cubicBezTo>
                    <a:pt x="118" y="120"/>
                    <a:pt x="51" y="251"/>
                    <a:pt x="0" y="389"/>
                  </a:cubicBezTo>
                  <a:lnTo>
                    <a:pt x="0" y="536"/>
                  </a:lnTo>
                  <a:lnTo>
                    <a:pt x="2" y="536"/>
                  </a:lnTo>
                  <a:cubicBezTo>
                    <a:pt x="2" y="593"/>
                    <a:pt x="47" y="636"/>
                    <a:pt x="102" y="636"/>
                  </a:cubicBezTo>
                  <a:cubicBezTo>
                    <a:pt x="159" y="636"/>
                    <a:pt x="202" y="591"/>
                    <a:pt x="202" y="536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3"/>
            <p:cNvSpPr/>
            <p:nvPr/>
          </p:nvSpPr>
          <p:spPr>
            <a:xfrm>
              <a:off x="6629285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3"/>
            <p:cNvSpPr/>
            <p:nvPr/>
          </p:nvSpPr>
          <p:spPr>
            <a:xfrm>
              <a:off x="6629285" y="420101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3"/>
            <p:cNvSpPr/>
            <p:nvPr/>
          </p:nvSpPr>
          <p:spPr>
            <a:xfrm>
              <a:off x="6451201" y="3844194"/>
              <a:ext cx="6995" cy="13922"/>
            </a:xfrm>
            <a:custGeom>
              <a:avLst/>
              <a:gdLst/>
              <a:ahLst/>
              <a:cxnLst/>
              <a:rect l="l" t="t" r="r" b="b"/>
              <a:pathLst>
                <a:path w="203" h="404" extrusionOk="0">
                  <a:moveTo>
                    <a:pt x="202" y="0"/>
                  </a:moveTo>
                  <a:cubicBezTo>
                    <a:pt x="141" y="88"/>
                    <a:pt x="74" y="170"/>
                    <a:pt x="0" y="245"/>
                  </a:cubicBezTo>
                  <a:lnTo>
                    <a:pt x="0" y="303"/>
                  </a:lnTo>
                  <a:lnTo>
                    <a:pt x="2" y="303"/>
                  </a:lnTo>
                  <a:cubicBezTo>
                    <a:pt x="2" y="359"/>
                    <a:pt x="48" y="403"/>
                    <a:pt x="102" y="403"/>
                  </a:cubicBezTo>
                  <a:cubicBezTo>
                    <a:pt x="157" y="403"/>
                    <a:pt x="202" y="358"/>
                    <a:pt x="202" y="303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3"/>
            <p:cNvSpPr/>
            <p:nvPr/>
          </p:nvSpPr>
          <p:spPr>
            <a:xfrm>
              <a:off x="6451235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3"/>
            <p:cNvSpPr/>
            <p:nvPr/>
          </p:nvSpPr>
          <p:spPr>
            <a:xfrm>
              <a:off x="6601683" y="423613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3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3"/>
            <p:cNvSpPr/>
            <p:nvPr/>
          </p:nvSpPr>
          <p:spPr>
            <a:xfrm>
              <a:off x="6574081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3"/>
            <p:cNvSpPr/>
            <p:nvPr/>
          </p:nvSpPr>
          <p:spPr>
            <a:xfrm>
              <a:off x="6574081" y="3634888"/>
              <a:ext cx="6892" cy="25879"/>
            </a:xfrm>
            <a:custGeom>
              <a:avLst/>
              <a:gdLst/>
              <a:ahLst/>
              <a:cxnLst/>
              <a:rect l="l" t="t" r="r" b="b"/>
              <a:pathLst>
                <a:path w="200" h="751" extrusionOk="0">
                  <a:moveTo>
                    <a:pt x="18" y="0"/>
                  </a:moveTo>
                  <a:cubicBezTo>
                    <a:pt x="8" y="16"/>
                    <a:pt x="1" y="35"/>
                    <a:pt x="1" y="54"/>
                  </a:cubicBezTo>
                  <a:lnTo>
                    <a:pt x="1" y="653"/>
                  </a:lnTo>
                  <a:cubicBezTo>
                    <a:pt x="1" y="705"/>
                    <a:pt x="46" y="750"/>
                    <a:pt x="100" y="750"/>
                  </a:cubicBezTo>
                  <a:cubicBezTo>
                    <a:pt x="156" y="750"/>
                    <a:pt x="200" y="705"/>
                    <a:pt x="200" y="650"/>
                  </a:cubicBezTo>
                  <a:lnTo>
                    <a:pt x="200" y="268"/>
                  </a:lnTo>
                  <a:cubicBezTo>
                    <a:pt x="197" y="260"/>
                    <a:pt x="191" y="253"/>
                    <a:pt x="187" y="246"/>
                  </a:cubicBezTo>
                  <a:cubicBezTo>
                    <a:pt x="169" y="214"/>
                    <a:pt x="153" y="185"/>
                    <a:pt x="133" y="156"/>
                  </a:cubicBezTo>
                  <a:cubicBezTo>
                    <a:pt x="121" y="140"/>
                    <a:pt x="111" y="124"/>
                    <a:pt x="98" y="108"/>
                  </a:cubicBezTo>
                  <a:cubicBezTo>
                    <a:pt x="81" y="81"/>
                    <a:pt x="62" y="58"/>
                    <a:pt x="44" y="32"/>
                  </a:cubicBezTo>
                  <a:cubicBezTo>
                    <a:pt x="34" y="22"/>
                    <a:pt x="25" y="10"/>
                    <a:pt x="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3"/>
            <p:cNvSpPr/>
            <p:nvPr/>
          </p:nvSpPr>
          <p:spPr>
            <a:xfrm>
              <a:off x="662928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3"/>
            <p:cNvSpPr/>
            <p:nvPr/>
          </p:nvSpPr>
          <p:spPr>
            <a:xfrm>
              <a:off x="6601752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3"/>
            <p:cNvSpPr/>
            <p:nvPr/>
          </p:nvSpPr>
          <p:spPr>
            <a:xfrm>
              <a:off x="6574081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3"/>
            <p:cNvSpPr/>
            <p:nvPr/>
          </p:nvSpPr>
          <p:spPr>
            <a:xfrm>
              <a:off x="6601752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3"/>
            <p:cNvSpPr/>
            <p:nvPr/>
          </p:nvSpPr>
          <p:spPr>
            <a:xfrm>
              <a:off x="6053614" y="4610084"/>
              <a:ext cx="482095" cy="131844"/>
            </a:xfrm>
            <a:custGeom>
              <a:avLst/>
              <a:gdLst/>
              <a:ahLst/>
              <a:cxnLst/>
              <a:rect l="l" t="t" r="r" b="b"/>
              <a:pathLst>
                <a:path w="13990" h="3826" extrusionOk="0">
                  <a:moveTo>
                    <a:pt x="6995" y="0"/>
                  </a:moveTo>
                  <a:cubicBezTo>
                    <a:pt x="3132" y="0"/>
                    <a:pt x="0" y="1711"/>
                    <a:pt x="0" y="3825"/>
                  </a:cubicBezTo>
                  <a:lnTo>
                    <a:pt x="13990" y="3825"/>
                  </a:lnTo>
                  <a:cubicBezTo>
                    <a:pt x="13990" y="1714"/>
                    <a:pt x="10859" y="0"/>
                    <a:pt x="69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3" name="Google Shape;6403;p33"/>
          <p:cNvSpPr/>
          <p:nvPr/>
        </p:nvSpPr>
        <p:spPr>
          <a:xfrm>
            <a:off x="4978825" y="433600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4" name="Google Shape;6404;p33"/>
          <p:cNvSpPr/>
          <p:nvPr/>
        </p:nvSpPr>
        <p:spPr>
          <a:xfrm>
            <a:off x="4194375" y="433600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5" name="Google Shape;6405;p33"/>
          <p:cNvGrpSpPr/>
          <p:nvPr/>
        </p:nvGrpSpPr>
        <p:grpSpPr>
          <a:xfrm>
            <a:off x="4681000" y="4356050"/>
            <a:ext cx="771492" cy="385866"/>
            <a:chOff x="4681000" y="4356050"/>
            <a:chExt cx="771492" cy="385866"/>
          </a:xfrm>
        </p:grpSpPr>
        <p:sp>
          <p:nvSpPr>
            <p:cNvPr id="6406" name="Google Shape;6406;p33"/>
            <p:cNvSpPr/>
            <p:nvPr/>
          </p:nvSpPr>
          <p:spPr>
            <a:xfrm>
              <a:off x="4681000" y="4356050"/>
              <a:ext cx="771492" cy="385818"/>
            </a:xfrm>
            <a:custGeom>
              <a:avLst/>
              <a:gdLst/>
              <a:ahLst/>
              <a:cxnLst/>
              <a:rect l="l" t="t" r="r" b="b"/>
              <a:pathLst>
                <a:path w="16031" h="8017" extrusionOk="0">
                  <a:moveTo>
                    <a:pt x="8016" y="1"/>
                  </a:moveTo>
                  <a:cubicBezTo>
                    <a:pt x="3588" y="1"/>
                    <a:pt x="1" y="3589"/>
                    <a:pt x="1" y="8016"/>
                  </a:cubicBezTo>
                  <a:lnTo>
                    <a:pt x="16030" y="8016"/>
                  </a:lnTo>
                  <a:cubicBezTo>
                    <a:pt x="16030" y="3589"/>
                    <a:pt x="12441" y="1"/>
                    <a:pt x="8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3"/>
            <p:cNvSpPr/>
            <p:nvPr/>
          </p:nvSpPr>
          <p:spPr>
            <a:xfrm>
              <a:off x="4694620" y="4356291"/>
              <a:ext cx="740259" cy="385626"/>
            </a:xfrm>
            <a:custGeom>
              <a:avLst/>
              <a:gdLst/>
              <a:ahLst/>
              <a:cxnLst/>
              <a:rect l="l" t="t" r="r" b="b"/>
              <a:pathLst>
                <a:path w="15382" h="8013" extrusionOk="0">
                  <a:moveTo>
                    <a:pt x="11147" y="759"/>
                  </a:moveTo>
                  <a:lnTo>
                    <a:pt x="8688" y="8009"/>
                  </a:lnTo>
                  <a:lnTo>
                    <a:pt x="8925" y="8009"/>
                  </a:lnTo>
                  <a:lnTo>
                    <a:pt x="11350" y="859"/>
                  </a:lnTo>
                  <a:cubicBezTo>
                    <a:pt x="11284" y="826"/>
                    <a:pt x="11216" y="792"/>
                    <a:pt x="11147" y="759"/>
                  </a:cubicBezTo>
                  <a:close/>
                  <a:moveTo>
                    <a:pt x="666" y="4227"/>
                  </a:moveTo>
                  <a:cubicBezTo>
                    <a:pt x="628" y="4298"/>
                    <a:pt x="594" y="4368"/>
                    <a:pt x="558" y="4437"/>
                  </a:cubicBezTo>
                  <a:lnTo>
                    <a:pt x="4018" y="8010"/>
                  </a:lnTo>
                  <a:lnTo>
                    <a:pt x="4328" y="8010"/>
                  </a:lnTo>
                  <a:lnTo>
                    <a:pt x="666" y="4227"/>
                  </a:lnTo>
                  <a:close/>
                  <a:moveTo>
                    <a:pt x="63" y="5680"/>
                  </a:moveTo>
                  <a:cubicBezTo>
                    <a:pt x="42" y="5753"/>
                    <a:pt x="20" y="5826"/>
                    <a:pt x="0" y="5901"/>
                  </a:cubicBezTo>
                  <a:lnTo>
                    <a:pt x="3571" y="8011"/>
                  </a:lnTo>
                  <a:lnTo>
                    <a:pt x="4011" y="8011"/>
                  </a:lnTo>
                  <a:lnTo>
                    <a:pt x="63" y="5680"/>
                  </a:lnTo>
                  <a:close/>
                  <a:moveTo>
                    <a:pt x="3797" y="1030"/>
                  </a:moveTo>
                  <a:cubicBezTo>
                    <a:pt x="3731" y="1066"/>
                    <a:pt x="3664" y="1103"/>
                    <a:pt x="3599" y="1143"/>
                  </a:cubicBezTo>
                  <a:lnTo>
                    <a:pt x="5872" y="8011"/>
                  </a:lnTo>
                  <a:lnTo>
                    <a:pt x="6107" y="8011"/>
                  </a:lnTo>
                  <a:lnTo>
                    <a:pt x="3797" y="1030"/>
                  </a:lnTo>
                  <a:close/>
                  <a:moveTo>
                    <a:pt x="6064" y="171"/>
                  </a:moveTo>
                  <a:cubicBezTo>
                    <a:pt x="5991" y="188"/>
                    <a:pt x="5918" y="204"/>
                    <a:pt x="5843" y="221"/>
                  </a:cubicBezTo>
                  <a:lnTo>
                    <a:pt x="6441" y="8011"/>
                  </a:lnTo>
                  <a:lnTo>
                    <a:pt x="6665" y="8011"/>
                  </a:lnTo>
                  <a:lnTo>
                    <a:pt x="6064" y="171"/>
                  </a:lnTo>
                  <a:close/>
                  <a:moveTo>
                    <a:pt x="7564" y="0"/>
                  </a:moveTo>
                  <a:cubicBezTo>
                    <a:pt x="7489" y="3"/>
                    <a:pt x="7412" y="3"/>
                    <a:pt x="7338" y="6"/>
                  </a:cubicBezTo>
                  <a:cubicBezTo>
                    <a:pt x="7137" y="1539"/>
                    <a:pt x="7274" y="2531"/>
                    <a:pt x="7753" y="2958"/>
                  </a:cubicBezTo>
                  <a:cubicBezTo>
                    <a:pt x="7947" y="3132"/>
                    <a:pt x="8152" y="3172"/>
                    <a:pt x="8305" y="3172"/>
                  </a:cubicBezTo>
                  <a:cubicBezTo>
                    <a:pt x="8324" y="3172"/>
                    <a:pt x="8343" y="3169"/>
                    <a:pt x="8363" y="3168"/>
                  </a:cubicBezTo>
                  <a:lnTo>
                    <a:pt x="8363" y="3168"/>
                  </a:lnTo>
                  <a:lnTo>
                    <a:pt x="7715" y="8009"/>
                  </a:lnTo>
                  <a:lnTo>
                    <a:pt x="7937" y="8009"/>
                  </a:lnTo>
                  <a:lnTo>
                    <a:pt x="7937" y="8011"/>
                  </a:lnTo>
                  <a:lnTo>
                    <a:pt x="8995" y="96"/>
                  </a:lnTo>
                  <a:cubicBezTo>
                    <a:pt x="8922" y="85"/>
                    <a:pt x="8847" y="75"/>
                    <a:pt x="8774" y="65"/>
                  </a:cubicBezTo>
                  <a:lnTo>
                    <a:pt x="8391" y="2944"/>
                  </a:lnTo>
                  <a:cubicBezTo>
                    <a:pt x="8368" y="2947"/>
                    <a:pt x="8339" y="2950"/>
                    <a:pt x="8306" y="2950"/>
                  </a:cubicBezTo>
                  <a:cubicBezTo>
                    <a:pt x="8196" y="2950"/>
                    <a:pt x="8043" y="2921"/>
                    <a:pt x="7898" y="2789"/>
                  </a:cubicBezTo>
                  <a:cubicBezTo>
                    <a:pt x="7643" y="2558"/>
                    <a:pt x="7316" y="1893"/>
                    <a:pt x="7564" y="0"/>
                  </a:cubicBezTo>
                  <a:close/>
                  <a:moveTo>
                    <a:pt x="14012" y="3036"/>
                  </a:moveTo>
                  <a:lnTo>
                    <a:pt x="10327" y="8011"/>
                  </a:lnTo>
                  <a:lnTo>
                    <a:pt x="10604" y="8011"/>
                  </a:lnTo>
                  <a:lnTo>
                    <a:pt x="12753" y="5109"/>
                  </a:lnTo>
                  <a:lnTo>
                    <a:pt x="14777" y="4189"/>
                  </a:lnTo>
                  <a:cubicBezTo>
                    <a:pt x="14741" y="4121"/>
                    <a:pt x="14704" y="4060"/>
                    <a:pt x="14666" y="3995"/>
                  </a:cubicBezTo>
                  <a:lnTo>
                    <a:pt x="13027" y="4741"/>
                  </a:lnTo>
                  <a:lnTo>
                    <a:pt x="14156" y="3218"/>
                  </a:lnTo>
                  <a:cubicBezTo>
                    <a:pt x="14108" y="3156"/>
                    <a:pt x="14060" y="3096"/>
                    <a:pt x="14012" y="3036"/>
                  </a:cubicBezTo>
                  <a:close/>
                  <a:moveTo>
                    <a:pt x="15307" y="5390"/>
                  </a:moveTo>
                  <a:lnTo>
                    <a:pt x="11182" y="8011"/>
                  </a:lnTo>
                  <a:lnTo>
                    <a:pt x="11598" y="8011"/>
                  </a:lnTo>
                  <a:lnTo>
                    <a:pt x="15382" y="5610"/>
                  </a:lnTo>
                  <a:cubicBezTo>
                    <a:pt x="15357" y="5537"/>
                    <a:pt x="15332" y="5462"/>
                    <a:pt x="15307" y="5390"/>
                  </a:cubicBezTo>
                  <a:close/>
                  <a:moveTo>
                    <a:pt x="2326" y="2097"/>
                  </a:moveTo>
                  <a:cubicBezTo>
                    <a:pt x="2269" y="2148"/>
                    <a:pt x="2213" y="2204"/>
                    <a:pt x="2155" y="2257"/>
                  </a:cubicBezTo>
                  <a:lnTo>
                    <a:pt x="3962" y="5962"/>
                  </a:lnTo>
                  <a:cubicBezTo>
                    <a:pt x="3925" y="5982"/>
                    <a:pt x="3871" y="6000"/>
                    <a:pt x="3798" y="6000"/>
                  </a:cubicBezTo>
                  <a:cubicBezTo>
                    <a:pt x="3772" y="6000"/>
                    <a:pt x="3744" y="5998"/>
                    <a:pt x="3714" y="5993"/>
                  </a:cubicBezTo>
                  <a:cubicBezTo>
                    <a:pt x="3351" y="5932"/>
                    <a:pt x="2601" y="5446"/>
                    <a:pt x="1460" y="3027"/>
                  </a:cubicBezTo>
                  <a:cubicBezTo>
                    <a:pt x="1408" y="3092"/>
                    <a:pt x="1355" y="3156"/>
                    <a:pt x="1305" y="3224"/>
                  </a:cubicBezTo>
                  <a:cubicBezTo>
                    <a:pt x="2406" y="5524"/>
                    <a:pt x="3191" y="6134"/>
                    <a:pt x="3677" y="6215"/>
                  </a:cubicBezTo>
                  <a:cubicBezTo>
                    <a:pt x="3718" y="6222"/>
                    <a:pt x="3757" y="6226"/>
                    <a:pt x="3796" y="6226"/>
                  </a:cubicBezTo>
                  <a:cubicBezTo>
                    <a:pt x="3908" y="6226"/>
                    <a:pt x="3994" y="6198"/>
                    <a:pt x="4058" y="6165"/>
                  </a:cubicBezTo>
                  <a:lnTo>
                    <a:pt x="4960" y="8013"/>
                  </a:lnTo>
                  <a:lnTo>
                    <a:pt x="5208" y="8013"/>
                  </a:lnTo>
                  <a:lnTo>
                    <a:pt x="2326" y="2097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8" name="Google Shape;6408;p33"/>
          <p:cNvSpPr/>
          <p:nvPr/>
        </p:nvSpPr>
        <p:spPr>
          <a:xfrm>
            <a:off x="3091544" y="4284300"/>
            <a:ext cx="252850" cy="474577"/>
          </a:xfrm>
          <a:custGeom>
            <a:avLst/>
            <a:gdLst/>
            <a:ahLst/>
            <a:cxnLst/>
            <a:rect l="l" t="t" r="r" b="b"/>
            <a:pathLst>
              <a:path w="6623" h="12430" extrusionOk="0">
                <a:moveTo>
                  <a:pt x="2662" y="1"/>
                </a:moveTo>
                <a:cubicBezTo>
                  <a:pt x="1944" y="2648"/>
                  <a:pt x="1635" y="5405"/>
                  <a:pt x="1732" y="8147"/>
                </a:cubicBezTo>
                <a:cubicBezTo>
                  <a:pt x="1272" y="7296"/>
                  <a:pt x="728" y="6492"/>
                  <a:pt x="124" y="5759"/>
                </a:cubicBezTo>
                <a:lnTo>
                  <a:pt x="124" y="5759"/>
                </a:lnTo>
                <a:cubicBezTo>
                  <a:pt x="0" y="7511"/>
                  <a:pt x="257" y="9282"/>
                  <a:pt x="845" y="10935"/>
                </a:cubicBezTo>
                <a:cubicBezTo>
                  <a:pt x="1013" y="11410"/>
                  <a:pt x="1210" y="11873"/>
                  <a:pt x="1432" y="12323"/>
                </a:cubicBezTo>
                <a:cubicBezTo>
                  <a:pt x="1699" y="12352"/>
                  <a:pt x="1961" y="12375"/>
                  <a:pt x="2217" y="12393"/>
                </a:cubicBezTo>
                <a:cubicBezTo>
                  <a:pt x="2530" y="12414"/>
                  <a:pt x="2832" y="12424"/>
                  <a:pt x="3124" y="12428"/>
                </a:cubicBezTo>
                <a:cubicBezTo>
                  <a:pt x="3161" y="12428"/>
                  <a:pt x="3200" y="12429"/>
                  <a:pt x="3236" y="12429"/>
                </a:cubicBezTo>
                <a:lnTo>
                  <a:pt x="3461" y="12429"/>
                </a:lnTo>
                <a:cubicBezTo>
                  <a:pt x="3753" y="12428"/>
                  <a:pt x="4033" y="12417"/>
                  <a:pt x="4301" y="12401"/>
                </a:cubicBezTo>
                <a:cubicBezTo>
                  <a:pt x="4524" y="11915"/>
                  <a:pt x="4732" y="11427"/>
                  <a:pt x="4922" y="10932"/>
                </a:cubicBezTo>
                <a:cubicBezTo>
                  <a:pt x="6016" y="8108"/>
                  <a:pt x="6614" y="5144"/>
                  <a:pt x="6623" y="2043"/>
                </a:cubicBezTo>
                <a:lnTo>
                  <a:pt x="6623" y="2043"/>
                </a:lnTo>
                <a:cubicBezTo>
                  <a:pt x="5346" y="3960"/>
                  <a:pt x="4395" y="6093"/>
                  <a:pt x="3801" y="8321"/>
                </a:cubicBezTo>
                <a:cubicBezTo>
                  <a:pt x="3832" y="5570"/>
                  <a:pt x="3457" y="2842"/>
                  <a:pt x="26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9" name="Google Shape;6409;p33"/>
          <p:cNvSpPr/>
          <p:nvPr/>
        </p:nvSpPr>
        <p:spPr>
          <a:xfrm>
            <a:off x="861975" y="4459938"/>
            <a:ext cx="168500" cy="287125"/>
          </a:xfrm>
          <a:custGeom>
            <a:avLst/>
            <a:gdLst/>
            <a:ahLst/>
            <a:cxnLst/>
            <a:rect l="l" t="t" r="r" b="b"/>
            <a:pathLst>
              <a:path w="6740" h="11485" extrusionOk="0">
                <a:moveTo>
                  <a:pt x="3358" y="1"/>
                </a:moveTo>
                <a:cubicBezTo>
                  <a:pt x="2953" y="2674"/>
                  <a:pt x="2838" y="5324"/>
                  <a:pt x="2876" y="7227"/>
                </a:cubicBezTo>
                <a:cubicBezTo>
                  <a:pt x="2877" y="7323"/>
                  <a:pt x="2880" y="7411"/>
                  <a:pt x="2883" y="7503"/>
                </a:cubicBezTo>
                <a:cubicBezTo>
                  <a:pt x="2538" y="5647"/>
                  <a:pt x="1710" y="4219"/>
                  <a:pt x="1147" y="2519"/>
                </a:cubicBezTo>
                <a:lnTo>
                  <a:pt x="1147" y="2519"/>
                </a:lnTo>
                <a:cubicBezTo>
                  <a:pt x="1210" y="4946"/>
                  <a:pt x="1835" y="6828"/>
                  <a:pt x="2302" y="8983"/>
                </a:cubicBezTo>
                <a:cubicBezTo>
                  <a:pt x="1859" y="7906"/>
                  <a:pt x="868" y="6667"/>
                  <a:pt x="289" y="5788"/>
                </a:cubicBezTo>
                <a:lnTo>
                  <a:pt x="289" y="5788"/>
                </a:lnTo>
                <a:cubicBezTo>
                  <a:pt x="553" y="7361"/>
                  <a:pt x="1435" y="8948"/>
                  <a:pt x="1960" y="10182"/>
                </a:cubicBezTo>
                <a:cubicBezTo>
                  <a:pt x="1598" y="9719"/>
                  <a:pt x="436" y="9149"/>
                  <a:pt x="1" y="8750"/>
                </a:cubicBezTo>
                <a:lnTo>
                  <a:pt x="1" y="8750"/>
                </a:lnTo>
                <a:cubicBezTo>
                  <a:pt x="262" y="9691"/>
                  <a:pt x="1167" y="10585"/>
                  <a:pt x="1872" y="11357"/>
                </a:cubicBezTo>
                <a:cubicBezTo>
                  <a:pt x="2516" y="11440"/>
                  <a:pt x="3166" y="11485"/>
                  <a:pt x="3815" y="11485"/>
                </a:cubicBezTo>
                <a:cubicBezTo>
                  <a:pt x="4146" y="11485"/>
                  <a:pt x="4476" y="11473"/>
                  <a:pt x="4806" y="11449"/>
                </a:cubicBezTo>
                <a:cubicBezTo>
                  <a:pt x="4877" y="11445"/>
                  <a:pt x="4952" y="11435"/>
                  <a:pt x="5024" y="11428"/>
                </a:cubicBezTo>
                <a:cubicBezTo>
                  <a:pt x="5675" y="10576"/>
                  <a:pt x="6470" y="9425"/>
                  <a:pt x="6740" y="8449"/>
                </a:cubicBezTo>
                <a:lnTo>
                  <a:pt x="6740" y="8449"/>
                </a:lnTo>
                <a:cubicBezTo>
                  <a:pt x="6304" y="8848"/>
                  <a:pt x="5401" y="9719"/>
                  <a:pt x="5039" y="10188"/>
                </a:cubicBezTo>
                <a:cubicBezTo>
                  <a:pt x="5563" y="8953"/>
                  <a:pt x="6431" y="7445"/>
                  <a:pt x="6696" y="5870"/>
                </a:cubicBezTo>
                <a:lnTo>
                  <a:pt x="6696" y="5870"/>
                </a:lnTo>
                <a:cubicBezTo>
                  <a:pt x="6118" y="6750"/>
                  <a:pt x="5139" y="7908"/>
                  <a:pt x="4695" y="8987"/>
                </a:cubicBezTo>
                <a:cubicBezTo>
                  <a:pt x="5160" y="6833"/>
                  <a:pt x="5761" y="4931"/>
                  <a:pt x="5826" y="2501"/>
                </a:cubicBezTo>
                <a:lnTo>
                  <a:pt x="5826" y="2501"/>
                </a:lnTo>
                <a:cubicBezTo>
                  <a:pt x="5265" y="4181"/>
                  <a:pt x="4469" y="5613"/>
                  <a:pt x="4125" y="7449"/>
                </a:cubicBezTo>
                <a:cubicBezTo>
                  <a:pt x="4127" y="4915"/>
                  <a:pt x="3873" y="2382"/>
                  <a:pt x="33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0" name="Google Shape;6410;p33"/>
          <p:cNvSpPr/>
          <p:nvPr/>
        </p:nvSpPr>
        <p:spPr>
          <a:xfrm>
            <a:off x="3165100" y="4365825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33"/>
          <p:cNvSpPr/>
          <p:nvPr/>
        </p:nvSpPr>
        <p:spPr>
          <a:xfrm>
            <a:off x="8146316" y="4159399"/>
            <a:ext cx="555377" cy="601870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2" name="Google Shape;6412;p3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413" name="Google Shape;6413;p3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3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416" name="Google Shape;6416;p33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3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3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3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3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3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3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3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3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3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3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3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3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3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3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3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3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3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3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3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6" name="Google Shape;6436;p3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">
    <p:spTree>
      <p:nvGrpSpPr>
        <p:cNvPr id="1" name="Shape 6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8" name="Google Shape;6438;p34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6439" name="Google Shape;6439;p34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4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4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4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4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4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4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4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4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4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4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0" name="Google Shape;6450;p34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6451" name="Google Shape;6451;p34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4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4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4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4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4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4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4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9" name="Google Shape;6459;p34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6460" name="Google Shape;6460;p34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4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4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3" name="Google Shape;6463;p34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6464" name="Google Shape;6464;p34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4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4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4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4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4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4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4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4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4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4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4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4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4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4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4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4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4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4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4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4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4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4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4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4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4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4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4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4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4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4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4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4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4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4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4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4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4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4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4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4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4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4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4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4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4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4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4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4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4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4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4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4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4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4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4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4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4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4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4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4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4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4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4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4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9" name="Google Shape;6529;p34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0" name="Google Shape;6530;p34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6531" name="Google Shape;6531;p34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4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4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4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4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4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4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4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4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4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4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4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4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4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4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4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4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4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4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4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4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2" name="Google Shape;6552;p34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6553" name="Google Shape;6553;p34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4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4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4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4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8" name="Google Shape;6558;p34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6559" name="Google Shape;6559;p34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4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4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4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4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4" name="Google Shape;6564;p34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6565" name="Google Shape;6565;p34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4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4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4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4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0" name="Google Shape;6570;p34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6571" name="Google Shape;6571;p34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4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4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4" name="Google Shape;6574;p34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6575" name="Google Shape;6575;p34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4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4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4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9" name="Google Shape;6579;p34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4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4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4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4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4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5" name="Google Shape;6585;p34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586" name="Google Shape;6586;p34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4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8" name="Google Shape;6588;p34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589" name="Google Shape;6589;p34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4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4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4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4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4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4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4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4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4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4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4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4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4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4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4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4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4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4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4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4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4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4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4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4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4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4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4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4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4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4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4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4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2" name="Google Shape;6622;p34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6623" name="Google Shape;6623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5" name="Google Shape;6625;p34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6626" name="Google Shape;6626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8" name="Google Shape;6628;p34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6629" name="Google Shape;6629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1" name="Google Shape;6631;p34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6632" name="Google Shape;6632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4" name="Google Shape;6634;p34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6635" name="Google Shape;6635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7" name="Google Shape;6637;p34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6638" name="Google Shape;6638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34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6641" name="Google Shape;6641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43" name="Google Shape;6643;p3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"/>
          <p:cNvGrpSpPr/>
          <p:nvPr/>
        </p:nvGrpSpPr>
        <p:grpSpPr>
          <a:xfrm>
            <a:off x="-572624" y="-220350"/>
            <a:ext cx="3510349" cy="4954899"/>
            <a:chOff x="-572624" y="-220350"/>
            <a:chExt cx="3510349" cy="4954899"/>
          </a:xfrm>
        </p:grpSpPr>
        <p:sp>
          <p:nvSpPr>
            <p:cNvPr id="337" name="Google Shape;337;p3"/>
            <p:cNvSpPr/>
            <p:nvPr/>
          </p:nvSpPr>
          <p:spPr>
            <a:xfrm flipH="1">
              <a:off x="839686" y="585440"/>
              <a:ext cx="311695" cy="4046319"/>
            </a:xfrm>
            <a:custGeom>
              <a:avLst/>
              <a:gdLst/>
              <a:ahLst/>
              <a:cxnLst/>
              <a:rect l="l" t="t" r="r" b="b"/>
              <a:pathLst>
                <a:path w="3105" h="40308" extrusionOk="0">
                  <a:moveTo>
                    <a:pt x="1551" y="0"/>
                  </a:moveTo>
                  <a:lnTo>
                    <a:pt x="0" y="40308"/>
                  </a:lnTo>
                  <a:lnTo>
                    <a:pt x="3104" y="40308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1058019" y="2008396"/>
              <a:ext cx="1131038" cy="1436811"/>
            </a:xfrm>
            <a:custGeom>
              <a:avLst/>
              <a:gdLst/>
              <a:ahLst/>
              <a:cxnLst/>
              <a:rect l="l" t="t" r="r" b="b"/>
              <a:pathLst>
                <a:path w="11267" h="14313" extrusionOk="0">
                  <a:moveTo>
                    <a:pt x="1361" y="1"/>
                  </a:moveTo>
                  <a:lnTo>
                    <a:pt x="1361" y="1"/>
                  </a:lnTo>
                  <a:cubicBezTo>
                    <a:pt x="1361" y="2"/>
                    <a:pt x="0" y="13823"/>
                    <a:pt x="11266" y="14313"/>
                  </a:cubicBezTo>
                  <a:lnTo>
                    <a:pt x="11266" y="11210"/>
                  </a:lnTo>
                  <a:cubicBezTo>
                    <a:pt x="11266" y="11210"/>
                    <a:pt x="11065" y="11235"/>
                    <a:pt x="10720" y="11235"/>
                  </a:cubicBezTo>
                  <a:cubicBezTo>
                    <a:pt x="8772" y="11235"/>
                    <a:pt x="2239" y="10449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1981459" y="2276122"/>
              <a:ext cx="562758" cy="435370"/>
            </a:xfrm>
            <a:custGeom>
              <a:avLst/>
              <a:gdLst/>
              <a:ahLst/>
              <a:cxnLst/>
              <a:rect l="l" t="t" r="r" b="b"/>
              <a:pathLst>
                <a:path w="5606" h="4337" extrusionOk="0">
                  <a:moveTo>
                    <a:pt x="1" y="0"/>
                  </a:moveTo>
                  <a:cubicBezTo>
                    <a:pt x="1" y="1"/>
                    <a:pt x="279" y="4337"/>
                    <a:pt x="4458" y="4337"/>
                  </a:cubicBezTo>
                  <a:cubicBezTo>
                    <a:pt x="4812" y="4337"/>
                    <a:pt x="5193" y="4306"/>
                    <a:pt x="5605" y="4238"/>
                  </a:cubicBezTo>
                  <a:lnTo>
                    <a:pt x="5211" y="2616"/>
                  </a:lnTo>
                  <a:cubicBezTo>
                    <a:pt x="5211" y="2616"/>
                    <a:pt x="4588" y="2889"/>
                    <a:pt x="3738" y="2889"/>
                  </a:cubicBezTo>
                  <a:cubicBezTo>
                    <a:pt x="2582" y="2889"/>
                    <a:pt x="1004" y="23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1330265" y="2314469"/>
              <a:ext cx="498311" cy="671877"/>
            </a:xfrm>
            <a:custGeom>
              <a:avLst/>
              <a:gdLst/>
              <a:ahLst/>
              <a:cxnLst/>
              <a:rect l="l" t="t" r="r" b="b"/>
              <a:pathLst>
                <a:path w="4964" h="6693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3321" y="4734"/>
                    <a:pt x="0" y="5387"/>
                    <a:pt x="0" y="5387"/>
                  </a:cubicBezTo>
                  <a:lnTo>
                    <a:pt x="1556" y="6693"/>
                  </a:lnTo>
                  <a:cubicBezTo>
                    <a:pt x="4963" y="4246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12614" y="1287431"/>
              <a:ext cx="983070" cy="1045911"/>
            </a:xfrm>
            <a:custGeom>
              <a:avLst/>
              <a:gdLst/>
              <a:ahLst/>
              <a:cxnLst/>
              <a:rect l="l" t="t" r="r" b="b"/>
              <a:pathLst>
                <a:path w="9793" h="10419" extrusionOk="0">
                  <a:moveTo>
                    <a:pt x="8410" y="0"/>
                  </a:moveTo>
                  <a:cubicBezTo>
                    <a:pt x="8410" y="2"/>
                    <a:pt x="8585" y="7737"/>
                    <a:pt x="2250" y="7737"/>
                  </a:cubicBezTo>
                  <a:cubicBezTo>
                    <a:pt x="1577" y="7737"/>
                    <a:pt x="829" y="7650"/>
                    <a:pt x="0" y="7456"/>
                  </a:cubicBezTo>
                  <a:lnTo>
                    <a:pt x="0" y="7456"/>
                  </a:lnTo>
                  <a:lnTo>
                    <a:pt x="355" y="10394"/>
                  </a:lnTo>
                  <a:cubicBezTo>
                    <a:pt x="355" y="10394"/>
                    <a:pt x="583" y="10419"/>
                    <a:pt x="962" y="10419"/>
                  </a:cubicBezTo>
                  <a:cubicBezTo>
                    <a:pt x="3058" y="10419"/>
                    <a:pt x="9792" y="9677"/>
                    <a:pt x="8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-187149" y="1810336"/>
              <a:ext cx="529832" cy="252167"/>
            </a:xfrm>
            <a:custGeom>
              <a:avLst/>
              <a:gdLst/>
              <a:ahLst/>
              <a:cxnLst/>
              <a:rect l="l" t="t" r="r" b="b"/>
              <a:pathLst>
                <a:path w="5278" h="2512" extrusionOk="0">
                  <a:moveTo>
                    <a:pt x="714" y="1"/>
                  </a:moveTo>
                  <a:lnTo>
                    <a:pt x="0" y="1974"/>
                  </a:lnTo>
                  <a:cubicBezTo>
                    <a:pt x="0" y="1974"/>
                    <a:pt x="924" y="2512"/>
                    <a:pt x="2055" y="2512"/>
                  </a:cubicBezTo>
                  <a:cubicBezTo>
                    <a:pt x="3153" y="2512"/>
                    <a:pt x="4447" y="2004"/>
                    <a:pt x="5278" y="1"/>
                  </a:cubicBezTo>
                  <a:lnTo>
                    <a:pt x="5278" y="1"/>
                  </a:lnTo>
                  <a:cubicBezTo>
                    <a:pt x="5278" y="1"/>
                    <a:pt x="4269" y="961"/>
                    <a:pt x="2917" y="961"/>
                  </a:cubicBezTo>
                  <a:cubicBezTo>
                    <a:pt x="2241" y="961"/>
                    <a:pt x="1479" y="72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15024" y="2855042"/>
              <a:ext cx="945024" cy="1163763"/>
            </a:xfrm>
            <a:custGeom>
              <a:avLst/>
              <a:gdLst/>
              <a:ahLst/>
              <a:cxnLst/>
              <a:rect l="l" t="t" r="r" b="b"/>
              <a:pathLst>
                <a:path w="9414" h="11593" extrusionOk="0">
                  <a:moveTo>
                    <a:pt x="8761" y="1"/>
                  </a:moveTo>
                  <a:lnTo>
                    <a:pt x="8761" y="1"/>
                  </a:lnTo>
                  <a:cubicBezTo>
                    <a:pt x="6498" y="7521"/>
                    <a:pt x="3071" y="8630"/>
                    <a:pt x="1247" y="8630"/>
                  </a:cubicBezTo>
                  <a:cubicBezTo>
                    <a:pt x="483" y="8630"/>
                    <a:pt x="0" y="8436"/>
                    <a:pt x="0" y="8436"/>
                  </a:cubicBezTo>
                  <a:lnTo>
                    <a:pt x="0" y="8436"/>
                  </a:lnTo>
                  <a:lnTo>
                    <a:pt x="327" y="11593"/>
                  </a:lnTo>
                  <a:cubicBezTo>
                    <a:pt x="9414" y="10613"/>
                    <a:pt x="8761" y="2"/>
                    <a:pt x="8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304535" y="3248450"/>
              <a:ext cx="393810" cy="341510"/>
            </a:xfrm>
            <a:custGeom>
              <a:avLst/>
              <a:gdLst/>
              <a:ahLst/>
              <a:cxnLst/>
              <a:rect l="l" t="t" r="r" b="b"/>
              <a:pathLst>
                <a:path w="3923" h="3402" extrusionOk="0">
                  <a:moveTo>
                    <a:pt x="3923" y="1958"/>
                  </a:moveTo>
                  <a:lnTo>
                    <a:pt x="3923" y="1958"/>
                  </a:lnTo>
                  <a:lnTo>
                    <a:pt x="3923" y="1958"/>
                  </a:lnTo>
                  <a:cubicBezTo>
                    <a:pt x="3923" y="1958"/>
                    <a:pt x="3923" y="1958"/>
                    <a:pt x="3923" y="1958"/>
                  </a:cubicBezTo>
                  <a:close/>
                  <a:moveTo>
                    <a:pt x="169" y="0"/>
                  </a:moveTo>
                  <a:cubicBezTo>
                    <a:pt x="169" y="0"/>
                    <a:pt x="0" y="3402"/>
                    <a:pt x="2503" y="3402"/>
                  </a:cubicBezTo>
                  <a:cubicBezTo>
                    <a:pt x="2630" y="3402"/>
                    <a:pt x="2764" y="3393"/>
                    <a:pt x="2905" y="3374"/>
                  </a:cubicBezTo>
                  <a:lnTo>
                    <a:pt x="3923" y="1958"/>
                  </a:lnTo>
                  <a:lnTo>
                    <a:pt x="3923" y="1958"/>
                  </a:lnTo>
                  <a:cubicBezTo>
                    <a:pt x="3921" y="1960"/>
                    <a:pt x="3476" y="2183"/>
                    <a:pt x="2861" y="2183"/>
                  </a:cubicBezTo>
                  <a:cubicBezTo>
                    <a:pt x="2049" y="2183"/>
                    <a:pt x="942" y="1795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-418335" y="2882547"/>
              <a:ext cx="689143" cy="759714"/>
            </a:xfrm>
            <a:custGeom>
              <a:avLst/>
              <a:gdLst/>
              <a:ahLst/>
              <a:cxnLst/>
              <a:rect l="l" t="t" r="r" b="b"/>
              <a:pathLst>
                <a:path w="6865" h="7568" extrusionOk="0">
                  <a:moveTo>
                    <a:pt x="6196" y="0"/>
                  </a:moveTo>
                  <a:cubicBezTo>
                    <a:pt x="5189" y="5277"/>
                    <a:pt x="2453" y="5963"/>
                    <a:pt x="1099" y="5963"/>
                  </a:cubicBezTo>
                  <a:cubicBezTo>
                    <a:pt x="623" y="5963"/>
                    <a:pt x="318" y="5878"/>
                    <a:pt x="318" y="5878"/>
                  </a:cubicBezTo>
                  <a:lnTo>
                    <a:pt x="1" y="7421"/>
                  </a:lnTo>
                  <a:cubicBezTo>
                    <a:pt x="508" y="7521"/>
                    <a:pt x="974" y="7568"/>
                    <a:pt x="1402" y="7568"/>
                  </a:cubicBezTo>
                  <a:cubicBezTo>
                    <a:pt x="6865" y="7568"/>
                    <a:pt x="6196" y="1"/>
                    <a:pt x="6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1002310" y="2065013"/>
              <a:ext cx="35135" cy="529932"/>
            </a:xfrm>
            <a:custGeom>
              <a:avLst/>
              <a:gdLst/>
              <a:ahLst/>
              <a:cxnLst/>
              <a:rect l="l" t="t" r="r" b="b"/>
              <a:pathLst>
                <a:path w="350" h="5279" extrusionOk="0">
                  <a:moveTo>
                    <a:pt x="232" y="1"/>
                  </a:moveTo>
                  <a:cubicBezTo>
                    <a:pt x="168" y="1"/>
                    <a:pt x="117" y="52"/>
                    <a:pt x="115" y="116"/>
                  </a:cubicBezTo>
                  <a:lnTo>
                    <a:pt x="2" y="5158"/>
                  </a:lnTo>
                  <a:cubicBezTo>
                    <a:pt x="1" y="5223"/>
                    <a:pt x="53" y="5277"/>
                    <a:pt x="117" y="5278"/>
                  </a:cubicBezTo>
                  <a:lnTo>
                    <a:pt x="118" y="5278"/>
                  </a:lnTo>
                  <a:cubicBezTo>
                    <a:pt x="182" y="5278"/>
                    <a:pt x="233" y="5229"/>
                    <a:pt x="235" y="5164"/>
                  </a:cubicBezTo>
                  <a:lnTo>
                    <a:pt x="348" y="120"/>
                  </a:lnTo>
                  <a:cubicBezTo>
                    <a:pt x="350" y="55"/>
                    <a:pt x="297" y="2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977816" y="1603845"/>
              <a:ext cx="23892" cy="416397"/>
            </a:xfrm>
            <a:custGeom>
              <a:avLst/>
              <a:gdLst/>
              <a:ahLst/>
              <a:cxnLst/>
              <a:rect l="l" t="t" r="r" b="b"/>
              <a:pathLst>
                <a:path w="238" h="4148" extrusionOk="0">
                  <a:moveTo>
                    <a:pt x="117" y="1"/>
                  </a:moveTo>
                  <a:cubicBezTo>
                    <a:pt x="53" y="1"/>
                    <a:pt x="1" y="53"/>
                    <a:pt x="1" y="117"/>
                  </a:cubicBezTo>
                  <a:lnTo>
                    <a:pt x="5" y="4031"/>
                  </a:lnTo>
                  <a:cubicBezTo>
                    <a:pt x="5" y="4095"/>
                    <a:pt x="58" y="4147"/>
                    <a:pt x="121" y="4147"/>
                  </a:cubicBezTo>
                  <a:cubicBezTo>
                    <a:pt x="184" y="4147"/>
                    <a:pt x="238" y="4095"/>
                    <a:pt x="238" y="4031"/>
                  </a:cubicBezTo>
                  <a:lnTo>
                    <a:pt x="233" y="117"/>
                  </a:lnTo>
                  <a:cubicBezTo>
                    <a:pt x="233" y="53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928929" y="2455510"/>
              <a:ext cx="42965" cy="618974"/>
            </a:xfrm>
            <a:custGeom>
              <a:avLst/>
              <a:gdLst/>
              <a:ahLst/>
              <a:cxnLst/>
              <a:rect l="l" t="t" r="r" b="b"/>
              <a:pathLst>
                <a:path w="428" h="6166" extrusionOk="0">
                  <a:moveTo>
                    <a:pt x="128" y="1"/>
                  </a:moveTo>
                  <a:cubicBezTo>
                    <a:pt x="123" y="1"/>
                    <a:pt x="119" y="1"/>
                    <a:pt x="115" y="1"/>
                  </a:cubicBezTo>
                  <a:cubicBezTo>
                    <a:pt x="51" y="3"/>
                    <a:pt x="0" y="58"/>
                    <a:pt x="2" y="122"/>
                  </a:cubicBezTo>
                  <a:lnTo>
                    <a:pt x="192" y="6054"/>
                  </a:lnTo>
                  <a:cubicBezTo>
                    <a:pt x="195" y="6117"/>
                    <a:pt x="246" y="6166"/>
                    <a:pt x="309" y="6166"/>
                  </a:cubicBezTo>
                  <a:lnTo>
                    <a:pt x="313" y="6166"/>
                  </a:lnTo>
                  <a:cubicBezTo>
                    <a:pt x="377" y="6165"/>
                    <a:pt x="428" y="6109"/>
                    <a:pt x="425" y="6045"/>
                  </a:cubicBezTo>
                  <a:lnTo>
                    <a:pt x="234" y="115"/>
                  </a:lnTo>
                  <a:cubicBezTo>
                    <a:pt x="233" y="55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1006225" y="2749136"/>
              <a:ext cx="23490" cy="593075"/>
            </a:xfrm>
            <a:custGeom>
              <a:avLst/>
              <a:gdLst/>
              <a:ahLst/>
              <a:cxnLst/>
              <a:rect l="l" t="t" r="r" b="b"/>
              <a:pathLst>
                <a:path w="234" h="5908" extrusionOk="0">
                  <a:moveTo>
                    <a:pt x="117" y="0"/>
                  </a:moveTo>
                  <a:cubicBezTo>
                    <a:pt x="53" y="0"/>
                    <a:pt x="1" y="54"/>
                    <a:pt x="1" y="117"/>
                  </a:cubicBezTo>
                  <a:lnTo>
                    <a:pt x="1" y="5791"/>
                  </a:lnTo>
                  <a:cubicBezTo>
                    <a:pt x="1" y="5855"/>
                    <a:pt x="53" y="5907"/>
                    <a:pt x="117" y="5907"/>
                  </a:cubicBezTo>
                  <a:cubicBezTo>
                    <a:pt x="179" y="5907"/>
                    <a:pt x="233" y="5857"/>
                    <a:pt x="233" y="5791"/>
                  </a:cubicBezTo>
                  <a:lnTo>
                    <a:pt x="233" y="117"/>
                  </a:ln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920697" y="3201269"/>
              <a:ext cx="41559" cy="569886"/>
            </a:xfrm>
            <a:custGeom>
              <a:avLst/>
              <a:gdLst/>
              <a:ahLst/>
              <a:cxnLst/>
              <a:rect l="l" t="t" r="r" b="b"/>
              <a:pathLst>
                <a:path w="414" h="5677" extrusionOk="0">
                  <a:moveTo>
                    <a:pt x="115" y="0"/>
                  </a:moveTo>
                  <a:cubicBezTo>
                    <a:pt x="51" y="2"/>
                    <a:pt x="0" y="57"/>
                    <a:pt x="2" y="120"/>
                  </a:cubicBezTo>
                  <a:lnTo>
                    <a:pt x="179" y="5563"/>
                  </a:lnTo>
                  <a:cubicBezTo>
                    <a:pt x="181" y="5627"/>
                    <a:pt x="232" y="5676"/>
                    <a:pt x="296" y="5676"/>
                  </a:cubicBezTo>
                  <a:lnTo>
                    <a:pt x="298" y="5676"/>
                  </a:lnTo>
                  <a:cubicBezTo>
                    <a:pt x="362" y="5673"/>
                    <a:pt x="413" y="5620"/>
                    <a:pt x="412" y="5556"/>
                  </a:cubicBezTo>
                  <a:lnTo>
                    <a:pt x="234" y="112"/>
                  </a:lnTo>
                  <a:cubicBezTo>
                    <a:pt x="233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1038047" y="3394812"/>
              <a:ext cx="35837" cy="460667"/>
            </a:xfrm>
            <a:custGeom>
              <a:avLst/>
              <a:gdLst/>
              <a:ahLst/>
              <a:cxnLst/>
              <a:rect l="l" t="t" r="r" b="b"/>
              <a:pathLst>
                <a:path w="357" h="4589" extrusionOk="0">
                  <a:moveTo>
                    <a:pt x="226" y="0"/>
                  </a:moveTo>
                  <a:cubicBezTo>
                    <a:pt x="170" y="0"/>
                    <a:pt x="124" y="56"/>
                    <a:pt x="122" y="115"/>
                  </a:cubicBezTo>
                  <a:lnTo>
                    <a:pt x="2" y="4470"/>
                  </a:lnTo>
                  <a:cubicBezTo>
                    <a:pt x="0" y="4534"/>
                    <a:pt x="51" y="4587"/>
                    <a:pt x="115" y="4589"/>
                  </a:cubicBezTo>
                  <a:lnTo>
                    <a:pt x="118" y="4589"/>
                  </a:lnTo>
                  <a:cubicBezTo>
                    <a:pt x="180" y="4589"/>
                    <a:pt x="233" y="4541"/>
                    <a:pt x="234" y="4477"/>
                  </a:cubicBezTo>
                  <a:lnTo>
                    <a:pt x="355" y="122"/>
                  </a:lnTo>
                  <a:cubicBezTo>
                    <a:pt x="356" y="58"/>
                    <a:pt x="305" y="5"/>
                    <a:pt x="241" y="2"/>
                  </a:cubicBezTo>
                  <a:cubicBezTo>
                    <a:pt x="236" y="1"/>
                    <a:pt x="231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983940" y="3703897"/>
              <a:ext cx="23390" cy="504033"/>
            </a:xfrm>
            <a:custGeom>
              <a:avLst/>
              <a:gdLst/>
              <a:ahLst/>
              <a:cxnLst/>
              <a:rect l="l" t="t" r="r" b="b"/>
              <a:pathLst>
                <a:path w="233" h="5021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4905"/>
                  </a:lnTo>
                  <a:cubicBezTo>
                    <a:pt x="0" y="4969"/>
                    <a:pt x="54" y="5021"/>
                    <a:pt x="116" y="5021"/>
                  </a:cubicBezTo>
                  <a:cubicBezTo>
                    <a:pt x="180" y="5021"/>
                    <a:pt x="233" y="4970"/>
                    <a:pt x="233" y="4905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898813" y="4007059"/>
              <a:ext cx="40254" cy="487670"/>
            </a:xfrm>
            <a:custGeom>
              <a:avLst/>
              <a:gdLst/>
              <a:ahLst/>
              <a:cxnLst/>
              <a:rect l="l" t="t" r="r" b="b"/>
              <a:pathLst>
                <a:path w="401" h="4858" extrusionOk="0">
                  <a:moveTo>
                    <a:pt x="120" y="0"/>
                  </a:moveTo>
                  <a:cubicBezTo>
                    <a:pt x="119" y="0"/>
                    <a:pt x="117" y="0"/>
                    <a:pt x="115" y="0"/>
                  </a:cubicBezTo>
                  <a:cubicBezTo>
                    <a:pt x="51" y="2"/>
                    <a:pt x="1" y="57"/>
                    <a:pt x="2" y="121"/>
                  </a:cubicBezTo>
                  <a:lnTo>
                    <a:pt x="166" y="4746"/>
                  </a:lnTo>
                  <a:cubicBezTo>
                    <a:pt x="168" y="4810"/>
                    <a:pt x="220" y="4858"/>
                    <a:pt x="283" y="4858"/>
                  </a:cubicBezTo>
                  <a:lnTo>
                    <a:pt x="286" y="4858"/>
                  </a:lnTo>
                  <a:cubicBezTo>
                    <a:pt x="349" y="4856"/>
                    <a:pt x="400" y="4803"/>
                    <a:pt x="399" y="4739"/>
                  </a:cubicBezTo>
                  <a:lnTo>
                    <a:pt x="235" y="114"/>
                  </a:lnTo>
                  <a:cubicBezTo>
                    <a:pt x="233" y="50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1068162" y="4067190"/>
              <a:ext cx="37444" cy="482350"/>
            </a:xfrm>
            <a:custGeom>
              <a:avLst/>
              <a:gdLst/>
              <a:ahLst/>
              <a:cxnLst/>
              <a:rect l="l" t="t" r="r" b="b"/>
              <a:pathLst>
                <a:path w="373" h="4805" extrusionOk="0">
                  <a:moveTo>
                    <a:pt x="241" y="0"/>
                  </a:moveTo>
                  <a:cubicBezTo>
                    <a:pt x="186" y="0"/>
                    <a:pt x="140" y="56"/>
                    <a:pt x="137" y="114"/>
                  </a:cubicBezTo>
                  <a:lnTo>
                    <a:pt x="2" y="4685"/>
                  </a:lnTo>
                  <a:cubicBezTo>
                    <a:pt x="1" y="4749"/>
                    <a:pt x="50" y="4803"/>
                    <a:pt x="114" y="4804"/>
                  </a:cubicBezTo>
                  <a:lnTo>
                    <a:pt x="118" y="4804"/>
                  </a:lnTo>
                  <a:cubicBezTo>
                    <a:pt x="179" y="4804"/>
                    <a:pt x="233" y="4753"/>
                    <a:pt x="235" y="4692"/>
                  </a:cubicBezTo>
                  <a:lnTo>
                    <a:pt x="371" y="121"/>
                  </a:lnTo>
                  <a:cubicBezTo>
                    <a:pt x="373" y="57"/>
                    <a:pt x="322" y="3"/>
                    <a:pt x="258" y="2"/>
                  </a:cubicBezTo>
                  <a:cubicBezTo>
                    <a:pt x="252" y="1"/>
                    <a:pt x="246" y="0"/>
                    <a:pt x="2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67676" y="1964026"/>
              <a:ext cx="585847" cy="189527"/>
            </a:xfrm>
            <a:custGeom>
              <a:avLst/>
              <a:gdLst/>
              <a:ahLst/>
              <a:cxnLst/>
              <a:rect l="l" t="t" r="r" b="b"/>
              <a:pathLst>
                <a:path w="5836" h="1888" extrusionOk="0">
                  <a:moveTo>
                    <a:pt x="5705" y="0"/>
                  </a:moveTo>
                  <a:cubicBezTo>
                    <a:pt x="5673" y="0"/>
                    <a:pt x="5641" y="13"/>
                    <a:pt x="5617" y="40"/>
                  </a:cubicBezTo>
                  <a:cubicBezTo>
                    <a:pt x="4482" y="1332"/>
                    <a:pt x="3129" y="1656"/>
                    <a:pt x="2056" y="1656"/>
                  </a:cubicBezTo>
                  <a:cubicBezTo>
                    <a:pt x="986" y="1656"/>
                    <a:pt x="195" y="1333"/>
                    <a:pt x="179" y="1327"/>
                  </a:cubicBezTo>
                  <a:cubicBezTo>
                    <a:pt x="164" y="1320"/>
                    <a:pt x="148" y="1317"/>
                    <a:pt x="132" y="1317"/>
                  </a:cubicBezTo>
                  <a:cubicBezTo>
                    <a:pt x="87" y="1317"/>
                    <a:pt x="45" y="1343"/>
                    <a:pt x="27" y="1388"/>
                  </a:cubicBezTo>
                  <a:cubicBezTo>
                    <a:pt x="1" y="1447"/>
                    <a:pt x="28" y="1516"/>
                    <a:pt x="88" y="1540"/>
                  </a:cubicBezTo>
                  <a:cubicBezTo>
                    <a:pt x="104" y="1548"/>
                    <a:pt x="935" y="1888"/>
                    <a:pt x="2059" y="1888"/>
                  </a:cubicBezTo>
                  <a:cubicBezTo>
                    <a:pt x="3183" y="1888"/>
                    <a:pt x="4601" y="1548"/>
                    <a:pt x="5793" y="194"/>
                  </a:cubicBezTo>
                  <a:cubicBezTo>
                    <a:pt x="5835" y="145"/>
                    <a:pt x="5831" y="71"/>
                    <a:pt x="5781" y="28"/>
                  </a:cubicBezTo>
                  <a:cubicBezTo>
                    <a:pt x="5759" y="10"/>
                    <a:pt x="5732" y="0"/>
                    <a:pt x="570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160283" y="1644400"/>
              <a:ext cx="202677" cy="416999"/>
            </a:xfrm>
            <a:custGeom>
              <a:avLst/>
              <a:gdLst/>
              <a:ahLst/>
              <a:cxnLst/>
              <a:rect l="l" t="t" r="r" b="b"/>
              <a:pathLst>
                <a:path w="2019" h="4154" extrusionOk="0">
                  <a:moveTo>
                    <a:pt x="1892" y="1"/>
                  </a:moveTo>
                  <a:cubicBezTo>
                    <a:pt x="1834" y="1"/>
                    <a:pt x="1786" y="42"/>
                    <a:pt x="1778" y="100"/>
                  </a:cubicBezTo>
                  <a:cubicBezTo>
                    <a:pt x="1432" y="2405"/>
                    <a:pt x="58" y="3942"/>
                    <a:pt x="44" y="3957"/>
                  </a:cubicBezTo>
                  <a:cubicBezTo>
                    <a:pt x="0" y="4003"/>
                    <a:pt x="4" y="4077"/>
                    <a:pt x="51" y="4121"/>
                  </a:cubicBezTo>
                  <a:cubicBezTo>
                    <a:pt x="73" y="4141"/>
                    <a:pt x="102" y="4153"/>
                    <a:pt x="129" y="4153"/>
                  </a:cubicBezTo>
                  <a:cubicBezTo>
                    <a:pt x="160" y="4153"/>
                    <a:pt x="192" y="4140"/>
                    <a:pt x="217" y="4112"/>
                  </a:cubicBezTo>
                  <a:cubicBezTo>
                    <a:pt x="275" y="4048"/>
                    <a:pt x="1653" y="2513"/>
                    <a:pt x="2009" y="134"/>
                  </a:cubicBezTo>
                  <a:cubicBezTo>
                    <a:pt x="2018" y="71"/>
                    <a:pt x="1974" y="11"/>
                    <a:pt x="1911" y="2"/>
                  </a:cubicBezTo>
                  <a:cubicBezTo>
                    <a:pt x="1904" y="1"/>
                    <a:pt x="1898" y="1"/>
                    <a:pt x="18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446981" y="2130765"/>
              <a:ext cx="435771" cy="122470"/>
            </a:xfrm>
            <a:custGeom>
              <a:avLst/>
              <a:gdLst/>
              <a:ahLst/>
              <a:cxnLst/>
              <a:rect l="l" t="t" r="r" b="b"/>
              <a:pathLst>
                <a:path w="4341" h="1220" extrusionOk="0">
                  <a:moveTo>
                    <a:pt x="4210" y="1"/>
                  </a:moveTo>
                  <a:cubicBezTo>
                    <a:pt x="4187" y="1"/>
                    <a:pt x="4163" y="8"/>
                    <a:pt x="4143" y="22"/>
                  </a:cubicBezTo>
                  <a:cubicBezTo>
                    <a:pt x="3009" y="816"/>
                    <a:pt x="1829" y="979"/>
                    <a:pt x="1050" y="979"/>
                  </a:cubicBezTo>
                  <a:cubicBezTo>
                    <a:pt x="511" y="979"/>
                    <a:pt x="163" y="901"/>
                    <a:pt x="155" y="900"/>
                  </a:cubicBezTo>
                  <a:cubicBezTo>
                    <a:pt x="146" y="898"/>
                    <a:pt x="137" y="897"/>
                    <a:pt x="128" y="897"/>
                  </a:cubicBezTo>
                  <a:cubicBezTo>
                    <a:pt x="76" y="897"/>
                    <a:pt x="28" y="934"/>
                    <a:pt x="15" y="987"/>
                  </a:cubicBezTo>
                  <a:cubicBezTo>
                    <a:pt x="1" y="1048"/>
                    <a:pt x="39" y="1112"/>
                    <a:pt x="103" y="1127"/>
                  </a:cubicBezTo>
                  <a:cubicBezTo>
                    <a:pt x="137" y="1136"/>
                    <a:pt x="507" y="1220"/>
                    <a:pt x="1068" y="1220"/>
                  </a:cubicBezTo>
                  <a:cubicBezTo>
                    <a:pt x="1878" y="1220"/>
                    <a:pt x="3090" y="1045"/>
                    <a:pt x="4275" y="212"/>
                  </a:cubicBezTo>
                  <a:cubicBezTo>
                    <a:pt x="4328" y="176"/>
                    <a:pt x="4341" y="103"/>
                    <a:pt x="4304" y="51"/>
                  </a:cubicBezTo>
                  <a:cubicBezTo>
                    <a:pt x="4282" y="18"/>
                    <a:pt x="4246" y="1"/>
                    <a:pt x="42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-84254" y="1898173"/>
              <a:ext cx="270638" cy="64046"/>
            </a:xfrm>
            <a:custGeom>
              <a:avLst/>
              <a:gdLst/>
              <a:ahLst/>
              <a:cxnLst/>
              <a:rect l="l" t="t" r="r" b="b"/>
              <a:pathLst>
                <a:path w="2696" h="638" extrusionOk="0">
                  <a:moveTo>
                    <a:pt x="2564" y="1"/>
                  </a:moveTo>
                  <a:cubicBezTo>
                    <a:pt x="2541" y="1"/>
                    <a:pt x="2518" y="8"/>
                    <a:pt x="2498" y="21"/>
                  </a:cubicBezTo>
                  <a:cubicBezTo>
                    <a:pt x="2068" y="317"/>
                    <a:pt x="1561" y="399"/>
                    <a:pt x="1131" y="399"/>
                  </a:cubicBezTo>
                  <a:cubicBezTo>
                    <a:pt x="594" y="399"/>
                    <a:pt x="175" y="271"/>
                    <a:pt x="168" y="269"/>
                  </a:cubicBezTo>
                  <a:cubicBezTo>
                    <a:pt x="156" y="265"/>
                    <a:pt x="144" y="263"/>
                    <a:pt x="132" y="263"/>
                  </a:cubicBezTo>
                  <a:cubicBezTo>
                    <a:pt x="83" y="263"/>
                    <a:pt x="37" y="295"/>
                    <a:pt x="21" y="346"/>
                  </a:cubicBezTo>
                  <a:cubicBezTo>
                    <a:pt x="0" y="407"/>
                    <a:pt x="35" y="472"/>
                    <a:pt x="98" y="492"/>
                  </a:cubicBezTo>
                  <a:cubicBezTo>
                    <a:pt x="130" y="503"/>
                    <a:pt x="567" y="638"/>
                    <a:pt x="1131" y="638"/>
                  </a:cubicBezTo>
                  <a:cubicBezTo>
                    <a:pt x="1598" y="638"/>
                    <a:pt x="2151" y="545"/>
                    <a:pt x="2629" y="213"/>
                  </a:cubicBezTo>
                  <a:cubicBezTo>
                    <a:pt x="2683" y="177"/>
                    <a:pt x="2696" y="104"/>
                    <a:pt x="2660" y="52"/>
                  </a:cubicBezTo>
                  <a:cubicBezTo>
                    <a:pt x="2637" y="19"/>
                    <a:pt x="2601" y="1"/>
                    <a:pt x="256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38015" y="1964026"/>
              <a:ext cx="224963" cy="63443"/>
            </a:xfrm>
            <a:custGeom>
              <a:avLst/>
              <a:gdLst/>
              <a:ahLst/>
              <a:cxnLst/>
              <a:rect l="l" t="t" r="r" b="b"/>
              <a:pathLst>
                <a:path w="2241" h="632" extrusionOk="0">
                  <a:moveTo>
                    <a:pt x="132" y="1"/>
                  </a:moveTo>
                  <a:cubicBezTo>
                    <a:pt x="92" y="1"/>
                    <a:pt x="54" y="21"/>
                    <a:pt x="33" y="57"/>
                  </a:cubicBezTo>
                  <a:cubicBezTo>
                    <a:pt x="0" y="113"/>
                    <a:pt x="19" y="185"/>
                    <a:pt x="73" y="217"/>
                  </a:cubicBezTo>
                  <a:cubicBezTo>
                    <a:pt x="106" y="238"/>
                    <a:pt x="773" y="632"/>
                    <a:pt x="1567" y="632"/>
                  </a:cubicBezTo>
                  <a:cubicBezTo>
                    <a:pt x="1755" y="632"/>
                    <a:pt x="1948" y="608"/>
                    <a:pt x="2143" y="558"/>
                  </a:cubicBezTo>
                  <a:cubicBezTo>
                    <a:pt x="2204" y="542"/>
                    <a:pt x="2240" y="476"/>
                    <a:pt x="2224" y="414"/>
                  </a:cubicBezTo>
                  <a:cubicBezTo>
                    <a:pt x="2211" y="362"/>
                    <a:pt x="2164" y="328"/>
                    <a:pt x="2112" y="328"/>
                  </a:cubicBezTo>
                  <a:cubicBezTo>
                    <a:pt x="2102" y="328"/>
                    <a:pt x="2091" y="329"/>
                    <a:pt x="2081" y="332"/>
                  </a:cubicBezTo>
                  <a:cubicBezTo>
                    <a:pt x="1910" y="379"/>
                    <a:pt x="1739" y="398"/>
                    <a:pt x="1573" y="398"/>
                  </a:cubicBezTo>
                  <a:cubicBezTo>
                    <a:pt x="837" y="398"/>
                    <a:pt x="200" y="23"/>
                    <a:pt x="193" y="18"/>
                  </a:cubicBezTo>
                  <a:cubicBezTo>
                    <a:pt x="174" y="7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1494194" y="2551076"/>
              <a:ext cx="229079" cy="318220"/>
            </a:xfrm>
            <a:custGeom>
              <a:avLst/>
              <a:gdLst/>
              <a:ahLst/>
              <a:cxnLst/>
              <a:rect l="l" t="t" r="r" b="b"/>
              <a:pathLst>
                <a:path w="2282" h="3170" extrusionOk="0">
                  <a:moveTo>
                    <a:pt x="2167" y="0"/>
                  </a:moveTo>
                  <a:cubicBezTo>
                    <a:pt x="2107" y="0"/>
                    <a:pt x="2048" y="47"/>
                    <a:pt x="2046" y="112"/>
                  </a:cubicBezTo>
                  <a:cubicBezTo>
                    <a:pt x="1974" y="1966"/>
                    <a:pt x="100" y="2940"/>
                    <a:pt x="81" y="2949"/>
                  </a:cubicBezTo>
                  <a:cubicBezTo>
                    <a:pt x="25" y="2979"/>
                    <a:pt x="1" y="3048"/>
                    <a:pt x="30" y="3106"/>
                  </a:cubicBezTo>
                  <a:cubicBezTo>
                    <a:pt x="50" y="3147"/>
                    <a:pt x="92" y="3170"/>
                    <a:pt x="134" y="3170"/>
                  </a:cubicBezTo>
                  <a:cubicBezTo>
                    <a:pt x="150" y="3170"/>
                    <a:pt x="168" y="3164"/>
                    <a:pt x="188" y="3157"/>
                  </a:cubicBezTo>
                  <a:cubicBezTo>
                    <a:pt x="270" y="3115"/>
                    <a:pt x="2200" y="2113"/>
                    <a:pt x="2280" y="121"/>
                  </a:cubicBezTo>
                  <a:cubicBezTo>
                    <a:pt x="2282" y="57"/>
                    <a:pt x="2231" y="2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1559845" y="2638512"/>
              <a:ext cx="391100" cy="430652"/>
            </a:xfrm>
            <a:custGeom>
              <a:avLst/>
              <a:gdLst/>
              <a:ahLst/>
              <a:cxnLst/>
              <a:rect l="l" t="t" r="r" b="b"/>
              <a:pathLst>
                <a:path w="3896" h="4290" extrusionOk="0">
                  <a:moveTo>
                    <a:pt x="134" y="1"/>
                  </a:moveTo>
                  <a:cubicBezTo>
                    <a:pt x="120" y="1"/>
                    <a:pt x="106" y="3"/>
                    <a:pt x="92" y="9"/>
                  </a:cubicBezTo>
                  <a:cubicBezTo>
                    <a:pt x="33" y="32"/>
                    <a:pt x="1" y="99"/>
                    <a:pt x="25" y="159"/>
                  </a:cubicBezTo>
                  <a:cubicBezTo>
                    <a:pt x="36" y="188"/>
                    <a:pt x="1154" y="3075"/>
                    <a:pt x="3712" y="4278"/>
                  </a:cubicBezTo>
                  <a:cubicBezTo>
                    <a:pt x="3728" y="4285"/>
                    <a:pt x="3744" y="4289"/>
                    <a:pt x="3762" y="4289"/>
                  </a:cubicBezTo>
                  <a:cubicBezTo>
                    <a:pt x="3805" y="4289"/>
                    <a:pt x="3849" y="4264"/>
                    <a:pt x="3868" y="4219"/>
                  </a:cubicBezTo>
                  <a:cubicBezTo>
                    <a:pt x="3896" y="4161"/>
                    <a:pt x="3871" y="4091"/>
                    <a:pt x="3813" y="4065"/>
                  </a:cubicBezTo>
                  <a:cubicBezTo>
                    <a:pt x="1341" y="2904"/>
                    <a:pt x="254" y="103"/>
                    <a:pt x="243" y="76"/>
                  </a:cubicBezTo>
                  <a:cubicBezTo>
                    <a:pt x="224" y="30"/>
                    <a:pt x="181" y="1"/>
                    <a:pt x="13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1395013" y="3045673"/>
              <a:ext cx="306375" cy="179087"/>
            </a:xfrm>
            <a:custGeom>
              <a:avLst/>
              <a:gdLst/>
              <a:ahLst/>
              <a:cxnLst/>
              <a:rect l="l" t="t" r="r" b="b"/>
              <a:pathLst>
                <a:path w="3052" h="1784" extrusionOk="0">
                  <a:moveTo>
                    <a:pt x="132" y="0"/>
                  </a:moveTo>
                  <a:cubicBezTo>
                    <a:pt x="103" y="0"/>
                    <a:pt x="75" y="10"/>
                    <a:pt x="52" y="31"/>
                  </a:cubicBezTo>
                  <a:cubicBezTo>
                    <a:pt x="4" y="75"/>
                    <a:pt x="1" y="149"/>
                    <a:pt x="44" y="197"/>
                  </a:cubicBezTo>
                  <a:cubicBezTo>
                    <a:pt x="91" y="245"/>
                    <a:pt x="1168" y="1392"/>
                    <a:pt x="2898" y="1779"/>
                  </a:cubicBezTo>
                  <a:cubicBezTo>
                    <a:pt x="2907" y="1783"/>
                    <a:pt x="2914" y="1783"/>
                    <a:pt x="2923" y="1783"/>
                  </a:cubicBezTo>
                  <a:cubicBezTo>
                    <a:pt x="2977" y="1783"/>
                    <a:pt x="3025" y="1745"/>
                    <a:pt x="3038" y="1690"/>
                  </a:cubicBezTo>
                  <a:cubicBezTo>
                    <a:pt x="3051" y="1626"/>
                    <a:pt x="3013" y="1565"/>
                    <a:pt x="2949" y="1550"/>
                  </a:cubicBezTo>
                  <a:cubicBezTo>
                    <a:pt x="1293" y="1181"/>
                    <a:pt x="229" y="47"/>
                    <a:pt x="217" y="37"/>
                  </a:cubicBezTo>
                  <a:cubicBezTo>
                    <a:pt x="195" y="13"/>
                    <a:pt x="163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1161217" y="3201069"/>
              <a:ext cx="448319" cy="168747"/>
            </a:xfrm>
            <a:custGeom>
              <a:avLst/>
              <a:gdLst/>
              <a:ahLst/>
              <a:cxnLst/>
              <a:rect l="l" t="t" r="r" b="b"/>
              <a:pathLst>
                <a:path w="4466" h="1681" extrusionOk="0">
                  <a:moveTo>
                    <a:pt x="129" y="0"/>
                  </a:moveTo>
                  <a:cubicBezTo>
                    <a:pt x="98" y="0"/>
                    <a:pt x="68" y="12"/>
                    <a:pt x="45" y="36"/>
                  </a:cubicBezTo>
                  <a:cubicBezTo>
                    <a:pt x="0" y="84"/>
                    <a:pt x="2" y="158"/>
                    <a:pt x="50" y="202"/>
                  </a:cubicBezTo>
                  <a:cubicBezTo>
                    <a:pt x="115" y="264"/>
                    <a:pt x="1636" y="1680"/>
                    <a:pt x="4206" y="1680"/>
                  </a:cubicBezTo>
                  <a:lnTo>
                    <a:pt x="4349" y="1680"/>
                  </a:lnTo>
                  <a:cubicBezTo>
                    <a:pt x="4414" y="1677"/>
                    <a:pt x="4465" y="1623"/>
                    <a:pt x="4464" y="1560"/>
                  </a:cubicBezTo>
                  <a:cubicBezTo>
                    <a:pt x="4464" y="1496"/>
                    <a:pt x="4411" y="1445"/>
                    <a:pt x="4347" y="1445"/>
                  </a:cubicBezTo>
                  <a:lnTo>
                    <a:pt x="4346" y="1445"/>
                  </a:lnTo>
                  <a:cubicBezTo>
                    <a:pt x="4298" y="1446"/>
                    <a:pt x="4251" y="1446"/>
                    <a:pt x="4204" y="1446"/>
                  </a:cubicBezTo>
                  <a:cubicBezTo>
                    <a:pt x="1736" y="1446"/>
                    <a:pt x="225" y="47"/>
                    <a:pt x="211" y="33"/>
                  </a:cubicBezTo>
                  <a:cubicBezTo>
                    <a:pt x="188" y="11"/>
                    <a:pt x="158" y="0"/>
                    <a:pt x="1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1111628" y="3146660"/>
              <a:ext cx="254376" cy="58023"/>
            </a:xfrm>
            <a:custGeom>
              <a:avLst/>
              <a:gdLst/>
              <a:ahLst/>
              <a:cxnLst/>
              <a:rect l="l" t="t" r="r" b="b"/>
              <a:pathLst>
                <a:path w="2534" h="578" extrusionOk="0">
                  <a:moveTo>
                    <a:pt x="134" y="0"/>
                  </a:moveTo>
                  <a:cubicBezTo>
                    <a:pt x="89" y="0"/>
                    <a:pt x="45" y="27"/>
                    <a:pt x="26" y="72"/>
                  </a:cubicBezTo>
                  <a:cubicBezTo>
                    <a:pt x="1" y="131"/>
                    <a:pt x="28" y="198"/>
                    <a:pt x="88" y="225"/>
                  </a:cubicBezTo>
                  <a:cubicBezTo>
                    <a:pt x="126" y="241"/>
                    <a:pt x="934" y="578"/>
                    <a:pt x="2000" y="578"/>
                  </a:cubicBezTo>
                  <a:cubicBezTo>
                    <a:pt x="2138" y="578"/>
                    <a:pt x="2278" y="572"/>
                    <a:pt x="2423" y="560"/>
                  </a:cubicBezTo>
                  <a:cubicBezTo>
                    <a:pt x="2487" y="553"/>
                    <a:pt x="2534" y="496"/>
                    <a:pt x="2529" y="434"/>
                  </a:cubicBezTo>
                  <a:cubicBezTo>
                    <a:pt x="2522" y="373"/>
                    <a:pt x="2471" y="327"/>
                    <a:pt x="2412" y="327"/>
                  </a:cubicBezTo>
                  <a:cubicBezTo>
                    <a:pt x="2408" y="327"/>
                    <a:pt x="2405" y="327"/>
                    <a:pt x="2401" y="328"/>
                  </a:cubicBezTo>
                  <a:cubicBezTo>
                    <a:pt x="2266" y="340"/>
                    <a:pt x="2134" y="345"/>
                    <a:pt x="2005" y="345"/>
                  </a:cubicBezTo>
                  <a:cubicBezTo>
                    <a:pt x="983" y="345"/>
                    <a:pt x="189" y="13"/>
                    <a:pt x="178" y="9"/>
                  </a:cubicBezTo>
                  <a:cubicBezTo>
                    <a:pt x="164" y="3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262538" y="2502089"/>
              <a:ext cx="177581" cy="92856"/>
            </a:xfrm>
            <a:custGeom>
              <a:avLst/>
              <a:gdLst/>
              <a:ahLst/>
              <a:cxnLst/>
              <a:rect l="l" t="t" r="r" b="b"/>
              <a:pathLst>
                <a:path w="1769" h="925" extrusionOk="0">
                  <a:moveTo>
                    <a:pt x="133" y="0"/>
                  </a:moveTo>
                  <a:cubicBezTo>
                    <a:pt x="112" y="0"/>
                    <a:pt x="91" y="6"/>
                    <a:pt x="73" y="17"/>
                  </a:cubicBezTo>
                  <a:cubicBezTo>
                    <a:pt x="16" y="51"/>
                    <a:pt x="0" y="123"/>
                    <a:pt x="32" y="177"/>
                  </a:cubicBezTo>
                  <a:cubicBezTo>
                    <a:pt x="50" y="203"/>
                    <a:pt x="438" y="823"/>
                    <a:pt x="1636" y="924"/>
                  </a:cubicBezTo>
                  <a:lnTo>
                    <a:pt x="1646" y="924"/>
                  </a:lnTo>
                  <a:cubicBezTo>
                    <a:pt x="1707" y="924"/>
                    <a:pt x="1758" y="879"/>
                    <a:pt x="1762" y="818"/>
                  </a:cubicBezTo>
                  <a:cubicBezTo>
                    <a:pt x="1768" y="753"/>
                    <a:pt x="1719" y="698"/>
                    <a:pt x="1655" y="692"/>
                  </a:cubicBezTo>
                  <a:cubicBezTo>
                    <a:pt x="585" y="600"/>
                    <a:pt x="236" y="61"/>
                    <a:pt x="233" y="55"/>
                  </a:cubicBezTo>
                  <a:cubicBezTo>
                    <a:pt x="211" y="20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1992302" y="2590628"/>
              <a:ext cx="283487" cy="63443"/>
            </a:xfrm>
            <a:custGeom>
              <a:avLst/>
              <a:gdLst/>
              <a:ahLst/>
              <a:cxnLst/>
              <a:rect l="l" t="t" r="r" b="b"/>
              <a:pathLst>
                <a:path w="2824" h="632" extrusionOk="0">
                  <a:moveTo>
                    <a:pt x="2691" y="1"/>
                  </a:moveTo>
                  <a:cubicBezTo>
                    <a:pt x="2669" y="1"/>
                    <a:pt x="2647" y="7"/>
                    <a:pt x="2627" y="19"/>
                  </a:cubicBezTo>
                  <a:cubicBezTo>
                    <a:pt x="2158" y="315"/>
                    <a:pt x="1587" y="394"/>
                    <a:pt x="1112" y="394"/>
                  </a:cubicBezTo>
                  <a:cubicBezTo>
                    <a:pt x="577" y="394"/>
                    <a:pt x="164" y="293"/>
                    <a:pt x="156" y="291"/>
                  </a:cubicBezTo>
                  <a:cubicBezTo>
                    <a:pt x="146" y="289"/>
                    <a:pt x="137" y="288"/>
                    <a:pt x="128" y="288"/>
                  </a:cubicBezTo>
                  <a:cubicBezTo>
                    <a:pt x="75" y="288"/>
                    <a:pt x="28" y="324"/>
                    <a:pt x="15" y="377"/>
                  </a:cubicBezTo>
                  <a:cubicBezTo>
                    <a:pt x="0" y="438"/>
                    <a:pt x="38" y="502"/>
                    <a:pt x="101" y="518"/>
                  </a:cubicBezTo>
                  <a:cubicBezTo>
                    <a:pt x="133" y="528"/>
                    <a:pt x="559" y="631"/>
                    <a:pt x="1112" y="631"/>
                  </a:cubicBezTo>
                  <a:cubicBezTo>
                    <a:pt x="1620" y="631"/>
                    <a:pt x="2233" y="544"/>
                    <a:pt x="2754" y="217"/>
                  </a:cubicBezTo>
                  <a:cubicBezTo>
                    <a:pt x="2808" y="182"/>
                    <a:pt x="2824" y="109"/>
                    <a:pt x="2790" y="56"/>
                  </a:cubicBezTo>
                  <a:cubicBezTo>
                    <a:pt x="2768" y="20"/>
                    <a:pt x="2730" y="1"/>
                    <a:pt x="269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957068" y="2302624"/>
              <a:ext cx="83320" cy="236708"/>
            </a:xfrm>
            <a:custGeom>
              <a:avLst/>
              <a:gdLst/>
              <a:ahLst/>
              <a:cxnLst/>
              <a:rect l="l" t="t" r="r" b="b"/>
              <a:pathLst>
                <a:path w="830" h="2358" extrusionOk="0">
                  <a:moveTo>
                    <a:pt x="125" y="1"/>
                  </a:moveTo>
                  <a:cubicBezTo>
                    <a:pt x="119" y="1"/>
                    <a:pt x="113" y="1"/>
                    <a:pt x="107" y="2"/>
                  </a:cubicBezTo>
                  <a:cubicBezTo>
                    <a:pt x="44" y="11"/>
                    <a:pt x="0" y="71"/>
                    <a:pt x="9" y="135"/>
                  </a:cubicBezTo>
                  <a:cubicBezTo>
                    <a:pt x="18" y="196"/>
                    <a:pt x="234" y="1660"/>
                    <a:pt x="594" y="2296"/>
                  </a:cubicBezTo>
                  <a:cubicBezTo>
                    <a:pt x="615" y="2336"/>
                    <a:pt x="656" y="2358"/>
                    <a:pt x="695" y="2358"/>
                  </a:cubicBezTo>
                  <a:cubicBezTo>
                    <a:pt x="716" y="2358"/>
                    <a:pt x="735" y="2352"/>
                    <a:pt x="754" y="2340"/>
                  </a:cubicBezTo>
                  <a:cubicBezTo>
                    <a:pt x="810" y="2308"/>
                    <a:pt x="829" y="2237"/>
                    <a:pt x="797" y="2180"/>
                  </a:cubicBezTo>
                  <a:cubicBezTo>
                    <a:pt x="457" y="1581"/>
                    <a:pt x="242" y="114"/>
                    <a:pt x="239" y="100"/>
                  </a:cubicBezTo>
                  <a:cubicBezTo>
                    <a:pt x="231" y="42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447584" y="3346125"/>
              <a:ext cx="204785" cy="192639"/>
            </a:xfrm>
            <a:custGeom>
              <a:avLst/>
              <a:gdLst/>
              <a:ahLst/>
              <a:cxnLst/>
              <a:rect l="l" t="t" r="r" b="b"/>
              <a:pathLst>
                <a:path w="2040" h="1919" extrusionOk="0">
                  <a:moveTo>
                    <a:pt x="129" y="1"/>
                  </a:moveTo>
                  <a:cubicBezTo>
                    <a:pt x="118" y="1"/>
                    <a:pt x="107" y="2"/>
                    <a:pt x="96" y="5"/>
                  </a:cubicBezTo>
                  <a:cubicBezTo>
                    <a:pt x="33" y="24"/>
                    <a:pt x="0" y="90"/>
                    <a:pt x="17" y="151"/>
                  </a:cubicBezTo>
                  <a:cubicBezTo>
                    <a:pt x="38" y="215"/>
                    <a:pt x="509" y="1720"/>
                    <a:pt x="1899" y="1917"/>
                  </a:cubicBezTo>
                  <a:cubicBezTo>
                    <a:pt x="1905" y="1919"/>
                    <a:pt x="1909" y="1919"/>
                    <a:pt x="1915" y="1919"/>
                  </a:cubicBezTo>
                  <a:cubicBezTo>
                    <a:pt x="1971" y="1919"/>
                    <a:pt x="2022" y="1878"/>
                    <a:pt x="2031" y="1821"/>
                  </a:cubicBezTo>
                  <a:cubicBezTo>
                    <a:pt x="2040" y="1757"/>
                    <a:pt x="1995" y="1698"/>
                    <a:pt x="1931" y="1689"/>
                  </a:cubicBezTo>
                  <a:cubicBezTo>
                    <a:pt x="688" y="1510"/>
                    <a:pt x="244" y="99"/>
                    <a:pt x="241" y="84"/>
                  </a:cubicBezTo>
                  <a:cubicBezTo>
                    <a:pt x="226" y="33"/>
                    <a:pt x="179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41311" y="3146560"/>
              <a:ext cx="205588" cy="351247"/>
            </a:xfrm>
            <a:custGeom>
              <a:avLst/>
              <a:gdLst/>
              <a:ahLst/>
              <a:cxnLst/>
              <a:rect l="l" t="t" r="r" b="b"/>
              <a:pathLst>
                <a:path w="2048" h="3499" extrusionOk="0">
                  <a:moveTo>
                    <a:pt x="1914" y="0"/>
                  </a:moveTo>
                  <a:cubicBezTo>
                    <a:pt x="1865" y="0"/>
                    <a:pt x="1820" y="32"/>
                    <a:pt x="1804" y="82"/>
                  </a:cubicBezTo>
                  <a:cubicBezTo>
                    <a:pt x="1797" y="105"/>
                    <a:pt x="1106" y="2294"/>
                    <a:pt x="49" y="3296"/>
                  </a:cubicBezTo>
                  <a:cubicBezTo>
                    <a:pt x="3" y="3343"/>
                    <a:pt x="0" y="3415"/>
                    <a:pt x="44" y="3462"/>
                  </a:cubicBezTo>
                  <a:cubicBezTo>
                    <a:pt x="68" y="3485"/>
                    <a:pt x="99" y="3498"/>
                    <a:pt x="129" y="3498"/>
                  </a:cubicBezTo>
                  <a:cubicBezTo>
                    <a:pt x="158" y="3498"/>
                    <a:pt x="188" y="3488"/>
                    <a:pt x="209" y="3468"/>
                  </a:cubicBezTo>
                  <a:cubicBezTo>
                    <a:pt x="1311" y="2424"/>
                    <a:pt x="1998" y="246"/>
                    <a:pt x="2027" y="153"/>
                  </a:cubicBezTo>
                  <a:cubicBezTo>
                    <a:pt x="2047" y="90"/>
                    <a:pt x="2012" y="25"/>
                    <a:pt x="1950" y="6"/>
                  </a:cubicBezTo>
                  <a:cubicBezTo>
                    <a:pt x="1938" y="2"/>
                    <a:pt x="1926" y="0"/>
                    <a:pt x="191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95920" y="3407360"/>
              <a:ext cx="261202" cy="333579"/>
            </a:xfrm>
            <a:custGeom>
              <a:avLst/>
              <a:gdLst/>
              <a:ahLst/>
              <a:cxnLst/>
              <a:rect l="l" t="t" r="r" b="b"/>
              <a:pathLst>
                <a:path w="2602" h="3323" extrusionOk="0">
                  <a:moveTo>
                    <a:pt x="2470" y="1"/>
                  </a:moveTo>
                  <a:cubicBezTo>
                    <a:pt x="2421" y="1"/>
                    <a:pt x="2376" y="32"/>
                    <a:pt x="2360" y="80"/>
                  </a:cubicBezTo>
                  <a:cubicBezTo>
                    <a:pt x="2353" y="101"/>
                    <a:pt x="1678" y="2028"/>
                    <a:pt x="70" y="3110"/>
                  </a:cubicBezTo>
                  <a:cubicBezTo>
                    <a:pt x="15" y="3147"/>
                    <a:pt x="0" y="3219"/>
                    <a:pt x="37" y="3272"/>
                  </a:cubicBezTo>
                  <a:cubicBezTo>
                    <a:pt x="58" y="3305"/>
                    <a:pt x="95" y="3322"/>
                    <a:pt x="134" y="3322"/>
                  </a:cubicBezTo>
                  <a:cubicBezTo>
                    <a:pt x="156" y="3322"/>
                    <a:pt x="179" y="3318"/>
                    <a:pt x="201" y="3305"/>
                  </a:cubicBezTo>
                  <a:cubicBezTo>
                    <a:pt x="1874" y="2180"/>
                    <a:pt x="2555" y="239"/>
                    <a:pt x="2581" y="157"/>
                  </a:cubicBezTo>
                  <a:cubicBezTo>
                    <a:pt x="2601" y="95"/>
                    <a:pt x="2571" y="29"/>
                    <a:pt x="2508" y="8"/>
                  </a:cubicBezTo>
                  <a:cubicBezTo>
                    <a:pt x="2496" y="3"/>
                    <a:pt x="2483" y="1"/>
                    <a:pt x="24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393376" y="3575404"/>
              <a:ext cx="249256" cy="165535"/>
            </a:xfrm>
            <a:custGeom>
              <a:avLst/>
              <a:gdLst/>
              <a:ahLst/>
              <a:cxnLst/>
              <a:rect l="l" t="t" r="r" b="b"/>
              <a:pathLst>
                <a:path w="2483" h="1649" extrusionOk="0">
                  <a:moveTo>
                    <a:pt x="2349" y="1"/>
                  </a:moveTo>
                  <a:cubicBezTo>
                    <a:pt x="2310" y="1"/>
                    <a:pt x="2271" y="21"/>
                    <a:pt x="2250" y="56"/>
                  </a:cubicBezTo>
                  <a:cubicBezTo>
                    <a:pt x="2245" y="67"/>
                    <a:pt x="1687" y="951"/>
                    <a:pt x="96" y="1420"/>
                  </a:cubicBezTo>
                  <a:cubicBezTo>
                    <a:pt x="35" y="1438"/>
                    <a:pt x="0" y="1503"/>
                    <a:pt x="18" y="1566"/>
                  </a:cubicBezTo>
                  <a:cubicBezTo>
                    <a:pt x="35" y="1616"/>
                    <a:pt x="80" y="1648"/>
                    <a:pt x="131" y="1648"/>
                  </a:cubicBezTo>
                  <a:cubicBezTo>
                    <a:pt x="143" y="1648"/>
                    <a:pt x="153" y="1647"/>
                    <a:pt x="163" y="1646"/>
                  </a:cubicBezTo>
                  <a:cubicBezTo>
                    <a:pt x="1847" y="1148"/>
                    <a:pt x="2427" y="219"/>
                    <a:pt x="2450" y="179"/>
                  </a:cubicBezTo>
                  <a:cubicBezTo>
                    <a:pt x="2482" y="125"/>
                    <a:pt x="2465" y="54"/>
                    <a:pt x="2410" y="19"/>
                  </a:cubicBezTo>
                  <a:cubicBezTo>
                    <a:pt x="2391" y="7"/>
                    <a:pt x="2370" y="1"/>
                    <a:pt x="23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533111" y="3755495"/>
              <a:ext cx="348737" cy="94864"/>
            </a:xfrm>
            <a:custGeom>
              <a:avLst/>
              <a:gdLst/>
              <a:ahLst/>
              <a:cxnLst/>
              <a:rect l="l" t="t" r="r" b="b"/>
              <a:pathLst>
                <a:path w="3474" h="945" extrusionOk="0">
                  <a:moveTo>
                    <a:pt x="3342" y="0"/>
                  </a:moveTo>
                  <a:cubicBezTo>
                    <a:pt x="3324" y="0"/>
                    <a:pt x="3306" y="4"/>
                    <a:pt x="3289" y="13"/>
                  </a:cubicBezTo>
                  <a:cubicBezTo>
                    <a:pt x="1986" y="670"/>
                    <a:pt x="547" y="710"/>
                    <a:pt x="201" y="710"/>
                  </a:cubicBezTo>
                  <a:cubicBezTo>
                    <a:pt x="153" y="710"/>
                    <a:pt x="126" y="709"/>
                    <a:pt x="124" y="709"/>
                  </a:cubicBezTo>
                  <a:cubicBezTo>
                    <a:pt x="56" y="712"/>
                    <a:pt x="5" y="759"/>
                    <a:pt x="3" y="821"/>
                  </a:cubicBezTo>
                  <a:cubicBezTo>
                    <a:pt x="0" y="887"/>
                    <a:pt x="51" y="942"/>
                    <a:pt x="115" y="943"/>
                  </a:cubicBezTo>
                  <a:cubicBezTo>
                    <a:pt x="124" y="943"/>
                    <a:pt x="165" y="945"/>
                    <a:pt x="230" y="945"/>
                  </a:cubicBezTo>
                  <a:cubicBezTo>
                    <a:pt x="643" y="945"/>
                    <a:pt x="2065" y="893"/>
                    <a:pt x="3394" y="221"/>
                  </a:cubicBezTo>
                  <a:cubicBezTo>
                    <a:pt x="3451" y="192"/>
                    <a:pt x="3474" y="122"/>
                    <a:pt x="3445" y="64"/>
                  </a:cubicBezTo>
                  <a:cubicBezTo>
                    <a:pt x="3424" y="24"/>
                    <a:pt x="3384" y="0"/>
                    <a:pt x="33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471676" y="3791432"/>
              <a:ext cx="303665" cy="127087"/>
            </a:xfrm>
            <a:custGeom>
              <a:avLst/>
              <a:gdLst/>
              <a:ahLst/>
              <a:cxnLst/>
              <a:rect l="l" t="t" r="r" b="b"/>
              <a:pathLst>
                <a:path w="3025" h="1266" extrusionOk="0">
                  <a:moveTo>
                    <a:pt x="2895" y="0"/>
                  </a:moveTo>
                  <a:cubicBezTo>
                    <a:pt x="2869" y="0"/>
                    <a:pt x="2843" y="9"/>
                    <a:pt x="2821" y="26"/>
                  </a:cubicBezTo>
                  <a:cubicBezTo>
                    <a:pt x="1670" y="969"/>
                    <a:pt x="130" y="1033"/>
                    <a:pt x="116" y="1033"/>
                  </a:cubicBezTo>
                  <a:cubicBezTo>
                    <a:pt x="52" y="1035"/>
                    <a:pt x="1" y="1088"/>
                    <a:pt x="4" y="1152"/>
                  </a:cubicBezTo>
                  <a:cubicBezTo>
                    <a:pt x="5" y="1216"/>
                    <a:pt x="58" y="1266"/>
                    <a:pt x="120" y="1266"/>
                  </a:cubicBezTo>
                  <a:lnTo>
                    <a:pt x="123" y="1266"/>
                  </a:lnTo>
                  <a:cubicBezTo>
                    <a:pt x="190" y="1263"/>
                    <a:pt x="1756" y="1200"/>
                    <a:pt x="2970" y="206"/>
                  </a:cubicBezTo>
                  <a:cubicBezTo>
                    <a:pt x="3018" y="165"/>
                    <a:pt x="3025" y="91"/>
                    <a:pt x="2986" y="42"/>
                  </a:cubicBezTo>
                  <a:cubicBezTo>
                    <a:pt x="2963" y="14"/>
                    <a:pt x="2929" y="0"/>
                    <a:pt x="28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-116979" y="3407360"/>
              <a:ext cx="283688" cy="131404"/>
            </a:xfrm>
            <a:custGeom>
              <a:avLst/>
              <a:gdLst/>
              <a:ahLst/>
              <a:cxnLst/>
              <a:rect l="l" t="t" r="r" b="b"/>
              <a:pathLst>
                <a:path w="2826" h="1309" extrusionOk="0">
                  <a:moveTo>
                    <a:pt x="2696" y="1"/>
                  </a:moveTo>
                  <a:cubicBezTo>
                    <a:pt x="2666" y="1"/>
                    <a:pt x="2637" y="12"/>
                    <a:pt x="2615" y="34"/>
                  </a:cubicBezTo>
                  <a:cubicBezTo>
                    <a:pt x="1664" y="957"/>
                    <a:pt x="129" y="1073"/>
                    <a:pt x="114" y="1075"/>
                  </a:cubicBezTo>
                  <a:cubicBezTo>
                    <a:pt x="49" y="1081"/>
                    <a:pt x="1" y="1137"/>
                    <a:pt x="5" y="1200"/>
                  </a:cubicBezTo>
                  <a:cubicBezTo>
                    <a:pt x="8" y="1262"/>
                    <a:pt x="62" y="1309"/>
                    <a:pt x="121" y="1309"/>
                  </a:cubicBezTo>
                  <a:cubicBezTo>
                    <a:pt x="124" y="1309"/>
                    <a:pt x="127" y="1309"/>
                    <a:pt x="131" y="1307"/>
                  </a:cubicBezTo>
                  <a:cubicBezTo>
                    <a:pt x="197" y="1304"/>
                    <a:pt x="1766" y="1185"/>
                    <a:pt x="2778" y="201"/>
                  </a:cubicBezTo>
                  <a:cubicBezTo>
                    <a:pt x="2824" y="156"/>
                    <a:pt x="2826" y="80"/>
                    <a:pt x="2780" y="35"/>
                  </a:cubicBezTo>
                  <a:cubicBezTo>
                    <a:pt x="2757" y="12"/>
                    <a:pt x="2726" y="1"/>
                    <a:pt x="26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-289942" y="3201269"/>
              <a:ext cx="187118" cy="283788"/>
            </a:xfrm>
            <a:custGeom>
              <a:avLst/>
              <a:gdLst/>
              <a:ahLst/>
              <a:cxnLst/>
              <a:rect l="l" t="t" r="r" b="b"/>
              <a:pathLst>
                <a:path w="1864" h="2827" extrusionOk="0">
                  <a:moveTo>
                    <a:pt x="1738" y="0"/>
                  </a:moveTo>
                  <a:cubicBezTo>
                    <a:pt x="1683" y="0"/>
                    <a:pt x="1633" y="39"/>
                    <a:pt x="1624" y="96"/>
                  </a:cubicBezTo>
                  <a:cubicBezTo>
                    <a:pt x="1622" y="112"/>
                    <a:pt x="1318" y="1760"/>
                    <a:pt x="68" y="2613"/>
                  </a:cubicBezTo>
                  <a:cubicBezTo>
                    <a:pt x="15" y="2649"/>
                    <a:pt x="1" y="2722"/>
                    <a:pt x="37" y="2776"/>
                  </a:cubicBezTo>
                  <a:cubicBezTo>
                    <a:pt x="59" y="2808"/>
                    <a:pt x="95" y="2827"/>
                    <a:pt x="133" y="2827"/>
                  </a:cubicBezTo>
                  <a:cubicBezTo>
                    <a:pt x="155" y="2827"/>
                    <a:pt x="178" y="2820"/>
                    <a:pt x="199" y="2806"/>
                  </a:cubicBezTo>
                  <a:cubicBezTo>
                    <a:pt x="1529" y="1898"/>
                    <a:pt x="1840" y="207"/>
                    <a:pt x="1852" y="137"/>
                  </a:cubicBezTo>
                  <a:cubicBezTo>
                    <a:pt x="1863" y="73"/>
                    <a:pt x="1821" y="13"/>
                    <a:pt x="1757" y="2"/>
                  </a:cubicBezTo>
                  <a:cubicBezTo>
                    <a:pt x="1751" y="1"/>
                    <a:pt x="1744" y="0"/>
                    <a:pt x="17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-129427" y="3504131"/>
              <a:ext cx="274352" cy="95065"/>
            </a:xfrm>
            <a:custGeom>
              <a:avLst/>
              <a:gdLst/>
              <a:ahLst/>
              <a:cxnLst/>
              <a:rect l="l" t="t" r="r" b="b"/>
              <a:pathLst>
                <a:path w="2733" h="947" extrusionOk="0">
                  <a:moveTo>
                    <a:pt x="2600" y="0"/>
                  </a:moveTo>
                  <a:cubicBezTo>
                    <a:pt x="2575" y="0"/>
                    <a:pt x="2550" y="8"/>
                    <a:pt x="2529" y="25"/>
                  </a:cubicBezTo>
                  <a:cubicBezTo>
                    <a:pt x="1727" y="654"/>
                    <a:pt x="598" y="711"/>
                    <a:pt x="239" y="711"/>
                  </a:cubicBezTo>
                  <a:cubicBezTo>
                    <a:pt x="168" y="711"/>
                    <a:pt x="128" y="709"/>
                    <a:pt x="125" y="708"/>
                  </a:cubicBezTo>
                  <a:cubicBezTo>
                    <a:pt x="63" y="711"/>
                    <a:pt x="6" y="756"/>
                    <a:pt x="2" y="820"/>
                  </a:cubicBezTo>
                  <a:cubicBezTo>
                    <a:pt x="0" y="886"/>
                    <a:pt x="50" y="939"/>
                    <a:pt x="114" y="944"/>
                  </a:cubicBezTo>
                  <a:cubicBezTo>
                    <a:pt x="124" y="945"/>
                    <a:pt x="173" y="947"/>
                    <a:pt x="252" y="947"/>
                  </a:cubicBezTo>
                  <a:cubicBezTo>
                    <a:pt x="649" y="947"/>
                    <a:pt x="1815" y="886"/>
                    <a:pt x="2672" y="210"/>
                  </a:cubicBezTo>
                  <a:cubicBezTo>
                    <a:pt x="2723" y="169"/>
                    <a:pt x="2732" y="96"/>
                    <a:pt x="2691" y="45"/>
                  </a:cubicBezTo>
                  <a:cubicBezTo>
                    <a:pt x="2669" y="16"/>
                    <a:pt x="2635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983940" y="4318453"/>
              <a:ext cx="23390" cy="222855"/>
            </a:xfrm>
            <a:custGeom>
              <a:avLst/>
              <a:gdLst/>
              <a:ahLst/>
              <a:cxnLst/>
              <a:rect l="l" t="t" r="r" b="b"/>
              <a:pathLst>
                <a:path w="233" h="2220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2103"/>
                  </a:lnTo>
                  <a:cubicBezTo>
                    <a:pt x="0" y="2167"/>
                    <a:pt x="54" y="2220"/>
                    <a:pt x="116" y="2220"/>
                  </a:cubicBezTo>
                  <a:cubicBezTo>
                    <a:pt x="180" y="2220"/>
                    <a:pt x="233" y="2167"/>
                    <a:pt x="233" y="2103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-59961" y="839915"/>
              <a:ext cx="428845" cy="396420"/>
            </a:xfrm>
            <a:custGeom>
              <a:avLst/>
              <a:gdLst/>
              <a:ahLst/>
              <a:cxnLst/>
              <a:rect l="l" t="t" r="r" b="b"/>
              <a:pathLst>
                <a:path w="4272" h="3949" extrusionOk="0">
                  <a:moveTo>
                    <a:pt x="2135" y="1"/>
                  </a:moveTo>
                  <a:cubicBezTo>
                    <a:pt x="2135" y="1"/>
                    <a:pt x="1" y="2092"/>
                    <a:pt x="2135" y="3948"/>
                  </a:cubicBezTo>
                  <a:cubicBezTo>
                    <a:pt x="4271" y="2092"/>
                    <a:pt x="2135" y="1"/>
                    <a:pt x="2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-122400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1743" y="0"/>
                  </a:moveTo>
                  <a:cubicBezTo>
                    <a:pt x="1183" y="0"/>
                    <a:pt x="127" y="181"/>
                    <a:pt x="0" y="1521"/>
                  </a:cubicBezTo>
                  <a:cubicBezTo>
                    <a:pt x="179" y="1563"/>
                    <a:pt x="343" y="1583"/>
                    <a:pt x="493" y="1583"/>
                  </a:cubicBezTo>
                  <a:cubicBezTo>
                    <a:pt x="1848" y="1583"/>
                    <a:pt x="2089" y="25"/>
                    <a:pt x="2089" y="25"/>
                  </a:cubicBezTo>
                  <a:cubicBezTo>
                    <a:pt x="2089" y="25"/>
                    <a:pt x="1950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-60362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297" y="0"/>
                  </a:moveTo>
                  <a:lnTo>
                    <a:pt x="297" y="0"/>
                  </a:lnTo>
                  <a:cubicBezTo>
                    <a:pt x="0" y="1437"/>
                    <a:pt x="1537" y="1627"/>
                    <a:pt x="1537" y="1627"/>
                  </a:cubicBezTo>
                  <a:cubicBezTo>
                    <a:pt x="1537" y="1627"/>
                    <a:pt x="1759" y="98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223526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346" y="0"/>
                  </a:moveTo>
                  <a:cubicBezTo>
                    <a:pt x="140" y="0"/>
                    <a:pt x="0" y="25"/>
                    <a:pt x="0" y="25"/>
                  </a:cubicBezTo>
                  <a:cubicBezTo>
                    <a:pt x="0" y="25"/>
                    <a:pt x="242" y="1583"/>
                    <a:pt x="1597" y="1583"/>
                  </a:cubicBezTo>
                  <a:cubicBezTo>
                    <a:pt x="1747" y="1583"/>
                    <a:pt x="1911" y="1563"/>
                    <a:pt x="2090" y="1521"/>
                  </a:cubicBezTo>
                  <a:cubicBezTo>
                    <a:pt x="1962" y="181"/>
                    <a:pt x="906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194615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1463" y="0"/>
                  </a:moveTo>
                  <a:lnTo>
                    <a:pt x="1463" y="0"/>
                  </a:lnTo>
                  <a:cubicBezTo>
                    <a:pt x="0" y="98"/>
                    <a:pt x="224" y="1627"/>
                    <a:pt x="224" y="1627"/>
                  </a:cubicBezTo>
                  <a:cubicBezTo>
                    <a:pt x="224" y="1627"/>
                    <a:pt x="1759" y="1437"/>
                    <a:pt x="1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487198" y="1383500"/>
              <a:ext cx="397023" cy="367309"/>
            </a:xfrm>
            <a:custGeom>
              <a:avLst/>
              <a:gdLst/>
              <a:ahLst/>
              <a:cxnLst/>
              <a:rect l="l" t="t" r="r" b="b"/>
              <a:pathLst>
                <a:path w="3955" h="3659" extrusionOk="0">
                  <a:moveTo>
                    <a:pt x="2763" y="0"/>
                  </a:moveTo>
                  <a:cubicBezTo>
                    <a:pt x="2763" y="0"/>
                    <a:pt x="1" y="1134"/>
                    <a:pt x="1280" y="3658"/>
                  </a:cubicBezTo>
                  <a:cubicBezTo>
                    <a:pt x="3955" y="2739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-514803" y="1724909"/>
              <a:ext cx="250963" cy="128593"/>
            </a:xfrm>
            <a:custGeom>
              <a:avLst/>
              <a:gdLst/>
              <a:ahLst/>
              <a:cxnLst/>
              <a:rect l="l" t="t" r="r" b="b"/>
              <a:pathLst>
                <a:path w="2500" h="1281" extrusionOk="0">
                  <a:moveTo>
                    <a:pt x="1384" y="1"/>
                  </a:moveTo>
                  <a:cubicBezTo>
                    <a:pt x="908" y="1"/>
                    <a:pt x="376" y="202"/>
                    <a:pt x="1" y="924"/>
                  </a:cubicBezTo>
                  <a:cubicBezTo>
                    <a:pt x="364" y="1183"/>
                    <a:pt x="699" y="1281"/>
                    <a:pt x="996" y="1281"/>
                  </a:cubicBezTo>
                  <a:cubicBezTo>
                    <a:pt x="1927" y="1281"/>
                    <a:pt x="2500" y="323"/>
                    <a:pt x="2500" y="323"/>
                  </a:cubicBezTo>
                  <a:cubicBezTo>
                    <a:pt x="2500" y="323"/>
                    <a:pt x="1986" y="1"/>
                    <a:pt x="1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-377778" y="1865548"/>
              <a:ext cx="214021" cy="198260"/>
            </a:xfrm>
            <a:custGeom>
              <a:avLst/>
              <a:gdLst/>
              <a:ahLst/>
              <a:cxnLst/>
              <a:rect l="l" t="t" r="r" b="b"/>
              <a:pathLst>
                <a:path w="2132" h="1975" extrusionOk="0">
                  <a:moveTo>
                    <a:pt x="814" y="0"/>
                  </a:moveTo>
                  <a:lnTo>
                    <a:pt x="814" y="0"/>
                  </a:lnTo>
                  <a:cubicBezTo>
                    <a:pt x="0" y="1220"/>
                    <a:pt x="1351" y="1975"/>
                    <a:pt x="1351" y="1975"/>
                  </a:cubicBezTo>
                  <a:cubicBezTo>
                    <a:pt x="1351" y="1975"/>
                    <a:pt x="2132" y="642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-190862" y="1548532"/>
              <a:ext cx="236005" cy="218137"/>
            </a:xfrm>
            <a:custGeom>
              <a:avLst/>
              <a:gdLst/>
              <a:ahLst/>
              <a:cxnLst/>
              <a:rect l="l" t="t" r="r" b="b"/>
              <a:pathLst>
                <a:path w="2351" h="2173" extrusionOk="0">
                  <a:moveTo>
                    <a:pt x="447" y="1"/>
                  </a:moveTo>
                  <a:cubicBezTo>
                    <a:pt x="447" y="1"/>
                    <a:pt x="1" y="1895"/>
                    <a:pt x="1824" y="2173"/>
                  </a:cubicBezTo>
                  <a:cubicBezTo>
                    <a:pt x="2350" y="406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 flipH="1">
              <a:off x="576879" y="2971488"/>
              <a:ext cx="224963" cy="208299"/>
            </a:xfrm>
            <a:custGeom>
              <a:avLst/>
              <a:gdLst/>
              <a:ahLst/>
              <a:cxnLst/>
              <a:rect l="l" t="t" r="r" b="b"/>
              <a:pathLst>
                <a:path w="2241" h="2075" extrusionOk="0">
                  <a:moveTo>
                    <a:pt x="1121" y="1"/>
                  </a:moveTo>
                  <a:cubicBezTo>
                    <a:pt x="1121" y="1"/>
                    <a:pt x="0" y="1099"/>
                    <a:pt x="1121" y="2074"/>
                  </a:cubicBezTo>
                  <a:cubicBezTo>
                    <a:pt x="2241" y="1099"/>
                    <a:pt x="1121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 flipH="1">
              <a:off x="546463" y="3129394"/>
              <a:ext cx="110323" cy="83420"/>
            </a:xfrm>
            <a:custGeom>
              <a:avLst/>
              <a:gdLst/>
              <a:ahLst/>
              <a:cxnLst/>
              <a:rect l="l" t="t" r="r" b="b"/>
              <a:pathLst>
                <a:path w="1099" h="831" extrusionOk="0">
                  <a:moveTo>
                    <a:pt x="918" y="0"/>
                  </a:moveTo>
                  <a:cubicBezTo>
                    <a:pt x="625" y="0"/>
                    <a:pt x="67" y="94"/>
                    <a:pt x="0" y="798"/>
                  </a:cubicBezTo>
                  <a:cubicBezTo>
                    <a:pt x="94" y="820"/>
                    <a:pt x="180" y="830"/>
                    <a:pt x="259" y="830"/>
                  </a:cubicBezTo>
                  <a:cubicBezTo>
                    <a:pt x="971" y="830"/>
                    <a:pt x="1098" y="13"/>
                    <a:pt x="1098" y="13"/>
                  </a:cubicBezTo>
                  <a:cubicBezTo>
                    <a:pt x="1098" y="13"/>
                    <a:pt x="1026" y="0"/>
                    <a:pt x="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flipH="1">
              <a:off x="729565" y="3129394"/>
              <a:ext cx="110223" cy="83420"/>
            </a:xfrm>
            <a:custGeom>
              <a:avLst/>
              <a:gdLst/>
              <a:ahLst/>
              <a:cxnLst/>
              <a:rect l="l" t="t" r="r" b="b"/>
              <a:pathLst>
                <a:path w="1098" h="831" extrusionOk="0">
                  <a:moveTo>
                    <a:pt x="180" y="0"/>
                  </a:moveTo>
                  <a:cubicBezTo>
                    <a:pt x="72" y="0"/>
                    <a:pt x="0" y="13"/>
                    <a:pt x="0" y="13"/>
                  </a:cubicBezTo>
                  <a:cubicBezTo>
                    <a:pt x="0" y="13"/>
                    <a:pt x="126" y="830"/>
                    <a:pt x="839" y="830"/>
                  </a:cubicBezTo>
                  <a:cubicBezTo>
                    <a:pt x="918" y="830"/>
                    <a:pt x="1004" y="820"/>
                    <a:pt x="1098" y="798"/>
                  </a:cubicBezTo>
                  <a:cubicBezTo>
                    <a:pt x="1030" y="94"/>
                    <a:pt x="473" y="0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flipH="1">
              <a:off x="-513800" y="2546559"/>
              <a:ext cx="309487" cy="286097"/>
            </a:xfrm>
            <a:custGeom>
              <a:avLst/>
              <a:gdLst/>
              <a:ahLst/>
              <a:cxnLst/>
              <a:rect l="l" t="t" r="r" b="b"/>
              <a:pathLst>
                <a:path w="3083" h="2850" extrusionOk="0">
                  <a:moveTo>
                    <a:pt x="1542" y="0"/>
                  </a:moveTo>
                  <a:cubicBezTo>
                    <a:pt x="1542" y="0"/>
                    <a:pt x="0" y="1508"/>
                    <a:pt x="1542" y="2850"/>
                  </a:cubicBezTo>
                  <a:cubicBezTo>
                    <a:pt x="3083" y="1508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flipH="1">
              <a:off x="-572624" y="2858656"/>
              <a:ext cx="154191" cy="112532"/>
            </a:xfrm>
            <a:custGeom>
              <a:avLst/>
              <a:gdLst/>
              <a:ahLst/>
              <a:cxnLst/>
              <a:rect l="l" t="t" r="r" b="b"/>
              <a:pathLst>
                <a:path w="1536" h="1121" extrusionOk="0">
                  <a:moveTo>
                    <a:pt x="388" y="1"/>
                  </a:moveTo>
                  <a:cubicBezTo>
                    <a:pt x="270" y="1"/>
                    <a:pt x="142" y="17"/>
                    <a:pt x="0" y="55"/>
                  </a:cubicBezTo>
                  <a:cubicBezTo>
                    <a:pt x="113" y="983"/>
                    <a:pt x="825" y="1121"/>
                    <a:pt x="1239" y="1121"/>
                  </a:cubicBezTo>
                  <a:cubicBezTo>
                    <a:pt x="1414" y="1121"/>
                    <a:pt x="1536" y="1096"/>
                    <a:pt x="1536" y="1096"/>
                  </a:cubicBezTo>
                  <a:cubicBezTo>
                    <a:pt x="1536" y="1096"/>
                    <a:pt x="1338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flipH="1">
              <a:off x="-572624" y="2709484"/>
              <a:ext cx="135118" cy="102794"/>
            </a:xfrm>
            <a:custGeom>
              <a:avLst/>
              <a:gdLst/>
              <a:ahLst/>
              <a:cxnLst/>
              <a:rect l="l" t="t" r="r" b="b"/>
              <a:pathLst>
                <a:path w="1346" h="1024" extrusionOk="0">
                  <a:moveTo>
                    <a:pt x="1128" y="1"/>
                  </a:moveTo>
                  <a:cubicBezTo>
                    <a:pt x="769" y="1"/>
                    <a:pt x="81" y="116"/>
                    <a:pt x="1" y="984"/>
                  </a:cubicBezTo>
                  <a:cubicBezTo>
                    <a:pt x="115" y="1011"/>
                    <a:pt x="220" y="1023"/>
                    <a:pt x="316" y="1023"/>
                  </a:cubicBezTo>
                  <a:cubicBezTo>
                    <a:pt x="1192" y="1023"/>
                    <a:pt x="1346" y="16"/>
                    <a:pt x="1346" y="16"/>
                  </a:cubicBezTo>
                  <a:cubicBezTo>
                    <a:pt x="1346" y="16"/>
                    <a:pt x="1258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flipH="1">
              <a:off x="-300883" y="2855243"/>
              <a:ext cx="146060" cy="119358"/>
            </a:xfrm>
            <a:custGeom>
              <a:avLst/>
              <a:gdLst/>
              <a:ahLst/>
              <a:cxnLst/>
              <a:rect l="l" t="t" r="r" b="b"/>
              <a:pathLst>
                <a:path w="1455" h="1189" extrusionOk="0">
                  <a:moveTo>
                    <a:pt x="1161" y="1"/>
                  </a:moveTo>
                  <a:cubicBezTo>
                    <a:pt x="125" y="1"/>
                    <a:pt x="1" y="1181"/>
                    <a:pt x="1" y="1181"/>
                  </a:cubicBezTo>
                  <a:cubicBezTo>
                    <a:pt x="1" y="1181"/>
                    <a:pt x="62" y="1189"/>
                    <a:pt x="159" y="1189"/>
                  </a:cubicBezTo>
                  <a:cubicBezTo>
                    <a:pt x="526" y="1189"/>
                    <a:pt x="1407" y="1079"/>
                    <a:pt x="1454" y="29"/>
                  </a:cubicBezTo>
                  <a:cubicBezTo>
                    <a:pt x="1349" y="10"/>
                    <a:pt x="1252" y="1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flipH="1">
              <a:off x="-136555" y="2364561"/>
              <a:ext cx="428443" cy="396320"/>
            </a:xfrm>
            <a:custGeom>
              <a:avLst/>
              <a:gdLst/>
              <a:ahLst/>
              <a:cxnLst/>
              <a:rect l="l" t="t" r="r" b="b"/>
              <a:pathLst>
                <a:path w="4268" h="3948" extrusionOk="0">
                  <a:moveTo>
                    <a:pt x="2133" y="0"/>
                  </a:moveTo>
                  <a:cubicBezTo>
                    <a:pt x="2133" y="0"/>
                    <a:pt x="0" y="2091"/>
                    <a:pt x="2133" y="3948"/>
                  </a:cubicBezTo>
                  <a:cubicBezTo>
                    <a:pt x="4267" y="2091"/>
                    <a:pt x="2133" y="0"/>
                    <a:pt x="2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flipH="1">
              <a:off x="-194175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1745" y="0"/>
                  </a:moveTo>
                  <a:cubicBezTo>
                    <a:pt x="1184" y="0"/>
                    <a:pt x="128" y="181"/>
                    <a:pt x="1" y="1520"/>
                  </a:cubicBezTo>
                  <a:cubicBezTo>
                    <a:pt x="180" y="1562"/>
                    <a:pt x="345" y="1582"/>
                    <a:pt x="495" y="1582"/>
                  </a:cubicBezTo>
                  <a:cubicBezTo>
                    <a:pt x="1850" y="1582"/>
                    <a:pt x="2092" y="25"/>
                    <a:pt x="2092" y="25"/>
                  </a:cubicBezTo>
                  <a:cubicBezTo>
                    <a:pt x="2092" y="25"/>
                    <a:pt x="1952" y="0"/>
                    <a:pt x="1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flipH="1">
              <a:off x="-125110" y="2857451"/>
              <a:ext cx="176678" cy="163226"/>
            </a:xfrm>
            <a:custGeom>
              <a:avLst/>
              <a:gdLst/>
              <a:ahLst/>
              <a:cxnLst/>
              <a:rect l="l" t="t" r="r" b="b"/>
              <a:pathLst>
                <a:path w="1760" h="1626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435"/>
                    <a:pt x="1536" y="1625"/>
                    <a:pt x="1536" y="1625"/>
                  </a:cubicBezTo>
                  <a:cubicBezTo>
                    <a:pt x="1536" y="1625"/>
                    <a:pt x="1760" y="96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flipH="1">
              <a:off x="154461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347" y="0"/>
                  </a:moveTo>
                  <a:cubicBezTo>
                    <a:pt x="140" y="0"/>
                    <a:pt x="1" y="25"/>
                    <a:pt x="1" y="25"/>
                  </a:cubicBezTo>
                  <a:cubicBezTo>
                    <a:pt x="1" y="25"/>
                    <a:pt x="242" y="1582"/>
                    <a:pt x="1597" y="1582"/>
                  </a:cubicBezTo>
                  <a:cubicBezTo>
                    <a:pt x="1747" y="1582"/>
                    <a:pt x="1912" y="1562"/>
                    <a:pt x="2091" y="1520"/>
                  </a:cubicBezTo>
                  <a:cubicBezTo>
                    <a:pt x="1964" y="181"/>
                    <a:pt x="908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flipH="1">
              <a:off x="118724" y="2857451"/>
              <a:ext cx="176577" cy="163226"/>
            </a:xfrm>
            <a:custGeom>
              <a:avLst/>
              <a:gdLst/>
              <a:ahLst/>
              <a:cxnLst/>
              <a:rect l="l" t="t" r="r" b="b"/>
              <a:pathLst>
                <a:path w="1759" h="1626" extrusionOk="0">
                  <a:moveTo>
                    <a:pt x="1462" y="0"/>
                  </a:moveTo>
                  <a:cubicBezTo>
                    <a:pt x="1" y="96"/>
                    <a:pt x="223" y="1625"/>
                    <a:pt x="223" y="1625"/>
                  </a:cubicBezTo>
                  <a:cubicBezTo>
                    <a:pt x="223" y="1625"/>
                    <a:pt x="1758" y="1435"/>
                    <a:pt x="1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flipH="1">
              <a:off x="1573296" y="2175135"/>
              <a:ext cx="340807" cy="175674"/>
            </a:xfrm>
            <a:custGeom>
              <a:avLst/>
              <a:gdLst/>
              <a:ahLst/>
              <a:cxnLst/>
              <a:rect l="l" t="t" r="r" b="b"/>
              <a:pathLst>
                <a:path w="3395" h="1750" extrusionOk="0">
                  <a:moveTo>
                    <a:pt x="1501" y="1"/>
                  </a:moveTo>
                  <a:cubicBezTo>
                    <a:pt x="691" y="1"/>
                    <a:pt x="0" y="425"/>
                    <a:pt x="0" y="425"/>
                  </a:cubicBezTo>
                  <a:cubicBezTo>
                    <a:pt x="0" y="425"/>
                    <a:pt x="775" y="1749"/>
                    <a:pt x="2052" y="1749"/>
                  </a:cubicBezTo>
                  <a:cubicBezTo>
                    <a:pt x="2453" y="1749"/>
                    <a:pt x="2903" y="1618"/>
                    <a:pt x="3395" y="1275"/>
                  </a:cubicBezTo>
                  <a:cubicBezTo>
                    <a:pt x="2886" y="277"/>
                    <a:pt x="2155" y="1"/>
                    <a:pt x="1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flipH="1">
              <a:off x="1209703" y="2008396"/>
              <a:ext cx="294931" cy="272746"/>
            </a:xfrm>
            <a:custGeom>
              <a:avLst/>
              <a:gdLst/>
              <a:ahLst/>
              <a:cxnLst/>
              <a:rect l="l" t="t" r="r" b="b"/>
              <a:pathLst>
                <a:path w="2938" h="2717" extrusionOk="0">
                  <a:moveTo>
                    <a:pt x="2638" y="1"/>
                  </a:moveTo>
                  <a:cubicBezTo>
                    <a:pt x="2638" y="1"/>
                    <a:pt x="1" y="245"/>
                    <a:pt x="430" y="2717"/>
                  </a:cubicBezTo>
                  <a:cubicBezTo>
                    <a:pt x="2938" y="2632"/>
                    <a:pt x="2638" y="1"/>
                    <a:pt x="2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flipH="1">
              <a:off x="1538965" y="2384237"/>
              <a:ext cx="215125" cy="199063"/>
            </a:xfrm>
            <a:custGeom>
              <a:avLst/>
              <a:gdLst/>
              <a:ahLst/>
              <a:cxnLst/>
              <a:rect l="l" t="t" r="r" b="b"/>
              <a:pathLst>
                <a:path w="2143" h="1983" extrusionOk="0">
                  <a:moveTo>
                    <a:pt x="1557" y="1"/>
                  </a:moveTo>
                  <a:lnTo>
                    <a:pt x="1557" y="1"/>
                  </a:lnTo>
                  <a:cubicBezTo>
                    <a:pt x="1" y="376"/>
                    <a:pt x="524" y="1982"/>
                    <a:pt x="524" y="1982"/>
                  </a:cubicBezTo>
                  <a:cubicBezTo>
                    <a:pt x="524" y="1982"/>
                    <a:pt x="2143" y="1491"/>
                    <a:pt x="1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flipH="1">
              <a:off x="1238715" y="2350909"/>
              <a:ext cx="189025" cy="132809"/>
            </a:xfrm>
            <a:custGeom>
              <a:avLst/>
              <a:gdLst/>
              <a:ahLst/>
              <a:cxnLst/>
              <a:rect l="l" t="t" r="r" b="b"/>
              <a:pathLst>
                <a:path w="1883" h="1323" extrusionOk="0">
                  <a:moveTo>
                    <a:pt x="503" y="0"/>
                  </a:moveTo>
                  <a:cubicBezTo>
                    <a:pt x="352" y="0"/>
                    <a:pt x="185" y="24"/>
                    <a:pt x="1" y="78"/>
                  </a:cubicBezTo>
                  <a:cubicBezTo>
                    <a:pt x="158" y="1150"/>
                    <a:pt x="964" y="1323"/>
                    <a:pt x="1469" y="1323"/>
                  </a:cubicBezTo>
                  <a:cubicBezTo>
                    <a:pt x="1710" y="1323"/>
                    <a:pt x="1882" y="1283"/>
                    <a:pt x="1882" y="1283"/>
                  </a:cubicBezTo>
                  <a:cubicBezTo>
                    <a:pt x="1882" y="1283"/>
                    <a:pt x="1615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flipH="1">
              <a:off x="1470402" y="2002172"/>
              <a:ext cx="228878" cy="211411"/>
            </a:xfrm>
            <a:custGeom>
              <a:avLst/>
              <a:gdLst/>
              <a:ahLst/>
              <a:cxnLst/>
              <a:rect l="l" t="t" r="r" b="b"/>
              <a:pathLst>
                <a:path w="2280" h="2106" extrusionOk="0">
                  <a:moveTo>
                    <a:pt x="746" y="0"/>
                  </a:moveTo>
                  <a:lnTo>
                    <a:pt x="746" y="0"/>
                  </a:lnTo>
                  <a:cubicBezTo>
                    <a:pt x="746" y="0"/>
                    <a:pt x="0" y="1517"/>
                    <a:pt x="1489" y="2105"/>
                  </a:cubicBezTo>
                  <a:cubicBezTo>
                    <a:pt x="2280" y="714"/>
                    <a:pt x="746" y="0"/>
                    <a:pt x="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flipH="1">
              <a:off x="2602238" y="2135282"/>
              <a:ext cx="335487" cy="179288"/>
            </a:xfrm>
            <a:custGeom>
              <a:avLst/>
              <a:gdLst/>
              <a:ahLst/>
              <a:cxnLst/>
              <a:rect l="l" t="t" r="r" b="b"/>
              <a:pathLst>
                <a:path w="3342" h="1786" extrusionOk="0">
                  <a:moveTo>
                    <a:pt x="1384" y="1"/>
                  </a:moveTo>
                  <a:cubicBezTo>
                    <a:pt x="635" y="1"/>
                    <a:pt x="1" y="340"/>
                    <a:pt x="1" y="340"/>
                  </a:cubicBezTo>
                  <a:cubicBezTo>
                    <a:pt x="1" y="340"/>
                    <a:pt x="736" y="1785"/>
                    <a:pt x="2082" y="1785"/>
                  </a:cubicBezTo>
                  <a:cubicBezTo>
                    <a:pt x="2456" y="1785"/>
                    <a:pt x="2876" y="1674"/>
                    <a:pt x="3342" y="1389"/>
                  </a:cubicBezTo>
                  <a:cubicBezTo>
                    <a:pt x="2860" y="288"/>
                    <a:pt x="2073" y="1"/>
                    <a:pt x="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flipH="1">
              <a:off x="2452866" y="1917648"/>
              <a:ext cx="278468" cy="257688"/>
            </a:xfrm>
            <a:custGeom>
              <a:avLst/>
              <a:gdLst/>
              <a:ahLst/>
              <a:cxnLst/>
              <a:rect l="l" t="t" r="r" b="b"/>
              <a:pathLst>
                <a:path w="2774" h="2567" extrusionOk="0">
                  <a:moveTo>
                    <a:pt x="982" y="0"/>
                  </a:moveTo>
                  <a:cubicBezTo>
                    <a:pt x="982" y="1"/>
                    <a:pt x="1" y="1774"/>
                    <a:pt x="1748" y="2567"/>
                  </a:cubicBezTo>
                  <a:cubicBezTo>
                    <a:pt x="2773" y="944"/>
                    <a:pt x="982" y="1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flipH="1">
              <a:off x="2557568" y="2372291"/>
              <a:ext cx="215225" cy="198863"/>
            </a:xfrm>
            <a:custGeom>
              <a:avLst/>
              <a:gdLst/>
              <a:ahLst/>
              <a:cxnLst/>
              <a:rect l="l" t="t" r="r" b="b"/>
              <a:pathLst>
                <a:path w="2144" h="1981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" y="372"/>
                    <a:pt x="526" y="1980"/>
                    <a:pt x="526" y="1980"/>
                  </a:cubicBezTo>
                  <a:cubicBezTo>
                    <a:pt x="526" y="1980"/>
                    <a:pt x="2144" y="1491"/>
                    <a:pt x="1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flipH="1">
              <a:off x="2291448" y="2128456"/>
              <a:ext cx="216029" cy="118555"/>
            </a:xfrm>
            <a:custGeom>
              <a:avLst/>
              <a:gdLst/>
              <a:ahLst/>
              <a:cxnLst/>
              <a:rect l="l" t="t" r="r" b="b"/>
              <a:pathLst>
                <a:path w="2152" h="1181" extrusionOk="0">
                  <a:moveTo>
                    <a:pt x="1300" y="1"/>
                  </a:moveTo>
                  <a:cubicBezTo>
                    <a:pt x="838" y="1"/>
                    <a:pt x="301" y="191"/>
                    <a:pt x="1" y="949"/>
                  </a:cubicBezTo>
                  <a:cubicBezTo>
                    <a:pt x="292" y="1115"/>
                    <a:pt x="554" y="1180"/>
                    <a:pt x="787" y="1180"/>
                  </a:cubicBezTo>
                  <a:cubicBezTo>
                    <a:pt x="1690" y="1180"/>
                    <a:pt x="2151" y="192"/>
                    <a:pt x="2151" y="192"/>
                  </a:cubicBezTo>
                  <a:cubicBezTo>
                    <a:pt x="2151" y="192"/>
                    <a:pt x="1763" y="1"/>
                    <a:pt x="1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flipH="1">
              <a:off x="1751879" y="1423553"/>
              <a:ext cx="583638" cy="539770"/>
            </a:xfrm>
            <a:custGeom>
              <a:avLst/>
              <a:gdLst/>
              <a:ahLst/>
              <a:cxnLst/>
              <a:rect l="l" t="t" r="r" b="b"/>
              <a:pathLst>
                <a:path w="5814" h="5377" extrusionOk="0">
                  <a:moveTo>
                    <a:pt x="2907" y="1"/>
                  </a:moveTo>
                  <a:cubicBezTo>
                    <a:pt x="2907" y="1"/>
                    <a:pt x="1" y="2846"/>
                    <a:pt x="2907" y="5376"/>
                  </a:cubicBezTo>
                  <a:cubicBezTo>
                    <a:pt x="5813" y="2846"/>
                    <a:pt x="2907" y="1"/>
                    <a:pt x="2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flipH="1">
              <a:off x="2133944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31" y="1"/>
                  </a:move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1" y="2484"/>
                    <a:pt x="2271" y="2484"/>
                  </a:cubicBezTo>
                  <a:cubicBezTo>
                    <a:pt x="2346" y="2484"/>
                    <a:pt x="2422" y="2481"/>
                    <a:pt x="2501" y="2475"/>
                  </a:cubicBezTo>
                  <a:cubicBezTo>
                    <a:pt x="2670" y="29"/>
                    <a:pt x="146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flipH="1">
              <a:off x="1685627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2640" y="1"/>
                  </a:moveTo>
                  <a:cubicBezTo>
                    <a:pt x="2525" y="1"/>
                    <a:pt x="1" y="29"/>
                    <a:pt x="170" y="2475"/>
                  </a:cubicBezTo>
                  <a:cubicBezTo>
                    <a:pt x="249" y="2481"/>
                    <a:pt x="325" y="2484"/>
                    <a:pt x="400" y="2484"/>
                  </a:cubicBezTo>
                  <a:cubicBezTo>
                    <a:pt x="2670" y="2484"/>
                    <a:pt x="2644" y="1"/>
                    <a:pt x="2644" y="1"/>
                  </a:cubicBezTo>
                  <a:cubicBezTo>
                    <a:pt x="2644" y="1"/>
                    <a:pt x="2643" y="1"/>
                    <a:pt x="2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flipH="1">
              <a:off x="593942" y="-220350"/>
              <a:ext cx="803381" cy="742949"/>
            </a:xfrm>
            <a:custGeom>
              <a:avLst/>
              <a:gdLst/>
              <a:ahLst/>
              <a:cxnLst/>
              <a:rect l="l" t="t" r="r" b="b"/>
              <a:pathLst>
                <a:path w="8003" h="7401" extrusionOk="0">
                  <a:moveTo>
                    <a:pt x="4001" y="0"/>
                  </a:moveTo>
                  <a:cubicBezTo>
                    <a:pt x="4001" y="0"/>
                    <a:pt x="0" y="3919"/>
                    <a:pt x="4001" y="7401"/>
                  </a:cubicBezTo>
                  <a:cubicBezTo>
                    <a:pt x="8003" y="3919"/>
                    <a:pt x="4001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flipH="1">
              <a:off x="1207796" y="123770"/>
              <a:ext cx="369015" cy="343216"/>
            </a:xfrm>
            <a:custGeom>
              <a:avLst/>
              <a:gdLst/>
              <a:ahLst/>
              <a:cxnLst/>
              <a:rect l="l" t="t" r="r" b="b"/>
              <a:pathLst>
                <a:path w="3676" h="3419" extrusionOk="0">
                  <a:moveTo>
                    <a:pt x="42" y="1"/>
                  </a:moveTo>
                  <a:cubicBezTo>
                    <a:pt x="38" y="1"/>
                    <a:pt x="36" y="1"/>
                    <a:pt x="36" y="1"/>
                  </a:cubicBezTo>
                  <a:cubicBezTo>
                    <a:pt x="36" y="1"/>
                    <a:pt x="1" y="3418"/>
                    <a:pt x="3127" y="3418"/>
                  </a:cubicBezTo>
                  <a:cubicBezTo>
                    <a:pt x="3230" y="3418"/>
                    <a:pt x="3335" y="3415"/>
                    <a:pt x="3444" y="3407"/>
                  </a:cubicBezTo>
                  <a:cubicBezTo>
                    <a:pt x="3676" y="38"/>
                    <a:pt x="197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flipH="1">
              <a:off x="1352551" y="505232"/>
              <a:ext cx="311896" cy="160616"/>
            </a:xfrm>
            <a:custGeom>
              <a:avLst/>
              <a:gdLst/>
              <a:ahLst/>
              <a:cxnLst/>
              <a:rect l="l" t="t" r="r" b="b"/>
              <a:pathLst>
                <a:path w="3107" h="1600" extrusionOk="0">
                  <a:moveTo>
                    <a:pt x="1878" y="0"/>
                  </a:moveTo>
                  <a:cubicBezTo>
                    <a:pt x="710" y="0"/>
                    <a:pt x="1" y="1212"/>
                    <a:pt x="1" y="1212"/>
                  </a:cubicBezTo>
                  <a:cubicBezTo>
                    <a:pt x="1" y="1212"/>
                    <a:pt x="633" y="1600"/>
                    <a:pt x="1374" y="1600"/>
                  </a:cubicBezTo>
                  <a:cubicBezTo>
                    <a:pt x="1972" y="1600"/>
                    <a:pt x="2642" y="1347"/>
                    <a:pt x="3106" y="433"/>
                  </a:cubicBezTo>
                  <a:cubicBezTo>
                    <a:pt x="2657" y="119"/>
                    <a:pt x="224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flipH="1">
              <a:off x="1073080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3469" y="1"/>
                  </a:moveTo>
                  <a:cubicBezTo>
                    <a:pt x="1" y="1"/>
                    <a:pt x="39" y="3795"/>
                    <a:pt x="39" y="3795"/>
                  </a:cubicBezTo>
                  <a:cubicBezTo>
                    <a:pt x="39" y="3795"/>
                    <a:pt x="41" y="3795"/>
                    <a:pt x="45" y="3795"/>
                  </a:cubicBezTo>
                  <a:cubicBezTo>
                    <a:pt x="212" y="3795"/>
                    <a:pt x="4080" y="3755"/>
                    <a:pt x="3822" y="13"/>
                  </a:cubicBezTo>
                  <a:cubicBezTo>
                    <a:pt x="3700" y="5"/>
                    <a:pt x="3583" y="1"/>
                    <a:pt x="3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flipH="1">
              <a:off x="414557" y="123770"/>
              <a:ext cx="369116" cy="343216"/>
            </a:xfrm>
            <a:custGeom>
              <a:avLst/>
              <a:gdLst/>
              <a:ahLst/>
              <a:cxnLst/>
              <a:rect l="l" t="t" r="r" b="b"/>
              <a:pathLst>
                <a:path w="3677" h="3419" extrusionOk="0">
                  <a:moveTo>
                    <a:pt x="3636" y="1"/>
                  </a:moveTo>
                  <a:cubicBezTo>
                    <a:pt x="3481" y="1"/>
                    <a:pt x="0" y="38"/>
                    <a:pt x="234" y="3407"/>
                  </a:cubicBezTo>
                  <a:cubicBezTo>
                    <a:pt x="343" y="3415"/>
                    <a:pt x="448" y="3418"/>
                    <a:pt x="551" y="3418"/>
                  </a:cubicBezTo>
                  <a:cubicBezTo>
                    <a:pt x="3677" y="3418"/>
                    <a:pt x="3642" y="1"/>
                    <a:pt x="3642" y="1"/>
                  </a:cubicBezTo>
                  <a:cubicBezTo>
                    <a:pt x="3642" y="1"/>
                    <a:pt x="3640" y="1"/>
                    <a:pt x="3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flipH="1">
              <a:off x="326821" y="505232"/>
              <a:ext cx="311997" cy="160616"/>
            </a:xfrm>
            <a:custGeom>
              <a:avLst/>
              <a:gdLst/>
              <a:ahLst/>
              <a:cxnLst/>
              <a:rect l="l" t="t" r="r" b="b"/>
              <a:pathLst>
                <a:path w="3108" h="1600" extrusionOk="0">
                  <a:moveTo>
                    <a:pt x="1229" y="0"/>
                  </a:moveTo>
                  <a:cubicBezTo>
                    <a:pt x="862" y="0"/>
                    <a:pt x="450" y="119"/>
                    <a:pt x="0" y="433"/>
                  </a:cubicBezTo>
                  <a:cubicBezTo>
                    <a:pt x="465" y="1347"/>
                    <a:pt x="1134" y="1600"/>
                    <a:pt x="1733" y="1600"/>
                  </a:cubicBezTo>
                  <a:cubicBezTo>
                    <a:pt x="2475" y="1600"/>
                    <a:pt x="3107" y="1212"/>
                    <a:pt x="3107" y="1212"/>
                  </a:cubicBezTo>
                  <a:cubicBezTo>
                    <a:pt x="3107" y="1212"/>
                    <a:pt x="2398" y="0"/>
                    <a:pt x="1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flipH="1">
              <a:off x="508517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612" y="1"/>
                  </a:moveTo>
                  <a:cubicBezTo>
                    <a:pt x="498" y="1"/>
                    <a:pt x="380" y="5"/>
                    <a:pt x="258" y="13"/>
                  </a:cubicBezTo>
                  <a:cubicBezTo>
                    <a:pt x="1" y="3755"/>
                    <a:pt x="3867" y="3795"/>
                    <a:pt x="4034" y="3795"/>
                  </a:cubicBezTo>
                  <a:cubicBezTo>
                    <a:pt x="4038" y="3795"/>
                    <a:pt x="4040" y="3795"/>
                    <a:pt x="4040" y="3795"/>
                  </a:cubicBezTo>
                  <a:cubicBezTo>
                    <a:pt x="4040" y="3795"/>
                    <a:pt x="4079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flipH="1">
              <a:off x="356430" y="4371055"/>
              <a:ext cx="1267762" cy="363494"/>
            </a:xfrm>
            <a:custGeom>
              <a:avLst/>
              <a:gdLst/>
              <a:ahLst/>
              <a:cxnLst/>
              <a:rect l="l" t="t" r="r" b="b"/>
              <a:pathLst>
                <a:path w="12629" h="3621" extrusionOk="0">
                  <a:moveTo>
                    <a:pt x="6315" y="0"/>
                  </a:moveTo>
                  <a:cubicBezTo>
                    <a:pt x="2827" y="0"/>
                    <a:pt x="1" y="1621"/>
                    <a:pt x="1" y="3621"/>
                  </a:cubicBezTo>
                  <a:lnTo>
                    <a:pt x="12628" y="3621"/>
                  </a:lnTo>
                  <a:cubicBezTo>
                    <a:pt x="12628" y="1621"/>
                    <a:pt x="9802" y="0"/>
                    <a:pt x="6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"/>
          <p:cNvGrpSpPr/>
          <p:nvPr/>
        </p:nvGrpSpPr>
        <p:grpSpPr>
          <a:xfrm>
            <a:off x="1666051" y="758170"/>
            <a:ext cx="6516613" cy="3755807"/>
            <a:chOff x="1666051" y="758170"/>
            <a:chExt cx="6516613" cy="3755807"/>
          </a:xfrm>
        </p:grpSpPr>
        <p:sp>
          <p:nvSpPr>
            <p:cNvPr id="420" name="Google Shape;420;p3"/>
            <p:cNvSpPr/>
            <p:nvPr/>
          </p:nvSpPr>
          <p:spPr>
            <a:xfrm rot="-1973773">
              <a:off x="2276601" y="98391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2359819">
              <a:off x="1705500" y="9839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-1973773">
              <a:off x="7577457" y="13237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7981371" y="16249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2359819">
              <a:off x="6091647" y="799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-1973773">
              <a:off x="5697464" y="23207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288753" y="20438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-1973773">
              <a:off x="6369573" y="18085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2359819">
              <a:off x="2329767" y="13869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2359819">
              <a:off x="4288472" y="42760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"/>
          <p:cNvGrpSpPr/>
          <p:nvPr/>
        </p:nvGrpSpPr>
        <p:grpSpPr>
          <a:xfrm>
            <a:off x="8434225" y="2677263"/>
            <a:ext cx="410950" cy="1039975"/>
            <a:chOff x="8434225" y="2677263"/>
            <a:chExt cx="410950" cy="1039975"/>
          </a:xfrm>
        </p:grpSpPr>
        <p:sp>
          <p:nvSpPr>
            <p:cNvPr id="432" name="Google Shape;432;p3"/>
            <p:cNvSpPr/>
            <p:nvPr/>
          </p:nvSpPr>
          <p:spPr>
            <a:xfrm>
              <a:off x="8434225" y="2941463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8486775" y="2993963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531000" y="2677263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600775" y="2747013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8459250" y="2841038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3"/>
          <p:cNvSpPr/>
          <p:nvPr/>
        </p:nvSpPr>
        <p:spPr>
          <a:xfrm>
            <a:off x="7091419" y="2171200"/>
            <a:ext cx="1042261" cy="1672518"/>
          </a:xfrm>
          <a:custGeom>
            <a:avLst/>
            <a:gdLst/>
            <a:ahLst/>
            <a:cxnLst/>
            <a:rect l="l" t="t" r="r" b="b"/>
            <a:pathLst>
              <a:path w="36790" h="59037" extrusionOk="0">
                <a:moveTo>
                  <a:pt x="19358" y="11846"/>
                </a:moveTo>
                <a:lnTo>
                  <a:pt x="19343" y="11861"/>
                </a:lnTo>
                <a:cubicBezTo>
                  <a:pt x="19348" y="11856"/>
                  <a:pt x="19353" y="11851"/>
                  <a:pt x="19358" y="11846"/>
                </a:cubicBezTo>
                <a:close/>
                <a:moveTo>
                  <a:pt x="24825" y="35074"/>
                </a:moveTo>
                <a:lnTo>
                  <a:pt x="24825" y="35074"/>
                </a:lnTo>
                <a:cubicBezTo>
                  <a:pt x="24813" y="35160"/>
                  <a:pt x="24803" y="35248"/>
                  <a:pt x="24793" y="35337"/>
                </a:cubicBezTo>
                <a:cubicBezTo>
                  <a:pt x="24752" y="35681"/>
                  <a:pt x="24709" y="36022"/>
                  <a:pt x="24634" y="36362"/>
                </a:cubicBezTo>
                <a:cubicBezTo>
                  <a:pt x="24598" y="36517"/>
                  <a:pt x="24521" y="36700"/>
                  <a:pt x="24489" y="36878"/>
                </a:cubicBezTo>
                <a:cubicBezTo>
                  <a:pt x="23781" y="37695"/>
                  <a:pt x="23090" y="38613"/>
                  <a:pt x="22444" y="39635"/>
                </a:cubicBezTo>
                <a:cubicBezTo>
                  <a:pt x="23141" y="38143"/>
                  <a:pt x="23929" y="36616"/>
                  <a:pt x="24825" y="35074"/>
                </a:cubicBezTo>
                <a:close/>
                <a:moveTo>
                  <a:pt x="23355" y="32938"/>
                </a:moveTo>
                <a:cubicBezTo>
                  <a:pt x="23391" y="33484"/>
                  <a:pt x="23468" y="34029"/>
                  <a:pt x="23531" y="34571"/>
                </a:cubicBezTo>
                <a:cubicBezTo>
                  <a:pt x="23583" y="35023"/>
                  <a:pt x="23626" y="35473"/>
                  <a:pt x="23619" y="35926"/>
                </a:cubicBezTo>
                <a:cubicBezTo>
                  <a:pt x="23614" y="36180"/>
                  <a:pt x="23493" y="36591"/>
                  <a:pt x="23506" y="36885"/>
                </a:cubicBezTo>
                <a:cubicBezTo>
                  <a:pt x="22724" y="38366"/>
                  <a:pt x="22033" y="39826"/>
                  <a:pt x="21428" y="41241"/>
                </a:cubicBezTo>
                <a:cubicBezTo>
                  <a:pt x="21466" y="40950"/>
                  <a:pt x="21491" y="40654"/>
                  <a:pt x="21484" y="40358"/>
                </a:cubicBezTo>
                <a:cubicBezTo>
                  <a:pt x="21482" y="40195"/>
                  <a:pt x="21464" y="40018"/>
                  <a:pt x="21349" y="39901"/>
                </a:cubicBezTo>
                <a:cubicBezTo>
                  <a:pt x="21309" y="39861"/>
                  <a:pt x="21260" y="39835"/>
                  <a:pt x="21208" y="39819"/>
                </a:cubicBezTo>
                <a:cubicBezTo>
                  <a:pt x="21626" y="39240"/>
                  <a:pt x="21990" y="38627"/>
                  <a:pt x="22229" y="37943"/>
                </a:cubicBezTo>
                <a:cubicBezTo>
                  <a:pt x="22308" y="37720"/>
                  <a:pt x="22360" y="37439"/>
                  <a:pt x="22193" y="37267"/>
                </a:cubicBezTo>
                <a:cubicBezTo>
                  <a:pt x="22119" y="37188"/>
                  <a:pt x="22025" y="37156"/>
                  <a:pt x="21925" y="37156"/>
                </a:cubicBezTo>
                <a:cubicBezTo>
                  <a:pt x="21720" y="37156"/>
                  <a:pt x="21487" y="37290"/>
                  <a:pt x="21320" y="37437"/>
                </a:cubicBezTo>
                <a:cubicBezTo>
                  <a:pt x="20737" y="37954"/>
                  <a:pt x="20306" y="38596"/>
                  <a:pt x="19965" y="39299"/>
                </a:cubicBezTo>
                <a:cubicBezTo>
                  <a:pt x="20199" y="38574"/>
                  <a:pt x="20446" y="37850"/>
                  <a:pt x="20717" y="37126"/>
                </a:cubicBezTo>
                <a:cubicBezTo>
                  <a:pt x="21466" y="35662"/>
                  <a:pt x="22568" y="34387"/>
                  <a:pt x="23355" y="32938"/>
                </a:cubicBezTo>
                <a:close/>
                <a:moveTo>
                  <a:pt x="15768" y="43020"/>
                </a:moveTo>
                <a:cubicBezTo>
                  <a:pt x="15846" y="43156"/>
                  <a:pt x="15932" y="43288"/>
                  <a:pt x="16019" y="43420"/>
                </a:cubicBezTo>
                <a:cubicBezTo>
                  <a:pt x="16132" y="43596"/>
                  <a:pt x="16237" y="43775"/>
                  <a:pt x="16342" y="43956"/>
                </a:cubicBezTo>
                <a:cubicBezTo>
                  <a:pt x="16323" y="45682"/>
                  <a:pt x="16317" y="47341"/>
                  <a:pt x="16320" y="48913"/>
                </a:cubicBezTo>
                <a:cubicBezTo>
                  <a:pt x="16207" y="48246"/>
                  <a:pt x="16041" y="47607"/>
                  <a:pt x="15764" y="46991"/>
                </a:cubicBezTo>
                <a:cubicBezTo>
                  <a:pt x="15652" y="46289"/>
                  <a:pt x="15534" y="45598"/>
                  <a:pt x="15404" y="44915"/>
                </a:cubicBezTo>
                <a:cubicBezTo>
                  <a:pt x="15456" y="44278"/>
                  <a:pt x="15603" y="43649"/>
                  <a:pt x="15768" y="43020"/>
                </a:cubicBezTo>
                <a:close/>
                <a:moveTo>
                  <a:pt x="20494" y="40742"/>
                </a:moveTo>
                <a:cubicBezTo>
                  <a:pt x="20493" y="40765"/>
                  <a:pt x="20493" y="40787"/>
                  <a:pt x="20493" y="40811"/>
                </a:cubicBezTo>
                <a:cubicBezTo>
                  <a:pt x="20479" y="41577"/>
                  <a:pt x="20466" y="42343"/>
                  <a:pt x="20456" y="43111"/>
                </a:cubicBezTo>
                <a:cubicBezTo>
                  <a:pt x="20450" y="43325"/>
                  <a:pt x="20417" y="43579"/>
                  <a:pt x="20394" y="43828"/>
                </a:cubicBezTo>
                <a:cubicBezTo>
                  <a:pt x="19875" y="45223"/>
                  <a:pt x="19435" y="46560"/>
                  <a:pt x="19062" y="47812"/>
                </a:cubicBezTo>
                <a:cubicBezTo>
                  <a:pt x="18537" y="48328"/>
                  <a:pt x="18104" y="48932"/>
                  <a:pt x="17777" y="49591"/>
                </a:cubicBezTo>
                <a:cubicBezTo>
                  <a:pt x="17688" y="49772"/>
                  <a:pt x="17606" y="49957"/>
                  <a:pt x="17538" y="50146"/>
                </a:cubicBezTo>
                <a:cubicBezTo>
                  <a:pt x="17862" y="47793"/>
                  <a:pt x="18329" y="45249"/>
                  <a:pt x="18996" y="42645"/>
                </a:cubicBezTo>
                <a:cubicBezTo>
                  <a:pt x="19453" y="41986"/>
                  <a:pt x="19980" y="41369"/>
                  <a:pt x="20494" y="40742"/>
                </a:cubicBezTo>
                <a:close/>
                <a:moveTo>
                  <a:pt x="15990" y="48496"/>
                </a:moveTo>
                <a:lnTo>
                  <a:pt x="15990" y="48496"/>
                </a:lnTo>
                <a:cubicBezTo>
                  <a:pt x="16104" y="48676"/>
                  <a:pt x="16226" y="48891"/>
                  <a:pt x="16322" y="49114"/>
                </a:cubicBezTo>
                <a:cubicBezTo>
                  <a:pt x="16326" y="49864"/>
                  <a:pt x="16330" y="50596"/>
                  <a:pt x="16336" y="51305"/>
                </a:cubicBezTo>
                <a:cubicBezTo>
                  <a:pt x="16233" y="50350"/>
                  <a:pt x="16118" y="49413"/>
                  <a:pt x="15990" y="48496"/>
                </a:cubicBezTo>
                <a:close/>
                <a:moveTo>
                  <a:pt x="16595" y="44436"/>
                </a:moveTo>
                <a:lnTo>
                  <a:pt x="16595" y="44436"/>
                </a:lnTo>
                <a:cubicBezTo>
                  <a:pt x="16897" y="45046"/>
                  <a:pt x="17132" y="45689"/>
                  <a:pt x="17298" y="46346"/>
                </a:cubicBezTo>
                <a:cubicBezTo>
                  <a:pt x="17427" y="46851"/>
                  <a:pt x="17555" y="47420"/>
                  <a:pt x="17591" y="47987"/>
                </a:cubicBezTo>
                <a:cubicBezTo>
                  <a:pt x="17102" y="50896"/>
                  <a:pt x="16836" y="53585"/>
                  <a:pt x="16696" y="55853"/>
                </a:cubicBezTo>
                <a:cubicBezTo>
                  <a:pt x="16682" y="55592"/>
                  <a:pt x="16670" y="55327"/>
                  <a:pt x="16653" y="55069"/>
                </a:cubicBezTo>
                <a:cubicBezTo>
                  <a:pt x="16595" y="52100"/>
                  <a:pt x="16560" y="48450"/>
                  <a:pt x="16595" y="44436"/>
                </a:cubicBezTo>
                <a:close/>
                <a:moveTo>
                  <a:pt x="18336" y="50476"/>
                </a:moveTo>
                <a:lnTo>
                  <a:pt x="18336" y="50476"/>
                </a:lnTo>
                <a:cubicBezTo>
                  <a:pt x="17793" y="52670"/>
                  <a:pt x="17423" y="54681"/>
                  <a:pt x="17168" y="56409"/>
                </a:cubicBezTo>
                <a:cubicBezTo>
                  <a:pt x="17029" y="57363"/>
                  <a:pt x="16922" y="58230"/>
                  <a:pt x="16845" y="58996"/>
                </a:cubicBezTo>
                <a:cubicBezTo>
                  <a:pt x="16859" y="58226"/>
                  <a:pt x="16888" y="57361"/>
                  <a:pt x="16938" y="56412"/>
                </a:cubicBezTo>
                <a:cubicBezTo>
                  <a:pt x="17011" y="55046"/>
                  <a:pt x="17132" y="53509"/>
                  <a:pt x="17320" y="51851"/>
                </a:cubicBezTo>
                <a:cubicBezTo>
                  <a:pt x="17588" y="51351"/>
                  <a:pt x="17946" y="50903"/>
                  <a:pt x="18336" y="50476"/>
                </a:cubicBezTo>
                <a:close/>
                <a:moveTo>
                  <a:pt x="5760" y="40296"/>
                </a:moveTo>
                <a:cubicBezTo>
                  <a:pt x="5699" y="40296"/>
                  <a:pt x="5640" y="40306"/>
                  <a:pt x="5583" y="40331"/>
                </a:cubicBezTo>
                <a:cubicBezTo>
                  <a:pt x="5384" y="40416"/>
                  <a:pt x="5288" y="40655"/>
                  <a:pt x="5309" y="40873"/>
                </a:cubicBezTo>
                <a:cubicBezTo>
                  <a:pt x="5334" y="41088"/>
                  <a:pt x="5451" y="41283"/>
                  <a:pt x="5576" y="41457"/>
                </a:cubicBezTo>
                <a:cubicBezTo>
                  <a:pt x="6273" y="42419"/>
                  <a:pt x="7305" y="43054"/>
                  <a:pt x="8242" y="43757"/>
                </a:cubicBezTo>
                <a:cubicBezTo>
                  <a:pt x="8578" y="44007"/>
                  <a:pt x="8881" y="44278"/>
                  <a:pt x="9165" y="44565"/>
                </a:cubicBezTo>
                <a:cubicBezTo>
                  <a:pt x="10444" y="46262"/>
                  <a:pt x="12021" y="48609"/>
                  <a:pt x="13398" y="51373"/>
                </a:cubicBezTo>
                <a:cubicBezTo>
                  <a:pt x="12889" y="50641"/>
                  <a:pt x="12357" y="49994"/>
                  <a:pt x="11842" y="49433"/>
                </a:cubicBezTo>
                <a:cubicBezTo>
                  <a:pt x="10768" y="47992"/>
                  <a:pt x="9463" y="46690"/>
                  <a:pt x="7955" y="45735"/>
                </a:cubicBezTo>
                <a:cubicBezTo>
                  <a:pt x="7777" y="45622"/>
                  <a:pt x="7591" y="45513"/>
                  <a:pt x="7387" y="45476"/>
                </a:cubicBezTo>
                <a:cubicBezTo>
                  <a:pt x="7344" y="45468"/>
                  <a:pt x="7299" y="45464"/>
                  <a:pt x="7255" y="45464"/>
                </a:cubicBezTo>
                <a:cubicBezTo>
                  <a:pt x="7088" y="45464"/>
                  <a:pt x="6921" y="45519"/>
                  <a:pt x="6813" y="45645"/>
                </a:cubicBezTo>
                <a:cubicBezTo>
                  <a:pt x="6666" y="45813"/>
                  <a:pt x="6663" y="46067"/>
                  <a:pt x="6746" y="46272"/>
                </a:cubicBezTo>
                <a:cubicBezTo>
                  <a:pt x="6835" y="46475"/>
                  <a:pt x="6997" y="46637"/>
                  <a:pt x="7165" y="46781"/>
                </a:cubicBezTo>
                <a:cubicBezTo>
                  <a:pt x="7664" y="47207"/>
                  <a:pt x="8243" y="47529"/>
                  <a:pt x="8818" y="47849"/>
                </a:cubicBezTo>
                <a:cubicBezTo>
                  <a:pt x="9131" y="48024"/>
                  <a:pt x="9445" y="48196"/>
                  <a:pt x="9756" y="48369"/>
                </a:cubicBezTo>
                <a:cubicBezTo>
                  <a:pt x="9340" y="48225"/>
                  <a:pt x="8908" y="48131"/>
                  <a:pt x="8470" y="48110"/>
                </a:cubicBezTo>
                <a:cubicBezTo>
                  <a:pt x="8447" y="48109"/>
                  <a:pt x="8425" y="48108"/>
                  <a:pt x="8402" y="48108"/>
                </a:cubicBezTo>
                <a:cubicBezTo>
                  <a:pt x="8251" y="48108"/>
                  <a:pt x="8089" y="48138"/>
                  <a:pt x="8018" y="48266"/>
                </a:cubicBezTo>
                <a:cubicBezTo>
                  <a:pt x="7952" y="48384"/>
                  <a:pt x="7998" y="48537"/>
                  <a:pt x="8091" y="48635"/>
                </a:cubicBezTo>
                <a:cubicBezTo>
                  <a:pt x="8180" y="48731"/>
                  <a:pt x="8313" y="48782"/>
                  <a:pt x="8435" y="48833"/>
                </a:cubicBezTo>
                <a:cubicBezTo>
                  <a:pt x="9247" y="49141"/>
                  <a:pt x="10091" y="49365"/>
                  <a:pt x="10893" y="49702"/>
                </a:cubicBezTo>
                <a:cubicBezTo>
                  <a:pt x="11626" y="50008"/>
                  <a:pt x="12158" y="50431"/>
                  <a:pt x="12724" y="50915"/>
                </a:cubicBezTo>
                <a:cubicBezTo>
                  <a:pt x="13389" y="51788"/>
                  <a:pt x="14030" y="52799"/>
                  <a:pt x="14558" y="53944"/>
                </a:cubicBezTo>
                <a:cubicBezTo>
                  <a:pt x="14729" y="54360"/>
                  <a:pt x="14889" y="54783"/>
                  <a:pt x="15043" y="55213"/>
                </a:cubicBezTo>
                <a:cubicBezTo>
                  <a:pt x="14572" y="54496"/>
                  <a:pt x="13948" y="53881"/>
                  <a:pt x="13219" y="53433"/>
                </a:cubicBezTo>
                <a:cubicBezTo>
                  <a:pt x="13052" y="53328"/>
                  <a:pt x="12872" y="53229"/>
                  <a:pt x="12678" y="53199"/>
                </a:cubicBezTo>
                <a:cubicBezTo>
                  <a:pt x="12640" y="53193"/>
                  <a:pt x="12601" y="53190"/>
                  <a:pt x="12562" y="53190"/>
                </a:cubicBezTo>
                <a:cubicBezTo>
                  <a:pt x="12399" y="53190"/>
                  <a:pt x="12236" y="53243"/>
                  <a:pt x="12127" y="53361"/>
                </a:cubicBezTo>
                <a:cubicBezTo>
                  <a:pt x="11899" y="53609"/>
                  <a:pt x="12014" y="54030"/>
                  <a:pt x="12268" y="54257"/>
                </a:cubicBezTo>
                <a:cubicBezTo>
                  <a:pt x="12516" y="54481"/>
                  <a:pt x="12857" y="54564"/>
                  <a:pt x="13173" y="54680"/>
                </a:cubicBezTo>
                <a:cubicBezTo>
                  <a:pt x="13927" y="54945"/>
                  <a:pt x="14717" y="55420"/>
                  <a:pt x="15203" y="56068"/>
                </a:cubicBezTo>
                <a:cubicBezTo>
                  <a:pt x="15298" y="56197"/>
                  <a:pt x="15375" y="56339"/>
                  <a:pt x="15448" y="56484"/>
                </a:cubicBezTo>
                <a:cubicBezTo>
                  <a:pt x="15468" y="56520"/>
                  <a:pt x="15484" y="56558"/>
                  <a:pt x="15504" y="56594"/>
                </a:cubicBezTo>
                <a:cubicBezTo>
                  <a:pt x="15742" y="57380"/>
                  <a:pt x="15953" y="58182"/>
                  <a:pt x="16125" y="58999"/>
                </a:cubicBezTo>
                <a:cubicBezTo>
                  <a:pt x="16218" y="59005"/>
                  <a:pt x="16312" y="59010"/>
                  <a:pt x="16400" y="59013"/>
                </a:cubicBezTo>
                <a:cubicBezTo>
                  <a:pt x="16223" y="58144"/>
                  <a:pt x="16000" y="57294"/>
                  <a:pt x="15741" y="56461"/>
                </a:cubicBezTo>
                <a:cubicBezTo>
                  <a:pt x="15496" y="55639"/>
                  <a:pt x="15210" y="54841"/>
                  <a:pt x="14902" y="54062"/>
                </a:cubicBezTo>
                <a:lnTo>
                  <a:pt x="14916" y="54053"/>
                </a:lnTo>
                <a:cubicBezTo>
                  <a:pt x="14881" y="53975"/>
                  <a:pt x="14845" y="53899"/>
                  <a:pt x="14807" y="53818"/>
                </a:cubicBezTo>
                <a:cubicBezTo>
                  <a:pt x="14515" y="53100"/>
                  <a:pt x="14202" y="52403"/>
                  <a:pt x="13877" y="51728"/>
                </a:cubicBezTo>
                <a:cubicBezTo>
                  <a:pt x="13840" y="51229"/>
                  <a:pt x="13741" y="50743"/>
                  <a:pt x="13776" y="50226"/>
                </a:cubicBezTo>
                <a:cubicBezTo>
                  <a:pt x="13832" y="49476"/>
                  <a:pt x="13980" y="48738"/>
                  <a:pt x="14066" y="47988"/>
                </a:cubicBezTo>
                <a:cubicBezTo>
                  <a:pt x="14083" y="47858"/>
                  <a:pt x="14093" y="47721"/>
                  <a:pt x="14057" y="47592"/>
                </a:cubicBezTo>
                <a:cubicBezTo>
                  <a:pt x="14020" y="47463"/>
                  <a:pt x="13921" y="47347"/>
                  <a:pt x="13791" y="47326"/>
                </a:cubicBezTo>
                <a:cubicBezTo>
                  <a:pt x="13776" y="47323"/>
                  <a:pt x="13762" y="47322"/>
                  <a:pt x="13748" y="47322"/>
                </a:cubicBezTo>
                <a:cubicBezTo>
                  <a:pt x="13629" y="47322"/>
                  <a:pt x="13518" y="47399"/>
                  <a:pt x="13452" y="47498"/>
                </a:cubicBezTo>
                <a:cubicBezTo>
                  <a:pt x="13375" y="47609"/>
                  <a:pt x="13348" y="47746"/>
                  <a:pt x="13326" y="47878"/>
                </a:cubicBezTo>
                <a:cubicBezTo>
                  <a:pt x="13201" y="48606"/>
                  <a:pt x="13145" y="49601"/>
                  <a:pt x="13302" y="50502"/>
                </a:cubicBezTo>
                <a:cubicBezTo>
                  <a:pt x="12738" y="49170"/>
                  <a:pt x="12301" y="47774"/>
                  <a:pt x="11975" y="46538"/>
                </a:cubicBezTo>
                <a:cubicBezTo>
                  <a:pt x="11726" y="45076"/>
                  <a:pt x="11611" y="43592"/>
                  <a:pt x="11633" y="42109"/>
                </a:cubicBezTo>
                <a:cubicBezTo>
                  <a:pt x="11637" y="41882"/>
                  <a:pt x="11641" y="41644"/>
                  <a:pt x="11540" y="41442"/>
                </a:cubicBezTo>
                <a:cubicBezTo>
                  <a:pt x="11458" y="41277"/>
                  <a:pt x="11280" y="41142"/>
                  <a:pt x="11102" y="41142"/>
                </a:cubicBezTo>
                <a:cubicBezTo>
                  <a:pt x="11062" y="41142"/>
                  <a:pt x="11023" y="41148"/>
                  <a:pt x="10985" y="41163"/>
                </a:cubicBezTo>
                <a:cubicBezTo>
                  <a:pt x="10838" y="41217"/>
                  <a:pt x="10749" y="41362"/>
                  <a:pt x="10694" y="41507"/>
                </a:cubicBezTo>
                <a:cubicBezTo>
                  <a:pt x="10547" y="41902"/>
                  <a:pt x="10605" y="42346"/>
                  <a:pt x="10678" y="42761"/>
                </a:cubicBezTo>
                <a:cubicBezTo>
                  <a:pt x="10848" y="43708"/>
                  <a:pt x="11089" y="44637"/>
                  <a:pt x="11402" y="45546"/>
                </a:cubicBezTo>
                <a:cubicBezTo>
                  <a:pt x="11439" y="45651"/>
                  <a:pt x="11479" y="45758"/>
                  <a:pt x="11522" y="45864"/>
                </a:cubicBezTo>
                <a:cubicBezTo>
                  <a:pt x="11752" y="46818"/>
                  <a:pt x="12053" y="47905"/>
                  <a:pt x="12434" y="49009"/>
                </a:cubicBezTo>
                <a:cubicBezTo>
                  <a:pt x="11941" y="48156"/>
                  <a:pt x="11441" y="47357"/>
                  <a:pt x="10956" y="46624"/>
                </a:cubicBezTo>
                <a:cubicBezTo>
                  <a:pt x="10597" y="45701"/>
                  <a:pt x="10425" y="44681"/>
                  <a:pt x="10275" y="43693"/>
                </a:cubicBezTo>
                <a:cubicBezTo>
                  <a:pt x="10248" y="43524"/>
                  <a:pt x="10222" y="43349"/>
                  <a:pt x="10133" y="43204"/>
                </a:cubicBezTo>
                <a:cubicBezTo>
                  <a:pt x="10054" y="43078"/>
                  <a:pt x="9914" y="42980"/>
                  <a:pt x="9769" y="42980"/>
                </a:cubicBezTo>
                <a:cubicBezTo>
                  <a:pt x="9747" y="42980"/>
                  <a:pt x="9726" y="42982"/>
                  <a:pt x="9704" y="42987"/>
                </a:cubicBezTo>
                <a:cubicBezTo>
                  <a:pt x="9552" y="43018"/>
                  <a:pt x="9443" y="43163"/>
                  <a:pt x="9407" y="43319"/>
                </a:cubicBezTo>
                <a:cubicBezTo>
                  <a:pt x="9374" y="43471"/>
                  <a:pt x="9402" y="43632"/>
                  <a:pt x="9437" y="43784"/>
                </a:cubicBezTo>
                <a:cubicBezTo>
                  <a:pt x="9485" y="43997"/>
                  <a:pt x="9551" y="44207"/>
                  <a:pt x="9624" y="44413"/>
                </a:cubicBezTo>
                <a:cubicBezTo>
                  <a:pt x="9509" y="44224"/>
                  <a:pt x="9394" y="44036"/>
                  <a:pt x="9274" y="43850"/>
                </a:cubicBezTo>
                <a:cubicBezTo>
                  <a:pt x="8801" y="43106"/>
                  <a:pt x="8206" y="42456"/>
                  <a:pt x="7718" y="41728"/>
                </a:cubicBezTo>
                <a:cubicBezTo>
                  <a:pt x="7266" y="41190"/>
                  <a:pt x="6765" y="40659"/>
                  <a:pt x="6115" y="40384"/>
                </a:cubicBezTo>
                <a:cubicBezTo>
                  <a:pt x="6004" y="40336"/>
                  <a:pt x="5881" y="40296"/>
                  <a:pt x="5760" y="40296"/>
                </a:cubicBezTo>
                <a:close/>
                <a:moveTo>
                  <a:pt x="22975" y="1"/>
                </a:moveTo>
                <a:cubicBezTo>
                  <a:pt x="22722" y="1"/>
                  <a:pt x="22444" y="184"/>
                  <a:pt x="22252" y="381"/>
                </a:cubicBezTo>
                <a:cubicBezTo>
                  <a:pt x="21482" y="1161"/>
                  <a:pt x="20995" y="2182"/>
                  <a:pt x="20696" y="3240"/>
                </a:cubicBezTo>
                <a:cubicBezTo>
                  <a:pt x="20530" y="3828"/>
                  <a:pt x="20378" y="4477"/>
                  <a:pt x="20279" y="5126"/>
                </a:cubicBezTo>
                <a:cubicBezTo>
                  <a:pt x="20246" y="4964"/>
                  <a:pt x="20179" y="4822"/>
                  <a:pt x="20041" y="4731"/>
                </a:cubicBezTo>
                <a:cubicBezTo>
                  <a:pt x="19964" y="4680"/>
                  <a:pt x="19875" y="4657"/>
                  <a:pt x="19786" y="4657"/>
                </a:cubicBezTo>
                <a:cubicBezTo>
                  <a:pt x="19580" y="4657"/>
                  <a:pt x="19365" y="4777"/>
                  <a:pt x="19245" y="4955"/>
                </a:cubicBezTo>
                <a:cubicBezTo>
                  <a:pt x="19069" y="5206"/>
                  <a:pt x="19046" y="5529"/>
                  <a:pt x="19053" y="5835"/>
                </a:cubicBezTo>
                <a:cubicBezTo>
                  <a:pt x="19073" y="6585"/>
                  <a:pt x="19247" y="7324"/>
                  <a:pt x="19346" y="8068"/>
                </a:cubicBezTo>
                <a:cubicBezTo>
                  <a:pt x="19367" y="8226"/>
                  <a:pt x="19417" y="8599"/>
                  <a:pt x="19433" y="8979"/>
                </a:cubicBezTo>
                <a:cubicBezTo>
                  <a:pt x="18990" y="10930"/>
                  <a:pt x="18607" y="13024"/>
                  <a:pt x="18279" y="15210"/>
                </a:cubicBezTo>
                <a:cubicBezTo>
                  <a:pt x="18255" y="15329"/>
                  <a:pt x="18233" y="15444"/>
                  <a:pt x="18213" y="15560"/>
                </a:cubicBezTo>
                <a:lnTo>
                  <a:pt x="18223" y="15564"/>
                </a:lnTo>
                <a:cubicBezTo>
                  <a:pt x="18161" y="15998"/>
                  <a:pt x="18098" y="16439"/>
                  <a:pt x="18037" y="16879"/>
                </a:cubicBezTo>
                <a:cubicBezTo>
                  <a:pt x="18143" y="15365"/>
                  <a:pt x="18137" y="13834"/>
                  <a:pt x="17854" y="12350"/>
                </a:cubicBezTo>
                <a:cubicBezTo>
                  <a:pt x="17792" y="12021"/>
                  <a:pt x="17622" y="11623"/>
                  <a:pt x="17291" y="11623"/>
                </a:cubicBezTo>
                <a:cubicBezTo>
                  <a:pt x="17288" y="11623"/>
                  <a:pt x="17285" y="11623"/>
                  <a:pt x="17282" y="11623"/>
                </a:cubicBezTo>
                <a:cubicBezTo>
                  <a:pt x="16987" y="11631"/>
                  <a:pt x="16815" y="11973"/>
                  <a:pt x="16788" y="12268"/>
                </a:cubicBezTo>
                <a:cubicBezTo>
                  <a:pt x="16735" y="12819"/>
                  <a:pt x="16932" y="13352"/>
                  <a:pt x="17100" y="13877"/>
                </a:cubicBezTo>
                <a:cubicBezTo>
                  <a:pt x="17589" y="15418"/>
                  <a:pt x="17807" y="17010"/>
                  <a:pt x="17813" y="18620"/>
                </a:cubicBezTo>
                <a:cubicBezTo>
                  <a:pt x="17505" y="21115"/>
                  <a:pt x="17258" y="23696"/>
                  <a:pt x="17059" y="26297"/>
                </a:cubicBezTo>
                <a:cubicBezTo>
                  <a:pt x="17029" y="25272"/>
                  <a:pt x="16986" y="24285"/>
                  <a:pt x="16924" y="23346"/>
                </a:cubicBezTo>
                <a:cubicBezTo>
                  <a:pt x="16986" y="22347"/>
                  <a:pt x="17112" y="21352"/>
                  <a:pt x="17301" y="20369"/>
                </a:cubicBezTo>
                <a:cubicBezTo>
                  <a:pt x="17441" y="19624"/>
                  <a:pt x="17625" y="18865"/>
                  <a:pt x="17540" y="18111"/>
                </a:cubicBezTo>
                <a:cubicBezTo>
                  <a:pt x="17516" y="17906"/>
                  <a:pt x="17453" y="17677"/>
                  <a:pt x="17269" y="17589"/>
                </a:cubicBezTo>
                <a:cubicBezTo>
                  <a:pt x="17223" y="17566"/>
                  <a:pt x="17173" y="17555"/>
                  <a:pt x="17123" y="17555"/>
                </a:cubicBezTo>
                <a:cubicBezTo>
                  <a:pt x="16959" y="17555"/>
                  <a:pt x="16790" y="17667"/>
                  <a:pt x="16703" y="17813"/>
                </a:cubicBezTo>
                <a:cubicBezTo>
                  <a:pt x="16590" y="18005"/>
                  <a:pt x="16580" y="18240"/>
                  <a:pt x="16574" y="18461"/>
                </a:cubicBezTo>
                <a:cubicBezTo>
                  <a:pt x="16565" y="18715"/>
                  <a:pt x="16564" y="18966"/>
                  <a:pt x="16560" y="19221"/>
                </a:cubicBezTo>
                <a:cubicBezTo>
                  <a:pt x="16441" y="18148"/>
                  <a:pt x="16306" y="17179"/>
                  <a:pt x="16174" y="16314"/>
                </a:cubicBezTo>
                <a:cubicBezTo>
                  <a:pt x="16228" y="15695"/>
                  <a:pt x="16284" y="15077"/>
                  <a:pt x="16336" y="14456"/>
                </a:cubicBezTo>
                <a:cubicBezTo>
                  <a:pt x="16360" y="14189"/>
                  <a:pt x="16383" y="13920"/>
                  <a:pt x="16408" y="13653"/>
                </a:cubicBezTo>
                <a:cubicBezTo>
                  <a:pt x="16419" y="13511"/>
                  <a:pt x="16429" y="13363"/>
                  <a:pt x="16370" y="13236"/>
                </a:cubicBezTo>
                <a:cubicBezTo>
                  <a:pt x="16322" y="13137"/>
                  <a:pt x="16215" y="13062"/>
                  <a:pt x="16111" y="13062"/>
                </a:cubicBezTo>
                <a:cubicBezTo>
                  <a:pt x="16078" y="13062"/>
                  <a:pt x="16046" y="13069"/>
                  <a:pt x="16016" y="13085"/>
                </a:cubicBezTo>
                <a:cubicBezTo>
                  <a:pt x="15907" y="13145"/>
                  <a:pt x="15880" y="13289"/>
                  <a:pt x="15870" y="13416"/>
                </a:cubicBezTo>
                <a:cubicBezTo>
                  <a:pt x="15843" y="13718"/>
                  <a:pt x="15834" y="14006"/>
                  <a:pt x="15840" y="14291"/>
                </a:cubicBezTo>
                <a:cubicBezTo>
                  <a:pt x="15825" y="13933"/>
                  <a:pt x="15810" y="13573"/>
                  <a:pt x="15765" y="13217"/>
                </a:cubicBezTo>
                <a:cubicBezTo>
                  <a:pt x="15642" y="12182"/>
                  <a:pt x="15418" y="11151"/>
                  <a:pt x="14979" y="10199"/>
                </a:cubicBezTo>
                <a:cubicBezTo>
                  <a:pt x="14832" y="9881"/>
                  <a:pt x="14572" y="9528"/>
                  <a:pt x="14240" y="9528"/>
                </a:cubicBezTo>
                <a:cubicBezTo>
                  <a:pt x="14208" y="9528"/>
                  <a:pt x="14175" y="9531"/>
                  <a:pt x="14142" y="9538"/>
                </a:cubicBezTo>
                <a:cubicBezTo>
                  <a:pt x="13877" y="9595"/>
                  <a:pt x="13716" y="9886"/>
                  <a:pt x="13710" y="10156"/>
                </a:cubicBezTo>
                <a:cubicBezTo>
                  <a:pt x="13705" y="10427"/>
                  <a:pt x="13819" y="10683"/>
                  <a:pt x="13934" y="10930"/>
                </a:cubicBezTo>
                <a:cubicBezTo>
                  <a:pt x="14382" y="11911"/>
                  <a:pt x="14830" y="12890"/>
                  <a:pt x="15282" y="13868"/>
                </a:cubicBezTo>
                <a:cubicBezTo>
                  <a:pt x="15117" y="13676"/>
                  <a:pt x="14929" y="13508"/>
                  <a:pt x="14714" y="13375"/>
                </a:cubicBezTo>
                <a:cubicBezTo>
                  <a:pt x="14579" y="13296"/>
                  <a:pt x="14435" y="13229"/>
                  <a:pt x="14280" y="13224"/>
                </a:cubicBezTo>
                <a:cubicBezTo>
                  <a:pt x="14277" y="13224"/>
                  <a:pt x="14274" y="13224"/>
                  <a:pt x="14271" y="13224"/>
                </a:cubicBezTo>
                <a:cubicBezTo>
                  <a:pt x="14122" y="13224"/>
                  <a:pt x="13962" y="13299"/>
                  <a:pt x="13897" y="13435"/>
                </a:cubicBezTo>
                <a:cubicBezTo>
                  <a:pt x="13825" y="13580"/>
                  <a:pt x="13877" y="13758"/>
                  <a:pt x="13974" y="13887"/>
                </a:cubicBezTo>
                <a:cubicBezTo>
                  <a:pt x="14072" y="14016"/>
                  <a:pt x="14208" y="14105"/>
                  <a:pt x="14334" y="14205"/>
                </a:cubicBezTo>
                <a:cubicBezTo>
                  <a:pt x="14849" y="14607"/>
                  <a:pt x="15223" y="15167"/>
                  <a:pt x="15489" y="15761"/>
                </a:cubicBezTo>
                <a:cubicBezTo>
                  <a:pt x="15671" y="16125"/>
                  <a:pt x="15863" y="16671"/>
                  <a:pt x="16029" y="17180"/>
                </a:cubicBezTo>
                <a:cubicBezTo>
                  <a:pt x="16135" y="17952"/>
                  <a:pt x="16243" y="18799"/>
                  <a:pt x="16342" y="19710"/>
                </a:cubicBezTo>
                <a:cubicBezTo>
                  <a:pt x="16300" y="19562"/>
                  <a:pt x="16248" y="19417"/>
                  <a:pt x="16185" y="19278"/>
                </a:cubicBezTo>
                <a:cubicBezTo>
                  <a:pt x="16086" y="19068"/>
                  <a:pt x="15946" y="18798"/>
                  <a:pt x="15712" y="18712"/>
                </a:cubicBezTo>
                <a:cubicBezTo>
                  <a:pt x="15644" y="18686"/>
                  <a:pt x="15584" y="18675"/>
                  <a:pt x="15530" y="18675"/>
                </a:cubicBezTo>
                <a:cubicBezTo>
                  <a:pt x="15188" y="18675"/>
                  <a:pt x="15135" y="19147"/>
                  <a:pt x="15243" y="19436"/>
                </a:cubicBezTo>
                <a:cubicBezTo>
                  <a:pt x="15295" y="19581"/>
                  <a:pt x="15372" y="19711"/>
                  <a:pt x="15456" y="19838"/>
                </a:cubicBezTo>
                <a:cubicBezTo>
                  <a:pt x="15596" y="20047"/>
                  <a:pt x="15760" y="20242"/>
                  <a:pt x="15883" y="20461"/>
                </a:cubicBezTo>
                <a:cubicBezTo>
                  <a:pt x="16134" y="20914"/>
                  <a:pt x="16340" y="21396"/>
                  <a:pt x="16487" y="21892"/>
                </a:cubicBezTo>
                <a:cubicBezTo>
                  <a:pt x="16522" y="22018"/>
                  <a:pt x="16552" y="22148"/>
                  <a:pt x="16577" y="22277"/>
                </a:cubicBezTo>
                <a:cubicBezTo>
                  <a:pt x="16637" y="23080"/>
                  <a:pt x="16689" y="23921"/>
                  <a:pt x="16729" y="24796"/>
                </a:cubicBezTo>
                <a:cubicBezTo>
                  <a:pt x="16552" y="23871"/>
                  <a:pt x="16302" y="22963"/>
                  <a:pt x="15969" y="22084"/>
                </a:cubicBezTo>
                <a:cubicBezTo>
                  <a:pt x="15754" y="21517"/>
                  <a:pt x="15494" y="20944"/>
                  <a:pt x="15047" y="20533"/>
                </a:cubicBezTo>
                <a:cubicBezTo>
                  <a:pt x="14888" y="20385"/>
                  <a:pt x="14679" y="20257"/>
                  <a:pt x="14471" y="20257"/>
                </a:cubicBezTo>
                <a:cubicBezTo>
                  <a:pt x="14420" y="20257"/>
                  <a:pt x="14370" y="20265"/>
                  <a:pt x="14320" y="20282"/>
                </a:cubicBezTo>
                <a:cubicBezTo>
                  <a:pt x="14043" y="20377"/>
                  <a:pt x="13926" y="20729"/>
                  <a:pt x="13989" y="21016"/>
                </a:cubicBezTo>
                <a:cubicBezTo>
                  <a:pt x="14050" y="21303"/>
                  <a:pt x="14244" y="21541"/>
                  <a:pt x="14422" y="21776"/>
                </a:cubicBezTo>
                <a:cubicBezTo>
                  <a:pt x="15209" y="22799"/>
                  <a:pt x="15828" y="23949"/>
                  <a:pt x="16261" y="25166"/>
                </a:cubicBezTo>
                <a:cubicBezTo>
                  <a:pt x="16476" y="25774"/>
                  <a:pt x="16644" y="26399"/>
                  <a:pt x="16760" y="27033"/>
                </a:cubicBezTo>
                <a:cubicBezTo>
                  <a:pt x="16778" y="27117"/>
                  <a:pt x="16792" y="27209"/>
                  <a:pt x="16802" y="27298"/>
                </a:cubicBezTo>
                <a:cubicBezTo>
                  <a:pt x="16816" y="28028"/>
                  <a:pt x="16818" y="28775"/>
                  <a:pt x="16813" y="29541"/>
                </a:cubicBezTo>
                <a:lnTo>
                  <a:pt x="16829" y="29541"/>
                </a:lnTo>
                <a:cubicBezTo>
                  <a:pt x="16808" y="29915"/>
                  <a:pt x="16786" y="30291"/>
                  <a:pt x="16763" y="30665"/>
                </a:cubicBezTo>
                <a:cubicBezTo>
                  <a:pt x="16700" y="29578"/>
                  <a:pt x="16514" y="28503"/>
                  <a:pt x="16197" y="27463"/>
                </a:cubicBezTo>
                <a:cubicBezTo>
                  <a:pt x="16114" y="27198"/>
                  <a:pt x="15992" y="26902"/>
                  <a:pt x="15727" y="26824"/>
                </a:cubicBezTo>
                <a:cubicBezTo>
                  <a:pt x="15688" y="26812"/>
                  <a:pt x="15649" y="26807"/>
                  <a:pt x="15610" y="26807"/>
                </a:cubicBezTo>
                <a:cubicBezTo>
                  <a:pt x="15400" y="26807"/>
                  <a:pt x="15194" y="26959"/>
                  <a:pt x="15097" y="27152"/>
                </a:cubicBezTo>
                <a:cubicBezTo>
                  <a:pt x="14982" y="27381"/>
                  <a:pt x="14988" y="27652"/>
                  <a:pt x="15025" y="27906"/>
                </a:cubicBezTo>
                <a:cubicBezTo>
                  <a:pt x="15250" y="29453"/>
                  <a:pt x="16472" y="30752"/>
                  <a:pt x="16677" y="32278"/>
                </a:cubicBezTo>
                <a:cubicBezTo>
                  <a:pt x="16641" y="32989"/>
                  <a:pt x="16608" y="33698"/>
                  <a:pt x="16578" y="34402"/>
                </a:cubicBezTo>
                <a:cubicBezTo>
                  <a:pt x="16573" y="34416"/>
                  <a:pt x="16570" y="34432"/>
                  <a:pt x="16564" y="34443"/>
                </a:cubicBezTo>
                <a:cubicBezTo>
                  <a:pt x="16570" y="34435"/>
                  <a:pt x="16573" y="34423"/>
                  <a:pt x="16578" y="34413"/>
                </a:cubicBezTo>
                <a:lnTo>
                  <a:pt x="16578" y="34413"/>
                </a:lnTo>
                <a:cubicBezTo>
                  <a:pt x="16541" y="35302"/>
                  <a:pt x="16507" y="36183"/>
                  <a:pt x="16479" y="37053"/>
                </a:cubicBezTo>
                <a:cubicBezTo>
                  <a:pt x="16464" y="36200"/>
                  <a:pt x="16436" y="35351"/>
                  <a:pt x="16392" y="34498"/>
                </a:cubicBezTo>
                <a:cubicBezTo>
                  <a:pt x="16356" y="33785"/>
                  <a:pt x="16309" y="33065"/>
                  <a:pt x="16061" y="32399"/>
                </a:cubicBezTo>
                <a:cubicBezTo>
                  <a:pt x="15934" y="32057"/>
                  <a:pt x="15617" y="31839"/>
                  <a:pt x="15359" y="31839"/>
                </a:cubicBezTo>
                <a:cubicBezTo>
                  <a:pt x="15125" y="31839"/>
                  <a:pt x="14939" y="32019"/>
                  <a:pt x="14988" y="32450"/>
                </a:cubicBezTo>
                <a:cubicBezTo>
                  <a:pt x="15010" y="32644"/>
                  <a:pt x="15054" y="32836"/>
                  <a:pt x="15111" y="33029"/>
                </a:cubicBezTo>
                <a:cubicBezTo>
                  <a:pt x="15282" y="33602"/>
                  <a:pt x="15566" y="34172"/>
                  <a:pt x="15721" y="34727"/>
                </a:cubicBezTo>
                <a:cubicBezTo>
                  <a:pt x="15814" y="35058"/>
                  <a:pt x="15893" y="35394"/>
                  <a:pt x="15962" y="35731"/>
                </a:cubicBezTo>
                <a:cubicBezTo>
                  <a:pt x="15936" y="35654"/>
                  <a:pt x="15913" y="35575"/>
                  <a:pt x="15884" y="35497"/>
                </a:cubicBezTo>
                <a:cubicBezTo>
                  <a:pt x="15734" y="35086"/>
                  <a:pt x="15451" y="34637"/>
                  <a:pt x="15012" y="34620"/>
                </a:cubicBezTo>
                <a:cubicBezTo>
                  <a:pt x="15004" y="34619"/>
                  <a:pt x="14996" y="34619"/>
                  <a:pt x="14988" y="34619"/>
                </a:cubicBezTo>
                <a:cubicBezTo>
                  <a:pt x="14716" y="34619"/>
                  <a:pt x="14462" y="34802"/>
                  <a:pt x="14330" y="35040"/>
                </a:cubicBezTo>
                <a:cubicBezTo>
                  <a:pt x="14194" y="35286"/>
                  <a:pt x="14165" y="35582"/>
                  <a:pt x="14194" y="35861"/>
                </a:cubicBezTo>
                <a:cubicBezTo>
                  <a:pt x="14278" y="36760"/>
                  <a:pt x="14853" y="37526"/>
                  <a:pt x="15298" y="38313"/>
                </a:cubicBezTo>
                <a:cubicBezTo>
                  <a:pt x="15804" y="39210"/>
                  <a:pt x="16188" y="40241"/>
                  <a:pt x="16370" y="41287"/>
                </a:cubicBezTo>
                <a:cubicBezTo>
                  <a:pt x="16366" y="41426"/>
                  <a:pt x="16365" y="41567"/>
                  <a:pt x="16360" y="41703"/>
                </a:cubicBezTo>
                <a:cubicBezTo>
                  <a:pt x="16346" y="41702"/>
                  <a:pt x="16332" y="41702"/>
                  <a:pt x="16319" y="41702"/>
                </a:cubicBezTo>
                <a:cubicBezTo>
                  <a:pt x="16230" y="41702"/>
                  <a:pt x="16143" y="41718"/>
                  <a:pt x="16058" y="41746"/>
                </a:cubicBezTo>
                <a:cubicBezTo>
                  <a:pt x="16062" y="41697"/>
                  <a:pt x="16062" y="41650"/>
                  <a:pt x="16052" y="41600"/>
                </a:cubicBezTo>
                <a:cubicBezTo>
                  <a:pt x="16028" y="41461"/>
                  <a:pt x="15939" y="41325"/>
                  <a:pt x="15798" y="41292"/>
                </a:cubicBezTo>
                <a:cubicBezTo>
                  <a:pt x="15775" y="41286"/>
                  <a:pt x="15753" y="41283"/>
                  <a:pt x="15730" y="41283"/>
                </a:cubicBezTo>
                <a:cubicBezTo>
                  <a:pt x="15528" y="41283"/>
                  <a:pt x="15367" y="41506"/>
                  <a:pt x="15288" y="41710"/>
                </a:cubicBezTo>
                <a:cubicBezTo>
                  <a:pt x="15090" y="42214"/>
                  <a:pt x="15037" y="42726"/>
                  <a:pt x="15054" y="43246"/>
                </a:cubicBezTo>
                <a:cubicBezTo>
                  <a:pt x="14815" y="42126"/>
                  <a:pt x="14551" y="41032"/>
                  <a:pt x="14263" y="39965"/>
                </a:cubicBezTo>
                <a:lnTo>
                  <a:pt x="14283" y="39961"/>
                </a:lnTo>
                <a:cubicBezTo>
                  <a:pt x="14234" y="39805"/>
                  <a:pt x="14184" y="39654"/>
                  <a:pt x="14132" y="39502"/>
                </a:cubicBezTo>
                <a:cubicBezTo>
                  <a:pt x="13903" y="38685"/>
                  <a:pt x="13659" y="37883"/>
                  <a:pt x="13398" y="37096"/>
                </a:cubicBezTo>
                <a:cubicBezTo>
                  <a:pt x="13518" y="35410"/>
                  <a:pt x="13596" y="33719"/>
                  <a:pt x="13696" y="32034"/>
                </a:cubicBezTo>
                <a:cubicBezTo>
                  <a:pt x="13716" y="31682"/>
                  <a:pt x="13733" y="31310"/>
                  <a:pt x="13573" y="30993"/>
                </a:cubicBezTo>
                <a:cubicBezTo>
                  <a:pt x="13448" y="30756"/>
                  <a:pt x="13185" y="30574"/>
                  <a:pt x="12930" y="30574"/>
                </a:cubicBezTo>
                <a:cubicBezTo>
                  <a:pt x="12848" y="30574"/>
                  <a:pt x="12767" y="30593"/>
                  <a:pt x="12692" y="30635"/>
                </a:cubicBezTo>
                <a:cubicBezTo>
                  <a:pt x="12401" y="30795"/>
                  <a:pt x="12348" y="31181"/>
                  <a:pt x="12340" y="31512"/>
                </a:cubicBezTo>
                <a:cubicBezTo>
                  <a:pt x="12340" y="32701"/>
                  <a:pt x="12416" y="33864"/>
                  <a:pt x="12672" y="35025"/>
                </a:cubicBezTo>
                <a:cubicBezTo>
                  <a:pt x="12672" y="35031"/>
                  <a:pt x="12677" y="35037"/>
                  <a:pt x="12677" y="35043"/>
                </a:cubicBezTo>
                <a:cubicBezTo>
                  <a:pt x="12332" y="34125"/>
                  <a:pt x="11968" y="33226"/>
                  <a:pt x="11583" y="32350"/>
                </a:cubicBezTo>
                <a:cubicBezTo>
                  <a:pt x="11474" y="31350"/>
                  <a:pt x="11458" y="30341"/>
                  <a:pt x="11541" y="29337"/>
                </a:cubicBezTo>
                <a:cubicBezTo>
                  <a:pt x="11552" y="29187"/>
                  <a:pt x="11567" y="29030"/>
                  <a:pt x="11517" y="28888"/>
                </a:cubicBezTo>
                <a:cubicBezTo>
                  <a:pt x="11469" y="28758"/>
                  <a:pt x="11344" y="28641"/>
                  <a:pt x="11206" y="28641"/>
                </a:cubicBezTo>
                <a:cubicBezTo>
                  <a:pt x="11195" y="28641"/>
                  <a:pt x="11185" y="28642"/>
                  <a:pt x="11174" y="28643"/>
                </a:cubicBezTo>
                <a:cubicBezTo>
                  <a:pt x="10972" y="28670"/>
                  <a:pt x="10884" y="28917"/>
                  <a:pt x="10856" y="29122"/>
                </a:cubicBezTo>
                <a:cubicBezTo>
                  <a:pt x="10767" y="29726"/>
                  <a:pt x="10794" y="30347"/>
                  <a:pt x="10927" y="30943"/>
                </a:cubicBezTo>
                <a:cubicBezTo>
                  <a:pt x="10907" y="30900"/>
                  <a:pt x="10886" y="30859"/>
                  <a:pt x="10866" y="30814"/>
                </a:cubicBezTo>
                <a:lnTo>
                  <a:pt x="10874" y="30810"/>
                </a:lnTo>
                <a:cubicBezTo>
                  <a:pt x="10866" y="30791"/>
                  <a:pt x="10473" y="29742"/>
                  <a:pt x="10048" y="28161"/>
                </a:cubicBezTo>
                <a:cubicBezTo>
                  <a:pt x="10048" y="27052"/>
                  <a:pt x="10163" y="25947"/>
                  <a:pt x="10412" y="24862"/>
                </a:cubicBezTo>
                <a:cubicBezTo>
                  <a:pt x="10454" y="24694"/>
                  <a:pt x="10490" y="24503"/>
                  <a:pt x="10392" y="24361"/>
                </a:cubicBezTo>
                <a:cubicBezTo>
                  <a:pt x="10328" y="24270"/>
                  <a:pt x="10222" y="24229"/>
                  <a:pt x="10111" y="24229"/>
                </a:cubicBezTo>
                <a:cubicBezTo>
                  <a:pt x="9998" y="24229"/>
                  <a:pt x="9881" y="24271"/>
                  <a:pt x="9797" y="24347"/>
                </a:cubicBezTo>
                <a:cubicBezTo>
                  <a:pt x="9652" y="24478"/>
                  <a:pt x="9588" y="24673"/>
                  <a:pt x="9546" y="24869"/>
                </a:cubicBezTo>
                <a:cubicBezTo>
                  <a:pt x="9681" y="23791"/>
                  <a:pt x="9806" y="22713"/>
                  <a:pt x="9941" y="21640"/>
                </a:cubicBezTo>
                <a:cubicBezTo>
                  <a:pt x="9979" y="21326"/>
                  <a:pt x="9865" y="20766"/>
                  <a:pt x="9474" y="20766"/>
                </a:cubicBezTo>
                <a:cubicBezTo>
                  <a:pt x="9445" y="20766"/>
                  <a:pt x="9415" y="20769"/>
                  <a:pt x="9383" y="20775"/>
                </a:cubicBezTo>
                <a:cubicBezTo>
                  <a:pt x="9242" y="20801"/>
                  <a:pt x="9132" y="20909"/>
                  <a:pt x="9045" y="21020"/>
                </a:cubicBezTo>
                <a:cubicBezTo>
                  <a:pt x="8644" y="21535"/>
                  <a:pt x="8601" y="22234"/>
                  <a:pt x="8650" y="22883"/>
                </a:cubicBezTo>
                <a:cubicBezTo>
                  <a:pt x="8693" y="23471"/>
                  <a:pt x="8802" y="24049"/>
                  <a:pt x="8946" y="24621"/>
                </a:cubicBezTo>
                <a:cubicBezTo>
                  <a:pt x="9017" y="24902"/>
                  <a:pt x="9075" y="25263"/>
                  <a:pt x="9181" y="25583"/>
                </a:cubicBezTo>
                <a:cubicBezTo>
                  <a:pt x="9367" y="26577"/>
                  <a:pt x="9587" y="27495"/>
                  <a:pt x="9799" y="28279"/>
                </a:cubicBezTo>
                <a:cubicBezTo>
                  <a:pt x="9681" y="27932"/>
                  <a:pt x="9559" y="27591"/>
                  <a:pt x="9457" y="27252"/>
                </a:cubicBezTo>
                <a:cubicBezTo>
                  <a:pt x="9172" y="26320"/>
                  <a:pt x="8888" y="25388"/>
                  <a:pt x="8601" y="24458"/>
                </a:cubicBezTo>
                <a:cubicBezTo>
                  <a:pt x="8544" y="24270"/>
                  <a:pt x="8484" y="24073"/>
                  <a:pt x="8350" y="23931"/>
                </a:cubicBezTo>
                <a:cubicBezTo>
                  <a:pt x="8259" y="23834"/>
                  <a:pt x="8124" y="23770"/>
                  <a:pt x="7996" y="23770"/>
                </a:cubicBezTo>
                <a:cubicBezTo>
                  <a:pt x="7934" y="23770"/>
                  <a:pt x="7873" y="23785"/>
                  <a:pt x="7819" y="23818"/>
                </a:cubicBezTo>
                <a:cubicBezTo>
                  <a:pt x="7596" y="23954"/>
                  <a:pt x="7622" y="24281"/>
                  <a:pt x="7679" y="24532"/>
                </a:cubicBezTo>
                <a:cubicBezTo>
                  <a:pt x="7679" y="24934"/>
                  <a:pt x="7892" y="25433"/>
                  <a:pt x="8062" y="25847"/>
                </a:cubicBezTo>
                <a:cubicBezTo>
                  <a:pt x="7622" y="25175"/>
                  <a:pt x="7168" y="24513"/>
                  <a:pt x="6694" y="23868"/>
                </a:cubicBezTo>
                <a:cubicBezTo>
                  <a:pt x="6116" y="22619"/>
                  <a:pt x="5820" y="21259"/>
                  <a:pt x="5867" y="19865"/>
                </a:cubicBezTo>
                <a:cubicBezTo>
                  <a:pt x="5876" y="19645"/>
                  <a:pt x="5891" y="19417"/>
                  <a:pt x="5830" y="19205"/>
                </a:cubicBezTo>
                <a:cubicBezTo>
                  <a:pt x="5767" y="18992"/>
                  <a:pt x="5605" y="18792"/>
                  <a:pt x="5388" y="18756"/>
                </a:cubicBezTo>
                <a:cubicBezTo>
                  <a:pt x="5363" y="18752"/>
                  <a:pt x="5338" y="18750"/>
                  <a:pt x="5313" y="18750"/>
                </a:cubicBezTo>
                <a:cubicBezTo>
                  <a:pt x="5039" y="18750"/>
                  <a:pt x="4806" y="19004"/>
                  <a:pt x="4697" y="19267"/>
                </a:cubicBezTo>
                <a:cubicBezTo>
                  <a:pt x="4447" y="19872"/>
                  <a:pt x="4586" y="20569"/>
                  <a:pt x="4802" y="21187"/>
                </a:cubicBezTo>
                <a:cubicBezTo>
                  <a:pt x="4869" y="21370"/>
                  <a:pt x="4936" y="21545"/>
                  <a:pt x="5012" y="21715"/>
                </a:cubicBezTo>
                <a:cubicBezTo>
                  <a:pt x="4923" y="21607"/>
                  <a:pt x="4836" y="21501"/>
                  <a:pt x="4747" y="21396"/>
                </a:cubicBezTo>
                <a:cubicBezTo>
                  <a:pt x="3977" y="19637"/>
                  <a:pt x="2732" y="17887"/>
                  <a:pt x="1270" y="16717"/>
                </a:cubicBezTo>
                <a:cubicBezTo>
                  <a:pt x="1063" y="16532"/>
                  <a:pt x="802" y="16347"/>
                  <a:pt x="543" y="16347"/>
                </a:cubicBezTo>
                <a:cubicBezTo>
                  <a:pt x="475" y="16347"/>
                  <a:pt x="406" y="16360"/>
                  <a:pt x="339" y="16389"/>
                </a:cubicBezTo>
                <a:cubicBezTo>
                  <a:pt x="117" y="16484"/>
                  <a:pt x="1" y="16743"/>
                  <a:pt x="8" y="16987"/>
                </a:cubicBezTo>
                <a:cubicBezTo>
                  <a:pt x="17" y="17228"/>
                  <a:pt x="131" y="17456"/>
                  <a:pt x="263" y="17654"/>
                </a:cubicBezTo>
                <a:cubicBezTo>
                  <a:pt x="906" y="18629"/>
                  <a:pt x="1975" y="19184"/>
                  <a:pt x="2909" y="19830"/>
                </a:cubicBezTo>
                <a:cubicBezTo>
                  <a:pt x="2999" y="19893"/>
                  <a:pt x="3085" y="19959"/>
                  <a:pt x="3170" y="20024"/>
                </a:cubicBezTo>
                <a:cubicBezTo>
                  <a:pt x="3977" y="20899"/>
                  <a:pt x="4750" y="21801"/>
                  <a:pt x="5481" y="22730"/>
                </a:cubicBezTo>
                <a:cubicBezTo>
                  <a:pt x="4888" y="22304"/>
                  <a:pt x="4155" y="22018"/>
                  <a:pt x="3576" y="21990"/>
                </a:cubicBezTo>
                <a:cubicBezTo>
                  <a:pt x="3559" y="21989"/>
                  <a:pt x="3542" y="21988"/>
                  <a:pt x="3525" y="21988"/>
                </a:cubicBezTo>
                <a:cubicBezTo>
                  <a:pt x="3398" y="21988"/>
                  <a:pt x="3263" y="22019"/>
                  <a:pt x="3213" y="22130"/>
                </a:cubicBezTo>
                <a:cubicBezTo>
                  <a:pt x="3145" y="22282"/>
                  <a:pt x="3302" y="22439"/>
                  <a:pt x="3447" y="22525"/>
                </a:cubicBezTo>
                <a:cubicBezTo>
                  <a:pt x="3961" y="22827"/>
                  <a:pt x="4543" y="22988"/>
                  <a:pt x="5107" y="23189"/>
                </a:cubicBezTo>
                <a:cubicBezTo>
                  <a:pt x="5530" y="23339"/>
                  <a:pt x="5894" y="23590"/>
                  <a:pt x="6283" y="23782"/>
                </a:cubicBezTo>
                <a:cubicBezTo>
                  <a:pt x="7261" y="25100"/>
                  <a:pt x="8163" y="26469"/>
                  <a:pt x="8996" y="27899"/>
                </a:cubicBezTo>
                <a:cubicBezTo>
                  <a:pt x="8412" y="27311"/>
                  <a:pt x="7722" y="26828"/>
                  <a:pt x="6965" y="26489"/>
                </a:cubicBezTo>
                <a:cubicBezTo>
                  <a:pt x="6816" y="26423"/>
                  <a:pt x="6639" y="26367"/>
                  <a:pt x="6476" y="26367"/>
                </a:cubicBezTo>
                <a:cubicBezTo>
                  <a:pt x="6348" y="26367"/>
                  <a:pt x="6228" y="26401"/>
                  <a:pt x="6139" y="26494"/>
                </a:cubicBezTo>
                <a:cubicBezTo>
                  <a:pt x="5989" y="26650"/>
                  <a:pt x="5999" y="26907"/>
                  <a:pt x="6104" y="27093"/>
                </a:cubicBezTo>
                <a:cubicBezTo>
                  <a:pt x="6207" y="27281"/>
                  <a:pt x="6385" y="27416"/>
                  <a:pt x="6561" y="27539"/>
                </a:cubicBezTo>
                <a:cubicBezTo>
                  <a:pt x="7397" y="28143"/>
                  <a:pt x="8272" y="28695"/>
                  <a:pt x="9070" y="29351"/>
                </a:cubicBezTo>
                <a:cubicBezTo>
                  <a:pt x="9469" y="29680"/>
                  <a:pt x="9849" y="30033"/>
                  <a:pt x="10184" y="30425"/>
                </a:cubicBezTo>
                <a:cubicBezTo>
                  <a:pt x="10372" y="30648"/>
                  <a:pt x="10527" y="30939"/>
                  <a:pt x="10721" y="31160"/>
                </a:cubicBezTo>
                <a:cubicBezTo>
                  <a:pt x="11558" y="32902"/>
                  <a:pt x="12301" y="34727"/>
                  <a:pt x="12950" y="36641"/>
                </a:cubicBezTo>
                <a:cubicBezTo>
                  <a:pt x="11759" y="34233"/>
                  <a:pt x="10364" y="32569"/>
                  <a:pt x="9211" y="31475"/>
                </a:cubicBezTo>
                <a:cubicBezTo>
                  <a:pt x="8649" y="30633"/>
                  <a:pt x="7919" y="29868"/>
                  <a:pt x="7160" y="29225"/>
                </a:cubicBezTo>
                <a:cubicBezTo>
                  <a:pt x="6780" y="28900"/>
                  <a:pt x="6343" y="28590"/>
                  <a:pt x="5844" y="28580"/>
                </a:cubicBezTo>
                <a:cubicBezTo>
                  <a:pt x="5841" y="28580"/>
                  <a:pt x="5838" y="28580"/>
                  <a:pt x="5834" y="28580"/>
                </a:cubicBezTo>
                <a:cubicBezTo>
                  <a:pt x="5587" y="28580"/>
                  <a:pt x="5312" y="28688"/>
                  <a:pt x="5239" y="28920"/>
                </a:cubicBezTo>
                <a:cubicBezTo>
                  <a:pt x="5187" y="29086"/>
                  <a:pt x="5256" y="29268"/>
                  <a:pt x="5368" y="29397"/>
                </a:cubicBezTo>
                <a:cubicBezTo>
                  <a:pt x="5483" y="29529"/>
                  <a:pt x="5636" y="29617"/>
                  <a:pt x="5787" y="29701"/>
                </a:cubicBezTo>
                <a:cubicBezTo>
                  <a:pt x="6537" y="30124"/>
                  <a:pt x="7287" y="30550"/>
                  <a:pt x="8039" y="30975"/>
                </a:cubicBezTo>
                <a:cubicBezTo>
                  <a:pt x="8211" y="31071"/>
                  <a:pt x="8398" y="31164"/>
                  <a:pt x="8577" y="31261"/>
                </a:cubicBezTo>
                <a:cubicBezTo>
                  <a:pt x="9380" y="31961"/>
                  <a:pt x="10357" y="32975"/>
                  <a:pt x="11316" y="34379"/>
                </a:cubicBezTo>
                <a:cubicBezTo>
                  <a:pt x="11307" y="34370"/>
                  <a:pt x="11300" y="34359"/>
                  <a:pt x="11290" y="34352"/>
                </a:cubicBezTo>
                <a:cubicBezTo>
                  <a:pt x="10547" y="33625"/>
                  <a:pt x="9631" y="33078"/>
                  <a:pt x="8629" y="32800"/>
                </a:cubicBezTo>
                <a:cubicBezTo>
                  <a:pt x="8489" y="32762"/>
                  <a:pt x="8335" y="32733"/>
                  <a:pt x="8188" y="32733"/>
                </a:cubicBezTo>
                <a:cubicBezTo>
                  <a:pt x="7989" y="32733"/>
                  <a:pt x="7804" y="32786"/>
                  <a:pt x="7687" y="32942"/>
                </a:cubicBezTo>
                <a:cubicBezTo>
                  <a:pt x="7494" y="33190"/>
                  <a:pt x="7615" y="33573"/>
                  <a:pt x="7856" y="33778"/>
                </a:cubicBezTo>
                <a:cubicBezTo>
                  <a:pt x="8095" y="33982"/>
                  <a:pt x="8412" y="34055"/>
                  <a:pt x="8715" y="34136"/>
                </a:cubicBezTo>
                <a:cubicBezTo>
                  <a:pt x="9336" y="34136"/>
                  <a:pt x="10197" y="34648"/>
                  <a:pt x="10734" y="34928"/>
                </a:cubicBezTo>
                <a:cubicBezTo>
                  <a:pt x="11280" y="35215"/>
                  <a:pt x="11785" y="35556"/>
                  <a:pt x="12272" y="35927"/>
                </a:cubicBezTo>
                <a:cubicBezTo>
                  <a:pt x="12850" y="36974"/>
                  <a:pt x="13396" y="38183"/>
                  <a:pt x="13864" y="39574"/>
                </a:cubicBezTo>
                <a:cubicBezTo>
                  <a:pt x="14151" y="40606"/>
                  <a:pt x="14420" y="41662"/>
                  <a:pt x="14663" y="42747"/>
                </a:cubicBezTo>
                <a:cubicBezTo>
                  <a:pt x="14538" y="42393"/>
                  <a:pt x="14412" y="42040"/>
                  <a:pt x="14263" y="41696"/>
                </a:cubicBezTo>
                <a:cubicBezTo>
                  <a:pt x="13825" y="40661"/>
                  <a:pt x="13230" y="39681"/>
                  <a:pt x="12406" y="38921"/>
                </a:cubicBezTo>
                <a:cubicBezTo>
                  <a:pt x="12225" y="38754"/>
                  <a:pt x="12028" y="38596"/>
                  <a:pt x="11792" y="38530"/>
                </a:cubicBezTo>
                <a:cubicBezTo>
                  <a:pt x="11725" y="38511"/>
                  <a:pt x="11654" y="38501"/>
                  <a:pt x="11583" y="38501"/>
                </a:cubicBezTo>
                <a:cubicBezTo>
                  <a:pt x="11407" y="38501"/>
                  <a:pt x="11231" y="38562"/>
                  <a:pt x="11121" y="38696"/>
                </a:cubicBezTo>
                <a:cubicBezTo>
                  <a:pt x="10967" y="38886"/>
                  <a:pt x="10975" y="39167"/>
                  <a:pt x="11073" y="39385"/>
                </a:cubicBezTo>
                <a:cubicBezTo>
                  <a:pt x="11174" y="39607"/>
                  <a:pt x="11350" y="39785"/>
                  <a:pt x="11519" y="39957"/>
                </a:cubicBezTo>
                <a:cubicBezTo>
                  <a:pt x="12992" y="41507"/>
                  <a:pt x="14171" y="43220"/>
                  <a:pt x="15144" y="45104"/>
                </a:cubicBezTo>
                <a:cubicBezTo>
                  <a:pt x="15216" y="45484"/>
                  <a:pt x="15283" y="45869"/>
                  <a:pt x="15348" y="46253"/>
                </a:cubicBezTo>
                <a:cubicBezTo>
                  <a:pt x="15316" y="46201"/>
                  <a:pt x="15286" y="46145"/>
                  <a:pt x="15253" y="46095"/>
                </a:cubicBezTo>
                <a:cubicBezTo>
                  <a:pt x="15124" y="45905"/>
                  <a:pt x="14979" y="45711"/>
                  <a:pt x="14774" y="45606"/>
                </a:cubicBezTo>
                <a:cubicBezTo>
                  <a:pt x="14691" y="45565"/>
                  <a:pt x="14595" y="45543"/>
                  <a:pt x="14501" y="45543"/>
                </a:cubicBezTo>
                <a:cubicBezTo>
                  <a:pt x="14361" y="45543"/>
                  <a:pt x="14226" y="45592"/>
                  <a:pt x="14141" y="45701"/>
                </a:cubicBezTo>
                <a:cubicBezTo>
                  <a:pt x="14032" y="45843"/>
                  <a:pt x="14035" y="46051"/>
                  <a:pt x="14105" y="46217"/>
                </a:cubicBezTo>
                <a:cubicBezTo>
                  <a:pt x="14176" y="46385"/>
                  <a:pt x="14304" y="46521"/>
                  <a:pt x="14427" y="46653"/>
                </a:cubicBezTo>
                <a:cubicBezTo>
                  <a:pt x="14843" y="47087"/>
                  <a:pt x="15265" y="47522"/>
                  <a:pt x="15625" y="48002"/>
                </a:cubicBezTo>
                <a:cubicBezTo>
                  <a:pt x="15840" y="49471"/>
                  <a:pt x="16019" y="50985"/>
                  <a:pt x="16161" y="52544"/>
                </a:cubicBezTo>
                <a:cubicBezTo>
                  <a:pt x="16008" y="51677"/>
                  <a:pt x="15811" y="50820"/>
                  <a:pt x="15583" y="49991"/>
                </a:cubicBezTo>
                <a:cubicBezTo>
                  <a:pt x="15523" y="49776"/>
                  <a:pt x="15460" y="49557"/>
                  <a:pt x="15326" y="49377"/>
                </a:cubicBezTo>
                <a:cubicBezTo>
                  <a:pt x="15208" y="49217"/>
                  <a:pt x="15020" y="49092"/>
                  <a:pt x="14822" y="49092"/>
                </a:cubicBezTo>
                <a:cubicBezTo>
                  <a:pt x="14801" y="49092"/>
                  <a:pt x="14780" y="49094"/>
                  <a:pt x="14759" y="49096"/>
                </a:cubicBezTo>
                <a:cubicBezTo>
                  <a:pt x="14515" y="49128"/>
                  <a:pt x="14330" y="49353"/>
                  <a:pt x="14273" y="49594"/>
                </a:cubicBezTo>
                <a:cubicBezTo>
                  <a:pt x="14212" y="49835"/>
                  <a:pt x="14257" y="50087"/>
                  <a:pt x="14314" y="50328"/>
                </a:cubicBezTo>
                <a:cubicBezTo>
                  <a:pt x="14591" y="51492"/>
                  <a:pt x="15153" y="52565"/>
                  <a:pt x="15642" y="53655"/>
                </a:cubicBezTo>
                <a:cubicBezTo>
                  <a:pt x="15950" y="54343"/>
                  <a:pt x="16226" y="55050"/>
                  <a:pt x="16383" y="55787"/>
                </a:cubicBezTo>
                <a:cubicBezTo>
                  <a:pt x="16388" y="56009"/>
                  <a:pt x="16392" y="56224"/>
                  <a:pt x="16398" y="56434"/>
                </a:cubicBezTo>
                <a:cubicBezTo>
                  <a:pt x="16419" y="57393"/>
                  <a:pt x="16443" y="58262"/>
                  <a:pt x="16469" y="59028"/>
                </a:cubicBezTo>
                <a:cubicBezTo>
                  <a:pt x="16608" y="59033"/>
                  <a:pt x="16745" y="59036"/>
                  <a:pt x="16880" y="59036"/>
                </a:cubicBezTo>
                <a:cubicBezTo>
                  <a:pt x="16954" y="59036"/>
                  <a:pt x="17028" y="59035"/>
                  <a:pt x="17100" y="59033"/>
                </a:cubicBezTo>
                <a:cubicBezTo>
                  <a:pt x="17140" y="58638"/>
                  <a:pt x="17189" y="58210"/>
                  <a:pt x="17245" y="57763"/>
                </a:cubicBezTo>
                <a:cubicBezTo>
                  <a:pt x="17489" y="57300"/>
                  <a:pt x="17771" y="56857"/>
                  <a:pt x="18092" y="56447"/>
                </a:cubicBezTo>
                <a:cubicBezTo>
                  <a:pt x="18295" y="56187"/>
                  <a:pt x="18510" y="55942"/>
                  <a:pt x="18739" y="55708"/>
                </a:cubicBezTo>
                <a:cubicBezTo>
                  <a:pt x="19101" y="55343"/>
                  <a:pt x="19503" y="54995"/>
                  <a:pt x="19733" y="54532"/>
                </a:cubicBezTo>
                <a:cubicBezTo>
                  <a:pt x="19848" y="54303"/>
                  <a:pt x="19893" y="53977"/>
                  <a:pt x="19684" y="53827"/>
                </a:cubicBezTo>
                <a:cubicBezTo>
                  <a:pt x="19621" y="53780"/>
                  <a:pt x="19547" y="53761"/>
                  <a:pt x="19470" y="53761"/>
                </a:cubicBezTo>
                <a:cubicBezTo>
                  <a:pt x="19339" y="53761"/>
                  <a:pt x="19198" y="53816"/>
                  <a:pt x="19080" y="53881"/>
                </a:cubicBezTo>
                <a:cubicBezTo>
                  <a:pt x="18438" y="54236"/>
                  <a:pt x="17961" y="54841"/>
                  <a:pt x="17655" y="55507"/>
                </a:cubicBezTo>
                <a:cubicBezTo>
                  <a:pt x="17604" y="55621"/>
                  <a:pt x="17556" y="55735"/>
                  <a:pt x="17516" y="55852"/>
                </a:cubicBezTo>
                <a:cubicBezTo>
                  <a:pt x="17783" y="54144"/>
                  <a:pt x="18163" y="52192"/>
                  <a:pt x="18708" y="50074"/>
                </a:cubicBezTo>
                <a:cubicBezTo>
                  <a:pt x="19326" y="49433"/>
                  <a:pt x="19968" y="48801"/>
                  <a:pt x="20414" y="48044"/>
                </a:cubicBezTo>
                <a:cubicBezTo>
                  <a:pt x="20565" y="47787"/>
                  <a:pt x="20681" y="47432"/>
                  <a:pt x="20474" y="47218"/>
                </a:cubicBezTo>
                <a:cubicBezTo>
                  <a:pt x="20394" y="47135"/>
                  <a:pt x="20294" y="47101"/>
                  <a:pt x="20185" y="47101"/>
                </a:cubicBezTo>
                <a:cubicBezTo>
                  <a:pt x="19975" y="47101"/>
                  <a:pt x="19736" y="47226"/>
                  <a:pt x="19559" y="47364"/>
                </a:cubicBezTo>
                <a:cubicBezTo>
                  <a:pt x="19518" y="47397"/>
                  <a:pt x="19481" y="47433"/>
                  <a:pt x="19439" y="47465"/>
                </a:cubicBezTo>
                <a:cubicBezTo>
                  <a:pt x="19621" y="46862"/>
                  <a:pt x="19822" y="46246"/>
                  <a:pt x="20034" y="45612"/>
                </a:cubicBezTo>
                <a:cubicBezTo>
                  <a:pt x="20305" y="45264"/>
                  <a:pt x="20543" y="44861"/>
                  <a:pt x="20824" y="44549"/>
                </a:cubicBezTo>
                <a:cubicBezTo>
                  <a:pt x="21370" y="43949"/>
                  <a:pt x="21980" y="43404"/>
                  <a:pt x="22639" y="42933"/>
                </a:cubicBezTo>
                <a:cubicBezTo>
                  <a:pt x="22889" y="42757"/>
                  <a:pt x="23160" y="42574"/>
                  <a:pt x="23280" y="42293"/>
                </a:cubicBezTo>
                <a:cubicBezTo>
                  <a:pt x="23399" y="42011"/>
                  <a:pt x="23276" y="41606"/>
                  <a:pt x="22976" y="41554"/>
                </a:cubicBezTo>
                <a:cubicBezTo>
                  <a:pt x="22955" y="41551"/>
                  <a:pt x="22934" y="41549"/>
                  <a:pt x="22913" y="41549"/>
                </a:cubicBezTo>
                <a:cubicBezTo>
                  <a:pt x="22748" y="41549"/>
                  <a:pt x="22591" y="41649"/>
                  <a:pt x="22456" y="41750"/>
                </a:cubicBezTo>
                <a:cubicBezTo>
                  <a:pt x="21826" y="42219"/>
                  <a:pt x="21294" y="42802"/>
                  <a:pt x="20867" y="43454"/>
                </a:cubicBezTo>
                <a:cubicBezTo>
                  <a:pt x="20930" y="43260"/>
                  <a:pt x="20988" y="43065"/>
                  <a:pt x="21039" y="42886"/>
                </a:cubicBezTo>
                <a:cubicBezTo>
                  <a:pt x="21076" y="42790"/>
                  <a:pt x="21112" y="42694"/>
                  <a:pt x="21152" y="42599"/>
                </a:cubicBezTo>
                <a:cubicBezTo>
                  <a:pt x="21846" y="41062"/>
                  <a:pt x="22652" y="39719"/>
                  <a:pt x="23514" y="38537"/>
                </a:cubicBezTo>
                <a:cubicBezTo>
                  <a:pt x="24029" y="38194"/>
                  <a:pt x="24633" y="38011"/>
                  <a:pt x="25220" y="37829"/>
                </a:cubicBezTo>
                <a:cubicBezTo>
                  <a:pt x="25976" y="37595"/>
                  <a:pt x="26768" y="37318"/>
                  <a:pt x="27274" y="36715"/>
                </a:cubicBezTo>
                <a:cubicBezTo>
                  <a:pt x="27346" y="36627"/>
                  <a:pt x="27413" y="36531"/>
                  <a:pt x="27432" y="36419"/>
                </a:cubicBezTo>
                <a:cubicBezTo>
                  <a:pt x="27453" y="36306"/>
                  <a:pt x="27411" y="36180"/>
                  <a:pt x="27317" y="36122"/>
                </a:cubicBezTo>
                <a:cubicBezTo>
                  <a:pt x="27275" y="36099"/>
                  <a:pt x="27227" y="36092"/>
                  <a:pt x="27177" y="36092"/>
                </a:cubicBezTo>
                <a:cubicBezTo>
                  <a:pt x="27128" y="36092"/>
                  <a:pt x="27077" y="36099"/>
                  <a:pt x="27030" y="36108"/>
                </a:cubicBezTo>
                <a:cubicBezTo>
                  <a:pt x="26171" y="36280"/>
                  <a:pt x="25354" y="36656"/>
                  <a:pt x="24654" y="37182"/>
                </a:cubicBezTo>
                <a:cubicBezTo>
                  <a:pt x="24578" y="37239"/>
                  <a:pt x="24504" y="37301"/>
                  <a:pt x="24432" y="37360"/>
                </a:cubicBezTo>
                <a:cubicBezTo>
                  <a:pt x="24896" y="36804"/>
                  <a:pt x="25370" y="36292"/>
                  <a:pt x="25844" y="35820"/>
                </a:cubicBezTo>
                <a:cubicBezTo>
                  <a:pt x="26547" y="35487"/>
                  <a:pt x="27297" y="35253"/>
                  <a:pt x="28067" y="35143"/>
                </a:cubicBezTo>
                <a:cubicBezTo>
                  <a:pt x="28702" y="35053"/>
                  <a:pt x="29418" y="35001"/>
                  <a:pt x="29833" y="34514"/>
                </a:cubicBezTo>
                <a:cubicBezTo>
                  <a:pt x="29937" y="34390"/>
                  <a:pt x="30014" y="34207"/>
                  <a:pt x="29921" y="34076"/>
                </a:cubicBezTo>
                <a:cubicBezTo>
                  <a:pt x="29856" y="33986"/>
                  <a:pt x="29741" y="33961"/>
                  <a:pt x="29626" y="33961"/>
                </a:cubicBezTo>
                <a:cubicBezTo>
                  <a:pt x="29590" y="33961"/>
                  <a:pt x="29554" y="33964"/>
                  <a:pt x="29519" y="33967"/>
                </a:cubicBezTo>
                <a:cubicBezTo>
                  <a:pt x="28625" y="34046"/>
                  <a:pt x="27754" y="34327"/>
                  <a:pt x="26974" y="34773"/>
                </a:cubicBezTo>
                <a:cubicBezTo>
                  <a:pt x="27879" y="33992"/>
                  <a:pt x="28761" y="33346"/>
                  <a:pt x="29568" y="32832"/>
                </a:cubicBezTo>
                <a:cubicBezTo>
                  <a:pt x="30916" y="32406"/>
                  <a:pt x="32264" y="31978"/>
                  <a:pt x="33612" y="31555"/>
                </a:cubicBezTo>
                <a:cubicBezTo>
                  <a:pt x="33893" y="31467"/>
                  <a:pt x="34188" y="31368"/>
                  <a:pt x="34380" y="31144"/>
                </a:cubicBezTo>
                <a:cubicBezTo>
                  <a:pt x="34568" y="30916"/>
                  <a:pt x="34588" y="30523"/>
                  <a:pt x="34343" y="30362"/>
                </a:cubicBezTo>
                <a:cubicBezTo>
                  <a:pt x="34264" y="30311"/>
                  <a:pt x="34175" y="30291"/>
                  <a:pt x="34082" y="30291"/>
                </a:cubicBezTo>
                <a:cubicBezTo>
                  <a:pt x="33948" y="30291"/>
                  <a:pt x="33806" y="30332"/>
                  <a:pt x="33678" y="30377"/>
                </a:cubicBezTo>
                <a:cubicBezTo>
                  <a:pt x="32781" y="30679"/>
                  <a:pt x="31914" y="31081"/>
                  <a:pt x="31097" y="31563"/>
                </a:cubicBezTo>
                <a:cubicBezTo>
                  <a:pt x="31206" y="31459"/>
                  <a:pt x="31319" y="31359"/>
                  <a:pt x="31421" y="31250"/>
                </a:cubicBezTo>
                <a:cubicBezTo>
                  <a:pt x="31505" y="31161"/>
                  <a:pt x="31593" y="31039"/>
                  <a:pt x="31540" y="30932"/>
                </a:cubicBezTo>
                <a:cubicBezTo>
                  <a:pt x="31498" y="30850"/>
                  <a:pt x="31393" y="30823"/>
                  <a:pt x="31300" y="30823"/>
                </a:cubicBezTo>
                <a:cubicBezTo>
                  <a:pt x="31296" y="30823"/>
                  <a:pt x="31292" y="30823"/>
                  <a:pt x="31287" y="30823"/>
                </a:cubicBezTo>
                <a:cubicBezTo>
                  <a:pt x="30930" y="30823"/>
                  <a:pt x="30616" y="31059"/>
                  <a:pt x="30352" y="31297"/>
                </a:cubicBezTo>
                <a:cubicBezTo>
                  <a:pt x="29820" y="31782"/>
                  <a:pt x="29243" y="32370"/>
                  <a:pt x="28847" y="32988"/>
                </a:cubicBezTo>
                <a:cubicBezTo>
                  <a:pt x="28789" y="33025"/>
                  <a:pt x="28734" y="33065"/>
                  <a:pt x="28676" y="33107"/>
                </a:cubicBezTo>
                <a:cubicBezTo>
                  <a:pt x="28655" y="33116"/>
                  <a:pt x="28636" y="33126"/>
                  <a:pt x="28615" y="33137"/>
                </a:cubicBezTo>
                <a:cubicBezTo>
                  <a:pt x="28625" y="33133"/>
                  <a:pt x="28636" y="33131"/>
                  <a:pt x="28646" y="33126"/>
                </a:cubicBezTo>
                <a:lnTo>
                  <a:pt x="28646" y="33126"/>
                </a:lnTo>
                <a:cubicBezTo>
                  <a:pt x="28286" y="33381"/>
                  <a:pt x="27913" y="33653"/>
                  <a:pt x="27536" y="33954"/>
                </a:cubicBezTo>
                <a:cubicBezTo>
                  <a:pt x="28007" y="33402"/>
                  <a:pt x="28453" y="32824"/>
                  <a:pt x="28854" y="32242"/>
                </a:cubicBezTo>
                <a:cubicBezTo>
                  <a:pt x="28969" y="32076"/>
                  <a:pt x="29082" y="31898"/>
                  <a:pt x="29111" y="31699"/>
                </a:cubicBezTo>
                <a:cubicBezTo>
                  <a:pt x="29138" y="31501"/>
                  <a:pt x="29059" y="31271"/>
                  <a:pt x="28876" y="31188"/>
                </a:cubicBezTo>
                <a:cubicBezTo>
                  <a:pt x="28825" y="31166"/>
                  <a:pt x="28773" y="31156"/>
                  <a:pt x="28721" y="31156"/>
                </a:cubicBezTo>
                <a:cubicBezTo>
                  <a:pt x="28554" y="31156"/>
                  <a:pt x="28384" y="31255"/>
                  <a:pt x="28256" y="31372"/>
                </a:cubicBezTo>
                <a:cubicBezTo>
                  <a:pt x="27641" y="31928"/>
                  <a:pt x="27496" y="32796"/>
                  <a:pt x="27261" y="33553"/>
                </a:cubicBezTo>
                <a:cubicBezTo>
                  <a:pt x="27138" y="33943"/>
                  <a:pt x="26968" y="34271"/>
                  <a:pt x="26772" y="34592"/>
                </a:cubicBezTo>
                <a:cubicBezTo>
                  <a:pt x="26303" y="34997"/>
                  <a:pt x="25836" y="35437"/>
                  <a:pt x="25367" y="35919"/>
                </a:cubicBezTo>
                <a:cubicBezTo>
                  <a:pt x="25751" y="35225"/>
                  <a:pt x="26033" y="34442"/>
                  <a:pt x="26174" y="33756"/>
                </a:cubicBezTo>
                <a:cubicBezTo>
                  <a:pt x="26213" y="33574"/>
                  <a:pt x="26241" y="33382"/>
                  <a:pt x="26196" y="33202"/>
                </a:cubicBezTo>
                <a:cubicBezTo>
                  <a:pt x="26177" y="33128"/>
                  <a:pt x="26138" y="33057"/>
                  <a:pt x="26092" y="32994"/>
                </a:cubicBezTo>
                <a:cubicBezTo>
                  <a:pt x="26379" y="32545"/>
                  <a:pt x="26674" y="32097"/>
                  <a:pt x="26981" y="31651"/>
                </a:cubicBezTo>
                <a:cubicBezTo>
                  <a:pt x="27836" y="31044"/>
                  <a:pt x="28924" y="30803"/>
                  <a:pt x="29798" y="30210"/>
                </a:cubicBezTo>
                <a:cubicBezTo>
                  <a:pt x="29994" y="30076"/>
                  <a:pt x="30202" y="29845"/>
                  <a:pt x="30099" y="29627"/>
                </a:cubicBezTo>
                <a:cubicBezTo>
                  <a:pt x="30041" y="29509"/>
                  <a:pt x="29905" y="29450"/>
                  <a:pt x="29776" y="29450"/>
                </a:cubicBezTo>
                <a:cubicBezTo>
                  <a:pt x="29772" y="29450"/>
                  <a:pt x="29769" y="29450"/>
                  <a:pt x="29765" y="29450"/>
                </a:cubicBezTo>
                <a:cubicBezTo>
                  <a:pt x="29637" y="29450"/>
                  <a:pt x="29516" y="29498"/>
                  <a:pt x="29400" y="29548"/>
                </a:cubicBezTo>
                <a:cubicBezTo>
                  <a:pt x="28734" y="29849"/>
                  <a:pt x="28156" y="30308"/>
                  <a:pt x="27627" y="30808"/>
                </a:cubicBezTo>
                <a:cubicBezTo>
                  <a:pt x="27578" y="30857"/>
                  <a:pt x="27526" y="30903"/>
                  <a:pt x="27470" y="30953"/>
                </a:cubicBezTo>
                <a:cubicBezTo>
                  <a:pt x="28345" y="29720"/>
                  <a:pt x="29293" y="28497"/>
                  <a:pt x="30324" y="27288"/>
                </a:cubicBezTo>
                <a:cubicBezTo>
                  <a:pt x="30787" y="26960"/>
                  <a:pt x="31339" y="26748"/>
                  <a:pt x="31865" y="26571"/>
                </a:cubicBezTo>
                <a:cubicBezTo>
                  <a:pt x="32738" y="26292"/>
                  <a:pt x="33658" y="26074"/>
                  <a:pt x="34383" y="25514"/>
                </a:cubicBezTo>
                <a:cubicBezTo>
                  <a:pt x="34498" y="25425"/>
                  <a:pt x="34618" y="25292"/>
                  <a:pt x="34570" y="25156"/>
                </a:cubicBezTo>
                <a:cubicBezTo>
                  <a:pt x="34529" y="25037"/>
                  <a:pt x="34390" y="25004"/>
                  <a:pt x="34254" y="25004"/>
                </a:cubicBezTo>
                <a:cubicBezTo>
                  <a:pt x="34218" y="25004"/>
                  <a:pt x="34183" y="25006"/>
                  <a:pt x="34149" y="25010"/>
                </a:cubicBezTo>
                <a:cubicBezTo>
                  <a:pt x="33064" y="25150"/>
                  <a:pt x="32149" y="25576"/>
                  <a:pt x="31353" y="26188"/>
                </a:cubicBezTo>
                <a:cubicBezTo>
                  <a:pt x="31454" y="26059"/>
                  <a:pt x="31544" y="25933"/>
                  <a:pt x="31613" y="25838"/>
                </a:cubicBezTo>
                <a:cubicBezTo>
                  <a:pt x="31828" y="25603"/>
                  <a:pt x="32050" y="25371"/>
                  <a:pt x="32272" y="25139"/>
                </a:cubicBezTo>
                <a:cubicBezTo>
                  <a:pt x="33282" y="24458"/>
                  <a:pt x="34290" y="23776"/>
                  <a:pt x="35298" y="23098"/>
                </a:cubicBezTo>
                <a:cubicBezTo>
                  <a:pt x="35767" y="22780"/>
                  <a:pt x="36250" y="22453"/>
                  <a:pt x="36580" y="21990"/>
                </a:cubicBezTo>
                <a:cubicBezTo>
                  <a:pt x="36667" y="21869"/>
                  <a:pt x="36746" y="21733"/>
                  <a:pt x="36761" y="21583"/>
                </a:cubicBezTo>
                <a:cubicBezTo>
                  <a:pt x="36789" y="21423"/>
                  <a:pt x="36726" y="21257"/>
                  <a:pt x="36591" y="21188"/>
                </a:cubicBezTo>
                <a:cubicBezTo>
                  <a:pt x="36540" y="21161"/>
                  <a:pt x="36484" y="21150"/>
                  <a:pt x="36427" y="21150"/>
                </a:cubicBezTo>
                <a:cubicBezTo>
                  <a:pt x="36336" y="21150"/>
                  <a:pt x="36240" y="21177"/>
                  <a:pt x="36151" y="21208"/>
                </a:cubicBezTo>
                <a:cubicBezTo>
                  <a:pt x="35692" y="21208"/>
                  <a:pt x="34985" y="21719"/>
                  <a:pt x="34617" y="21963"/>
                </a:cubicBezTo>
                <a:cubicBezTo>
                  <a:pt x="34137" y="22288"/>
                  <a:pt x="33693" y="22671"/>
                  <a:pt x="33306" y="23108"/>
                </a:cubicBezTo>
                <a:cubicBezTo>
                  <a:pt x="33104" y="23336"/>
                  <a:pt x="32915" y="23579"/>
                  <a:pt x="32746" y="23831"/>
                </a:cubicBezTo>
                <a:cubicBezTo>
                  <a:pt x="32749" y="23809"/>
                  <a:pt x="32754" y="23788"/>
                  <a:pt x="32754" y="23765"/>
                </a:cubicBezTo>
                <a:cubicBezTo>
                  <a:pt x="32757" y="23612"/>
                  <a:pt x="32683" y="23445"/>
                  <a:pt x="32541" y="23385"/>
                </a:cubicBezTo>
                <a:cubicBezTo>
                  <a:pt x="32501" y="23368"/>
                  <a:pt x="32461" y="23360"/>
                  <a:pt x="32422" y="23360"/>
                </a:cubicBezTo>
                <a:cubicBezTo>
                  <a:pt x="32218" y="23360"/>
                  <a:pt x="32024" y="23566"/>
                  <a:pt x="31904" y="23754"/>
                </a:cubicBezTo>
                <a:cubicBezTo>
                  <a:pt x="31792" y="23920"/>
                  <a:pt x="31180" y="24926"/>
                  <a:pt x="30811" y="25748"/>
                </a:cubicBezTo>
                <a:cubicBezTo>
                  <a:pt x="30860" y="25457"/>
                  <a:pt x="30864" y="25159"/>
                  <a:pt x="30814" y="24863"/>
                </a:cubicBezTo>
                <a:cubicBezTo>
                  <a:pt x="30788" y="24698"/>
                  <a:pt x="30738" y="24532"/>
                  <a:pt x="30626" y="24406"/>
                </a:cubicBezTo>
                <a:cubicBezTo>
                  <a:pt x="30544" y="24312"/>
                  <a:pt x="30421" y="24247"/>
                  <a:pt x="30298" y="24247"/>
                </a:cubicBezTo>
                <a:cubicBezTo>
                  <a:pt x="30258" y="24247"/>
                  <a:pt x="30217" y="24254"/>
                  <a:pt x="30179" y="24270"/>
                </a:cubicBezTo>
                <a:cubicBezTo>
                  <a:pt x="29957" y="24357"/>
                  <a:pt x="29908" y="24640"/>
                  <a:pt x="29881" y="24873"/>
                </a:cubicBezTo>
                <a:cubicBezTo>
                  <a:pt x="29706" y="26468"/>
                  <a:pt x="29157" y="27991"/>
                  <a:pt x="28318" y="29350"/>
                </a:cubicBezTo>
                <a:cubicBezTo>
                  <a:pt x="27902" y="29896"/>
                  <a:pt x="27500" y="30443"/>
                  <a:pt x="27115" y="30993"/>
                </a:cubicBezTo>
                <a:cubicBezTo>
                  <a:pt x="27457" y="30212"/>
                  <a:pt x="27672" y="29379"/>
                  <a:pt x="27723" y="28511"/>
                </a:cubicBezTo>
                <a:cubicBezTo>
                  <a:pt x="27734" y="28319"/>
                  <a:pt x="27737" y="28120"/>
                  <a:pt x="27670" y="27942"/>
                </a:cubicBezTo>
                <a:cubicBezTo>
                  <a:pt x="27598" y="27761"/>
                  <a:pt x="27440" y="27604"/>
                  <a:pt x="27248" y="27594"/>
                </a:cubicBezTo>
                <a:cubicBezTo>
                  <a:pt x="27238" y="27593"/>
                  <a:pt x="27228" y="27592"/>
                  <a:pt x="27218" y="27592"/>
                </a:cubicBezTo>
                <a:cubicBezTo>
                  <a:pt x="27048" y="27592"/>
                  <a:pt x="26890" y="27705"/>
                  <a:pt x="26799" y="27849"/>
                </a:cubicBezTo>
                <a:cubicBezTo>
                  <a:pt x="26702" y="28002"/>
                  <a:pt x="26663" y="28186"/>
                  <a:pt x="26634" y="28364"/>
                </a:cubicBezTo>
                <a:cubicBezTo>
                  <a:pt x="26511" y="29138"/>
                  <a:pt x="26540" y="29925"/>
                  <a:pt x="26495" y="30707"/>
                </a:cubicBezTo>
                <a:cubicBezTo>
                  <a:pt x="26469" y="31165"/>
                  <a:pt x="26434" y="31712"/>
                  <a:pt x="26293" y="32196"/>
                </a:cubicBezTo>
                <a:cubicBezTo>
                  <a:pt x="26153" y="32406"/>
                  <a:pt x="26018" y="32614"/>
                  <a:pt x="25881" y="32824"/>
                </a:cubicBezTo>
                <a:cubicBezTo>
                  <a:pt x="25867" y="32820"/>
                  <a:pt x="25857" y="32810"/>
                  <a:pt x="25844" y="32809"/>
                </a:cubicBezTo>
                <a:cubicBezTo>
                  <a:pt x="25824" y="32806"/>
                  <a:pt x="25805" y="32804"/>
                  <a:pt x="25786" y="32804"/>
                </a:cubicBezTo>
                <a:cubicBezTo>
                  <a:pt x="25740" y="32804"/>
                  <a:pt x="25696" y="32813"/>
                  <a:pt x="25652" y="32829"/>
                </a:cubicBezTo>
                <a:cubicBezTo>
                  <a:pt x="25707" y="32624"/>
                  <a:pt x="25757" y="32419"/>
                  <a:pt x="25794" y="32211"/>
                </a:cubicBezTo>
                <a:cubicBezTo>
                  <a:pt x="25820" y="32074"/>
                  <a:pt x="25841" y="31931"/>
                  <a:pt x="25803" y="31799"/>
                </a:cubicBezTo>
                <a:cubicBezTo>
                  <a:pt x="25763" y="31668"/>
                  <a:pt x="25649" y="31550"/>
                  <a:pt x="25514" y="31550"/>
                </a:cubicBezTo>
                <a:cubicBezTo>
                  <a:pt x="25512" y="31550"/>
                  <a:pt x="25510" y="31550"/>
                  <a:pt x="25507" y="31550"/>
                </a:cubicBezTo>
                <a:cubicBezTo>
                  <a:pt x="25319" y="31554"/>
                  <a:pt x="25212" y="31758"/>
                  <a:pt x="25143" y="31933"/>
                </a:cubicBezTo>
                <a:cubicBezTo>
                  <a:pt x="25014" y="32265"/>
                  <a:pt x="24895" y="32605"/>
                  <a:pt x="24777" y="32943"/>
                </a:cubicBezTo>
                <a:cubicBezTo>
                  <a:pt x="24810" y="32609"/>
                  <a:pt x="24833" y="32278"/>
                  <a:pt x="24839" y="31954"/>
                </a:cubicBezTo>
                <a:cubicBezTo>
                  <a:pt x="24845" y="31705"/>
                  <a:pt x="24839" y="31448"/>
                  <a:pt x="24746" y="31216"/>
                </a:cubicBezTo>
                <a:cubicBezTo>
                  <a:pt x="24651" y="30982"/>
                  <a:pt x="24448" y="30781"/>
                  <a:pt x="24200" y="30757"/>
                </a:cubicBezTo>
                <a:cubicBezTo>
                  <a:pt x="24184" y="30755"/>
                  <a:pt x="24169" y="30755"/>
                  <a:pt x="24154" y="30755"/>
                </a:cubicBezTo>
                <a:cubicBezTo>
                  <a:pt x="23924" y="30755"/>
                  <a:pt x="23707" y="30904"/>
                  <a:pt x="23580" y="31099"/>
                </a:cubicBezTo>
                <a:cubicBezTo>
                  <a:pt x="23480" y="31257"/>
                  <a:pt x="23428" y="31444"/>
                  <a:pt x="23394" y="31631"/>
                </a:cubicBezTo>
                <a:cubicBezTo>
                  <a:pt x="23325" y="31605"/>
                  <a:pt x="23248" y="31593"/>
                  <a:pt x="23169" y="31593"/>
                </a:cubicBezTo>
                <a:cubicBezTo>
                  <a:pt x="23033" y="31593"/>
                  <a:pt x="22891" y="31628"/>
                  <a:pt x="22770" y="31687"/>
                </a:cubicBezTo>
                <a:cubicBezTo>
                  <a:pt x="22232" y="31954"/>
                  <a:pt x="21922" y="32526"/>
                  <a:pt x="21677" y="33075"/>
                </a:cubicBezTo>
                <a:cubicBezTo>
                  <a:pt x="21145" y="34278"/>
                  <a:pt x="20840" y="35509"/>
                  <a:pt x="20562" y="36760"/>
                </a:cubicBezTo>
                <a:cubicBezTo>
                  <a:pt x="20259" y="37563"/>
                  <a:pt x="19978" y="38371"/>
                  <a:pt x="19714" y="39175"/>
                </a:cubicBezTo>
                <a:cubicBezTo>
                  <a:pt x="19892" y="38286"/>
                  <a:pt x="20034" y="37390"/>
                  <a:pt x="20137" y="36488"/>
                </a:cubicBezTo>
                <a:cubicBezTo>
                  <a:pt x="20163" y="36292"/>
                  <a:pt x="20164" y="36051"/>
                  <a:pt x="20001" y="35939"/>
                </a:cubicBezTo>
                <a:cubicBezTo>
                  <a:pt x="19952" y="35905"/>
                  <a:pt x="19896" y="35890"/>
                  <a:pt x="19839" y="35890"/>
                </a:cubicBezTo>
                <a:cubicBezTo>
                  <a:pt x="19709" y="35890"/>
                  <a:pt x="19572" y="35968"/>
                  <a:pt x="19496" y="36079"/>
                </a:cubicBezTo>
                <a:cubicBezTo>
                  <a:pt x="19386" y="36241"/>
                  <a:pt x="19367" y="36445"/>
                  <a:pt x="19354" y="36641"/>
                </a:cubicBezTo>
                <a:cubicBezTo>
                  <a:pt x="19270" y="37781"/>
                  <a:pt x="19184" y="38917"/>
                  <a:pt x="19099" y="40057"/>
                </a:cubicBezTo>
                <a:cubicBezTo>
                  <a:pt x="19059" y="40585"/>
                  <a:pt x="19016" y="40828"/>
                  <a:pt x="18987" y="41610"/>
                </a:cubicBezTo>
                <a:cubicBezTo>
                  <a:pt x="18610" y="42988"/>
                  <a:pt x="18289" y="44349"/>
                  <a:pt x="18019" y="45679"/>
                </a:cubicBezTo>
                <a:cubicBezTo>
                  <a:pt x="18019" y="45067"/>
                  <a:pt x="17976" y="44455"/>
                  <a:pt x="17879" y="43851"/>
                </a:cubicBezTo>
                <a:cubicBezTo>
                  <a:pt x="17776" y="43196"/>
                  <a:pt x="17593" y="42513"/>
                  <a:pt x="17113" y="42052"/>
                </a:cubicBezTo>
                <a:cubicBezTo>
                  <a:pt x="16974" y="41921"/>
                  <a:pt x="16811" y="41814"/>
                  <a:pt x="16630" y="41750"/>
                </a:cubicBezTo>
                <a:cubicBezTo>
                  <a:pt x="16646" y="40818"/>
                  <a:pt x="16666" y="39871"/>
                  <a:pt x="16693" y="38913"/>
                </a:cubicBezTo>
                <a:cubicBezTo>
                  <a:pt x="16696" y="38762"/>
                  <a:pt x="16702" y="38610"/>
                  <a:pt x="16703" y="38460"/>
                </a:cubicBezTo>
                <a:cubicBezTo>
                  <a:pt x="17113" y="37298"/>
                  <a:pt x="17701" y="36206"/>
                  <a:pt x="18458" y="35228"/>
                </a:cubicBezTo>
                <a:cubicBezTo>
                  <a:pt x="19105" y="34395"/>
                  <a:pt x="19905" y="33584"/>
                  <a:pt x="20051" y="32538"/>
                </a:cubicBezTo>
                <a:cubicBezTo>
                  <a:pt x="20087" y="32281"/>
                  <a:pt x="20057" y="31970"/>
                  <a:pt x="19838" y="31829"/>
                </a:cubicBezTo>
                <a:cubicBezTo>
                  <a:pt x="19761" y="31781"/>
                  <a:pt x="19675" y="31761"/>
                  <a:pt x="19586" y="31761"/>
                </a:cubicBezTo>
                <a:cubicBezTo>
                  <a:pt x="19448" y="31761"/>
                  <a:pt x="19303" y="31809"/>
                  <a:pt x="19177" y="31871"/>
                </a:cubicBezTo>
                <a:cubicBezTo>
                  <a:pt x="18322" y="32287"/>
                  <a:pt x="17809" y="33181"/>
                  <a:pt x="17454" y="34063"/>
                </a:cubicBezTo>
                <a:cubicBezTo>
                  <a:pt x="17146" y="34838"/>
                  <a:pt x="16912" y="35641"/>
                  <a:pt x="16766" y="36458"/>
                </a:cubicBezTo>
                <a:cubicBezTo>
                  <a:pt x="16796" y="35575"/>
                  <a:pt x="16832" y="34673"/>
                  <a:pt x="16872" y="33761"/>
                </a:cubicBezTo>
                <a:cubicBezTo>
                  <a:pt x="17403" y="32631"/>
                  <a:pt x="18100" y="31584"/>
                  <a:pt x="18934" y="30661"/>
                </a:cubicBezTo>
                <a:cubicBezTo>
                  <a:pt x="19070" y="30510"/>
                  <a:pt x="19217" y="30355"/>
                  <a:pt x="19288" y="30163"/>
                </a:cubicBezTo>
                <a:cubicBezTo>
                  <a:pt x="19356" y="29970"/>
                  <a:pt x="19329" y="29726"/>
                  <a:pt x="19162" y="29602"/>
                </a:cubicBezTo>
                <a:cubicBezTo>
                  <a:pt x="19089" y="29547"/>
                  <a:pt x="19004" y="29525"/>
                  <a:pt x="18916" y="29525"/>
                </a:cubicBezTo>
                <a:cubicBezTo>
                  <a:pt x="18768" y="29525"/>
                  <a:pt x="18610" y="29587"/>
                  <a:pt x="18480" y="29663"/>
                </a:cubicBezTo>
                <a:cubicBezTo>
                  <a:pt x="17833" y="30037"/>
                  <a:pt x="17383" y="30689"/>
                  <a:pt x="17120" y="31391"/>
                </a:cubicBezTo>
                <a:cubicBezTo>
                  <a:pt x="17059" y="31555"/>
                  <a:pt x="17008" y="31722"/>
                  <a:pt x="16963" y="31891"/>
                </a:cubicBezTo>
                <a:cubicBezTo>
                  <a:pt x="17010" y="31008"/>
                  <a:pt x="17062" y="30114"/>
                  <a:pt x="17119" y="29215"/>
                </a:cubicBezTo>
                <a:cubicBezTo>
                  <a:pt x="17360" y="28471"/>
                  <a:pt x="17728" y="27810"/>
                  <a:pt x="18213" y="27148"/>
                </a:cubicBezTo>
                <a:cubicBezTo>
                  <a:pt x="18817" y="26320"/>
                  <a:pt x="19498" y="25533"/>
                  <a:pt x="19945" y="24612"/>
                </a:cubicBezTo>
                <a:cubicBezTo>
                  <a:pt x="20074" y="24347"/>
                  <a:pt x="20175" y="24004"/>
                  <a:pt x="19987" y="23781"/>
                </a:cubicBezTo>
                <a:cubicBezTo>
                  <a:pt x="19894" y="23670"/>
                  <a:pt x="19749" y="23620"/>
                  <a:pt x="19603" y="23620"/>
                </a:cubicBezTo>
                <a:cubicBezTo>
                  <a:pt x="19543" y="23620"/>
                  <a:pt x="19483" y="23628"/>
                  <a:pt x="19426" y="23645"/>
                </a:cubicBezTo>
                <a:cubicBezTo>
                  <a:pt x="19228" y="23702"/>
                  <a:pt x="19066" y="23832"/>
                  <a:pt x="18917" y="23976"/>
                </a:cubicBezTo>
                <a:cubicBezTo>
                  <a:pt x="18187" y="24667"/>
                  <a:pt x="17715" y="25602"/>
                  <a:pt x="17434" y="26570"/>
                </a:cubicBezTo>
                <a:cubicBezTo>
                  <a:pt x="17367" y="26796"/>
                  <a:pt x="17305" y="27029"/>
                  <a:pt x="17252" y="27267"/>
                </a:cubicBezTo>
                <a:cubicBezTo>
                  <a:pt x="17355" y="25831"/>
                  <a:pt x="17474" y="24392"/>
                  <a:pt x="17611" y="22952"/>
                </a:cubicBezTo>
                <a:cubicBezTo>
                  <a:pt x="18115" y="21634"/>
                  <a:pt x="19095" y="20506"/>
                  <a:pt x="19842" y="19283"/>
                </a:cubicBezTo>
                <a:cubicBezTo>
                  <a:pt x="19992" y="19037"/>
                  <a:pt x="20137" y="18774"/>
                  <a:pt x="20159" y="18487"/>
                </a:cubicBezTo>
                <a:cubicBezTo>
                  <a:pt x="20180" y="18200"/>
                  <a:pt x="20050" y="17880"/>
                  <a:pt x="19783" y="17774"/>
                </a:cubicBezTo>
                <a:cubicBezTo>
                  <a:pt x="19717" y="17748"/>
                  <a:pt x="19647" y="17736"/>
                  <a:pt x="19577" y="17736"/>
                </a:cubicBezTo>
                <a:cubicBezTo>
                  <a:pt x="19424" y="17736"/>
                  <a:pt x="19268" y="17793"/>
                  <a:pt x="19142" y="17882"/>
                </a:cubicBezTo>
                <a:cubicBezTo>
                  <a:pt x="18960" y="18012"/>
                  <a:pt x="18830" y="18204"/>
                  <a:pt x="18715" y="18398"/>
                </a:cubicBezTo>
                <a:cubicBezTo>
                  <a:pt x="18293" y="19103"/>
                  <a:pt x="18031" y="19888"/>
                  <a:pt x="17844" y="20686"/>
                </a:cubicBezTo>
                <a:cubicBezTo>
                  <a:pt x="18044" y="18865"/>
                  <a:pt x="18273" y="17073"/>
                  <a:pt x="18538" y="15324"/>
                </a:cubicBezTo>
                <a:cubicBezTo>
                  <a:pt x="18824" y="13875"/>
                  <a:pt x="19422" y="12410"/>
                  <a:pt x="20044" y="11170"/>
                </a:cubicBezTo>
                <a:cubicBezTo>
                  <a:pt x="21124" y="10097"/>
                  <a:pt x="22206" y="9026"/>
                  <a:pt x="23286" y="7953"/>
                </a:cubicBezTo>
                <a:cubicBezTo>
                  <a:pt x="23473" y="7771"/>
                  <a:pt x="23663" y="7578"/>
                  <a:pt x="23756" y="7334"/>
                </a:cubicBezTo>
                <a:cubicBezTo>
                  <a:pt x="23967" y="6779"/>
                  <a:pt x="23683" y="6574"/>
                  <a:pt x="23308" y="6574"/>
                </a:cubicBezTo>
                <a:cubicBezTo>
                  <a:pt x="23083" y="6574"/>
                  <a:pt x="22825" y="6648"/>
                  <a:pt x="22622" y="6765"/>
                </a:cubicBezTo>
                <a:cubicBezTo>
                  <a:pt x="22565" y="6798"/>
                  <a:pt x="22512" y="6833"/>
                  <a:pt x="22466" y="6871"/>
                </a:cubicBezTo>
                <a:cubicBezTo>
                  <a:pt x="21706" y="7502"/>
                  <a:pt x="21085" y="8381"/>
                  <a:pt x="20639" y="9260"/>
                </a:cubicBezTo>
                <a:cubicBezTo>
                  <a:pt x="20500" y="9535"/>
                  <a:pt x="20382" y="9845"/>
                  <a:pt x="20265" y="10160"/>
                </a:cubicBezTo>
                <a:cubicBezTo>
                  <a:pt x="20005" y="10628"/>
                  <a:pt x="19740" y="11144"/>
                  <a:pt x="19485" y="11694"/>
                </a:cubicBezTo>
                <a:cubicBezTo>
                  <a:pt x="19443" y="11746"/>
                  <a:pt x="19404" y="11798"/>
                  <a:pt x="19358" y="11846"/>
                </a:cubicBezTo>
                <a:lnTo>
                  <a:pt x="19358" y="11846"/>
                </a:lnTo>
                <a:lnTo>
                  <a:pt x="19463" y="11740"/>
                </a:lnTo>
                <a:lnTo>
                  <a:pt x="19463" y="11740"/>
                </a:lnTo>
                <a:cubicBezTo>
                  <a:pt x="19264" y="12178"/>
                  <a:pt x="19069" y="12635"/>
                  <a:pt x="18895" y="13105"/>
                </a:cubicBezTo>
                <a:cubicBezTo>
                  <a:pt x="19062" y="12147"/>
                  <a:pt x="19240" y="11210"/>
                  <a:pt x="19427" y="10298"/>
                </a:cubicBezTo>
                <a:cubicBezTo>
                  <a:pt x="19829" y="9721"/>
                  <a:pt x="20218" y="9136"/>
                  <a:pt x="20603" y="8548"/>
                </a:cubicBezTo>
                <a:cubicBezTo>
                  <a:pt x="20768" y="8299"/>
                  <a:pt x="21759" y="7258"/>
                  <a:pt x="21154" y="6998"/>
                </a:cubicBezTo>
                <a:cubicBezTo>
                  <a:pt x="21117" y="6983"/>
                  <a:pt x="21079" y="6976"/>
                  <a:pt x="21042" y="6976"/>
                </a:cubicBezTo>
                <a:cubicBezTo>
                  <a:pt x="20894" y="6976"/>
                  <a:pt x="20750" y="7086"/>
                  <a:pt x="20643" y="7173"/>
                </a:cubicBezTo>
                <a:cubicBezTo>
                  <a:pt x="20357" y="7408"/>
                  <a:pt x="20132" y="7778"/>
                  <a:pt x="19965" y="8105"/>
                </a:cubicBezTo>
                <a:cubicBezTo>
                  <a:pt x="19929" y="8180"/>
                  <a:pt x="19902" y="8259"/>
                  <a:pt x="19866" y="8333"/>
                </a:cubicBezTo>
                <a:cubicBezTo>
                  <a:pt x="20132" y="7226"/>
                  <a:pt x="20417" y="6167"/>
                  <a:pt x="20722" y="5163"/>
                </a:cubicBezTo>
                <a:cubicBezTo>
                  <a:pt x="20935" y="4711"/>
                  <a:pt x="21175" y="4274"/>
                  <a:pt x="21477" y="3837"/>
                </a:cubicBezTo>
                <a:cubicBezTo>
                  <a:pt x="22092" y="2948"/>
                  <a:pt x="22774" y="2097"/>
                  <a:pt x="23262" y="1129"/>
                </a:cubicBezTo>
                <a:cubicBezTo>
                  <a:pt x="23432" y="792"/>
                  <a:pt x="23549" y="318"/>
                  <a:pt x="23246" y="90"/>
                </a:cubicBezTo>
                <a:cubicBezTo>
                  <a:pt x="23163" y="27"/>
                  <a:pt x="23071" y="1"/>
                  <a:pt x="229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"/>
          <p:cNvSpPr/>
          <p:nvPr/>
        </p:nvSpPr>
        <p:spPr>
          <a:xfrm flipH="1">
            <a:off x="7276900" y="3503950"/>
            <a:ext cx="1867100" cy="1298425"/>
          </a:xfrm>
          <a:custGeom>
            <a:avLst/>
            <a:gdLst/>
            <a:ahLst/>
            <a:cxnLst/>
            <a:rect l="l" t="t" r="r" b="b"/>
            <a:pathLst>
              <a:path w="74684" h="51937" extrusionOk="0">
                <a:moveTo>
                  <a:pt x="34275" y="0"/>
                </a:moveTo>
                <a:cubicBezTo>
                  <a:pt x="32435" y="0"/>
                  <a:pt x="30578" y="296"/>
                  <a:pt x="28807" y="792"/>
                </a:cubicBezTo>
                <a:cubicBezTo>
                  <a:pt x="27652" y="1116"/>
                  <a:pt x="26502" y="1531"/>
                  <a:pt x="25533" y="2237"/>
                </a:cubicBezTo>
                <a:cubicBezTo>
                  <a:pt x="24307" y="3127"/>
                  <a:pt x="23298" y="4431"/>
                  <a:pt x="22465" y="5697"/>
                </a:cubicBezTo>
                <a:cubicBezTo>
                  <a:pt x="21507" y="4470"/>
                  <a:pt x="20003" y="3687"/>
                  <a:pt x="18450" y="3603"/>
                </a:cubicBezTo>
                <a:cubicBezTo>
                  <a:pt x="18355" y="3598"/>
                  <a:pt x="18261" y="3595"/>
                  <a:pt x="18166" y="3595"/>
                </a:cubicBezTo>
                <a:cubicBezTo>
                  <a:pt x="17079" y="3595"/>
                  <a:pt x="15990" y="3929"/>
                  <a:pt x="15110" y="4564"/>
                </a:cubicBezTo>
                <a:cubicBezTo>
                  <a:pt x="14153" y="5257"/>
                  <a:pt x="13337" y="6326"/>
                  <a:pt x="13100" y="7483"/>
                </a:cubicBezTo>
                <a:cubicBezTo>
                  <a:pt x="12110" y="5880"/>
                  <a:pt x="10216" y="4954"/>
                  <a:pt x="8345" y="4954"/>
                </a:cubicBezTo>
                <a:cubicBezTo>
                  <a:pt x="7501" y="4954"/>
                  <a:pt x="6661" y="5142"/>
                  <a:pt x="5911" y="5542"/>
                </a:cubicBezTo>
                <a:cubicBezTo>
                  <a:pt x="4979" y="6040"/>
                  <a:pt x="4212" y="6798"/>
                  <a:pt x="3538" y="7611"/>
                </a:cubicBezTo>
                <a:cubicBezTo>
                  <a:pt x="1416" y="10176"/>
                  <a:pt x="254" y="12898"/>
                  <a:pt x="0" y="16217"/>
                </a:cubicBezTo>
                <a:lnTo>
                  <a:pt x="0" y="51936"/>
                </a:lnTo>
                <a:lnTo>
                  <a:pt x="73900" y="51936"/>
                </a:lnTo>
                <a:lnTo>
                  <a:pt x="74378" y="35694"/>
                </a:lnTo>
                <a:cubicBezTo>
                  <a:pt x="74602" y="33102"/>
                  <a:pt x="74683" y="30498"/>
                  <a:pt x="74621" y="27897"/>
                </a:cubicBezTo>
                <a:cubicBezTo>
                  <a:pt x="74593" y="26753"/>
                  <a:pt x="74536" y="25603"/>
                  <a:pt x="74303" y="24482"/>
                </a:cubicBezTo>
                <a:cubicBezTo>
                  <a:pt x="73983" y="22935"/>
                  <a:pt x="73333" y="21475"/>
                  <a:pt x="72575" y="20090"/>
                </a:cubicBezTo>
                <a:cubicBezTo>
                  <a:pt x="71191" y="17562"/>
                  <a:pt x="69386" y="15203"/>
                  <a:pt x="67002" y="13585"/>
                </a:cubicBezTo>
                <a:cubicBezTo>
                  <a:pt x="65175" y="12345"/>
                  <a:pt x="62976" y="11577"/>
                  <a:pt x="60785" y="11577"/>
                </a:cubicBezTo>
                <a:cubicBezTo>
                  <a:pt x="60116" y="11577"/>
                  <a:pt x="59447" y="11649"/>
                  <a:pt x="58790" y="11801"/>
                </a:cubicBezTo>
                <a:cubicBezTo>
                  <a:pt x="58285" y="11918"/>
                  <a:pt x="57873" y="12084"/>
                  <a:pt x="57468" y="12406"/>
                </a:cubicBezTo>
                <a:cubicBezTo>
                  <a:pt x="56657" y="10328"/>
                  <a:pt x="54811" y="8682"/>
                  <a:pt x="52654" y="8114"/>
                </a:cubicBezTo>
                <a:cubicBezTo>
                  <a:pt x="52078" y="7963"/>
                  <a:pt x="51475" y="7889"/>
                  <a:pt x="50867" y="7889"/>
                </a:cubicBezTo>
                <a:cubicBezTo>
                  <a:pt x="49200" y="7889"/>
                  <a:pt x="47499" y="8445"/>
                  <a:pt x="46231" y="9479"/>
                </a:cubicBezTo>
                <a:cubicBezTo>
                  <a:pt x="46041" y="5753"/>
                  <a:pt x="43235" y="2481"/>
                  <a:pt x="39791" y="1042"/>
                </a:cubicBezTo>
                <a:cubicBezTo>
                  <a:pt x="38044" y="313"/>
                  <a:pt x="36168" y="0"/>
                  <a:pt x="34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"/>
          <p:cNvSpPr/>
          <p:nvPr/>
        </p:nvSpPr>
        <p:spPr>
          <a:xfrm flipH="1">
            <a:off x="5590575" y="4395050"/>
            <a:ext cx="1319075" cy="407400"/>
          </a:xfrm>
          <a:custGeom>
            <a:avLst/>
            <a:gdLst/>
            <a:ahLst/>
            <a:cxnLst/>
            <a:rect l="l" t="t" r="r" b="b"/>
            <a:pathLst>
              <a:path w="52763" h="16296" extrusionOk="0">
                <a:moveTo>
                  <a:pt x="9512" y="1"/>
                </a:moveTo>
                <a:cubicBezTo>
                  <a:pt x="8493" y="1"/>
                  <a:pt x="7477" y="135"/>
                  <a:pt x="6580" y="597"/>
                </a:cubicBezTo>
                <a:cubicBezTo>
                  <a:pt x="5584" y="1113"/>
                  <a:pt x="4828" y="1984"/>
                  <a:pt x="4099" y="2835"/>
                </a:cubicBezTo>
                <a:cubicBezTo>
                  <a:pt x="3451" y="3591"/>
                  <a:pt x="2803" y="4348"/>
                  <a:pt x="2155" y="5105"/>
                </a:cubicBezTo>
                <a:lnTo>
                  <a:pt x="1" y="15872"/>
                </a:lnTo>
                <a:lnTo>
                  <a:pt x="52762" y="16295"/>
                </a:lnTo>
                <a:cubicBezTo>
                  <a:pt x="51755" y="13816"/>
                  <a:pt x="49879" y="10979"/>
                  <a:pt x="48560" y="8651"/>
                </a:cubicBezTo>
                <a:cubicBezTo>
                  <a:pt x="47091" y="6061"/>
                  <a:pt x="45237" y="3416"/>
                  <a:pt x="42428" y="2431"/>
                </a:cubicBezTo>
                <a:cubicBezTo>
                  <a:pt x="41469" y="2095"/>
                  <a:pt x="40445" y="1974"/>
                  <a:pt x="39428" y="1974"/>
                </a:cubicBezTo>
                <a:cubicBezTo>
                  <a:pt x="39361" y="1974"/>
                  <a:pt x="39294" y="1975"/>
                  <a:pt x="39227" y="1976"/>
                </a:cubicBezTo>
                <a:cubicBezTo>
                  <a:pt x="34640" y="2047"/>
                  <a:pt x="30723" y="4432"/>
                  <a:pt x="28299" y="8327"/>
                </a:cubicBezTo>
                <a:cubicBezTo>
                  <a:pt x="27131" y="6932"/>
                  <a:pt x="25594" y="5795"/>
                  <a:pt x="23828" y="5362"/>
                </a:cubicBezTo>
                <a:cubicBezTo>
                  <a:pt x="23247" y="5219"/>
                  <a:pt x="22639" y="5138"/>
                  <a:pt x="22037" y="5138"/>
                </a:cubicBezTo>
                <a:cubicBezTo>
                  <a:pt x="20809" y="5138"/>
                  <a:pt x="19603" y="5472"/>
                  <a:pt x="18695" y="6286"/>
                </a:cubicBezTo>
                <a:cubicBezTo>
                  <a:pt x="17356" y="3991"/>
                  <a:pt x="15838" y="1539"/>
                  <a:pt x="13360" y="578"/>
                </a:cubicBezTo>
                <a:cubicBezTo>
                  <a:pt x="12457" y="226"/>
                  <a:pt x="11482" y="103"/>
                  <a:pt x="10515" y="37"/>
                </a:cubicBezTo>
                <a:cubicBezTo>
                  <a:pt x="10183" y="15"/>
                  <a:pt x="9848" y="1"/>
                  <a:pt x="95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"/>
          <p:cNvSpPr/>
          <p:nvPr/>
        </p:nvSpPr>
        <p:spPr>
          <a:xfrm rot="5400000" flipH="1">
            <a:off x="8195215" y="-124352"/>
            <a:ext cx="820723" cy="1069447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"/>
          <p:cNvSpPr/>
          <p:nvPr/>
        </p:nvSpPr>
        <p:spPr>
          <a:xfrm rot="5400000" flipH="1">
            <a:off x="7538397" y="-144124"/>
            <a:ext cx="1039975" cy="1328241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"/>
          <p:cNvGrpSpPr/>
          <p:nvPr/>
        </p:nvGrpSpPr>
        <p:grpSpPr>
          <a:xfrm>
            <a:off x="8472475" y="1146763"/>
            <a:ext cx="671525" cy="1423725"/>
            <a:chOff x="8472475" y="1146763"/>
            <a:chExt cx="671525" cy="1423725"/>
          </a:xfrm>
        </p:grpSpPr>
        <p:sp>
          <p:nvSpPr>
            <p:cNvPr id="443" name="Google Shape;443;p3"/>
            <p:cNvSpPr/>
            <p:nvPr/>
          </p:nvSpPr>
          <p:spPr>
            <a:xfrm>
              <a:off x="8653450" y="1146788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8653450" y="1146763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8487425" y="1573063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8487425" y="1573113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8472550" y="1923688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8472475" y="1924638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3"/>
          <p:cNvGrpSpPr/>
          <p:nvPr/>
        </p:nvGrpSpPr>
        <p:grpSpPr>
          <a:xfrm>
            <a:off x="7594206" y="2869656"/>
            <a:ext cx="801279" cy="1129003"/>
            <a:chOff x="7594206" y="3022056"/>
            <a:chExt cx="801279" cy="1129003"/>
          </a:xfrm>
        </p:grpSpPr>
        <p:sp>
          <p:nvSpPr>
            <p:cNvPr id="450" name="Google Shape;450;p3"/>
            <p:cNvSpPr/>
            <p:nvPr/>
          </p:nvSpPr>
          <p:spPr>
            <a:xfrm>
              <a:off x="7836470" y="3387126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994883" y="3349347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8139096" y="3280331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8103035" y="3319165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7674257" y="3851815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7594206" y="4015626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7996753" y="3851815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78391" y="4015626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733022" y="3303939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7720841" y="3313105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7983969" y="3220692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7808671" y="3607772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7994612" y="3579761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8116814" y="3471760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8172594" y="3534776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8158875" y="3491358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8059256" y="3460303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819163" y="3481951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676006" y="3563992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7741796" y="3509268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7643383" y="3456443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7983788" y="3058207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7813495" y="3036016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7950833" y="3022056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7728047" y="3070298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3"/>
          <p:cNvSpPr/>
          <p:nvPr/>
        </p:nvSpPr>
        <p:spPr>
          <a:xfrm flipH="1">
            <a:off x="6649850" y="3923125"/>
            <a:ext cx="2494150" cy="879250"/>
          </a:xfrm>
          <a:custGeom>
            <a:avLst/>
            <a:gdLst/>
            <a:ahLst/>
            <a:cxnLst/>
            <a:rect l="l" t="t" r="r" b="b"/>
            <a:pathLst>
              <a:path w="99766" h="35170" extrusionOk="0">
                <a:moveTo>
                  <a:pt x="46417" y="0"/>
                </a:moveTo>
                <a:cubicBezTo>
                  <a:pt x="44033" y="0"/>
                  <a:pt x="41619" y="320"/>
                  <a:pt x="39561" y="1490"/>
                </a:cubicBezTo>
                <a:cubicBezTo>
                  <a:pt x="38210" y="2258"/>
                  <a:pt x="37077" y="3356"/>
                  <a:pt x="35965" y="4442"/>
                </a:cubicBezTo>
                <a:cubicBezTo>
                  <a:pt x="33974" y="6383"/>
                  <a:pt x="32024" y="8336"/>
                  <a:pt x="31023" y="10929"/>
                </a:cubicBezTo>
                <a:cubicBezTo>
                  <a:pt x="29732" y="9982"/>
                  <a:pt x="28088" y="9695"/>
                  <a:pt x="26468" y="9695"/>
                </a:cubicBezTo>
                <a:cubicBezTo>
                  <a:pt x="26183" y="9695"/>
                  <a:pt x="25899" y="9704"/>
                  <a:pt x="25618" y="9720"/>
                </a:cubicBezTo>
                <a:cubicBezTo>
                  <a:pt x="24942" y="9758"/>
                  <a:pt x="24261" y="9832"/>
                  <a:pt x="23611" y="10030"/>
                </a:cubicBezTo>
                <a:cubicBezTo>
                  <a:pt x="21755" y="10598"/>
                  <a:pt x="20321" y="12224"/>
                  <a:pt x="19245" y="13839"/>
                </a:cubicBezTo>
                <a:cubicBezTo>
                  <a:pt x="17614" y="11833"/>
                  <a:pt x="15755" y="10013"/>
                  <a:pt x="13716" y="8423"/>
                </a:cubicBezTo>
                <a:cubicBezTo>
                  <a:pt x="12535" y="7502"/>
                  <a:pt x="11260" y="6643"/>
                  <a:pt x="9811" y="6266"/>
                </a:cubicBezTo>
                <a:cubicBezTo>
                  <a:pt x="9224" y="6114"/>
                  <a:pt x="8619" y="6045"/>
                  <a:pt x="8013" y="6045"/>
                </a:cubicBezTo>
                <a:cubicBezTo>
                  <a:pt x="7294" y="6045"/>
                  <a:pt x="6573" y="6142"/>
                  <a:pt x="5874" y="6311"/>
                </a:cubicBezTo>
                <a:cubicBezTo>
                  <a:pt x="3399" y="6909"/>
                  <a:pt x="986" y="8312"/>
                  <a:pt x="0" y="10658"/>
                </a:cubicBezTo>
                <a:lnTo>
                  <a:pt x="0" y="35169"/>
                </a:lnTo>
                <a:lnTo>
                  <a:pt x="99766" y="35169"/>
                </a:lnTo>
                <a:cubicBezTo>
                  <a:pt x="98499" y="32236"/>
                  <a:pt x="96595" y="23426"/>
                  <a:pt x="92043" y="23426"/>
                </a:cubicBezTo>
                <a:cubicBezTo>
                  <a:pt x="91746" y="23426"/>
                  <a:pt x="91438" y="23464"/>
                  <a:pt x="91118" y="23543"/>
                </a:cubicBezTo>
                <a:cubicBezTo>
                  <a:pt x="90912" y="23594"/>
                  <a:pt x="90699" y="23610"/>
                  <a:pt x="90483" y="23610"/>
                </a:cubicBezTo>
                <a:cubicBezTo>
                  <a:pt x="90097" y="23610"/>
                  <a:pt x="89701" y="23558"/>
                  <a:pt x="89318" y="23558"/>
                </a:cubicBezTo>
                <a:cubicBezTo>
                  <a:pt x="89279" y="23558"/>
                  <a:pt x="89239" y="23558"/>
                  <a:pt x="89200" y="23559"/>
                </a:cubicBezTo>
                <a:cubicBezTo>
                  <a:pt x="88480" y="22013"/>
                  <a:pt x="87416" y="20629"/>
                  <a:pt x="86107" y="19535"/>
                </a:cubicBezTo>
                <a:cubicBezTo>
                  <a:pt x="85314" y="18872"/>
                  <a:pt x="84418" y="18310"/>
                  <a:pt x="83421" y="18048"/>
                </a:cubicBezTo>
                <a:cubicBezTo>
                  <a:pt x="82922" y="17919"/>
                  <a:pt x="82409" y="17868"/>
                  <a:pt x="81893" y="17868"/>
                </a:cubicBezTo>
                <a:cubicBezTo>
                  <a:pt x="81429" y="17868"/>
                  <a:pt x="80963" y="17909"/>
                  <a:pt x="80503" y="17973"/>
                </a:cubicBezTo>
                <a:cubicBezTo>
                  <a:pt x="77268" y="18420"/>
                  <a:pt x="74320" y="20104"/>
                  <a:pt x="72040" y="22440"/>
                </a:cubicBezTo>
                <a:cubicBezTo>
                  <a:pt x="71035" y="20676"/>
                  <a:pt x="69893" y="18990"/>
                  <a:pt x="68628" y="17403"/>
                </a:cubicBezTo>
                <a:cubicBezTo>
                  <a:pt x="67746" y="16300"/>
                  <a:pt x="66695" y="15178"/>
                  <a:pt x="65304" y="14935"/>
                </a:cubicBezTo>
                <a:cubicBezTo>
                  <a:pt x="65061" y="14893"/>
                  <a:pt x="64815" y="14872"/>
                  <a:pt x="64570" y="14872"/>
                </a:cubicBezTo>
                <a:cubicBezTo>
                  <a:pt x="63377" y="14872"/>
                  <a:pt x="62195" y="15357"/>
                  <a:pt x="61271" y="16132"/>
                </a:cubicBezTo>
                <a:cubicBezTo>
                  <a:pt x="59630" y="13376"/>
                  <a:pt x="58142" y="10532"/>
                  <a:pt x="56816" y="7612"/>
                </a:cubicBezTo>
                <a:cubicBezTo>
                  <a:pt x="55644" y="5031"/>
                  <a:pt x="54410" y="2183"/>
                  <a:pt x="51884" y="898"/>
                </a:cubicBezTo>
                <a:cubicBezTo>
                  <a:pt x="50563" y="226"/>
                  <a:pt x="49047" y="79"/>
                  <a:pt x="47567" y="23"/>
                </a:cubicBezTo>
                <a:cubicBezTo>
                  <a:pt x="47186" y="9"/>
                  <a:pt x="46801" y="0"/>
                  <a:pt x="464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"/>
          <p:cNvSpPr/>
          <p:nvPr/>
        </p:nvSpPr>
        <p:spPr>
          <a:xfrm flipH="1">
            <a:off x="7426675" y="4393675"/>
            <a:ext cx="1717325" cy="408700"/>
          </a:xfrm>
          <a:custGeom>
            <a:avLst/>
            <a:gdLst/>
            <a:ahLst/>
            <a:cxnLst/>
            <a:rect l="l" t="t" r="r" b="b"/>
            <a:pathLst>
              <a:path w="68693" h="16348" extrusionOk="0">
                <a:moveTo>
                  <a:pt x="49485" y="1"/>
                </a:moveTo>
                <a:cubicBezTo>
                  <a:pt x="47318" y="1"/>
                  <a:pt x="45095" y="850"/>
                  <a:pt x="43445" y="2290"/>
                </a:cubicBezTo>
                <a:cubicBezTo>
                  <a:pt x="42024" y="3531"/>
                  <a:pt x="41047" y="5325"/>
                  <a:pt x="39564" y="6493"/>
                </a:cubicBezTo>
                <a:cubicBezTo>
                  <a:pt x="38947" y="5698"/>
                  <a:pt x="38034" y="5044"/>
                  <a:pt x="37033" y="5044"/>
                </a:cubicBezTo>
                <a:cubicBezTo>
                  <a:pt x="36999" y="5044"/>
                  <a:pt x="36964" y="5045"/>
                  <a:pt x="36930" y="5046"/>
                </a:cubicBezTo>
                <a:cubicBezTo>
                  <a:pt x="35889" y="5094"/>
                  <a:pt x="34893" y="6048"/>
                  <a:pt x="35156" y="7057"/>
                </a:cubicBezTo>
                <a:cubicBezTo>
                  <a:pt x="34461" y="6773"/>
                  <a:pt x="33706" y="6620"/>
                  <a:pt x="32955" y="6620"/>
                </a:cubicBezTo>
                <a:cubicBezTo>
                  <a:pt x="32193" y="6620"/>
                  <a:pt x="31437" y="6778"/>
                  <a:pt x="30755" y="7120"/>
                </a:cubicBezTo>
                <a:cubicBezTo>
                  <a:pt x="29403" y="7797"/>
                  <a:pt x="28490" y="9220"/>
                  <a:pt x="28534" y="10731"/>
                </a:cubicBezTo>
                <a:cubicBezTo>
                  <a:pt x="26972" y="8035"/>
                  <a:pt x="25028" y="5565"/>
                  <a:pt x="22776" y="3413"/>
                </a:cubicBezTo>
                <a:cubicBezTo>
                  <a:pt x="21556" y="2247"/>
                  <a:pt x="20091" y="1116"/>
                  <a:pt x="18408" y="1116"/>
                </a:cubicBezTo>
                <a:cubicBezTo>
                  <a:pt x="18388" y="1116"/>
                  <a:pt x="18369" y="1117"/>
                  <a:pt x="18349" y="1117"/>
                </a:cubicBezTo>
                <a:cubicBezTo>
                  <a:pt x="16829" y="1140"/>
                  <a:pt x="15480" y="2102"/>
                  <a:pt x="14424" y="3196"/>
                </a:cubicBezTo>
                <a:cubicBezTo>
                  <a:pt x="12710" y="4973"/>
                  <a:pt x="11582" y="7090"/>
                  <a:pt x="11000" y="9489"/>
                </a:cubicBezTo>
                <a:cubicBezTo>
                  <a:pt x="10450" y="8691"/>
                  <a:pt x="9899" y="7890"/>
                  <a:pt x="9347" y="7092"/>
                </a:cubicBezTo>
                <a:cubicBezTo>
                  <a:pt x="8603" y="6011"/>
                  <a:pt x="7672" y="4821"/>
                  <a:pt x="6362" y="4755"/>
                </a:cubicBezTo>
                <a:cubicBezTo>
                  <a:pt x="6324" y="4753"/>
                  <a:pt x="6285" y="4752"/>
                  <a:pt x="6246" y="4752"/>
                </a:cubicBezTo>
                <a:cubicBezTo>
                  <a:pt x="5087" y="4752"/>
                  <a:pt x="4112" y="5660"/>
                  <a:pt x="3387" y="6580"/>
                </a:cubicBezTo>
                <a:cubicBezTo>
                  <a:pt x="1268" y="9267"/>
                  <a:pt x="151" y="12929"/>
                  <a:pt x="0" y="16347"/>
                </a:cubicBezTo>
                <a:lnTo>
                  <a:pt x="68692" y="16347"/>
                </a:lnTo>
                <a:cubicBezTo>
                  <a:pt x="68639" y="15022"/>
                  <a:pt x="68029" y="13269"/>
                  <a:pt x="67468" y="12062"/>
                </a:cubicBezTo>
                <a:cubicBezTo>
                  <a:pt x="66695" y="10400"/>
                  <a:pt x="65073" y="9149"/>
                  <a:pt x="63262" y="8864"/>
                </a:cubicBezTo>
                <a:cubicBezTo>
                  <a:pt x="62981" y="8820"/>
                  <a:pt x="62693" y="8798"/>
                  <a:pt x="62404" y="8798"/>
                </a:cubicBezTo>
                <a:cubicBezTo>
                  <a:pt x="60831" y="8798"/>
                  <a:pt x="59202" y="9443"/>
                  <a:pt x="58208" y="10631"/>
                </a:cubicBezTo>
                <a:cubicBezTo>
                  <a:pt x="57465" y="7044"/>
                  <a:pt x="56473" y="3076"/>
                  <a:pt x="53390" y="1096"/>
                </a:cubicBezTo>
                <a:cubicBezTo>
                  <a:pt x="52219" y="344"/>
                  <a:pt x="50863" y="1"/>
                  <a:pt x="494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p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478" name="Google Shape;478;p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3"/>
          <p:cNvGrpSpPr/>
          <p:nvPr/>
        </p:nvGrpSpPr>
        <p:grpSpPr>
          <a:xfrm>
            <a:off x="3702100" y="4791725"/>
            <a:ext cx="117850" cy="112175"/>
            <a:chOff x="3549700" y="4639325"/>
            <a:chExt cx="117850" cy="112175"/>
          </a:xfrm>
        </p:grpSpPr>
        <p:sp>
          <p:nvSpPr>
            <p:cNvPr id="481" name="Google Shape;481;p3"/>
            <p:cNvSpPr/>
            <p:nvPr/>
          </p:nvSpPr>
          <p:spPr>
            <a:xfrm>
              <a:off x="3549700" y="4639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587950" y="4677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"/>
          <p:cNvGrpSpPr/>
          <p:nvPr/>
        </p:nvGrpSpPr>
        <p:grpSpPr>
          <a:xfrm>
            <a:off x="1141050" y="5031325"/>
            <a:ext cx="117850" cy="112175"/>
            <a:chOff x="1141050" y="5031325"/>
            <a:chExt cx="117850" cy="112175"/>
          </a:xfrm>
        </p:grpSpPr>
        <p:sp>
          <p:nvSpPr>
            <p:cNvPr id="484" name="Google Shape;484;p3"/>
            <p:cNvSpPr/>
            <p:nvPr/>
          </p:nvSpPr>
          <p:spPr>
            <a:xfrm>
              <a:off x="1141050" y="5031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179300" y="5069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"/>
          <p:cNvGrpSpPr/>
          <p:nvPr/>
        </p:nvGrpSpPr>
        <p:grpSpPr>
          <a:xfrm>
            <a:off x="6934225" y="4684700"/>
            <a:ext cx="117850" cy="112175"/>
            <a:chOff x="6477025" y="4227500"/>
            <a:chExt cx="117850" cy="112175"/>
          </a:xfrm>
        </p:grpSpPr>
        <p:sp>
          <p:nvSpPr>
            <p:cNvPr id="487" name="Google Shape;487;p3"/>
            <p:cNvSpPr/>
            <p:nvPr/>
          </p:nvSpPr>
          <p:spPr>
            <a:xfrm>
              <a:off x="6477025" y="4227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6515275" y="4265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"/>
          <p:cNvGrpSpPr/>
          <p:nvPr/>
        </p:nvGrpSpPr>
        <p:grpSpPr>
          <a:xfrm>
            <a:off x="8580775" y="4919150"/>
            <a:ext cx="117850" cy="112175"/>
            <a:chOff x="8275975" y="4614350"/>
            <a:chExt cx="117850" cy="112175"/>
          </a:xfrm>
        </p:grpSpPr>
        <p:sp>
          <p:nvSpPr>
            <p:cNvPr id="490" name="Google Shape;490;p3"/>
            <p:cNvSpPr/>
            <p:nvPr/>
          </p:nvSpPr>
          <p:spPr>
            <a:xfrm>
              <a:off x="8275975" y="46143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8314225" y="46526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"/>
          <p:cNvGrpSpPr/>
          <p:nvPr/>
        </p:nvGrpSpPr>
        <p:grpSpPr>
          <a:xfrm>
            <a:off x="1258897" y="3664800"/>
            <a:ext cx="1285648" cy="1197277"/>
            <a:chOff x="1258897" y="3817200"/>
            <a:chExt cx="1285648" cy="1197277"/>
          </a:xfrm>
        </p:grpSpPr>
        <p:sp>
          <p:nvSpPr>
            <p:cNvPr id="493" name="Google Shape;493;p3"/>
            <p:cNvSpPr/>
            <p:nvPr/>
          </p:nvSpPr>
          <p:spPr>
            <a:xfrm>
              <a:off x="1883053" y="4731261"/>
              <a:ext cx="489938" cy="257632"/>
            </a:xfrm>
            <a:custGeom>
              <a:avLst/>
              <a:gdLst/>
              <a:ahLst/>
              <a:cxnLst/>
              <a:rect l="l" t="t" r="r" b="b"/>
              <a:pathLst>
                <a:path w="16250" h="8545" extrusionOk="0">
                  <a:moveTo>
                    <a:pt x="16006" y="1"/>
                  </a:moveTo>
                  <a:cubicBezTo>
                    <a:pt x="15995" y="1"/>
                    <a:pt x="15983" y="1"/>
                    <a:pt x="15971" y="3"/>
                  </a:cubicBezTo>
                  <a:cubicBezTo>
                    <a:pt x="8854" y="966"/>
                    <a:pt x="4566" y="3705"/>
                    <a:pt x="2216" y="5825"/>
                  </a:cubicBezTo>
                  <a:cubicBezTo>
                    <a:pt x="902" y="7009"/>
                    <a:pt x="1" y="8260"/>
                    <a:pt x="23" y="8451"/>
                  </a:cubicBezTo>
                  <a:lnTo>
                    <a:pt x="290" y="8457"/>
                  </a:lnTo>
                  <a:lnTo>
                    <a:pt x="293" y="8457"/>
                  </a:lnTo>
                  <a:lnTo>
                    <a:pt x="459" y="8545"/>
                  </a:lnTo>
                  <a:cubicBezTo>
                    <a:pt x="466" y="8534"/>
                    <a:pt x="1051" y="7480"/>
                    <a:pt x="2515" y="6159"/>
                  </a:cubicBezTo>
                  <a:cubicBezTo>
                    <a:pt x="4817" y="4082"/>
                    <a:pt x="9030" y="1410"/>
                    <a:pt x="16028" y="463"/>
                  </a:cubicBezTo>
                  <a:cubicBezTo>
                    <a:pt x="16156" y="447"/>
                    <a:pt x="16250" y="329"/>
                    <a:pt x="16232" y="201"/>
                  </a:cubicBezTo>
                  <a:cubicBezTo>
                    <a:pt x="16215" y="83"/>
                    <a:pt x="16120" y="1"/>
                    <a:pt x="16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1894963" y="4736658"/>
              <a:ext cx="64883" cy="192025"/>
            </a:xfrm>
            <a:custGeom>
              <a:avLst/>
              <a:gdLst/>
              <a:ahLst/>
              <a:cxnLst/>
              <a:rect l="l" t="t" r="r" b="b"/>
              <a:pathLst>
                <a:path w="2152" h="6369" extrusionOk="0">
                  <a:moveTo>
                    <a:pt x="1889" y="0"/>
                  </a:moveTo>
                  <a:cubicBezTo>
                    <a:pt x="1836" y="0"/>
                    <a:pt x="1782" y="18"/>
                    <a:pt x="1738" y="55"/>
                  </a:cubicBezTo>
                  <a:cubicBezTo>
                    <a:pt x="1667" y="115"/>
                    <a:pt x="1" y="1561"/>
                    <a:pt x="1382" y="6200"/>
                  </a:cubicBezTo>
                  <a:cubicBezTo>
                    <a:pt x="1400" y="6260"/>
                    <a:pt x="1441" y="6308"/>
                    <a:pt x="1493" y="6338"/>
                  </a:cubicBezTo>
                  <a:cubicBezTo>
                    <a:pt x="1527" y="6358"/>
                    <a:pt x="1566" y="6368"/>
                    <a:pt x="1607" y="6368"/>
                  </a:cubicBezTo>
                  <a:cubicBezTo>
                    <a:pt x="1630" y="6368"/>
                    <a:pt x="1653" y="6365"/>
                    <a:pt x="1676" y="6358"/>
                  </a:cubicBezTo>
                  <a:cubicBezTo>
                    <a:pt x="1799" y="6322"/>
                    <a:pt x="1870" y="6191"/>
                    <a:pt x="1833" y="6066"/>
                  </a:cubicBezTo>
                  <a:cubicBezTo>
                    <a:pt x="554" y="1779"/>
                    <a:pt x="2015" y="438"/>
                    <a:pt x="2039" y="416"/>
                  </a:cubicBezTo>
                  <a:cubicBezTo>
                    <a:pt x="2139" y="332"/>
                    <a:pt x="2152" y="185"/>
                    <a:pt x="2068" y="86"/>
                  </a:cubicBezTo>
                  <a:cubicBezTo>
                    <a:pt x="2023" y="29"/>
                    <a:pt x="1957" y="0"/>
                    <a:pt x="1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945225" y="4704819"/>
              <a:ext cx="83033" cy="198900"/>
            </a:xfrm>
            <a:custGeom>
              <a:avLst/>
              <a:gdLst/>
              <a:ahLst/>
              <a:cxnLst/>
              <a:rect l="l" t="t" r="r" b="b"/>
              <a:pathLst>
                <a:path w="2754" h="6597" extrusionOk="0">
                  <a:moveTo>
                    <a:pt x="2493" y="0"/>
                  </a:moveTo>
                  <a:cubicBezTo>
                    <a:pt x="2426" y="0"/>
                    <a:pt x="2360" y="28"/>
                    <a:pt x="2314" y="81"/>
                  </a:cubicBezTo>
                  <a:cubicBezTo>
                    <a:pt x="2219" y="190"/>
                    <a:pt x="0" y="2793"/>
                    <a:pt x="560" y="6397"/>
                  </a:cubicBezTo>
                  <a:cubicBezTo>
                    <a:pt x="570" y="6470"/>
                    <a:pt x="617" y="6530"/>
                    <a:pt x="677" y="6566"/>
                  </a:cubicBezTo>
                  <a:cubicBezTo>
                    <a:pt x="711" y="6586"/>
                    <a:pt x="750" y="6597"/>
                    <a:pt x="790" y="6597"/>
                  </a:cubicBezTo>
                  <a:cubicBezTo>
                    <a:pt x="802" y="6597"/>
                    <a:pt x="815" y="6596"/>
                    <a:pt x="827" y="6594"/>
                  </a:cubicBezTo>
                  <a:cubicBezTo>
                    <a:pt x="956" y="6573"/>
                    <a:pt x="1044" y="6454"/>
                    <a:pt x="1024" y="6325"/>
                  </a:cubicBezTo>
                  <a:cubicBezTo>
                    <a:pt x="497" y="2945"/>
                    <a:pt x="2646" y="415"/>
                    <a:pt x="2668" y="390"/>
                  </a:cubicBezTo>
                  <a:cubicBezTo>
                    <a:pt x="2753" y="290"/>
                    <a:pt x="2742" y="142"/>
                    <a:pt x="2645" y="58"/>
                  </a:cubicBezTo>
                  <a:cubicBezTo>
                    <a:pt x="2601" y="19"/>
                    <a:pt x="254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1989095" y="4689020"/>
              <a:ext cx="112791" cy="195161"/>
            </a:xfrm>
            <a:custGeom>
              <a:avLst/>
              <a:gdLst/>
              <a:ahLst/>
              <a:cxnLst/>
              <a:rect l="l" t="t" r="r" b="b"/>
              <a:pathLst>
                <a:path w="3741" h="6473" extrusionOk="0">
                  <a:moveTo>
                    <a:pt x="3483" y="0"/>
                  </a:moveTo>
                  <a:cubicBezTo>
                    <a:pt x="3423" y="0"/>
                    <a:pt x="3363" y="23"/>
                    <a:pt x="3318" y="69"/>
                  </a:cubicBezTo>
                  <a:cubicBezTo>
                    <a:pt x="3182" y="205"/>
                    <a:pt x="0" y="3428"/>
                    <a:pt x="11" y="6238"/>
                  </a:cubicBezTo>
                  <a:cubicBezTo>
                    <a:pt x="14" y="6326"/>
                    <a:pt x="61" y="6401"/>
                    <a:pt x="133" y="6442"/>
                  </a:cubicBezTo>
                  <a:cubicBezTo>
                    <a:pt x="168" y="6463"/>
                    <a:pt x="206" y="6472"/>
                    <a:pt x="250" y="6473"/>
                  </a:cubicBezTo>
                  <a:cubicBezTo>
                    <a:pt x="378" y="6472"/>
                    <a:pt x="484" y="6367"/>
                    <a:pt x="484" y="6237"/>
                  </a:cubicBezTo>
                  <a:cubicBezTo>
                    <a:pt x="472" y="3623"/>
                    <a:pt x="3620" y="435"/>
                    <a:pt x="3651" y="401"/>
                  </a:cubicBezTo>
                  <a:cubicBezTo>
                    <a:pt x="3740" y="310"/>
                    <a:pt x="3740" y="160"/>
                    <a:pt x="3649" y="69"/>
                  </a:cubicBezTo>
                  <a:cubicBezTo>
                    <a:pt x="3603" y="23"/>
                    <a:pt x="3543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1916521" y="4933515"/>
              <a:ext cx="200980" cy="60029"/>
            </a:xfrm>
            <a:custGeom>
              <a:avLst/>
              <a:gdLst/>
              <a:ahLst/>
              <a:cxnLst/>
              <a:rect l="l" t="t" r="r" b="b"/>
              <a:pathLst>
                <a:path w="6666" h="1991" extrusionOk="0">
                  <a:moveTo>
                    <a:pt x="270" y="1"/>
                  </a:moveTo>
                  <a:cubicBezTo>
                    <a:pt x="193" y="1"/>
                    <a:pt x="118" y="37"/>
                    <a:pt x="73" y="105"/>
                  </a:cubicBezTo>
                  <a:cubicBezTo>
                    <a:pt x="1" y="214"/>
                    <a:pt x="32" y="359"/>
                    <a:pt x="140" y="430"/>
                  </a:cubicBezTo>
                  <a:cubicBezTo>
                    <a:pt x="359" y="574"/>
                    <a:pt x="575" y="706"/>
                    <a:pt x="788" y="825"/>
                  </a:cubicBezTo>
                  <a:cubicBezTo>
                    <a:pt x="2460" y="1765"/>
                    <a:pt x="3936" y="1990"/>
                    <a:pt x="4965" y="1990"/>
                  </a:cubicBezTo>
                  <a:cubicBezTo>
                    <a:pt x="5864" y="1990"/>
                    <a:pt x="6422" y="1819"/>
                    <a:pt x="6473" y="1801"/>
                  </a:cubicBezTo>
                  <a:cubicBezTo>
                    <a:pt x="6598" y="1762"/>
                    <a:pt x="6666" y="1630"/>
                    <a:pt x="6625" y="1506"/>
                  </a:cubicBezTo>
                  <a:cubicBezTo>
                    <a:pt x="6594" y="1406"/>
                    <a:pt x="6500" y="1343"/>
                    <a:pt x="6400" y="1343"/>
                  </a:cubicBezTo>
                  <a:cubicBezTo>
                    <a:pt x="6376" y="1343"/>
                    <a:pt x="6353" y="1346"/>
                    <a:pt x="6329" y="1354"/>
                  </a:cubicBezTo>
                  <a:cubicBezTo>
                    <a:pt x="6319" y="1358"/>
                    <a:pt x="5815" y="1511"/>
                    <a:pt x="4985" y="1511"/>
                  </a:cubicBezTo>
                  <a:cubicBezTo>
                    <a:pt x="3895" y="1511"/>
                    <a:pt x="2240" y="1247"/>
                    <a:pt x="399" y="38"/>
                  </a:cubicBezTo>
                  <a:cubicBezTo>
                    <a:pt x="359" y="13"/>
                    <a:pt x="31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1948994" y="4901977"/>
              <a:ext cx="209452" cy="47486"/>
            </a:xfrm>
            <a:custGeom>
              <a:avLst/>
              <a:gdLst/>
              <a:ahLst/>
              <a:cxnLst/>
              <a:rect l="l" t="t" r="r" b="b"/>
              <a:pathLst>
                <a:path w="6947" h="1575" extrusionOk="0">
                  <a:moveTo>
                    <a:pt x="263" y="0"/>
                  </a:moveTo>
                  <a:cubicBezTo>
                    <a:pt x="173" y="0"/>
                    <a:pt x="89" y="52"/>
                    <a:pt x="49" y="141"/>
                  </a:cubicBezTo>
                  <a:cubicBezTo>
                    <a:pt x="0" y="253"/>
                    <a:pt x="44" y="384"/>
                    <a:pt x="148" y="442"/>
                  </a:cubicBezTo>
                  <a:cubicBezTo>
                    <a:pt x="154" y="445"/>
                    <a:pt x="162" y="448"/>
                    <a:pt x="166" y="451"/>
                  </a:cubicBezTo>
                  <a:cubicBezTo>
                    <a:pt x="2103" y="1318"/>
                    <a:pt x="3621" y="1574"/>
                    <a:pt x="4720" y="1574"/>
                  </a:cubicBezTo>
                  <a:cubicBezTo>
                    <a:pt x="6046" y="1574"/>
                    <a:pt x="6761" y="1202"/>
                    <a:pt x="6865" y="1078"/>
                  </a:cubicBezTo>
                  <a:cubicBezTo>
                    <a:pt x="6947" y="980"/>
                    <a:pt x="6943" y="821"/>
                    <a:pt x="6844" y="739"/>
                  </a:cubicBezTo>
                  <a:cubicBezTo>
                    <a:pt x="6798" y="700"/>
                    <a:pt x="6742" y="680"/>
                    <a:pt x="6688" y="680"/>
                  </a:cubicBezTo>
                  <a:cubicBezTo>
                    <a:pt x="6626" y="680"/>
                    <a:pt x="6565" y="706"/>
                    <a:pt x="6521" y="759"/>
                  </a:cubicBezTo>
                  <a:cubicBezTo>
                    <a:pt x="6512" y="767"/>
                    <a:pt x="5926" y="1107"/>
                    <a:pt x="4711" y="1107"/>
                  </a:cubicBezTo>
                  <a:cubicBezTo>
                    <a:pt x="3703" y="1107"/>
                    <a:pt x="2262" y="873"/>
                    <a:pt x="360" y="21"/>
                  </a:cubicBezTo>
                  <a:cubicBezTo>
                    <a:pt x="328" y="7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978964" y="4868147"/>
              <a:ext cx="217743" cy="42692"/>
            </a:xfrm>
            <a:custGeom>
              <a:avLst/>
              <a:gdLst/>
              <a:ahLst/>
              <a:cxnLst/>
              <a:rect l="l" t="t" r="r" b="b"/>
              <a:pathLst>
                <a:path w="7222" h="1416" extrusionOk="0">
                  <a:moveTo>
                    <a:pt x="6958" y="0"/>
                  </a:moveTo>
                  <a:cubicBezTo>
                    <a:pt x="6928" y="0"/>
                    <a:pt x="6898" y="6"/>
                    <a:pt x="6869" y="18"/>
                  </a:cubicBezTo>
                  <a:cubicBezTo>
                    <a:pt x="6836" y="32"/>
                    <a:pt x="4532" y="947"/>
                    <a:pt x="2538" y="947"/>
                  </a:cubicBezTo>
                  <a:cubicBezTo>
                    <a:pt x="1717" y="947"/>
                    <a:pt x="949" y="792"/>
                    <a:pt x="413" y="356"/>
                  </a:cubicBezTo>
                  <a:cubicBezTo>
                    <a:pt x="370" y="321"/>
                    <a:pt x="317" y="304"/>
                    <a:pt x="265" y="304"/>
                  </a:cubicBezTo>
                  <a:cubicBezTo>
                    <a:pt x="197" y="304"/>
                    <a:pt x="128" y="333"/>
                    <a:pt x="82" y="391"/>
                  </a:cubicBezTo>
                  <a:cubicBezTo>
                    <a:pt x="0" y="489"/>
                    <a:pt x="15" y="639"/>
                    <a:pt x="116" y="721"/>
                  </a:cubicBezTo>
                  <a:cubicBezTo>
                    <a:pt x="226" y="812"/>
                    <a:pt x="347" y="893"/>
                    <a:pt x="472" y="964"/>
                  </a:cubicBezTo>
                  <a:cubicBezTo>
                    <a:pt x="1059" y="1294"/>
                    <a:pt x="1791" y="1416"/>
                    <a:pt x="2551" y="1416"/>
                  </a:cubicBezTo>
                  <a:cubicBezTo>
                    <a:pt x="4624" y="1416"/>
                    <a:pt x="6905" y="510"/>
                    <a:pt x="7043" y="454"/>
                  </a:cubicBezTo>
                  <a:cubicBezTo>
                    <a:pt x="7164" y="406"/>
                    <a:pt x="7222" y="269"/>
                    <a:pt x="7173" y="149"/>
                  </a:cubicBezTo>
                  <a:cubicBezTo>
                    <a:pt x="7138" y="56"/>
                    <a:pt x="7051" y="0"/>
                    <a:pt x="6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2028020" y="4683502"/>
              <a:ext cx="128680" cy="174056"/>
            </a:xfrm>
            <a:custGeom>
              <a:avLst/>
              <a:gdLst/>
              <a:ahLst/>
              <a:cxnLst/>
              <a:rect l="l" t="t" r="r" b="b"/>
              <a:pathLst>
                <a:path w="4268" h="5773" extrusionOk="0">
                  <a:moveTo>
                    <a:pt x="4006" y="1"/>
                  </a:moveTo>
                  <a:cubicBezTo>
                    <a:pt x="3979" y="1"/>
                    <a:pt x="3951" y="6"/>
                    <a:pt x="3924" y="16"/>
                  </a:cubicBezTo>
                  <a:cubicBezTo>
                    <a:pt x="3570" y="145"/>
                    <a:pt x="752" y="3107"/>
                    <a:pt x="32" y="5468"/>
                  </a:cubicBezTo>
                  <a:cubicBezTo>
                    <a:pt x="0" y="5577"/>
                    <a:pt x="49" y="5688"/>
                    <a:pt x="143" y="5743"/>
                  </a:cubicBezTo>
                  <a:cubicBezTo>
                    <a:pt x="157" y="5749"/>
                    <a:pt x="172" y="5754"/>
                    <a:pt x="188" y="5762"/>
                  </a:cubicBezTo>
                  <a:cubicBezTo>
                    <a:pt x="212" y="5769"/>
                    <a:pt x="236" y="5773"/>
                    <a:pt x="259" y="5773"/>
                  </a:cubicBezTo>
                  <a:cubicBezTo>
                    <a:pt x="359" y="5773"/>
                    <a:pt x="451" y="5707"/>
                    <a:pt x="482" y="5606"/>
                  </a:cubicBezTo>
                  <a:cubicBezTo>
                    <a:pt x="1141" y="3440"/>
                    <a:pt x="3771" y="659"/>
                    <a:pt x="4101" y="451"/>
                  </a:cubicBezTo>
                  <a:cubicBezTo>
                    <a:pt x="4211" y="399"/>
                    <a:pt x="4267" y="273"/>
                    <a:pt x="4225" y="156"/>
                  </a:cubicBezTo>
                  <a:cubicBezTo>
                    <a:pt x="4190" y="61"/>
                    <a:pt x="4101" y="1"/>
                    <a:pt x="4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2016592" y="4822498"/>
              <a:ext cx="229713" cy="48150"/>
            </a:xfrm>
            <a:custGeom>
              <a:avLst/>
              <a:gdLst/>
              <a:ahLst/>
              <a:cxnLst/>
              <a:rect l="l" t="t" r="r" b="b"/>
              <a:pathLst>
                <a:path w="7619" h="1597" extrusionOk="0">
                  <a:moveTo>
                    <a:pt x="7349" y="1"/>
                  </a:moveTo>
                  <a:cubicBezTo>
                    <a:pt x="7318" y="1"/>
                    <a:pt x="7286" y="7"/>
                    <a:pt x="7256" y="20"/>
                  </a:cubicBezTo>
                  <a:cubicBezTo>
                    <a:pt x="7224" y="33"/>
                    <a:pt x="4659" y="1124"/>
                    <a:pt x="2030" y="1124"/>
                  </a:cubicBezTo>
                  <a:cubicBezTo>
                    <a:pt x="1450" y="1124"/>
                    <a:pt x="867" y="1071"/>
                    <a:pt x="307" y="942"/>
                  </a:cubicBezTo>
                  <a:cubicBezTo>
                    <a:pt x="289" y="938"/>
                    <a:pt x="271" y="936"/>
                    <a:pt x="253" y="936"/>
                  </a:cubicBezTo>
                  <a:cubicBezTo>
                    <a:pt x="147" y="936"/>
                    <a:pt x="49" y="1008"/>
                    <a:pt x="24" y="1118"/>
                  </a:cubicBezTo>
                  <a:cubicBezTo>
                    <a:pt x="0" y="1222"/>
                    <a:pt x="50" y="1326"/>
                    <a:pt x="138" y="1376"/>
                  </a:cubicBezTo>
                  <a:cubicBezTo>
                    <a:pt x="156" y="1387"/>
                    <a:pt x="178" y="1396"/>
                    <a:pt x="203" y="1398"/>
                  </a:cubicBezTo>
                  <a:cubicBezTo>
                    <a:pt x="808" y="1539"/>
                    <a:pt x="1435" y="1596"/>
                    <a:pt x="2054" y="1596"/>
                  </a:cubicBezTo>
                  <a:cubicBezTo>
                    <a:pt x="4750" y="1596"/>
                    <a:pt x="7312" y="507"/>
                    <a:pt x="7443" y="451"/>
                  </a:cubicBezTo>
                  <a:cubicBezTo>
                    <a:pt x="7562" y="400"/>
                    <a:pt x="7618" y="262"/>
                    <a:pt x="7567" y="143"/>
                  </a:cubicBezTo>
                  <a:cubicBezTo>
                    <a:pt x="7528" y="54"/>
                    <a:pt x="7441" y="1"/>
                    <a:pt x="7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2164242" y="4771453"/>
              <a:ext cx="171131" cy="36270"/>
            </a:xfrm>
            <a:custGeom>
              <a:avLst/>
              <a:gdLst/>
              <a:ahLst/>
              <a:cxnLst/>
              <a:rect l="l" t="t" r="r" b="b"/>
              <a:pathLst>
                <a:path w="5676" h="1203" extrusionOk="0">
                  <a:moveTo>
                    <a:pt x="5406" y="0"/>
                  </a:moveTo>
                  <a:cubicBezTo>
                    <a:pt x="5368" y="0"/>
                    <a:pt x="5328" y="10"/>
                    <a:pt x="5292" y="30"/>
                  </a:cubicBezTo>
                  <a:cubicBezTo>
                    <a:pt x="5276" y="40"/>
                    <a:pt x="4014" y="727"/>
                    <a:pt x="2289" y="727"/>
                  </a:cubicBezTo>
                  <a:cubicBezTo>
                    <a:pt x="1682" y="727"/>
                    <a:pt x="1019" y="642"/>
                    <a:pt x="332" y="413"/>
                  </a:cubicBezTo>
                  <a:cubicBezTo>
                    <a:pt x="308" y="405"/>
                    <a:pt x="283" y="401"/>
                    <a:pt x="259" y="401"/>
                  </a:cubicBezTo>
                  <a:cubicBezTo>
                    <a:pt x="161" y="401"/>
                    <a:pt x="70" y="464"/>
                    <a:pt x="36" y="561"/>
                  </a:cubicBezTo>
                  <a:cubicBezTo>
                    <a:pt x="0" y="670"/>
                    <a:pt x="47" y="786"/>
                    <a:pt x="144" y="840"/>
                  </a:cubicBezTo>
                  <a:cubicBezTo>
                    <a:pt x="156" y="848"/>
                    <a:pt x="171" y="854"/>
                    <a:pt x="182" y="860"/>
                  </a:cubicBezTo>
                  <a:cubicBezTo>
                    <a:pt x="930" y="1109"/>
                    <a:pt x="1648" y="1202"/>
                    <a:pt x="2301" y="1202"/>
                  </a:cubicBezTo>
                  <a:cubicBezTo>
                    <a:pt x="4124" y="1202"/>
                    <a:pt x="5445" y="481"/>
                    <a:pt x="5520" y="441"/>
                  </a:cubicBezTo>
                  <a:cubicBezTo>
                    <a:pt x="5633" y="378"/>
                    <a:pt x="5676" y="235"/>
                    <a:pt x="5611" y="121"/>
                  </a:cubicBezTo>
                  <a:cubicBezTo>
                    <a:pt x="5569" y="44"/>
                    <a:pt x="5489" y="0"/>
                    <a:pt x="5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2185438" y="4688989"/>
              <a:ext cx="151715" cy="96299"/>
            </a:xfrm>
            <a:custGeom>
              <a:avLst/>
              <a:gdLst/>
              <a:ahLst/>
              <a:cxnLst/>
              <a:rect l="l" t="t" r="r" b="b"/>
              <a:pathLst>
                <a:path w="5032" h="3194" extrusionOk="0">
                  <a:moveTo>
                    <a:pt x="4775" y="1"/>
                  </a:moveTo>
                  <a:cubicBezTo>
                    <a:pt x="4758" y="1"/>
                    <a:pt x="4741" y="2"/>
                    <a:pt x="4724" y="6"/>
                  </a:cubicBezTo>
                  <a:cubicBezTo>
                    <a:pt x="4591" y="34"/>
                    <a:pt x="1406" y="717"/>
                    <a:pt x="70" y="2816"/>
                  </a:cubicBezTo>
                  <a:cubicBezTo>
                    <a:pt x="1" y="2926"/>
                    <a:pt x="17" y="3097"/>
                    <a:pt x="131" y="3161"/>
                  </a:cubicBezTo>
                  <a:lnTo>
                    <a:pt x="142" y="3167"/>
                  </a:lnTo>
                  <a:cubicBezTo>
                    <a:pt x="173" y="3185"/>
                    <a:pt x="208" y="3193"/>
                    <a:pt x="244" y="3193"/>
                  </a:cubicBezTo>
                  <a:cubicBezTo>
                    <a:pt x="330" y="3193"/>
                    <a:pt x="418" y="3145"/>
                    <a:pt x="466" y="3069"/>
                  </a:cubicBezTo>
                  <a:cubicBezTo>
                    <a:pt x="1695" y="1139"/>
                    <a:pt x="4793" y="467"/>
                    <a:pt x="4824" y="460"/>
                  </a:cubicBezTo>
                  <a:cubicBezTo>
                    <a:pt x="4951" y="433"/>
                    <a:pt x="5031" y="310"/>
                    <a:pt x="5006" y="184"/>
                  </a:cubicBezTo>
                  <a:cubicBezTo>
                    <a:pt x="4982" y="74"/>
                    <a:pt x="4884" y="1"/>
                    <a:pt x="4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2052170" y="4088651"/>
              <a:ext cx="249763" cy="494400"/>
            </a:xfrm>
            <a:custGeom>
              <a:avLst/>
              <a:gdLst/>
              <a:ahLst/>
              <a:cxnLst/>
              <a:rect l="l" t="t" r="r" b="b"/>
              <a:pathLst>
                <a:path w="8284" h="16398" extrusionOk="0">
                  <a:moveTo>
                    <a:pt x="8025" y="0"/>
                  </a:moveTo>
                  <a:cubicBezTo>
                    <a:pt x="7965" y="0"/>
                    <a:pt x="7906" y="23"/>
                    <a:pt x="7860" y="69"/>
                  </a:cubicBezTo>
                  <a:cubicBezTo>
                    <a:pt x="2745" y="5110"/>
                    <a:pt x="948" y="9873"/>
                    <a:pt x="340" y="12979"/>
                  </a:cubicBezTo>
                  <a:cubicBezTo>
                    <a:pt x="1" y="14716"/>
                    <a:pt x="8" y="16255"/>
                    <a:pt x="140" y="16397"/>
                  </a:cubicBezTo>
                  <a:lnTo>
                    <a:pt x="311" y="16240"/>
                  </a:lnTo>
                  <a:lnTo>
                    <a:pt x="311" y="16239"/>
                  </a:lnTo>
                  <a:lnTo>
                    <a:pt x="543" y="16209"/>
                  </a:lnTo>
                  <a:cubicBezTo>
                    <a:pt x="540" y="16196"/>
                    <a:pt x="421" y="15004"/>
                    <a:pt x="800" y="13067"/>
                  </a:cubicBezTo>
                  <a:cubicBezTo>
                    <a:pt x="1394" y="10026"/>
                    <a:pt x="3158" y="5359"/>
                    <a:pt x="8189" y="402"/>
                  </a:cubicBezTo>
                  <a:cubicBezTo>
                    <a:pt x="8283" y="311"/>
                    <a:pt x="8284" y="161"/>
                    <a:pt x="8193" y="70"/>
                  </a:cubicBezTo>
                  <a:cubicBezTo>
                    <a:pt x="8146" y="24"/>
                    <a:pt x="8086" y="0"/>
                    <a:pt x="8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1945255" y="4341196"/>
              <a:ext cx="129524" cy="161453"/>
            </a:xfrm>
            <a:custGeom>
              <a:avLst/>
              <a:gdLst/>
              <a:ahLst/>
              <a:cxnLst/>
              <a:rect l="l" t="t" r="r" b="b"/>
              <a:pathLst>
                <a:path w="4296" h="5355" extrusionOk="0">
                  <a:moveTo>
                    <a:pt x="716" y="0"/>
                  </a:moveTo>
                  <a:cubicBezTo>
                    <a:pt x="609" y="0"/>
                    <a:pt x="512" y="73"/>
                    <a:pt x="487" y="182"/>
                  </a:cubicBezTo>
                  <a:cubicBezTo>
                    <a:pt x="465" y="271"/>
                    <a:pt x="1" y="2430"/>
                    <a:pt x="3890" y="5309"/>
                  </a:cubicBezTo>
                  <a:cubicBezTo>
                    <a:pt x="3933" y="5340"/>
                    <a:pt x="3982" y="5355"/>
                    <a:pt x="4031" y="5355"/>
                  </a:cubicBezTo>
                  <a:cubicBezTo>
                    <a:pt x="4041" y="5355"/>
                    <a:pt x="4051" y="5354"/>
                    <a:pt x="4061" y="5353"/>
                  </a:cubicBezTo>
                  <a:cubicBezTo>
                    <a:pt x="4122" y="5344"/>
                    <a:pt x="4180" y="5313"/>
                    <a:pt x="4218" y="5259"/>
                  </a:cubicBezTo>
                  <a:cubicBezTo>
                    <a:pt x="4296" y="5155"/>
                    <a:pt x="4274" y="5008"/>
                    <a:pt x="4171" y="4932"/>
                  </a:cubicBezTo>
                  <a:cubicBezTo>
                    <a:pt x="575" y="2268"/>
                    <a:pt x="939" y="318"/>
                    <a:pt x="946" y="287"/>
                  </a:cubicBezTo>
                  <a:cubicBezTo>
                    <a:pt x="973" y="162"/>
                    <a:pt x="896" y="36"/>
                    <a:pt x="772" y="7"/>
                  </a:cubicBezTo>
                  <a:cubicBezTo>
                    <a:pt x="753" y="2"/>
                    <a:pt x="73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1988703" y="4274683"/>
              <a:ext cx="91445" cy="192658"/>
            </a:xfrm>
            <a:custGeom>
              <a:avLst/>
              <a:gdLst/>
              <a:ahLst/>
              <a:cxnLst/>
              <a:rect l="l" t="t" r="r" b="b"/>
              <a:pathLst>
                <a:path w="3033" h="6390" extrusionOk="0">
                  <a:moveTo>
                    <a:pt x="453" y="0"/>
                  </a:moveTo>
                  <a:cubicBezTo>
                    <a:pt x="332" y="0"/>
                    <a:pt x="232" y="95"/>
                    <a:pt x="222" y="217"/>
                  </a:cubicBezTo>
                  <a:cubicBezTo>
                    <a:pt x="213" y="361"/>
                    <a:pt x="0" y="3777"/>
                    <a:pt x="2611" y="6323"/>
                  </a:cubicBezTo>
                  <a:cubicBezTo>
                    <a:pt x="2656" y="6367"/>
                    <a:pt x="2716" y="6389"/>
                    <a:pt x="2775" y="6389"/>
                  </a:cubicBezTo>
                  <a:cubicBezTo>
                    <a:pt x="2785" y="6389"/>
                    <a:pt x="2795" y="6389"/>
                    <a:pt x="2805" y="6387"/>
                  </a:cubicBezTo>
                  <a:cubicBezTo>
                    <a:pt x="2855" y="6380"/>
                    <a:pt x="2905" y="6355"/>
                    <a:pt x="2943" y="6321"/>
                  </a:cubicBezTo>
                  <a:cubicBezTo>
                    <a:pt x="3032" y="6229"/>
                    <a:pt x="3032" y="6080"/>
                    <a:pt x="2938" y="5988"/>
                  </a:cubicBezTo>
                  <a:cubicBezTo>
                    <a:pt x="489" y="3599"/>
                    <a:pt x="690" y="286"/>
                    <a:pt x="692" y="253"/>
                  </a:cubicBezTo>
                  <a:cubicBezTo>
                    <a:pt x="702" y="122"/>
                    <a:pt x="602" y="10"/>
                    <a:pt x="475" y="1"/>
                  </a:cubicBezTo>
                  <a:cubicBezTo>
                    <a:pt x="467" y="1"/>
                    <a:pt x="460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2025788" y="4217607"/>
              <a:ext cx="64792" cy="217562"/>
            </a:xfrm>
            <a:custGeom>
              <a:avLst/>
              <a:gdLst/>
              <a:ahLst/>
              <a:cxnLst/>
              <a:rect l="l" t="t" r="r" b="b"/>
              <a:pathLst>
                <a:path w="2149" h="7216" extrusionOk="0">
                  <a:moveTo>
                    <a:pt x="873" y="1"/>
                  </a:moveTo>
                  <a:cubicBezTo>
                    <a:pt x="757" y="1"/>
                    <a:pt x="656" y="86"/>
                    <a:pt x="639" y="203"/>
                  </a:cubicBezTo>
                  <a:cubicBezTo>
                    <a:pt x="612" y="392"/>
                    <a:pt x="1" y="4878"/>
                    <a:pt x="1697" y="7122"/>
                  </a:cubicBezTo>
                  <a:cubicBezTo>
                    <a:pt x="1743" y="7182"/>
                    <a:pt x="1812" y="7215"/>
                    <a:pt x="1882" y="7215"/>
                  </a:cubicBezTo>
                  <a:cubicBezTo>
                    <a:pt x="1893" y="7215"/>
                    <a:pt x="1903" y="7214"/>
                    <a:pt x="1914" y="7213"/>
                  </a:cubicBezTo>
                  <a:cubicBezTo>
                    <a:pt x="1954" y="7208"/>
                    <a:pt x="1992" y="7194"/>
                    <a:pt x="2027" y="7167"/>
                  </a:cubicBezTo>
                  <a:cubicBezTo>
                    <a:pt x="2130" y="7091"/>
                    <a:pt x="2149" y="6941"/>
                    <a:pt x="2073" y="6838"/>
                  </a:cubicBezTo>
                  <a:cubicBezTo>
                    <a:pt x="496" y="4753"/>
                    <a:pt x="1099" y="313"/>
                    <a:pt x="1105" y="269"/>
                  </a:cubicBezTo>
                  <a:cubicBezTo>
                    <a:pt x="1124" y="141"/>
                    <a:pt x="1033" y="22"/>
                    <a:pt x="905" y="3"/>
                  </a:cubicBezTo>
                  <a:cubicBezTo>
                    <a:pt x="894" y="2"/>
                    <a:pt x="883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2062331" y="4370564"/>
              <a:ext cx="182317" cy="114057"/>
            </a:xfrm>
            <a:custGeom>
              <a:avLst/>
              <a:gdLst/>
              <a:ahLst/>
              <a:cxnLst/>
              <a:rect l="l" t="t" r="r" b="b"/>
              <a:pathLst>
                <a:path w="6047" h="3783" extrusionOk="0">
                  <a:moveTo>
                    <a:pt x="5807" y="0"/>
                  </a:moveTo>
                  <a:cubicBezTo>
                    <a:pt x="5683" y="0"/>
                    <a:pt x="5583" y="85"/>
                    <a:pt x="5576" y="209"/>
                  </a:cubicBezTo>
                  <a:cubicBezTo>
                    <a:pt x="5573" y="230"/>
                    <a:pt x="4692" y="2301"/>
                    <a:pt x="206" y="3317"/>
                  </a:cubicBezTo>
                  <a:cubicBezTo>
                    <a:pt x="78" y="3347"/>
                    <a:pt x="0" y="3472"/>
                    <a:pt x="30" y="3598"/>
                  </a:cubicBezTo>
                  <a:cubicBezTo>
                    <a:pt x="52" y="3707"/>
                    <a:pt x="150" y="3782"/>
                    <a:pt x="257" y="3782"/>
                  </a:cubicBezTo>
                  <a:cubicBezTo>
                    <a:pt x="267" y="3782"/>
                    <a:pt x="278" y="3781"/>
                    <a:pt x="288" y="3780"/>
                  </a:cubicBezTo>
                  <a:cubicBezTo>
                    <a:pt x="295" y="3780"/>
                    <a:pt x="303" y="3777"/>
                    <a:pt x="309" y="3776"/>
                  </a:cubicBezTo>
                  <a:cubicBezTo>
                    <a:pt x="4871" y="2742"/>
                    <a:pt x="6025" y="553"/>
                    <a:pt x="6043" y="259"/>
                  </a:cubicBezTo>
                  <a:cubicBezTo>
                    <a:pt x="6047" y="131"/>
                    <a:pt x="5950" y="8"/>
                    <a:pt x="5822" y="0"/>
                  </a:cubicBezTo>
                  <a:cubicBezTo>
                    <a:pt x="5817" y="0"/>
                    <a:pt x="5812" y="0"/>
                    <a:pt x="5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2071919" y="4304261"/>
              <a:ext cx="171312" cy="142610"/>
            </a:xfrm>
            <a:custGeom>
              <a:avLst/>
              <a:gdLst/>
              <a:ahLst/>
              <a:cxnLst/>
              <a:rect l="l" t="t" r="r" b="b"/>
              <a:pathLst>
                <a:path w="5682" h="4730" extrusionOk="0">
                  <a:moveTo>
                    <a:pt x="5412" y="1"/>
                  </a:moveTo>
                  <a:cubicBezTo>
                    <a:pt x="5332" y="1"/>
                    <a:pt x="5255" y="41"/>
                    <a:pt x="5212" y="114"/>
                  </a:cubicBezTo>
                  <a:cubicBezTo>
                    <a:pt x="5186" y="156"/>
                    <a:pt x="2677" y="4260"/>
                    <a:pt x="329" y="4260"/>
                  </a:cubicBezTo>
                  <a:cubicBezTo>
                    <a:pt x="303" y="4260"/>
                    <a:pt x="277" y="4259"/>
                    <a:pt x="250" y="4258"/>
                  </a:cubicBezTo>
                  <a:cubicBezTo>
                    <a:pt x="248" y="4258"/>
                    <a:pt x="247" y="4258"/>
                    <a:pt x="245" y="4258"/>
                  </a:cubicBezTo>
                  <a:cubicBezTo>
                    <a:pt x="117" y="4258"/>
                    <a:pt x="12" y="4355"/>
                    <a:pt x="7" y="4484"/>
                  </a:cubicBezTo>
                  <a:cubicBezTo>
                    <a:pt x="1" y="4613"/>
                    <a:pt x="102" y="4724"/>
                    <a:pt x="233" y="4728"/>
                  </a:cubicBezTo>
                  <a:cubicBezTo>
                    <a:pt x="266" y="4729"/>
                    <a:pt x="298" y="4730"/>
                    <a:pt x="331" y="4730"/>
                  </a:cubicBezTo>
                  <a:cubicBezTo>
                    <a:pt x="442" y="4730"/>
                    <a:pt x="553" y="4722"/>
                    <a:pt x="663" y="4709"/>
                  </a:cubicBezTo>
                  <a:cubicBezTo>
                    <a:pt x="3155" y="4379"/>
                    <a:pt x="5509" y="531"/>
                    <a:pt x="5613" y="358"/>
                  </a:cubicBezTo>
                  <a:cubicBezTo>
                    <a:pt x="5682" y="247"/>
                    <a:pt x="5645" y="103"/>
                    <a:pt x="5535" y="35"/>
                  </a:cubicBezTo>
                  <a:cubicBezTo>
                    <a:pt x="5496" y="12"/>
                    <a:pt x="5454" y="1"/>
                    <a:pt x="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2065919" y="4180431"/>
              <a:ext cx="39979" cy="209904"/>
            </a:xfrm>
            <a:custGeom>
              <a:avLst/>
              <a:gdLst/>
              <a:ahLst/>
              <a:cxnLst/>
              <a:rect l="l" t="t" r="r" b="b"/>
              <a:pathLst>
                <a:path w="1326" h="6962" extrusionOk="0">
                  <a:moveTo>
                    <a:pt x="880" y="1"/>
                  </a:moveTo>
                  <a:cubicBezTo>
                    <a:pt x="803" y="1"/>
                    <a:pt x="727" y="38"/>
                    <a:pt x="683" y="107"/>
                  </a:cubicBezTo>
                  <a:cubicBezTo>
                    <a:pt x="477" y="426"/>
                    <a:pt x="0" y="4483"/>
                    <a:pt x="843" y="6806"/>
                  </a:cubicBezTo>
                  <a:cubicBezTo>
                    <a:pt x="877" y="6901"/>
                    <a:pt x="967" y="6962"/>
                    <a:pt x="1063" y="6962"/>
                  </a:cubicBezTo>
                  <a:cubicBezTo>
                    <a:pt x="1073" y="6962"/>
                    <a:pt x="1084" y="6961"/>
                    <a:pt x="1094" y="6960"/>
                  </a:cubicBezTo>
                  <a:cubicBezTo>
                    <a:pt x="1110" y="6955"/>
                    <a:pt x="1126" y="6953"/>
                    <a:pt x="1141" y="6945"/>
                  </a:cubicBezTo>
                  <a:cubicBezTo>
                    <a:pt x="1264" y="6901"/>
                    <a:pt x="1326" y="6768"/>
                    <a:pt x="1283" y="6644"/>
                  </a:cubicBezTo>
                  <a:cubicBezTo>
                    <a:pt x="510" y="4517"/>
                    <a:pt x="946" y="713"/>
                    <a:pt x="1085" y="348"/>
                  </a:cubicBezTo>
                  <a:cubicBezTo>
                    <a:pt x="1145" y="242"/>
                    <a:pt x="1112" y="106"/>
                    <a:pt x="1007" y="38"/>
                  </a:cubicBezTo>
                  <a:cubicBezTo>
                    <a:pt x="968" y="13"/>
                    <a:pt x="924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085035" y="4238110"/>
              <a:ext cx="170378" cy="165071"/>
            </a:xfrm>
            <a:custGeom>
              <a:avLst/>
              <a:gdLst/>
              <a:ahLst/>
              <a:cxnLst/>
              <a:rect l="l" t="t" r="r" b="b"/>
              <a:pathLst>
                <a:path w="5651" h="5475" extrusionOk="0">
                  <a:moveTo>
                    <a:pt x="5382" y="0"/>
                  </a:moveTo>
                  <a:cubicBezTo>
                    <a:pt x="5300" y="0"/>
                    <a:pt x="5222" y="43"/>
                    <a:pt x="5179" y="119"/>
                  </a:cubicBezTo>
                  <a:cubicBezTo>
                    <a:pt x="5159" y="153"/>
                    <a:pt x="3081" y="3740"/>
                    <a:pt x="174" y="5025"/>
                  </a:cubicBezTo>
                  <a:cubicBezTo>
                    <a:pt x="56" y="5078"/>
                    <a:pt x="0" y="5216"/>
                    <a:pt x="55" y="5335"/>
                  </a:cubicBezTo>
                  <a:cubicBezTo>
                    <a:pt x="94" y="5422"/>
                    <a:pt x="179" y="5475"/>
                    <a:pt x="270" y="5475"/>
                  </a:cubicBezTo>
                  <a:cubicBezTo>
                    <a:pt x="280" y="5475"/>
                    <a:pt x="290" y="5474"/>
                    <a:pt x="300" y="5473"/>
                  </a:cubicBezTo>
                  <a:cubicBezTo>
                    <a:pt x="322" y="5471"/>
                    <a:pt x="343" y="5465"/>
                    <a:pt x="363" y="5457"/>
                  </a:cubicBezTo>
                  <a:cubicBezTo>
                    <a:pt x="3410" y="4110"/>
                    <a:pt x="5498" y="505"/>
                    <a:pt x="5586" y="354"/>
                  </a:cubicBezTo>
                  <a:cubicBezTo>
                    <a:pt x="5651" y="239"/>
                    <a:pt x="5613" y="97"/>
                    <a:pt x="5499" y="32"/>
                  </a:cubicBezTo>
                  <a:cubicBezTo>
                    <a:pt x="5462" y="11"/>
                    <a:pt x="5422" y="0"/>
                    <a:pt x="5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091095" y="4131375"/>
              <a:ext cx="70641" cy="190337"/>
            </a:xfrm>
            <a:custGeom>
              <a:avLst/>
              <a:gdLst/>
              <a:ahLst/>
              <a:cxnLst/>
              <a:rect l="l" t="t" r="r" b="b"/>
              <a:pathLst>
                <a:path w="2343" h="6313" extrusionOk="0">
                  <a:moveTo>
                    <a:pt x="2073" y="0"/>
                  </a:moveTo>
                  <a:cubicBezTo>
                    <a:pt x="1995" y="0"/>
                    <a:pt x="1919" y="39"/>
                    <a:pt x="1876" y="110"/>
                  </a:cubicBezTo>
                  <a:cubicBezTo>
                    <a:pt x="1799" y="233"/>
                    <a:pt x="1" y="3157"/>
                    <a:pt x="1033" y="6155"/>
                  </a:cubicBezTo>
                  <a:cubicBezTo>
                    <a:pt x="1069" y="6251"/>
                    <a:pt x="1159" y="6313"/>
                    <a:pt x="1256" y="6313"/>
                  </a:cubicBezTo>
                  <a:cubicBezTo>
                    <a:pt x="1266" y="6313"/>
                    <a:pt x="1277" y="6312"/>
                    <a:pt x="1287" y="6311"/>
                  </a:cubicBezTo>
                  <a:cubicBezTo>
                    <a:pt x="1303" y="6309"/>
                    <a:pt x="1318" y="6305"/>
                    <a:pt x="1332" y="6299"/>
                  </a:cubicBezTo>
                  <a:cubicBezTo>
                    <a:pt x="1456" y="6257"/>
                    <a:pt x="1520" y="6123"/>
                    <a:pt x="1478" y="6000"/>
                  </a:cubicBezTo>
                  <a:cubicBezTo>
                    <a:pt x="519" y="3220"/>
                    <a:pt x="2256" y="388"/>
                    <a:pt x="2274" y="360"/>
                  </a:cubicBezTo>
                  <a:cubicBezTo>
                    <a:pt x="2343" y="249"/>
                    <a:pt x="2309" y="107"/>
                    <a:pt x="2199" y="37"/>
                  </a:cubicBezTo>
                  <a:cubicBezTo>
                    <a:pt x="2160" y="12"/>
                    <a:pt x="2116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163126" y="4143646"/>
              <a:ext cx="132992" cy="117072"/>
            </a:xfrm>
            <a:custGeom>
              <a:avLst/>
              <a:gdLst/>
              <a:ahLst/>
              <a:cxnLst/>
              <a:rect l="l" t="t" r="r" b="b"/>
              <a:pathLst>
                <a:path w="4411" h="3883" extrusionOk="0">
                  <a:moveTo>
                    <a:pt x="4143" y="1"/>
                  </a:moveTo>
                  <a:cubicBezTo>
                    <a:pt x="4053" y="1"/>
                    <a:pt x="3966" y="51"/>
                    <a:pt x="3927" y="141"/>
                  </a:cubicBezTo>
                  <a:cubicBezTo>
                    <a:pt x="3915" y="164"/>
                    <a:pt x="2829" y="2544"/>
                    <a:pt x="190" y="3424"/>
                  </a:cubicBezTo>
                  <a:cubicBezTo>
                    <a:pt x="67" y="3465"/>
                    <a:pt x="1" y="3599"/>
                    <a:pt x="42" y="3722"/>
                  </a:cubicBezTo>
                  <a:cubicBezTo>
                    <a:pt x="72" y="3821"/>
                    <a:pt x="164" y="3883"/>
                    <a:pt x="263" y="3883"/>
                  </a:cubicBezTo>
                  <a:cubicBezTo>
                    <a:pt x="273" y="3883"/>
                    <a:pt x="284" y="3882"/>
                    <a:pt x="294" y="3880"/>
                  </a:cubicBezTo>
                  <a:cubicBezTo>
                    <a:pt x="309" y="3879"/>
                    <a:pt x="324" y="3876"/>
                    <a:pt x="338" y="3870"/>
                  </a:cubicBezTo>
                  <a:cubicBezTo>
                    <a:pt x="3172" y="2926"/>
                    <a:pt x="4309" y="436"/>
                    <a:pt x="4356" y="331"/>
                  </a:cubicBezTo>
                  <a:cubicBezTo>
                    <a:pt x="4410" y="213"/>
                    <a:pt x="4356" y="74"/>
                    <a:pt x="4237" y="20"/>
                  </a:cubicBezTo>
                  <a:cubicBezTo>
                    <a:pt x="4206" y="7"/>
                    <a:pt x="4174" y="1"/>
                    <a:pt x="4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167679" y="4076500"/>
              <a:ext cx="80380" cy="161755"/>
            </a:xfrm>
            <a:custGeom>
              <a:avLst/>
              <a:gdLst/>
              <a:ahLst/>
              <a:cxnLst/>
              <a:rect l="l" t="t" r="r" b="b"/>
              <a:pathLst>
                <a:path w="2666" h="5365" extrusionOk="0">
                  <a:moveTo>
                    <a:pt x="2410" y="1"/>
                  </a:moveTo>
                  <a:cubicBezTo>
                    <a:pt x="2343" y="1"/>
                    <a:pt x="2277" y="30"/>
                    <a:pt x="2228" y="84"/>
                  </a:cubicBezTo>
                  <a:cubicBezTo>
                    <a:pt x="2137" y="184"/>
                    <a:pt x="1" y="2642"/>
                    <a:pt x="192" y="5124"/>
                  </a:cubicBezTo>
                  <a:cubicBezTo>
                    <a:pt x="200" y="5245"/>
                    <a:pt x="305" y="5364"/>
                    <a:pt x="424" y="5364"/>
                  </a:cubicBezTo>
                  <a:cubicBezTo>
                    <a:pt x="431" y="5364"/>
                    <a:pt x="438" y="5364"/>
                    <a:pt x="446" y="5363"/>
                  </a:cubicBezTo>
                  <a:cubicBezTo>
                    <a:pt x="450" y="5363"/>
                    <a:pt x="456" y="5362"/>
                    <a:pt x="459" y="5362"/>
                  </a:cubicBezTo>
                  <a:cubicBezTo>
                    <a:pt x="582" y="5344"/>
                    <a:pt x="669" y="5212"/>
                    <a:pt x="659" y="5090"/>
                  </a:cubicBezTo>
                  <a:cubicBezTo>
                    <a:pt x="485" y="2810"/>
                    <a:pt x="2559" y="410"/>
                    <a:pt x="2579" y="387"/>
                  </a:cubicBezTo>
                  <a:cubicBezTo>
                    <a:pt x="2666" y="290"/>
                    <a:pt x="2656" y="144"/>
                    <a:pt x="2559" y="58"/>
                  </a:cubicBezTo>
                  <a:cubicBezTo>
                    <a:pt x="2516" y="19"/>
                    <a:pt x="2463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1836651" y="4167164"/>
              <a:ext cx="80139" cy="64732"/>
            </a:xfrm>
            <a:custGeom>
              <a:avLst/>
              <a:gdLst/>
              <a:ahLst/>
              <a:cxnLst/>
              <a:rect l="l" t="t" r="r" b="b"/>
              <a:pathLst>
                <a:path w="2658" h="2147" extrusionOk="0">
                  <a:moveTo>
                    <a:pt x="2114" y="0"/>
                  </a:moveTo>
                  <a:cubicBezTo>
                    <a:pt x="2110" y="0"/>
                    <a:pt x="2106" y="1"/>
                    <a:pt x="2102" y="1"/>
                  </a:cubicBezTo>
                  <a:cubicBezTo>
                    <a:pt x="1803" y="19"/>
                    <a:pt x="1718" y="492"/>
                    <a:pt x="1704" y="932"/>
                  </a:cubicBezTo>
                  <a:lnTo>
                    <a:pt x="1704" y="932"/>
                  </a:lnTo>
                  <a:cubicBezTo>
                    <a:pt x="1665" y="541"/>
                    <a:pt x="1578" y="123"/>
                    <a:pt x="1386" y="20"/>
                  </a:cubicBezTo>
                  <a:cubicBezTo>
                    <a:pt x="1363" y="8"/>
                    <a:pt x="1343" y="2"/>
                    <a:pt x="1325" y="2"/>
                  </a:cubicBezTo>
                  <a:cubicBezTo>
                    <a:pt x="1028" y="2"/>
                    <a:pt x="1252" y="1488"/>
                    <a:pt x="1252" y="1488"/>
                  </a:cubicBezTo>
                  <a:cubicBezTo>
                    <a:pt x="1252" y="1488"/>
                    <a:pt x="883" y="275"/>
                    <a:pt x="504" y="275"/>
                  </a:cubicBezTo>
                  <a:cubicBezTo>
                    <a:pt x="473" y="275"/>
                    <a:pt x="441" y="283"/>
                    <a:pt x="411" y="300"/>
                  </a:cubicBezTo>
                  <a:cubicBezTo>
                    <a:pt x="1" y="531"/>
                    <a:pt x="1051" y="1836"/>
                    <a:pt x="1051" y="1836"/>
                  </a:cubicBezTo>
                  <a:cubicBezTo>
                    <a:pt x="1377" y="2114"/>
                    <a:pt x="1823" y="2146"/>
                    <a:pt x="2012" y="2146"/>
                  </a:cubicBezTo>
                  <a:cubicBezTo>
                    <a:pt x="2069" y="2146"/>
                    <a:pt x="2102" y="2143"/>
                    <a:pt x="2102" y="2143"/>
                  </a:cubicBezTo>
                  <a:cubicBezTo>
                    <a:pt x="2102" y="2143"/>
                    <a:pt x="265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1831314" y="4197557"/>
              <a:ext cx="116861" cy="154217"/>
            </a:xfrm>
            <a:custGeom>
              <a:avLst/>
              <a:gdLst/>
              <a:ahLst/>
              <a:cxnLst/>
              <a:rect l="l" t="t" r="r" b="b"/>
              <a:pathLst>
                <a:path w="3876" h="5115" extrusionOk="0">
                  <a:moveTo>
                    <a:pt x="2377" y="0"/>
                  </a:moveTo>
                  <a:cubicBezTo>
                    <a:pt x="2315" y="0"/>
                    <a:pt x="2252" y="13"/>
                    <a:pt x="2187" y="43"/>
                  </a:cubicBezTo>
                  <a:cubicBezTo>
                    <a:pt x="1749" y="241"/>
                    <a:pt x="1602" y="516"/>
                    <a:pt x="1183" y="516"/>
                  </a:cubicBezTo>
                  <a:cubicBezTo>
                    <a:pt x="1155" y="516"/>
                    <a:pt x="1126" y="515"/>
                    <a:pt x="1096" y="513"/>
                  </a:cubicBezTo>
                  <a:cubicBezTo>
                    <a:pt x="892" y="495"/>
                    <a:pt x="676" y="422"/>
                    <a:pt x="492" y="422"/>
                  </a:cubicBezTo>
                  <a:cubicBezTo>
                    <a:pt x="237" y="422"/>
                    <a:pt x="43" y="563"/>
                    <a:pt x="28" y="1187"/>
                  </a:cubicBezTo>
                  <a:cubicBezTo>
                    <a:pt x="0" y="2203"/>
                    <a:pt x="396" y="5114"/>
                    <a:pt x="2275" y="5114"/>
                  </a:cubicBezTo>
                  <a:cubicBezTo>
                    <a:pt x="2383" y="5114"/>
                    <a:pt x="2495" y="5105"/>
                    <a:pt x="2612" y="5085"/>
                  </a:cubicBezTo>
                  <a:cubicBezTo>
                    <a:pt x="2612" y="5085"/>
                    <a:pt x="3612" y="4219"/>
                    <a:pt x="3746" y="2493"/>
                  </a:cubicBezTo>
                  <a:cubicBezTo>
                    <a:pt x="3876" y="834"/>
                    <a:pt x="3732" y="446"/>
                    <a:pt x="3408" y="446"/>
                  </a:cubicBezTo>
                  <a:cubicBezTo>
                    <a:pt x="3395" y="446"/>
                    <a:pt x="3382" y="447"/>
                    <a:pt x="3369" y="448"/>
                  </a:cubicBezTo>
                  <a:cubicBezTo>
                    <a:pt x="3360" y="449"/>
                    <a:pt x="3351" y="449"/>
                    <a:pt x="3343" y="449"/>
                  </a:cubicBezTo>
                  <a:cubicBezTo>
                    <a:pt x="3048" y="449"/>
                    <a:pt x="2742" y="0"/>
                    <a:pt x="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1842772" y="4247487"/>
              <a:ext cx="86350" cy="115324"/>
            </a:xfrm>
            <a:custGeom>
              <a:avLst/>
              <a:gdLst/>
              <a:ahLst/>
              <a:cxnLst/>
              <a:rect l="l" t="t" r="r" b="b"/>
              <a:pathLst>
                <a:path w="2864" h="3825" extrusionOk="0">
                  <a:moveTo>
                    <a:pt x="1325" y="0"/>
                  </a:moveTo>
                  <a:cubicBezTo>
                    <a:pt x="974" y="0"/>
                    <a:pt x="1081" y="1077"/>
                    <a:pt x="1232" y="1976"/>
                  </a:cubicBezTo>
                  <a:lnTo>
                    <a:pt x="1232" y="1976"/>
                  </a:lnTo>
                  <a:cubicBezTo>
                    <a:pt x="1082" y="1357"/>
                    <a:pt x="877" y="729"/>
                    <a:pt x="661" y="729"/>
                  </a:cubicBezTo>
                  <a:cubicBezTo>
                    <a:pt x="605" y="729"/>
                    <a:pt x="548" y="772"/>
                    <a:pt x="491" y="868"/>
                  </a:cubicBezTo>
                  <a:cubicBezTo>
                    <a:pt x="0" y="1698"/>
                    <a:pt x="1075" y="3207"/>
                    <a:pt x="1075" y="3207"/>
                  </a:cubicBezTo>
                  <a:lnTo>
                    <a:pt x="1721" y="3824"/>
                  </a:lnTo>
                  <a:cubicBezTo>
                    <a:pt x="1721" y="3824"/>
                    <a:pt x="2094" y="3770"/>
                    <a:pt x="2328" y="3373"/>
                  </a:cubicBezTo>
                  <a:cubicBezTo>
                    <a:pt x="2561" y="2975"/>
                    <a:pt x="2864" y="977"/>
                    <a:pt x="2551" y="594"/>
                  </a:cubicBezTo>
                  <a:cubicBezTo>
                    <a:pt x="2532" y="570"/>
                    <a:pt x="2514" y="560"/>
                    <a:pt x="2495" y="560"/>
                  </a:cubicBezTo>
                  <a:cubicBezTo>
                    <a:pt x="2207" y="560"/>
                    <a:pt x="1970" y="3218"/>
                    <a:pt x="1970" y="3218"/>
                  </a:cubicBezTo>
                  <a:cubicBezTo>
                    <a:pt x="1970" y="3218"/>
                    <a:pt x="2153" y="296"/>
                    <a:pt x="1406" y="17"/>
                  </a:cubicBezTo>
                  <a:cubicBezTo>
                    <a:pt x="1377" y="6"/>
                    <a:pt x="135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1857696" y="4324372"/>
              <a:ext cx="83124" cy="66632"/>
            </a:xfrm>
            <a:custGeom>
              <a:avLst/>
              <a:gdLst/>
              <a:ahLst/>
              <a:cxnLst/>
              <a:rect l="l" t="t" r="r" b="b"/>
              <a:pathLst>
                <a:path w="2757" h="2210" extrusionOk="0">
                  <a:moveTo>
                    <a:pt x="577" y="1"/>
                  </a:moveTo>
                  <a:cubicBezTo>
                    <a:pt x="551" y="1"/>
                    <a:pt x="528" y="10"/>
                    <a:pt x="507" y="32"/>
                  </a:cubicBezTo>
                  <a:cubicBezTo>
                    <a:pt x="338" y="209"/>
                    <a:pt x="14" y="107"/>
                    <a:pt x="0" y="372"/>
                  </a:cubicBezTo>
                  <a:cubicBezTo>
                    <a:pt x="0" y="372"/>
                    <a:pt x="458" y="1152"/>
                    <a:pt x="1300" y="2209"/>
                  </a:cubicBezTo>
                  <a:lnTo>
                    <a:pt x="1803" y="2063"/>
                  </a:lnTo>
                  <a:cubicBezTo>
                    <a:pt x="1803" y="2063"/>
                    <a:pt x="1660" y="1525"/>
                    <a:pt x="2090" y="1161"/>
                  </a:cubicBezTo>
                  <a:cubicBezTo>
                    <a:pt x="2517" y="798"/>
                    <a:pt x="2756" y="631"/>
                    <a:pt x="2306" y="475"/>
                  </a:cubicBezTo>
                  <a:cubicBezTo>
                    <a:pt x="1856" y="320"/>
                    <a:pt x="1980" y="115"/>
                    <a:pt x="1648" y="80"/>
                  </a:cubicBezTo>
                  <a:cubicBezTo>
                    <a:pt x="1638" y="79"/>
                    <a:pt x="1629" y="79"/>
                    <a:pt x="1621" y="79"/>
                  </a:cubicBezTo>
                  <a:cubicBezTo>
                    <a:pt x="1346" y="79"/>
                    <a:pt x="1496" y="536"/>
                    <a:pt x="1311" y="536"/>
                  </a:cubicBezTo>
                  <a:cubicBezTo>
                    <a:pt x="1300" y="536"/>
                    <a:pt x="1287" y="535"/>
                    <a:pt x="1273" y="531"/>
                  </a:cubicBezTo>
                  <a:cubicBezTo>
                    <a:pt x="1056" y="476"/>
                    <a:pt x="761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1993677" y="4348855"/>
              <a:ext cx="77214" cy="74018"/>
            </a:xfrm>
            <a:custGeom>
              <a:avLst/>
              <a:gdLst/>
              <a:ahLst/>
              <a:cxnLst/>
              <a:rect l="l" t="t" r="r" b="b"/>
              <a:pathLst>
                <a:path w="2561" h="2455" extrusionOk="0">
                  <a:moveTo>
                    <a:pt x="460" y="1"/>
                  </a:moveTo>
                  <a:cubicBezTo>
                    <a:pt x="0" y="1"/>
                    <a:pt x="210" y="1646"/>
                    <a:pt x="210" y="1646"/>
                  </a:cubicBezTo>
                  <a:cubicBezTo>
                    <a:pt x="383" y="2176"/>
                    <a:pt x="944" y="2455"/>
                    <a:pt x="944" y="2455"/>
                  </a:cubicBezTo>
                  <a:cubicBezTo>
                    <a:pt x="944" y="2455"/>
                    <a:pt x="2561" y="895"/>
                    <a:pt x="2064" y="628"/>
                  </a:cubicBezTo>
                  <a:cubicBezTo>
                    <a:pt x="2024" y="607"/>
                    <a:pt x="1983" y="597"/>
                    <a:pt x="1940" y="597"/>
                  </a:cubicBezTo>
                  <a:cubicBezTo>
                    <a:pt x="1704" y="597"/>
                    <a:pt x="1442" y="903"/>
                    <a:pt x="1236" y="1215"/>
                  </a:cubicBezTo>
                  <a:lnTo>
                    <a:pt x="1236" y="1215"/>
                  </a:lnTo>
                  <a:cubicBezTo>
                    <a:pt x="1408" y="860"/>
                    <a:pt x="1554" y="456"/>
                    <a:pt x="1443" y="268"/>
                  </a:cubicBezTo>
                  <a:cubicBezTo>
                    <a:pt x="1419" y="228"/>
                    <a:pt x="1391" y="210"/>
                    <a:pt x="1358" y="210"/>
                  </a:cubicBezTo>
                  <a:cubicBezTo>
                    <a:pt x="1088" y="210"/>
                    <a:pt x="562" y="1450"/>
                    <a:pt x="562" y="1450"/>
                  </a:cubicBezTo>
                  <a:cubicBezTo>
                    <a:pt x="562" y="1450"/>
                    <a:pt x="937" y="19"/>
                    <a:pt x="467" y="1"/>
                  </a:cubicBezTo>
                  <a:cubicBezTo>
                    <a:pt x="464" y="1"/>
                    <a:pt x="462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1906843" y="4374363"/>
              <a:ext cx="163684" cy="155393"/>
            </a:xfrm>
            <a:custGeom>
              <a:avLst/>
              <a:gdLst/>
              <a:ahLst/>
              <a:cxnLst/>
              <a:rect l="l" t="t" r="r" b="b"/>
              <a:pathLst>
                <a:path w="5429" h="5154" extrusionOk="0">
                  <a:moveTo>
                    <a:pt x="2455" y="0"/>
                  </a:moveTo>
                  <a:cubicBezTo>
                    <a:pt x="2293" y="0"/>
                    <a:pt x="2109" y="123"/>
                    <a:pt x="1878" y="478"/>
                  </a:cubicBezTo>
                  <a:cubicBezTo>
                    <a:pt x="1292" y="1380"/>
                    <a:pt x="0" y="4331"/>
                    <a:pt x="2044" y="5153"/>
                  </a:cubicBezTo>
                  <a:cubicBezTo>
                    <a:pt x="2044" y="5153"/>
                    <a:pt x="3351" y="4939"/>
                    <a:pt x="4366" y="3538"/>
                  </a:cubicBezTo>
                  <a:cubicBezTo>
                    <a:pt x="5380" y="2137"/>
                    <a:pt x="5429" y="1754"/>
                    <a:pt x="5113" y="1595"/>
                  </a:cubicBezTo>
                  <a:cubicBezTo>
                    <a:pt x="4797" y="1438"/>
                    <a:pt x="4824" y="695"/>
                    <a:pt x="4316" y="632"/>
                  </a:cubicBezTo>
                  <a:cubicBezTo>
                    <a:pt x="4227" y="621"/>
                    <a:pt x="4146" y="617"/>
                    <a:pt x="4070" y="617"/>
                  </a:cubicBezTo>
                  <a:cubicBezTo>
                    <a:pt x="3921" y="617"/>
                    <a:pt x="3792" y="631"/>
                    <a:pt x="3669" y="631"/>
                  </a:cubicBezTo>
                  <a:cubicBezTo>
                    <a:pt x="3494" y="631"/>
                    <a:pt x="3332" y="603"/>
                    <a:pt x="3141" y="463"/>
                  </a:cubicBezTo>
                  <a:cubicBezTo>
                    <a:pt x="2904" y="289"/>
                    <a:pt x="2705" y="0"/>
                    <a:pt x="2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1938441" y="4426675"/>
              <a:ext cx="85023" cy="106701"/>
            </a:xfrm>
            <a:custGeom>
              <a:avLst/>
              <a:gdLst/>
              <a:ahLst/>
              <a:cxnLst/>
              <a:rect l="l" t="t" r="r" b="b"/>
              <a:pathLst>
                <a:path w="2820" h="3539" extrusionOk="0">
                  <a:moveTo>
                    <a:pt x="1939" y="0"/>
                  </a:moveTo>
                  <a:cubicBezTo>
                    <a:pt x="1641" y="0"/>
                    <a:pt x="1221" y="875"/>
                    <a:pt x="909" y="1647"/>
                  </a:cubicBezTo>
                  <a:lnTo>
                    <a:pt x="909" y="1647"/>
                  </a:lnTo>
                  <a:cubicBezTo>
                    <a:pt x="1123" y="983"/>
                    <a:pt x="1285" y="279"/>
                    <a:pt x="1004" y="279"/>
                  </a:cubicBezTo>
                  <a:cubicBezTo>
                    <a:pt x="963" y="279"/>
                    <a:pt x="913" y="294"/>
                    <a:pt x="852" y="326"/>
                  </a:cubicBezTo>
                  <a:cubicBezTo>
                    <a:pt x="1" y="775"/>
                    <a:pt x="127" y="2624"/>
                    <a:pt x="127" y="2624"/>
                  </a:cubicBezTo>
                  <a:lnTo>
                    <a:pt x="356" y="3487"/>
                  </a:lnTo>
                  <a:cubicBezTo>
                    <a:pt x="356" y="3487"/>
                    <a:pt x="474" y="3538"/>
                    <a:pt x="652" y="3538"/>
                  </a:cubicBezTo>
                  <a:cubicBezTo>
                    <a:pt x="780" y="3538"/>
                    <a:pt x="940" y="3512"/>
                    <a:pt x="1109" y="3421"/>
                  </a:cubicBezTo>
                  <a:cubicBezTo>
                    <a:pt x="1515" y="3205"/>
                    <a:pt x="2820" y="1659"/>
                    <a:pt x="2754" y="1170"/>
                  </a:cubicBezTo>
                  <a:cubicBezTo>
                    <a:pt x="2748" y="1125"/>
                    <a:pt x="2727" y="1105"/>
                    <a:pt x="2694" y="1105"/>
                  </a:cubicBezTo>
                  <a:cubicBezTo>
                    <a:pt x="2372" y="1105"/>
                    <a:pt x="886" y="3103"/>
                    <a:pt x="886" y="3103"/>
                  </a:cubicBezTo>
                  <a:cubicBezTo>
                    <a:pt x="886" y="3103"/>
                    <a:pt x="2569" y="709"/>
                    <a:pt x="2078" y="79"/>
                  </a:cubicBezTo>
                  <a:cubicBezTo>
                    <a:pt x="2036" y="25"/>
                    <a:pt x="1989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1931265" y="4486555"/>
              <a:ext cx="67235" cy="74682"/>
            </a:xfrm>
            <a:custGeom>
              <a:avLst/>
              <a:gdLst/>
              <a:ahLst/>
              <a:cxnLst/>
              <a:rect l="l" t="t" r="r" b="b"/>
              <a:pathLst>
                <a:path w="2230" h="2477" extrusionOk="0">
                  <a:moveTo>
                    <a:pt x="179" y="1"/>
                  </a:moveTo>
                  <a:cubicBezTo>
                    <a:pt x="119" y="1"/>
                    <a:pt x="65" y="23"/>
                    <a:pt x="18" y="92"/>
                  </a:cubicBezTo>
                  <a:cubicBezTo>
                    <a:pt x="18" y="92"/>
                    <a:pt x="1" y="995"/>
                    <a:pt x="165" y="2338"/>
                  </a:cubicBezTo>
                  <a:lnTo>
                    <a:pt x="670" y="2476"/>
                  </a:lnTo>
                  <a:cubicBezTo>
                    <a:pt x="670" y="2476"/>
                    <a:pt x="830" y="1942"/>
                    <a:pt x="1384" y="1858"/>
                  </a:cubicBezTo>
                  <a:cubicBezTo>
                    <a:pt x="1939" y="1771"/>
                    <a:pt x="2230" y="1755"/>
                    <a:pt x="1929" y="1387"/>
                  </a:cubicBezTo>
                  <a:cubicBezTo>
                    <a:pt x="1628" y="1017"/>
                    <a:pt x="1839" y="909"/>
                    <a:pt x="1573" y="705"/>
                  </a:cubicBezTo>
                  <a:cubicBezTo>
                    <a:pt x="1533" y="674"/>
                    <a:pt x="1496" y="662"/>
                    <a:pt x="1462" y="662"/>
                  </a:cubicBezTo>
                  <a:cubicBezTo>
                    <a:pt x="1305" y="662"/>
                    <a:pt x="1207" y="932"/>
                    <a:pt x="1091" y="932"/>
                  </a:cubicBezTo>
                  <a:cubicBezTo>
                    <a:pt x="1068" y="932"/>
                    <a:pt x="1044" y="921"/>
                    <a:pt x="1018" y="895"/>
                  </a:cubicBezTo>
                  <a:cubicBezTo>
                    <a:pt x="848" y="716"/>
                    <a:pt x="861" y="64"/>
                    <a:pt x="655" y="64"/>
                  </a:cubicBezTo>
                  <a:cubicBezTo>
                    <a:pt x="647" y="64"/>
                    <a:pt x="637" y="66"/>
                    <a:pt x="628" y="68"/>
                  </a:cubicBezTo>
                  <a:cubicBezTo>
                    <a:pt x="602" y="75"/>
                    <a:pt x="576" y="78"/>
                    <a:pt x="550" y="78"/>
                  </a:cubicBezTo>
                  <a:cubicBezTo>
                    <a:pt x="416" y="78"/>
                    <a:pt x="288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1849133" y="4364202"/>
              <a:ext cx="84963" cy="650275"/>
            </a:xfrm>
            <a:custGeom>
              <a:avLst/>
              <a:gdLst/>
              <a:ahLst/>
              <a:cxnLst/>
              <a:rect l="l" t="t" r="r" b="b"/>
              <a:pathLst>
                <a:path w="2818" h="21568" extrusionOk="0">
                  <a:moveTo>
                    <a:pt x="1915" y="0"/>
                  </a:moveTo>
                  <a:cubicBezTo>
                    <a:pt x="1907" y="0"/>
                    <a:pt x="1900" y="1"/>
                    <a:pt x="1892" y="1"/>
                  </a:cubicBezTo>
                  <a:cubicBezTo>
                    <a:pt x="1759" y="10"/>
                    <a:pt x="1656" y="128"/>
                    <a:pt x="1665" y="264"/>
                  </a:cubicBezTo>
                  <a:cubicBezTo>
                    <a:pt x="2322" y="9624"/>
                    <a:pt x="52" y="21155"/>
                    <a:pt x="27" y="21271"/>
                  </a:cubicBezTo>
                  <a:cubicBezTo>
                    <a:pt x="1" y="21406"/>
                    <a:pt x="86" y="21534"/>
                    <a:pt x="221" y="21562"/>
                  </a:cubicBezTo>
                  <a:cubicBezTo>
                    <a:pt x="236" y="21564"/>
                    <a:pt x="252" y="21567"/>
                    <a:pt x="268" y="21567"/>
                  </a:cubicBezTo>
                  <a:cubicBezTo>
                    <a:pt x="384" y="21567"/>
                    <a:pt x="487" y="21487"/>
                    <a:pt x="510" y="21366"/>
                  </a:cubicBezTo>
                  <a:cubicBezTo>
                    <a:pt x="532" y="21252"/>
                    <a:pt x="2817" y="9656"/>
                    <a:pt x="2155" y="229"/>
                  </a:cubicBezTo>
                  <a:cubicBezTo>
                    <a:pt x="2147" y="103"/>
                    <a:pt x="2040" y="0"/>
                    <a:pt x="1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1881998" y="4529068"/>
              <a:ext cx="92380" cy="243130"/>
            </a:xfrm>
            <a:custGeom>
              <a:avLst/>
              <a:gdLst/>
              <a:ahLst/>
              <a:cxnLst/>
              <a:rect l="l" t="t" r="r" b="b"/>
              <a:pathLst>
                <a:path w="3064" h="8064" extrusionOk="0">
                  <a:moveTo>
                    <a:pt x="2783" y="0"/>
                  </a:moveTo>
                  <a:cubicBezTo>
                    <a:pt x="2728" y="0"/>
                    <a:pt x="2672" y="19"/>
                    <a:pt x="2627" y="59"/>
                  </a:cubicBezTo>
                  <a:cubicBezTo>
                    <a:pt x="0" y="2331"/>
                    <a:pt x="252" y="7624"/>
                    <a:pt x="263" y="7849"/>
                  </a:cubicBezTo>
                  <a:cubicBezTo>
                    <a:pt x="271" y="7981"/>
                    <a:pt x="379" y="8062"/>
                    <a:pt x="509" y="8062"/>
                  </a:cubicBezTo>
                  <a:cubicBezTo>
                    <a:pt x="514" y="8062"/>
                    <a:pt x="519" y="8062"/>
                    <a:pt x="523" y="8063"/>
                  </a:cubicBezTo>
                  <a:cubicBezTo>
                    <a:pt x="660" y="8063"/>
                    <a:pt x="764" y="7959"/>
                    <a:pt x="757" y="7822"/>
                  </a:cubicBezTo>
                  <a:cubicBezTo>
                    <a:pt x="754" y="7769"/>
                    <a:pt x="506" y="2557"/>
                    <a:pt x="2950" y="441"/>
                  </a:cubicBezTo>
                  <a:cubicBezTo>
                    <a:pt x="3053" y="351"/>
                    <a:pt x="3063" y="193"/>
                    <a:pt x="2975" y="90"/>
                  </a:cubicBezTo>
                  <a:cubicBezTo>
                    <a:pt x="2925" y="31"/>
                    <a:pt x="2854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888209" y="4222250"/>
              <a:ext cx="656335" cy="597452"/>
            </a:xfrm>
            <a:custGeom>
              <a:avLst/>
              <a:gdLst/>
              <a:ahLst/>
              <a:cxnLst/>
              <a:rect l="l" t="t" r="r" b="b"/>
              <a:pathLst>
                <a:path w="21769" h="19816" extrusionOk="0">
                  <a:moveTo>
                    <a:pt x="18729" y="0"/>
                  </a:moveTo>
                  <a:lnTo>
                    <a:pt x="18729" y="0"/>
                  </a:lnTo>
                  <a:cubicBezTo>
                    <a:pt x="18729" y="1"/>
                    <a:pt x="17414" y="2220"/>
                    <a:pt x="8707" y="7805"/>
                  </a:cubicBezTo>
                  <a:cubicBezTo>
                    <a:pt x="0" y="13389"/>
                    <a:pt x="3122" y="19552"/>
                    <a:pt x="3122" y="19552"/>
                  </a:cubicBezTo>
                  <a:cubicBezTo>
                    <a:pt x="3122" y="19552"/>
                    <a:pt x="3638" y="19816"/>
                    <a:pt x="4699" y="19816"/>
                  </a:cubicBezTo>
                  <a:cubicBezTo>
                    <a:pt x="6412" y="19816"/>
                    <a:pt x="9543" y="19127"/>
                    <a:pt x="14209" y="15525"/>
                  </a:cubicBezTo>
                  <a:cubicBezTo>
                    <a:pt x="21768" y="9693"/>
                    <a:pt x="18729" y="1"/>
                    <a:pt x="18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2031638" y="4700447"/>
              <a:ext cx="194829" cy="80892"/>
            </a:xfrm>
            <a:custGeom>
              <a:avLst/>
              <a:gdLst/>
              <a:ahLst/>
              <a:cxnLst/>
              <a:rect l="l" t="t" r="r" b="b"/>
              <a:pathLst>
                <a:path w="6462" h="2683" extrusionOk="0">
                  <a:moveTo>
                    <a:pt x="6066" y="0"/>
                  </a:moveTo>
                  <a:cubicBezTo>
                    <a:pt x="4684" y="0"/>
                    <a:pt x="1" y="2028"/>
                    <a:pt x="1" y="2028"/>
                  </a:cubicBezTo>
                  <a:cubicBezTo>
                    <a:pt x="126" y="2496"/>
                    <a:pt x="585" y="2682"/>
                    <a:pt x="1203" y="2682"/>
                  </a:cubicBezTo>
                  <a:cubicBezTo>
                    <a:pt x="3062" y="2682"/>
                    <a:pt x="6367" y="1001"/>
                    <a:pt x="6445" y="228"/>
                  </a:cubicBezTo>
                  <a:cubicBezTo>
                    <a:pt x="6461" y="68"/>
                    <a:pt x="6319" y="0"/>
                    <a:pt x="6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2038060" y="4562536"/>
              <a:ext cx="88611" cy="182287"/>
            </a:xfrm>
            <a:custGeom>
              <a:avLst/>
              <a:gdLst/>
              <a:ahLst/>
              <a:cxnLst/>
              <a:rect l="l" t="t" r="r" b="b"/>
              <a:pathLst>
                <a:path w="2939" h="6046" extrusionOk="0">
                  <a:moveTo>
                    <a:pt x="1832" y="1"/>
                  </a:moveTo>
                  <a:cubicBezTo>
                    <a:pt x="1727" y="1"/>
                    <a:pt x="1597" y="55"/>
                    <a:pt x="1438" y="175"/>
                  </a:cubicBezTo>
                  <a:cubicBezTo>
                    <a:pt x="412" y="947"/>
                    <a:pt x="0" y="5916"/>
                    <a:pt x="0" y="5916"/>
                  </a:cubicBezTo>
                  <a:cubicBezTo>
                    <a:pt x="72" y="6005"/>
                    <a:pt x="150" y="6045"/>
                    <a:pt x="233" y="6045"/>
                  </a:cubicBezTo>
                  <a:cubicBezTo>
                    <a:pt x="1241" y="6045"/>
                    <a:pt x="2938" y="1"/>
                    <a:pt x="1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2123508" y="4601461"/>
              <a:ext cx="213583" cy="76491"/>
            </a:xfrm>
            <a:custGeom>
              <a:avLst/>
              <a:gdLst/>
              <a:ahLst/>
              <a:cxnLst/>
              <a:rect l="l" t="t" r="r" b="b"/>
              <a:pathLst>
                <a:path w="7084" h="2537" extrusionOk="0">
                  <a:moveTo>
                    <a:pt x="5780" y="0"/>
                  </a:moveTo>
                  <a:cubicBezTo>
                    <a:pt x="5297" y="0"/>
                    <a:pt x="4593" y="115"/>
                    <a:pt x="3617" y="404"/>
                  </a:cubicBezTo>
                  <a:cubicBezTo>
                    <a:pt x="0" y="1470"/>
                    <a:pt x="177" y="2292"/>
                    <a:pt x="177" y="2292"/>
                  </a:cubicBezTo>
                  <a:cubicBezTo>
                    <a:pt x="169" y="2465"/>
                    <a:pt x="439" y="2537"/>
                    <a:pt x="868" y="2537"/>
                  </a:cubicBezTo>
                  <a:cubicBezTo>
                    <a:pt x="2172" y="2537"/>
                    <a:pt x="4947" y="1872"/>
                    <a:pt x="5875" y="1348"/>
                  </a:cubicBezTo>
                  <a:cubicBezTo>
                    <a:pt x="6774" y="838"/>
                    <a:pt x="7083" y="0"/>
                    <a:pt x="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2137739" y="4476695"/>
              <a:ext cx="94671" cy="126932"/>
            </a:xfrm>
            <a:custGeom>
              <a:avLst/>
              <a:gdLst/>
              <a:ahLst/>
              <a:cxnLst/>
              <a:rect l="l" t="t" r="r" b="b"/>
              <a:pathLst>
                <a:path w="3140" h="4210" extrusionOk="0">
                  <a:moveTo>
                    <a:pt x="2161" y="0"/>
                  </a:moveTo>
                  <a:cubicBezTo>
                    <a:pt x="1" y="0"/>
                    <a:pt x="120" y="4070"/>
                    <a:pt x="226" y="4138"/>
                  </a:cubicBezTo>
                  <a:cubicBezTo>
                    <a:pt x="303" y="4187"/>
                    <a:pt x="384" y="4210"/>
                    <a:pt x="467" y="4210"/>
                  </a:cubicBezTo>
                  <a:cubicBezTo>
                    <a:pt x="1582" y="4210"/>
                    <a:pt x="3140" y="127"/>
                    <a:pt x="2443" y="22"/>
                  </a:cubicBezTo>
                  <a:cubicBezTo>
                    <a:pt x="2345" y="7"/>
                    <a:pt x="2251" y="0"/>
                    <a:pt x="2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2225961" y="4506515"/>
              <a:ext cx="177282" cy="84118"/>
            </a:xfrm>
            <a:custGeom>
              <a:avLst/>
              <a:gdLst/>
              <a:ahLst/>
              <a:cxnLst/>
              <a:rect l="l" t="t" r="r" b="b"/>
              <a:pathLst>
                <a:path w="5880" h="2790" extrusionOk="0">
                  <a:moveTo>
                    <a:pt x="4697" y="0"/>
                  </a:moveTo>
                  <a:cubicBezTo>
                    <a:pt x="3297" y="0"/>
                    <a:pt x="0" y="2237"/>
                    <a:pt x="0" y="2237"/>
                  </a:cubicBezTo>
                  <a:cubicBezTo>
                    <a:pt x="33" y="2630"/>
                    <a:pt x="328" y="2789"/>
                    <a:pt x="762" y="2789"/>
                  </a:cubicBezTo>
                  <a:cubicBezTo>
                    <a:pt x="2368" y="2789"/>
                    <a:pt x="5880" y="618"/>
                    <a:pt x="5104" y="101"/>
                  </a:cubicBezTo>
                  <a:cubicBezTo>
                    <a:pt x="5001" y="31"/>
                    <a:pt x="4862" y="0"/>
                    <a:pt x="4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2234976" y="4389800"/>
              <a:ext cx="129555" cy="142610"/>
            </a:xfrm>
            <a:custGeom>
              <a:avLst/>
              <a:gdLst/>
              <a:ahLst/>
              <a:cxnLst/>
              <a:rect l="l" t="t" r="r" b="b"/>
              <a:pathLst>
                <a:path w="4297" h="4730" extrusionOk="0">
                  <a:moveTo>
                    <a:pt x="3199" y="1"/>
                  </a:moveTo>
                  <a:cubicBezTo>
                    <a:pt x="3063" y="1"/>
                    <a:pt x="2864" y="73"/>
                    <a:pt x="2588" y="235"/>
                  </a:cubicBezTo>
                  <a:cubicBezTo>
                    <a:pt x="1" y="1754"/>
                    <a:pt x="123" y="4710"/>
                    <a:pt x="123" y="4710"/>
                  </a:cubicBezTo>
                  <a:cubicBezTo>
                    <a:pt x="152" y="4723"/>
                    <a:pt x="184" y="4729"/>
                    <a:pt x="220" y="4729"/>
                  </a:cubicBezTo>
                  <a:cubicBezTo>
                    <a:pt x="1193" y="4729"/>
                    <a:pt x="4297" y="1"/>
                    <a:pt x="3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338394" y="4302663"/>
              <a:ext cx="132087" cy="171614"/>
            </a:xfrm>
            <a:custGeom>
              <a:avLst/>
              <a:gdLst/>
              <a:ahLst/>
              <a:cxnLst/>
              <a:rect l="l" t="t" r="r" b="b"/>
              <a:pathLst>
                <a:path w="4381" h="5692" extrusionOk="0">
                  <a:moveTo>
                    <a:pt x="3419" y="1"/>
                  </a:moveTo>
                  <a:cubicBezTo>
                    <a:pt x="3339" y="1"/>
                    <a:pt x="3234" y="40"/>
                    <a:pt x="3101" y="125"/>
                  </a:cubicBezTo>
                  <a:cubicBezTo>
                    <a:pt x="1171" y="1358"/>
                    <a:pt x="1" y="5424"/>
                    <a:pt x="1" y="5424"/>
                  </a:cubicBezTo>
                  <a:cubicBezTo>
                    <a:pt x="106" y="5609"/>
                    <a:pt x="240" y="5692"/>
                    <a:pt x="395" y="5692"/>
                  </a:cubicBezTo>
                  <a:cubicBezTo>
                    <a:pt x="1680" y="5692"/>
                    <a:pt x="4380" y="1"/>
                    <a:pt x="3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1376486" y="3817200"/>
              <a:ext cx="559433" cy="727218"/>
            </a:xfrm>
            <a:custGeom>
              <a:avLst/>
              <a:gdLst/>
              <a:ahLst/>
              <a:cxnLst/>
              <a:rect l="l" t="t" r="r" b="b"/>
              <a:pathLst>
                <a:path w="18555" h="24120" extrusionOk="0">
                  <a:moveTo>
                    <a:pt x="6613" y="0"/>
                  </a:moveTo>
                  <a:cubicBezTo>
                    <a:pt x="6613" y="0"/>
                    <a:pt x="1" y="7714"/>
                    <a:pt x="4651" y="16051"/>
                  </a:cubicBezTo>
                  <a:cubicBezTo>
                    <a:pt x="9017" y="23881"/>
                    <a:pt x="12774" y="24119"/>
                    <a:pt x="13215" y="24119"/>
                  </a:cubicBezTo>
                  <a:cubicBezTo>
                    <a:pt x="13244" y="24119"/>
                    <a:pt x="13259" y="24118"/>
                    <a:pt x="13259" y="24118"/>
                  </a:cubicBezTo>
                  <a:cubicBezTo>
                    <a:pt x="13259" y="24118"/>
                    <a:pt x="18555" y="19684"/>
                    <a:pt x="12750" y="11122"/>
                  </a:cubicBezTo>
                  <a:cubicBezTo>
                    <a:pt x="6946" y="2560"/>
                    <a:pt x="6613" y="0"/>
                    <a:pt x="6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1585342" y="4348614"/>
              <a:ext cx="165373" cy="139353"/>
            </a:xfrm>
            <a:custGeom>
              <a:avLst/>
              <a:gdLst/>
              <a:ahLst/>
              <a:cxnLst/>
              <a:rect l="l" t="t" r="r" b="b"/>
              <a:pathLst>
                <a:path w="5485" h="4622" extrusionOk="0">
                  <a:moveTo>
                    <a:pt x="450" y="0"/>
                  </a:moveTo>
                  <a:cubicBezTo>
                    <a:pt x="359" y="0"/>
                    <a:pt x="297" y="40"/>
                    <a:pt x="270" y="126"/>
                  </a:cubicBezTo>
                  <a:cubicBezTo>
                    <a:pt x="0" y="983"/>
                    <a:pt x="3184" y="4621"/>
                    <a:pt x="4834" y="4621"/>
                  </a:cubicBezTo>
                  <a:cubicBezTo>
                    <a:pt x="5096" y="4621"/>
                    <a:pt x="5320" y="4529"/>
                    <a:pt x="5484" y="4320"/>
                  </a:cubicBezTo>
                  <a:cubicBezTo>
                    <a:pt x="5484" y="4320"/>
                    <a:pt x="1400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716439" y="4270974"/>
              <a:ext cx="84088" cy="187804"/>
            </a:xfrm>
            <a:custGeom>
              <a:avLst/>
              <a:gdLst/>
              <a:ahLst/>
              <a:cxnLst/>
              <a:rect l="l" t="t" r="r" b="b"/>
              <a:pathLst>
                <a:path w="2789" h="6229" extrusionOk="0">
                  <a:moveTo>
                    <a:pt x="1754" y="0"/>
                  </a:moveTo>
                  <a:cubicBezTo>
                    <a:pt x="753" y="0"/>
                    <a:pt x="0" y="6228"/>
                    <a:pt x="1043" y="6228"/>
                  </a:cubicBezTo>
                  <a:cubicBezTo>
                    <a:pt x="1094" y="6228"/>
                    <a:pt x="1149" y="6213"/>
                    <a:pt x="1210" y="6181"/>
                  </a:cubicBezTo>
                  <a:cubicBezTo>
                    <a:pt x="1210" y="6181"/>
                    <a:pt x="2788" y="1452"/>
                    <a:pt x="2149" y="337"/>
                  </a:cubicBezTo>
                  <a:cubicBezTo>
                    <a:pt x="2016" y="104"/>
                    <a:pt x="1883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533332" y="4222341"/>
              <a:ext cx="178518" cy="137695"/>
            </a:xfrm>
            <a:custGeom>
              <a:avLst/>
              <a:gdLst/>
              <a:ahLst/>
              <a:cxnLst/>
              <a:rect l="l" t="t" r="r" b="b"/>
              <a:pathLst>
                <a:path w="5921" h="4567" extrusionOk="0">
                  <a:moveTo>
                    <a:pt x="594" y="0"/>
                  </a:moveTo>
                  <a:cubicBezTo>
                    <a:pt x="0" y="0"/>
                    <a:pt x="73" y="698"/>
                    <a:pt x="571" y="1351"/>
                  </a:cubicBezTo>
                  <a:cubicBezTo>
                    <a:pt x="1335" y="2358"/>
                    <a:pt x="4412" y="4567"/>
                    <a:pt x="5241" y="4567"/>
                  </a:cubicBezTo>
                  <a:cubicBezTo>
                    <a:pt x="5342" y="4567"/>
                    <a:pt x="5409" y="4535"/>
                    <a:pt x="5435" y="4464"/>
                  </a:cubicBezTo>
                  <a:cubicBezTo>
                    <a:pt x="5435" y="4464"/>
                    <a:pt x="5920" y="3778"/>
                    <a:pt x="3019" y="1373"/>
                  </a:cubicBezTo>
                  <a:cubicBezTo>
                    <a:pt x="1801" y="365"/>
                    <a:pt x="1023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671695" y="4146661"/>
              <a:ext cx="98048" cy="140740"/>
            </a:xfrm>
            <a:custGeom>
              <a:avLst/>
              <a:gdLst/>
              <a:ahLst/>
              <a:cxnLst/>
              <a:rect l="l" t="t" r="r" b="b"/>
              <a:pathLst>
                <a:path w="3252" h="4668" extrusionOk="0">
                  <a:moveTo>
                    <a:pt x="811" y="0"/>
                  </a:moveTo>
                  <a:cubicBezTo>
                    <a:pt x="129" y="0"/>
                    <a:pt x="1" y="4668"/>
                    <a:pt x="1191" y="4668"/>
                  </a:cubicBezTo>
                  <a:cubicBezTo>
                    <a:pt x="1217" y="4668"/>
                    <a:pt x="1243" y="4666"/>
                    <a:pt x="1269" y="4662"/>
                  </a:cubicBezTo>
                  <a:cubicBezTo>
                    <a:pt x="1397" y="4639"/>
                    <a:pt x="3252" y="634"/>
                    <a:pt x="851" y="5"/>
                  </a:cubicBezTo>
                  <a:cubicBezTo>
                    <a:pt x="837" y="2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1499351" y="4109817"/>
              <a:ext cx="146619" cy="129404"/>
            </a:xfrm>
            <a:custGeom>
              <a:avLst/>
              <a:gdLst/>
              <a:ahLst/>
              <a:cxnLst/>
              <a:rect l="l" t="t" r="r" b="b"/>
              <a:pathLst>
                <a:path w="4863" h="4292" extrusionOk="0">
                  <a:moveTo>
                    <a:pt x="1101" y="1"/>
                  </a:moveTo>
                  <a:cubicBezTo>
                    <a:pt x="1070" y="1"/>
                    <a:pt x="1040" y="3"/>
                    <a:pt x="1011" y="9"/>
                  </a:cubicBezTo>
                  <a:cubicBezTo>
                    <a:pt x="1" y="196"/>
                    <a:pt x="2994" y="4292"/>
                    <a:pt x="4368" y="4292"/>
                  </a:cubicBezTo>
                  <a:cubicBezTo>
                    <a:pt x="4577" y="4292"/>
                    <a:pt x="4748" y="4198"/>
                    <a:pt x="4862" y="3982"/>
                  </a:cubicBezTo>
                  <a:cubicBezTo>
                    <a:pt x="4862" y="3982"/>
                    <a:pt x="2309" y="1"/>
                    <a:pt x="1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1592397" y="4018369"/>
              <a:ext cx="96993" cy="167815"/>
            </a:xfrm>
            <a:custGeom>
              <a:avLst/>
              <a:gdLst/>
              <a:ahLst/>
              <a:cxnLst/>
              <a:rect l="l" t="t" r="r" b="b"/>
              <a:pathLst>
                <a:path w="3217" h="5566" extrusionOk="0">
                  <a:moveTo>
                    <a:pt x="862" y="0"/>
                  </a:moveTo>
                  <a:cubicBezTo>
                    <a:pt x="0" y="0"/>
                    <a:pt x="1054" y="5566"/>
                    <a:pt x="1938" y="5566"/>
                  </a:cubicBezTo>
                  <a:cubicBezTo>
                    <a:pt x="1938" y="5566"/>
                    <a:pt x="1939" y="5566"/>
                    <a:pt x="1939" y="5566"/>
                  </a:cubicBezTo>
                  <a:cubicBezTo>
                    <a:pt x="1939" y="5566"/>
                    <a:pt x="3217" y="2895"/>
                    <a:pt x="1435" y="479"/>
                  </a:cubicBezTo>
                  <a:cubicBezTo>
                    <a:pt x="1189" y="145"/>
                    <a:pt x="1001" y="0"/>
                    <a:pt x="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1527452" y="3895201"/>
              <a:ext cx="73476" cy="195131"/>
            </a:xfrm>
            <a:custGeom>
              <a:avLst/>
              <a:gdLst/>
              <a:ahLst/>
              <a:cxnLst/>
              <a:rect l="l" t="t" r="r" b="b"/>
              <a:pathLst>
                <a:path w="2437" h="6472" extrusionOk="0">
                  <a:moveTo>
                    <a:pt x="829" y="1"/>
                  </a:moveTo>
                  <a:cubicBezTo>
                    <a:pt x="0" y="1"/>
                    <a:pt x="321" y="6471"/>
                    <a:pt x="1597" y="6471"/>
                  </a:cubicBezTo>
                  <a:cubicBezTo>
                    <a:pt x="1696" y="6471"/>
                    <a:pt x="1801" y="6432"/>
                    <a:pt x="1911" y="6348"/>
                  </a:cubicBezTo>
                  <a:cubicBezTo>
                    <a:pt x="1911" y="6348"/>
                    <a:pt x="2437" y="2150"/>
                    <a:pt x="1148" y="256"/>
                  </a:cubicBezTo>
                  <a:cubicBezTo>
                    <a:pt x="1027" y="80"/>
                    <a:pt x="921" y="1"/>
                    <a:pt x="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1258897" y="4364202"/>
              <a:ext cx="651029" cy="615030"/>
            </a:xfrm>
            <a:custGeom>
              <a:avLst/>
              <a:gdLst/>
              <a:ahLst/>
              <a:cxnLst/>
              <a:rect l="l" t="t" r="r" b="b"/>
              <a:pathLst>
                <a:path w="21593" h="20399" extrusionOk="0">
                  <a:moveTo>
                    <a:pt x="3450" y="0"/>
                  </a:moveTo>
                  <a:lnTo>
                    <a:pt x="3450" y="0"/>
                  </a:lnTo>
                  <a:cubicBezTo>
                    <a:pt x="3450" y="1"/>
                    <a:pt x="1" y="9556"/>
                    <a:pt x="7306" y="15704"/>
                  </a:cubicBezTo>
                  <a:cubicBezTo>
                    <a:pt x="12052" y="19699"/>
                    <a:pt x="15237" y="20399"/>
                    <a:pt x="16885" y="20399"/>
                  </a:cubicBezTo>
                  <a:cubicBezTo>
                    <a:pt x="17772" y="20399"/>
                    <a:pt x="18214" y="20196"/>
                    <a:pt x="18214" y="20196"/>
                  </a:cubicBezTo>
                  <a:cubicBezTo>
                    <a:pt x="18214" y="20196"/>
                    <a:pt x="21593" y="14174"/>
                    <a:pt x="13132" y="8223"/>
                  </a:cubicBezTo>
                  <a:cubicBezTo>
                    <a:pt x="4669" y="2273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1568850" y="4852047"/>
              <a:ext cx="192086" cy="87164"/>
            </a:xfrm>
            <a:custGeom>
              <a:avLst/>
              <a:gdLst/>
              <a:ahLst/>
              <a:cxnLst/>
              <a:rect l="l" t="t" r="r" b="b"/>
              <a:pathLst>
                <a:path w="6371" h="2891" extrusionOk="0">
                  <a:moveTo>
                    <a:pt x="344" y="0"/>
                  </a:moveTo>
                  <a:cubicBezTo>
                    <a:pt x="125" y="0"/>
                    <a:pt x="1" y="64"/>
                    <a:pt x="9" y="213"/>
                  </a:cubicBezTo>
                  <a:cubicBezTo>
                    <a:pt x="56" y="1007"/>
                    <a:pt x="3430" y="2890"/>
                    <a:pt x="5263" y="2890"/>
                  </a:cubicBezTo>
                  <a:cubicBezTo>
                    <a:pt x="5820" y="2890"/>
                    <a:pt x="6235" y="2716"/>
                    <a:pt x="6370" y="2285"/>
                  </a:cubicBezTo>
                  <a:cubicBezTo>
                    <a:pt x="6370" y="2285"/>
                    <a:pt x="1655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674710" y="4719352"/>
              <a:ext cx="80681" cy="184217"/>
            </a:xfrm>
            <a:custGeom>
              <a:avLst/>
              <a:gdLst/>
              <a:ahLst/>
              <a:cxnLst/>
              <a:rect l="l" t="t" r="r" b="b"/>
              <a:pathLst>
                <a:path w="2676" h="6110" extrusionOk="0">
                  <a:moveTo>
                    <a:pt x="1085" y="1"/>
                  </a:moveTo>
                  <a:cubicBezTo>
                    <a:pt x="0" y="1"/>
                    <a:pt x="1444" y="6109"/>
                    <a:pt x="2448" y="6109"/>
                  </a:cubicBezTo>
                  <a:cubicBezTo>
                    <a:pt x="2527" y="6109"/>
                    <a:pt x="2604" y="6071"/>
                    <a:pt x="2676" y="5990"/>
                  </a:cubicBezTo>
                  <a:cubicBezTo>
                    <a:pt x="2676" y="5990"/>
                    <a:pt x="2476" y="1009"/>
                    <a:pt x="1484" y="191"/>
                  </a:cubicBezTo>
                  <a:cubicBezTo>
                    <a:pt x="1324" y="60"/>
                    <a:pt x="1192" y="1"/>
                    <a:pt x="1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463140" y="4749533"/>
              <a:ext cx="210960" cy="82913"/>
            </a:xfrm>
            <a:custGeom>
              <a:avLst/>
              <a:gdLst/>
              <a:ahLst/>
              <a:cxnLst/>
              <a:rect l="l" t="t" r="r" b="b"/>
              <a:pathLst>
                <a:path w="6997" h="2750" extrusionOk="0">
                  <a:moveTo>
                    <a:pt x="1170" y="0"/>
                  </a:moveTo>
                  <a:cubicBezTo>
                    <a:pt x="1" y="0"/>
                    <a:pt x="284" y="816"/>
                    <a:pt x="1132" y="1346"/>
                  </a:cubicBezTo>
                  <a:cubicBezTo>
                    <a:pt x="2070" y="1930"/>
                    <a:pt x="4985" y="2750"/>
                    <a:pt x="6222" y="2750"/>
                  </a:cubicBezTo>
                  <a:cubicBezTo>
                    <a:pt x="6570" y="2750"/>
                    <a:pt x="6786" y="2685"/>
                    <a:pt x="6786" y="2531"/>
                  </a:cubicBezTo>
                  <a:cubicBezTo>
                    <a:pt x="6786" y="2531"/>
                    <a:pt x="6997" y="1719"/>
                    <a:pt x="3430" y="497"/>
                  </a:cubicBezTo>
                  <a:cubicBezTo>
                    <a:pt x="2387" y="140"/>
                    <a:pt x="1654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572166" y="4628989"/>
              <a:ext cx="95033" cy="129012"/>
            </a:xfrm>
            <a:custGeom>
              <a:avLst/>
              <a:gdLst/>
              <a:ahLst/>
              <a:cxnLst/>
              <a:rect l="l" t="t" r="r" b="b"/>
              <a:pathLst>
                <a:path w="3152" h="4279" extrusionOk="0">
                  <a:moveTo>
                    <a:pt x="912" y="1"/>
                  </a:moveTo>
                  <a:cubicBezTo>
                    <a:pt x="845" y="1"/>
                    <a:pt x="775" y="4"/>
                    <a:pt x="703" y="12"/>
                  </a:cubicBezTo>
                  <a:cubicBezTo>
                    <a:pt x="1" y="88"/>
                    <a:pt x="1403" y="4278"/>
                    <a:pt x="2518" y="4278"/>
                  </a:cubicBezTo>
                  <a:cubicBezTo>
                    <a:pt x="2595" y="4278"/>
                    <a:pt x="2670" y="4258"/>
                    <a:pt x="2744" y="4216"/>
                  </a:cubicBezTo>
                  <a:cubicBezTo>
                    <a:pt x="2855" y="4153"/>
                    <a:pt x="3151" y="1"/>
                    <a:pt x="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399340" y="4651783"/>
              <a:ext cx="175413" cy="89154"/>
            </a:xfrm>
            <a:custGeom>
              <a:avLst/>
              <a:gdLst/>
              <a:ahLst/>
              <a:cxnLst/>
              <a:rect l="l" t="t" r="r" b="b"/>
              <a:pathLst>
                <a:path w="5818" h="2957" extrusionOk="0">
                  <a:moveTo>
                    <a:pt x="1168" y="0"/>
                  </a:moveTo>
                  <a:cubicBezTo>
                    <a:pt x="1026" y="0"/>
                    <a:pt x="905" y="26"/>
                    <a:pt x="809" y="84"/>
                  </a:cubicBezTo>
                  <a:cubicBezTo>
                    <a:pt x="0" y="577"/>
                    <a:pt x="3530" y="2957"/>
                    <a:pt x="5103" y="2957"/>
                  </a:cubicBezTo>
                  <a:cubicBezTo>
                    <a:pt x="5499" y="2957"/>
                    <a:pt x="5771" y="2806"/>
                    <a:pt x="5818" y="2435"/>
                  </a:cubicBezTo>
                  <a:cubicBezTo>
                    <a:pt x="5818" y="2435"/>
                    <a:pt x="2538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1444838" y="4536756"/>
              <a:ext cx="126419" cy="146348"/>
            </a:xfrm>
            <a:custGeom>
              <a:avLst/>
              <a:gdLst/>
              <a:ahLst/>
              <a:cxnLst/>
              <a:rect l="l" t="t" r="r" b="b"/>
              <a:pathLst>
                <a:path w="4193" h="4854" extrusionOk="0">
                  <a:moveTo>
                    <a:pt x="1058" y="1"/>
                  </a:moveTo>
                  <a:cubicBezTo>
                    <a:pt x="0" y="1"/>
                    <a:pt x="2909" y="4854"/>
                    <a:pt x="3862" y="4854"/>
                  </a:cubicBezTo>
                  <a:cubicBezTo>
                    <a:pt x="3892" y="4854"/>
                    <a:pt x="3920" y="4849"/>
                    <a:pt x="3946" y="4839"/>
                  </a:cubicBezTo>
                  <a:cubicBezTo>
                    <a:pt x="3946" y="4839"/>
                    <a:pt x="4193" y="1889"/>
                    <a:pt x="1673" y="261"/>
                  </a:cubicBezTo>
                  <a:cubicBezTo>
                    <a:pt x="1395" y="81"/>
                    <a:pt x="1194" y="1"/>
                    <a:pt x="1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1342355" y="4445037"/>
              <a:ext cx="124640" cy="175352"/>
            </a:xfrm>
            <a:custGeom>
              <a:avLst/>
              <a:gdLst/>
              <a:ahLst/>
              <a:cxnLst/>
              <a:rect l="l" t="t" r="r" b="b"/>
              <a:pathLst>
                <a:path w="4134" h="5816" extrusionOk="0">
                  <a:moveTo>
                    <a:pt x="939" y="0"/>
                  </a:moveTo>
                  <a:cubicBezTo>
                    <a:pt x="1" y="0"/>
                    <a:pt x="2473" y="5815"/>
                    <a:pt x="3747" y="5815"/>
                  </a:cubicBezTo>
                  <a:cubicBezTo>
                    <a:pt x="3894" y="5815"/>
                    <a:pt x="4026" y="5737"/>
                    <a:pt x="4134" y="5564"/>
                  </a:cubicBezTo>
                  <a:cubicBezTo>
                    <a:pt x="4134" y="5564"/>
                    <a:pt x="3138" y="1452"/>
                    <a:pt x="1262" y="138"/>
                  </a:cubicBezTo>
                  <a:cubicBezTo>
                    <a:pt x="1127" y="44"/>
                    <a:pt x="1020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897043" y="4759543"/>
              <a:ext cx="131303" cy="186779"/>
            </a:xfrm>
            <a:custGeom>
              <a:avLst/>
              <a:gdLst/>
              <a:ahLst/>
              <a:cxnLst/>
              <a:rect l="l" t="t" r="r" b="b"/>
              <a:pathLst>
                <a:path w="4355" h="6195" extrusionOk="0">
                  <a:moveTo>
                    <a:pt x="3852" y="1"/>
                  </a:moveTo>
                  <a:cubicBezTo>
                    <a:pt x="471" y="4040"/>
                    <a:pt x="20" y="5969"/>
                    <a:pt x="1" y="6050"/>
                  </a:cubicBezTo>
                  <a:lnTo>
                    <a:pt x="641" y="6194"/>
                  </a:lnTo>
                  <a:cubicBezTo>
                    <a:pt x="645" y="6175"/>
                    <a:pt x="1103" y="4307"/>
                    <a:pt x="4354" y="423"/>
                  </a:cubicBezTo>
                  <a:lnTo>
                    <a:pt x="3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758017" y="4501118"/>
              <a:ext cx="159252" cy="506369"/>
            </a:xfrm>
            <a:custGeom>
              <a:avLst/>
              <a:gdLst/>
              <a:ahLst/>
              <a:cxnLst/>
              <a:rect l="l" t="t" r="r" b="b"/>
              <a:pathLst>
                <a:path w="5282" h="16795" extrusionOk="0">
                  <a:moveTo>
                    <a:pt x="550" y="1"/>
                  </a:moveTo>
                  <a:lnTo>
                    <a:pt x="1" y="362"/>
                  </a:lnTo>
                  <a:cubicBezTo>
                    <a:pt x="47" y="431"/>
                    <a:pt x="4618" y="7472"/>
                    <a:pt x="4274" y="16771"/>
                  </a:cubicBezTo>
                  <a:lnTo>
                    <a:pt x="4932" y="16794"/>
                  </a:lnTo>
                  <a:cubicBezTo>
                    <a:pt x="5281" y="7278"/>
                    <a:pt x="597" y="70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552" name="Google Shape;552;p3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2" name="Google Shape;572;p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3"/>
          <p:cNvSpPr txBox="1">
            <a:spLocks noGrp="1"/>
          </p:cNvSpPr>
          <p:nvPr>
            <p:ph type="title" hasCustomPrompt="1"/>
          </p:nvPr>
        </p:nvSpPr>
        <p:spPr>
          <a:xfrm>
            <a:off x="3796813" y="663161"/>
            <a:ext cx="15501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4" name="Google Shape;574;p3"/>
          <p:cNvSpPr txBox="1">
            <a:spLocks noGrp="1"/>
          </p:cNvSpPr>
          <p:nvPr>
            <p:ph type="subTitle" idx="1"/>
          </p:nvPr>
        </p:nvSpPr>
        <p:spPr>
          <a:xfrm rot="535">
            <a:off x="2644262" y="3665088"/>
            <a:ext cx="3855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3"/>
          <p:cNvSpPr txBox="1">
            <a:spLocks noGrp="1"/>
          </p:cNvSpPr>
          <p:nvPr>
            <p:ph type="title" idx="2"/>
          </p:nvPr>
        </p:nvSpPr>
        <p:spPr>
          <a:xfrm>
            <a:off x="1781688" y="2369100"/>
            <a:ext cx="558060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">
    <p:spTree>
      <p:nvGrpSpPr>
        <p:cNvPr id="1" name="Shape 6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5" name="Google Shape;6645;p35"/>
          <p:cNvGrpSpPr/>
          <p:nvPr/>
        </p:nvGrpSpPr>
        <p:grpSpPr>
          <a:xfrm>
            <a:off x="79900" y="203824"/>
            <a:ext cx="8475689" cy="2889001"/>
            <a:chOff x="79900" y="203824"/>
            <a:chExt cx="8475689" cy="2889001"/>
          </a:xfrm>
        </p:grpSpPr>
        <p:sp>
          <p:nvSpPr>
            <p:cNvPr id="6646" name="Google Shape;6646;p35"/>
            <p:cNvSpPr/>
            <p:nvPr/>
          </p:nvSpPr>
          <p:spPr>
            <a:xfrm rot="-1973773">
              <a:off x="117101" y="204388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5"/>
            <p:cNvSpPr/>
            <p:nvPr/>
          </p:nvSpPr>
          <p:spPr>
            <a:xfrm rot="2359819">
              <a:off x="7963025" y="24735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5"/>
            <p:cNvSpPr/>
            <p:nvPr/>
          </p:nvSpPr>
          <p:spPr>
            <a:xfrm rot="-1973773">
              <a:off x="5852707" y="8454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5"/>
            <p:cNvSpPr/>
            <p:nvPr/>
          </p:nvSpPr>
          <p:spPr>
            <a:xfrm>
              <a:off x="8354296" y="2240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5"/>
            <p:cNvSpPr/>
            <p:nvPr/>
          </p:nvSpPr>
          <p:spPr>
            <a:xfrm rot="2359819">
              <a:off x="5994447" y="4417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5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5"/>
            <p:cNvSpPr/>
            <p:nvPr/>
          </p:nvSpPr>
          <p:spPr>
            <a:xfrm rot="-1973773">
              <a:off x="4877839" y="21648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5"/>
            <p:cNvSpPr/>
            <p:nvPr/>
          </p:nvSpPr>
          <p:spPr>
            <a:xfrm>
              <a:off x="1856228" y="20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5"/>
            <p:cNvSpPr/>
            <p:nvPr/>
          </p:nvSpPr>
          <p:spPr>
            <a:xfrm rot="-1973773">
              <a:off x="4217223" y="2857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5"/>
            <p:cNvSpPr/>
            <p:nvPr/>
          </p:nvSpPr>
          <p:spPr>
            <a:xfrm rot="2359819">
              <a:off x="1488792" y="302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5"/>
            <p:cNvSpPr/>
            <p:nvPr/>
          </p:nvSpPr>
          <p:spPr>
            <a:xfrm rot="2359819">
              <a:off x="395047" y="16033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7" name="Google Shape;6657;p35"/>
          <p:cNvGrpSpPr/>
          <p:nvPr/>
        </p:nvGrpSpPr>
        <p:grpSpPr>
          <a:xfrm>
            <a:off x="5703825" y="532873"/>
            <a:ext cx="2698268" cy="3173123"/>
            <a:chOff x="5703825" y="532873"/>
            <a:chExt cx="2698268" cy="3173123"/>
          </a:xfrm>
        </p:grpSpPr>
        <p:sp>
          <p:nvSpPr>
            <p:cNvPr id="6658" name="Google Shape;6658;p35"/>
            <p:cNvSpPr/>
            <p:nvPr/>
          </p:nvSpPr>
          <p:spPr>
            <a:xfrm>
              <a:off x="5703825" y="1603149"/>
              <a:ext cx="1011504" cy="1300115"/>
            </a:xfrm>
            <a:custGeom>
              <a:avLst/>
              <a:gdLst/>
              <a:ahLst/>
              <a:cxnLst/>
              <a:rect l="l" t="t" r="r" b="b"/>
              <a:pathLst>
                <a:path w="15561" h="20001" extrusionOk="0">
                  <a:moveTo>
                    <a:pt x="3788" y="0"/>
                  </a:moveTo>
                  <a:cubicBezTo>
                    <a:pt x="3745" y="0"/>
                    <a:pt x="3724" y="3"/>
                    <a:pt x="3724" y="3"/>
                  </a:cubicBezTo>
                  <a:cubicBezTo>
                    <a:pt x="3724" y="3"/>
                    <a:pt x="1609" y="714"/>
                    <a:pt x="606" y="8170"/>
                  </a:cubicBezTo>
                  <a:cubicBezTo>
                    <a:pt x="1" y="12665"/>
                    <a:pt x="1135" y="20000"/>
                    <a:pt x="6997" y="20000"/>
                  </a:cubicBezTo>
                  <a:cubicBezTo>
                    <a:pt x="7476" y="20000"/>
                    <a:pt x="7988" y="19951"/>
                    <a:pt x="8532" y="19848"/>
                  </a:cubicBezTo>
                  <a:cubicBezTo>
                    <a:pt x="15560" y="17770"/>
                    <a:pt x="13041" y="9859"/>
                    <a:pt x="10233" y="5836"/>
                  </a:cubicBezTo>
                  <a:cubicBezTo>
                    <a:pt x="6352" y="273"/>
                    <a:pt x="4178" y="0"/>
                    <a:pt x="3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5"/>
            <p:cNvSpPr/>
            <p:nvPr/>
          </p:nvSpPr>
          <p:spPr>
            <a:xfrm>
              <a:off x="5832076" y="2327608"/>
              <a:ext cx="104524" cy="106409"/>
            </a:xfrm>
            <a:custGeom>
              <a:avLst/>
              <a:gdLst/>
              <a:ahLst/>
              <a:cxnLst/>
              <a:rect l="l" t="t" r="r" b="b"/>
              <a:pathLst>
                <a:path w="1608" h="1637" extrusionOk="0">
                  <a:moveTo>
                    <a:pt x="454" y="1"/>
                  </a:moveTo>
                  <a:lnTo>
                    <a:pt x="454" y="1"/>
                  </a:lnTo>
                  <a:cubicBezTo>
                    <a:pt x="1" y="1461"/>
                    <a:pt x="1097" y="1637"/>
                    <a:pt x="1097" y="1637"/>
                  </a:cubicBezTo>
                  <a:cubicBezTo>
                    <a:pt x="1607" y="620"/>
                    <a:pt x="454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5"/>
            <p:cNvSpPr/>
            <p:nvPr/>
          </p:nvSpPr>
          <p:spPr>
            <a:xfrm>
              <a:off x="5880373" y="2356859"/>
              <a:ext cx="142680" cy="138390"/>
            </a:xfrm>
            <a:custGeom>
              <a:avLst/>
              <a:gdLst/>
              <a:ahLst/>
              <a:cxnLst/>
              <a:rect l="l" t="t" r="r" b="b"/>
              <a:pathLst>
                <a:path w="2195" h="212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1" y="1387"/>
                    <a:pt x="1122" y="2129"/>
                    <a:pt x="1122" y="2129"/>
                  </a:cubicBezTo>
                  <a:cubicBezTo>
                    <a:pt x="2194" y="1261"/>
                    <a:pt x="1231" y="0"/>
                    <a:pt x="123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5"/>
            <p:cNvSpPr/>
            <p:nvPr/>
          </p:nvSpPr>
          <p:spPr>
            <a:xfrm>
              <a:off x="5828891" y="2429338"/>
              <a:ext cx="74558" cy="66563"/>
            </a:xfrm>
            <a:custGeom>
              <a:avLst/>
              <a:gdLst/>
              <a:ahLst/>
              <a:cxnLst/>
              <a:rect l="l" t="t" r="r" b="b"/>
              <a:pathLst>
                <a:path w="1147" h="1024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882"/>
                    <a:pt x="635" y="1023"/>
                    <a:pt x="920" y="1023"/>
                  </a:cubicBezTo>
                  <a:cubicBezTo>
                    <a:pt x="1054" y="1023"/>
                    <a:pt x="1146" y="992"/>
                    <a:pt x="1146" y="992"/>
                  </a:cubicBezTo>
                  <a:cubicBezTo>
                    <a:pt x="1128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5"/>
            <p:cNvSpPr/>
            <p:nvPr/>
          </p:nvSpPr>
          <p:spPr>
            <a:xfrm>
              <a:off x="5829801" y="2005258"/>
              <a:ext cx="111609" cy="113364"/>
            </a:xfrm>
            <a:custGeom>
              <a:avLst/>
              <a:gdLst/>
              <a:ahLst/>
              <a:cxnLst/>
              <a:rect l="l" t="t" r="r" b="b"/>
              <a:pathLst>
                <a:path w="1717" h="1744" extrusionOk="0">
                  <a:moveTo>
                    <a:pt x="521" y="1"/>
                  </a:moveTo>
                  <a:cubicBezTo>
                    <a:pt x="1" y="1526"/>
                    <a:pt x="1148" y="1744"/>
                    <a:pt x="1148" y="1744"/>
                  </a:cubicBezTo>
                  <a:cubicBezTo>
                    <a:pt x="1716" y="690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5"/>
            <p:cNvSpPr/>
            <p:nvPr/>
          </p:nvSpPr>
          <p:spPr>
            <a:xfrm>
              <a:off x="5879918" y="2038929"/>
              <a:ext cx="150611" cy="145671"/>
            </a:xfrm>
            <a:custGeom>
              <a:avLst/>
              <a:gdLst/>
              <a:ahLst/>
              <a:cxnLst/>
              <a:rect l="l" t="t" r="r" b="b"/>
              <a:pathLst>
                <a:path w="2317" h="2241" extrusionOk="0">
                  <a:moveTo>
                    <a:pt x="1338" y="0"/>
                  </a:moveTo>
                  <a:cubicBezTo>
                    <a:pt x="0" y="1425"/>
                    <a:pt x="1161" y="2241"/>
                    <a:pt x="1161" y="2241"/>
                  </a:cubicBezTo>
                  <a:cubicBezTo>
                    <a:pt x="2316" y="1358"/>
                    <a:pt x="1338" y="0"/>
                    <a:pt x="13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5"/>
            <p:cNvSpPr/>
            <p:nvPr/>
          </p:nvSpPr>
          <p:spPr>
            <a:xfrm>
              <a:off x="5826161" y="2111473"/>
              <a:ext cx="77353" cy="71828"/>
            </a:xfrm>
            <a:custGeom>
              <a:avLst/>
              <a:gdLst/>
              <a:ahLst/>
              <a:cxnLst/>
              <a:rect l="l" t="t" r="r" b="b"/>
              <a:pathLst>
                <a:path w="1190" h="1105" extrusionOk="0">
                  <a:moveTo>
                    <a:pt x="0" y="1"/>
                  </a:moveTo>
                  <a:lnTo>
                    <a:pt x="0" y="1"/>
                  </a:lnTo>
                  <a:cubicBezTo>
                    <a:pt x="151" y="961"/>
                    <a:pt x="669" y="1105"/>
                    <a:pt x="965" y="1105"/>
                  </a:cubicBezTo>
                  <a:cubicBezTo>
                    <a:pt x="1092" y="1105"/>
                    <a:pt x="1179" y="1078"/>
                    <a:pt x="1178" y="1078"/>
                  </a:cubicBezTo>
                  <a:cubicBezTo>
                    <a:pt x="118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5"/>
            <p:cNvSpPr/>
            <p:nvPr/>
          </p:nvSpPr>
          <p:spPr>
            <a:xfrm>
              <a:off x="5992309" y="1717944"/>
              <a:ext cx="124220" cy="124350"/>
            </a:xfrm>
            <a:custGeom>
              <a:avLst/>
              <a:gdLst/>
              <a:ahLst/>
              <a:cxnLst/>
              <a:rect l="l" t="t" r="r" b="b"/>
              <a:pathLst>
                <a:path w="1911" h="1913" extrusionOk="0">
                  <a:moveTo>
                    <a:pt x="743" y="1"/>
                  </a:moveTo>
                  <a:lnTo>
                    <a:pt x="743" y="1"/>
                  </a:lnTo>
                  <a:cubicBezTo>
                    <a:pt x="0" y="1535"/>
                    <a:pt x="1178" y="1913"/>
                    <a:pt x="1178" y="1913"/>
                  </a:cubicBezTo>
                  <a:cubicBezTo>
                    <a:pt x="1910" y="879"/>
                    <a:pt x="743" y="1"/>
                    <a:pt x="74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5"/>
            <p:cNvSpPr/>
            <p:nvPr/>
          </p:nvSpPr>
          <p:spPr>
            <a:xfrm>
              <a:off x="6041516" y="1766761"/>
              <a:ext cx="158671" cy="151456"/>
            </a:xfrm>
            <a:custGeom>
              <a:avLst/>
              <a:gdLst/>
              <a:ahLst/>
              <a:cxnLst/>
              <a:rect l="l" t="t" r="r" b="b"/>
              <a:pathLst>
                <a:path w="2441" h="2330" extrusionOk="0">
                  <a:moveTo>
                    <a:pt x="1590" y="0"/>
                  </a:moveTo>
                  <a:cubicBezTo>
                    <a:pt x="0" y="1322"/>
                    <a:pt x="1110" y="2329"/>
                    <a:pt x="1113" y="2329"/>
                  </a:cubicBezTo>
                  <a:cubicBezTo>
                    <a:pt x="1113" y="2329"/>
                    <a:pt x="1113" y="2329"/>
                    <a:pt x="1113" y="2329"/>
                  </a:cubicBezTo>
                  <a:cubicBezTo>
                    <a:pt x="2440" y="1551"/>
                    <a:pt x="1590" y="0"/>
                    <a:pt x="159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5"/>
            <p:cNvSpPr/>
            <p:nvPr/>
          </p:nvSpPr>
          <p:spPr>
            <a:xfrm>
              <a:off x="5987563" y="1824549"/>
              <a:ext cx="80863" cy="84178"/>
            </a:xfrm>
            <a:custGeom>
              <a:avLst/>
              <a:gdLst/>
              <a:ahLst/>
              <a:cxnLst/>
              <a:rect l="l" t="t" r="r" b="b"/>
              <a:pathLst>
                <a:path w="1244" h="1295" extrusionOk="0">
                  <a:moveTo>
                    <a:pt x="0" y="1"/>
                  </a:moveTo>
                  <a:cubicBezTo>
                    <a:pt x="37" y="1172"/>
                    <a:pt x="710" y="1295"/>
                    <a:pt x="984" y="1295"/>
                  </a:cubicBezTo>
                  <a:cubicBezTo>
                    <a:pt x="1054" y="1295"/>
                    <a:pt x="1098" y="1287"/>
                    <a:pt x="1098" y="1286"/>
                  </a:cubicBezTo>
                  <a:cubicBezTo>
                    <a:pt x="1243" y="20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5"/>
            <p:cNvSpPr/>
            <p:nvPr/>
          </p:nvSpPr>
          <p:spPr>
            <a:xfrm>
              <a:off x="6023835" y="2629872"/>
              <a:ext cx="125455" cy="131045"/>
            </a:xfrm>
            <a:custGeom>
              <a:avLst/>
              <a:gdLst/>
              <a:ahLst/>
              <a:cxnLst/>
              <a:rect l="l" t="t" r="r" b="b"/>
              <a:pathLst>
                <a:path w="1930" h="2016" extrusionOk="0">
                  <a:moveTo>
                    <a:pt x="271" y="1"/>
                  </a:moveTo>
                  <a:lnTo>
                    <a:pt x="271" y="1"/>
                  </a:lnTo>
                  <a:cubicBezTo>
                    <a:pt x="0" y="2006"/>
                    <a:pt x="1454" y="2016"/>
                    <a:pt x="1483" y="2016"/>
                  </a:cubicBezTo>
                  <a:cubicBezTo>
                    <a:pt x="1483" y="2016"/>
                    <a:pt x="1484" y="2016"/>
                    <a:pt x="1484" y="2016"/>
                  </a:cubicBezTo>
                  <a:cubicBezTo>
                    <a:pt x="1930" y="562"/>
                    <a:pt x="271" y="1"/>
                    <a:pt x="27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5"/>
            <p:cNvSpPr/>
            <p:nvPr/>
          </p:nvSpPr>
          <p:spPr>
            <a:xfrm>
              <a:off x="6092933" y="2646253"/>
              <a:ext cx="186297" cy="184217"/>
            </a:xfrm>
            <a:custGeom>
              <a:avLst/>
              <a:gdLst/>
              <a:ahLst/>
              <a:cxnLst/>
              <a:rect l="l" t="t" r="r" b="b"/>
              <a:pathLst>
                <a:path w="2866" h="2834" extrusionOk="0">
                  <a:moveTo>
                    <a:pt x="1315" y="0"/>
                  </a:moveTo>
                  <a:cubicBezTo>
                    <a:pt x="0" y="2105"/>
                    <a:pt x="1645" y="2834"/>
                    <a:pt x="1645" y="2834"/>
                  </a:cubicBezTo>
                  <a:cubicBezTo>
                    <a:pt x="2866" y="1451"/>
                    <a:pt x="1315" y="0"/>
                    <a:pt x="131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5"/>
            <p:cNvSpPr/>
            <p:nvPr/>
          </p:nvSpPr>
          <p:spPr>
            <a:xfrm>
              <a:off x="6020975" y="2770279"/>
              <a:ext cx="112779" cy="76508"/>
            </a:xfrm>
            <a:custGeom>
              <a:avLst/>
              <a:gdLst/>
              <a:ahLst/>
              <a:cxnLst/>
              <a:rect l="l" t="t" r="r" b="b"/>
              <a:pathLst>
                <a:path w="1735" h="1177" extrusionOk="0">
                  <a:moveTo>
                    <a:pt x="269" y="0"/>
                  </a:moveTo>
                  <a:cubicBezTo>
                    <a:pt x="108" y="0"/>
                    <a:pt x="1" y="17"/>
                    <a:pt x="1" y="17"/>
                  </a:cubicBezTo>
                  <a:cubicBezTo>
                    <a:pt x="352" y="975"/>
                    <a:pt x="877" y="1177"/>
                    <a:pt x="1257" y="1177"/>
                  </a:cubicBezTo>
                  <a:cubicBezTo>
                    <a:pt x="1534" y="1177"/>
                    <a:pt x="1734" y="1070"/>
                    <a:pt x="1734" y="1070"/>
                  </a:cubicBezTo>
                  <a:cubicBezTo>
                    <a:pt x="1556" y="126"/>
                    <a:pt x="710" y="0"/>
                    <a:pt x="26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5"/>
            <p:cNvSpPr/>
            <p:nvPr/>
          </p:nvSpPr>
          <p:spPr>
            <a:xfrm>
              <a:off x="6140061" y="2022028"/>
              <a:ext cx="145281" cy="145736"/>
            </a:xfrm>
            <a:custGeom>
              <a:avLst/>
              <a:gdLst/>
              <a:ahLst/>
              <a:cxnLst/>
              <a:rect l="l" t="t" r="r" b="b"/>
              <a:pathLst>
                <a:path w="2235" h="2242" extrusionOk="0">
                  <a:moveTo>
                    <a:pt x="833" y="0"/>
                  </a:moveTo>
                  <a:lnTo>
                    <a:pt x="833" y="0"/>
                  </a:lnTo>
                  <a:cubicBezTo>
                    <a:pt x="1" y="1831"/>
                    <a:pt x="1400" y="2242"/>
                    <a:pt x="1400" y="2242"/>
                  </a:cubicBezTo>
                  <a:cubicBezTo>
                    <a:pt x="2234" y="1000"/>
                    <a:pt x="833" y="0"/>
                    <a:pt x="8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5"/>
            <p:cNvSpPr/>
            <p:nvPr/>
          </p:nvSpPr>
          <p:spPr>
            <a:xfrm>
              <a:off x="6198953" y="2076501"/>
              <a:ext cx="187467" cy="179472"/>
            </a:xfrm>
            <a:custGeom>
              <a:avLst/>
              <a:gdLst/>
              <a:ahLst/>
              <a:cxnLst/>
              <a:rect l="l" t="t" r="r" b="b"/>
              <a:pathLst>
                <a:path w="2884" h="2761" extrusionOk="0">
                  <a:moveTo>
                    <a:pt x="1836" y="1"/>
                  </a:moveTo>
                  <a:lnTo>
                    <a:pt x="1836" y="1"/>
                  </a:lnTo>
                  <a:cubicBezTo>
                    <a:pt x="1" y="1605"/>
                    <a:pt x="1343" y="2759"/>
                    <a:pt x="1341" y="2760"/>
                  </a:cubicBezTo>
                  <a:cubicBezTo>
                    <a:pt x="2884" y="1805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5"/>
            <p:cNvSpPr/>
            <p:nvPr/>
          </p:nvSpPr>
          <p:spPr>
            <a:xfrm>
              <a:off x="6134730" y="2149369"/>
              <a:ext cx="95684" cy="97309"/>
            </a:xfrm>
            <a:custGeom>
              <a:avLst/>
              <a:gdLst/>
              <a:ahLst/>
              <a:cxnLst/>
              <a:rect l="l" t="t" r="r" b="b"/>
              <a:pathLst>
                <a:path w="1472" h="1497" extrusionOk="0">
                  <a:moveTo>
                    <a:pt x="0" y="1"/>
                  </a:moveTo>
                  <a:lnTo>
                    <a:pt x="0" y="1"/>
                  </a:lnTo>
                  <a:cubicBezTo>
                    <a:pt x="77" y="1347"/>
                    <a:pt x="839" y="1496"/>
                    <a:pt x="1175" y="1496"/>
                  </a:cubicBezTo>
                  <a:cubicBezTo>
                    <a:pt x="1271" y="1496"/>
                    <a:pt x="1333" y="1484"/>
                    <a:pt x="1333" y="1484"/>
                  </a:cubicBezTo>
                  <a:cubicBezTo>
                    <a:pt x="1471" y="20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5"/>
            <p:cNvSpPr/>
            <p:nvPr/>
          </p:nvSpPr>
          <p:spPr>
            <a:xfrm>
              <a:off x="5955907" y="2039579"/>
              <a:ext cx="990833" cy="1005914"/>
            </a:xfrm>
            <a:custGeom>
              <a:avLst/>
              <a:gdLst/>
              <a:ahLst/>
              <a:cxnLst/>
              <a:rect l="l" t="t" r="r" b="b"/>
              <a:pathLst>
                <a:path w="15243" h="15475" extrusionOk="0">
                  <a:moveTo>
                    <a:pt x="1192" y="1"/>
                  </a:moveTo>
                  <a:cubicBezTo>
                    <a:pt x="1193" y="1"/>
                    <a:pt x="1956" y="3457"/>
                    <a:pt x="2341" y="4342"/>
                  </a:cubicBezTo>
                  <a:lnTo>
                    <a:pt x="0" y="3612"/>
                  </a:lnTo>
                  <a:lnTo>
                    <a:pt x="2659" y="5252"/>
                  </a:lnTo>
                  <a:cubicBezTo>
                    <a:pt x="2931" y="5989"/>
                    <a:pt x="3253" y="6764"/>
                    <a:pt x="3631" y="7536"/>
                  </a:cubicBezTo>
                  <a:lnTo>
                    <a:pt x="307" y="7168"/>
                  </a:lnTo>
                  <a:lnTo>
                    <a:pt x="4267" y="8737"/>
                  </a:lnTo>
                  <a:cubicBezTo>
                    <a:pt x="6306" y="12298"/>
                    <a:pt x="9779" y="15475"/>
                    <a:pt x="14948" y="15475"/>
                  </a:cubicBezTo>
                  <a:cubicBezTo>
                    <a:pt x="15045" y="15475"/>
                    <a:pt x="15144" y="15474"/>
                    <a:pt x="15243" y="15471"/>
                  </a:cubicBezTo>
                  <a:lnTo>
                    <a:pt x="15243" y="12748"/>
                  </a:lnTo>
                  <a:cubicBezTo>
                    <a:pt x="15242" y="12748"/>
                    <a:pt x="15008" y="12782"/>
                    <a:pt x="14596" y="12782"/>
                  </a:cubicBezTo>
                  <a:cubicBezTo>
                    <a:pt x="12889" y="12782"/>
                    <a:pt x="8126" y="12203"/>
                    <a:pt x="4201" y="6252"/>
                  </a:cubicBezTo>
                  <a:lnTo>
                    <a:pt x="5797" y="3173"/>
                  </a:lnTo>
                  <a:lnTo>
                    <a:pt x="3703" y="5460"/>
                  </a:lnTo>
                  <a:cubicBezTo>
                    <a:pt x="2844" y="4026"/>
                    <a:pt x="2031" y="2587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5"/>
            <p:cNvSpPr/>
            <p:nvPr/>
          </p:nvSpPr>
          <p:spPr>
            <a:xfrm>
              <a:off x="6136030" y="2340478"/>
              <a:ext cx="253445" cy="339703"/>
            </a:xfrm>
            <a:custGeom>
              <a:avLst/>
              <a:gdLst/>
              <a:ahLst/>
              <a:cxnLst/>
              <a:rect l="l" t="t" r="r" b="b"/>
              <a:pathLst>
                <a:path w="3899" h="522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5" y="30"/>
                    <a:pt x="0" y="101"/>
                    <a:pt x="22" y="166"/>
                  </a:cubicBezTo>
                  <a:cubicBezTo>
                    <a:pt x="31" y="197"/>
                    <a:pt x="1089" y="3297"/>
                    <a:pt x="3683" y="5203"/>
                  </a:cubicBezTo>
                  <a:cubicBezTo>
                    <a:pt x="3705" y="5219"/>
                    <a:pt x="3731" y="5226"/>
                    <a:pt x="3757" y="5226"/>
                  </a:cubicBezTo>
                  <a:cubicBezTo>
                    <a:pt x="3797" y="5226"/>
                    <a:pt x="3836" y="5210"/>
                    <a:pt x="3859" y="5177"/>
                  </a:cubicBezTo>
                  <a:cubicBezTo>
                    <a:pt x="3898" y="5120"/>
                    <a:pt x="3888" y="5043"/>
                    <a:pt x="3831" y="5001"/>
                  </a:cubicBezTo>
                  <a:cubicBezTo>
                    <a:pt x="1306" y="3143"/>
                    <a:pt x="271" y="117"/>
                    <a:pt x="261" y="86"/>
                  </a:cubicBezTo>
                  <a:cubicBezTo>
                    <a:pt x="243" y="34"/>
                    <a:pt x="194" y="0"/>
                    <a:pt x="1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5"/>
            <p:cNvSpPr/>
            <p:nvPr/>
          </p:nvSpPr>
          <p:spPr>
            <a:xfrm>
              <a:off x="6288723" y="2638192"/>
              <a:ext cx="211713" cy="216783"/>
            </a:xfrm>
            <a:custGeom>
              <a:avLst/>
              <a:gdLst/>
              <a:ahLst/>
              <a:cxnLst/>
              <a:rect l="l" t="t" r="r" b="b"/>
              <a:pathLst>
                <a:path w="3257" h="3335" extrusionOk="0">
                  <a:moveTo>
                    <a:pt x="145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18" y="56"/>
                    <a:pt x="1" y="134"/>
                    <a:pt x="37" y="192"/>
                  </a:cubicBezTo>
                  <a:cubicBezTo>
                    <a:pt x="92" y="277"/>
                    <a:pt x="1381" y="2308"/>
                    <a:pt x="3050" y="3315"/>
                  </a:cubicBezTo>
                  <a:cubicBezTo>
                    <a:pt x="3069" y="3328"/>
                    <a:pt x="3093" y="3334"/>
                    <a:pt x="3115" y="3334"/>
                  </a:cubicBezTo>
                  <a:cubicBezTo>
                    <a:pt x="3156" y="3334"/>
                    <a:pt x="3198" y="3312"/>
                    <a:pt x="3220" y="3275"/>
                  </a:cubicBezTo>
                  <a:cubicBezTo>
                    <a:pt x="3256" y="3214"/>
                    <a:pt x="3239" y="3138"/>
                    <a:pt x="3178" y="3102"/>
                  </a:cubicBezTo>
                  <a:cubicBezTo>
                    <a:pt x="1562" y="2123"/>
                    <a:pt x="263" y="79"/>
                    <a:pt x="251" y="59"/>
                  </a:cubicBezTo>
                  <a:cubicBezTo>
                    <a:pt x="228" y="20"/>
                    <a:pt x="187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5"/>
            <p:cNvSpPr/>
            <p:nvPr/>
          </p:nvSpPr>
          <p:spPr>
            <a:xfrm>
              <a:off x="6403388" y="2730172"/>
              <a:ext cx="280486" cy="124805"/>
            </a:xfrm>
            <a:custGeom>
              <a:avLst/>
              <a:gdLst/>
              <a:ahLst/>
              <a:cxnLst/>
              <a:rect l="l" t="t" r="r" b="b"/>
              <a:pathLst>
                <a:path w="4315" h="1920" extrusionOk="0">
                  <a:moveTo>
                    <a:pt x="141" y="1"/>
                  </a:moveTo>
                  <a:cubicBezTo>
                    <a:pt x="106" y="1"/>
                    <a:pt x="71" y="16"/>
                    <a:pt x="46" y="45"/>
                  </a:cubicBezTo>
                  <a:cubicBezTo>
                    <a:pt x="0" y="98"/>
                    <a:pt x="8" y="176"/>
                    <a:pt x="60" y="221"/>
                  </a:cubicBezTo>
                  <a:cubicBezTo>
                    <a:pt x="124" y="275"/>
                    <a:pt x="1632" y="1527"/>
                    <a:pt x="4160" y="1918"/>
                  </a:cubicBezTo>
                  <a:cubicBezTo>
                    <a:pt x="4167" y="1919"/>
                    <a:pt x="4173" y="1919"/>
                    <a:pt x="4180" y="1919"/>
                  </a:cubicBezTo>
                  <a:cubicBezTo>
                    <a:pt x="4240" y="1919"/>
                    <a:pt x="4295" y="1874"/>
                    <a:pt x="4304" y="1813"/>
                  </a:cubicBezTo>
                  <a:cubicBezTo>
                    <a:pt x="4314" y="1745"/>
                    <a:pt x="4268" y="1681"/>
                    <a:pt x="4198" y="1669"/>
                  </a:cubicBezTo>
                  <a:cubicBezTo>
                    <a:pt x="1742" y="1290"/>
                    <a:pt x="236" y="44"/>
                    <a:pt x="221" y="31"/>
                  </a:cubicBezTo>
                  <a:cubicBezTo>
                    <a:pt x="198" y="11"/>
                    <a:pt x="170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5"/>
            <p:cNvSpPr/>
            <p:nvPr/>
          </p:nvSpPr>
          <p:spPr>
            <a:xfrm>
              <a:off x="6548540" y="2869668"/>
              <a:ext cx="333138" cy="119995"/>
            </a:xfrm>
            <a:custGeom>
              <a:avLst/>
              <a:gdLst/>
              <a:ahLst/>
              <a:cxnLst/>
              <a:rect l="l" t="t" r="r" b="b"/>
              <a:pathLst>
                <a:path w="5125" h="1846" extrusionOk="0">
                  <a:moveTo>
                    <a:pt x="139" y="0"/>
                  </a:moveTo>
                  <a:cubicBezTo>
                    <a:pt x="107" y="0"/>
                    <a:pt x="76" y="12"/>
                    <a:pt x="52" y="35"/>
                  </a:cubicBezTo>
                  <a:cubicBezTo>
                    <a:pt x="2" y="84"/>
                    <a:pt x="1" y="161"/>
                    <a:pt x="49" y="212"/>
                  </a:cubicBezTo>
                  <a:cubicBezTo>
                    <a:pt x="116" y="282"/>
                    <a:pt x="1641" y="1845"/>
                    <a:pt x="4548" y="1845"/>
                  </a:cubicBezTo>
                  <a:cubicBezTo>
                    <a:pt x="4697" y="1845"/>
                    <a:pt x="4848" y="1841"/>
                    <a:pt x="5002" y="1832"/>
                  </a:cubicBezTo>
                  <a:cubicBezTo>
                    <a:pt x="5072" y="1829"/>
                    <a:pt x="5124" y="1768"/>
                    <a:pt x="5120" y="1700"/>
                  </a:cubicBezTo>
                  <a:cubicBezTo>
                    <a:pt x="5117" y="1633"/>
                    <a:pt x="5063" y="1580"/>
                    <a:pt x="4998" y="1580"/>
                  </a:cubicBezTo>
                  <a:cubicBezTo>
                    <a:pt x="4994" y="1580"/>
                    <a:pt x="4991" y="1580"/>
                    <a:pt x="4988" y="1580"/>
                  </a:cubicBezTo>
                  <a:cubicBezTo>
                    <a:pt x="4840" y="1589"/>
                    <a:pt x="4696" y="1592"/>
                    <a:pt x="4555" y="1592"/>
                  </a:cubicBezTo>
                  <a:cubicBezTo>
                    <a:pt x="1750" y="1592"/>
                    <a:pt x="246" y="56"/>
                    <a:pt x="230" y="38"/>
                  </a:cubicBez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5"/>
            <p:cNvSpPr/>
            <p:nvPr/>
          </p:nvSpPr>
          <p:spPr>
            <a:xfrm>
              <a:off x="6087733" y="2534448"/>
              <a:ext cx="133775" cy="41797"/>
            </a:xfrm>
            <a:custGeom>
              <a:avLst/>
              <a:gdLst/>
              <a:ahLst/>
              <a:cxnLst/>
              <a:rect l="l" t="t" r="r" b="b"/>
              <a:pathLst>
                <a:path w="2058" h="643" extrusionOk="0">
                  <a:moveTo>
                    <a:pt x="137" y="0"/>
                  </a:moveTo>
                  <a:cubicBezTo>
                    <a:pt x="80" y="0"/>
                    <a:pt x="28" y="41"/>
                    <a:pt x="15" y="99"/>
                  </a:cubicBezTo>
                  <a:cubicBezTo>
                    <a:pt x="0" y="167"/>
                    <a:pt x="44" y="234"/>
                    <a:pt x="111" y="249"/>
                  </a:cubicBezTo>
                  <a:lnTo>
                    <a:pt x="1893" y="640"/>
                  </a:lnTo>
                  <a:cubicBezTo>
                    <a:pt x="1904" y="643"/>
                    <a:pt x="1912" y="643"/>
                    <a:pt x="1921" y="643"/>
                  </a:cubicBezTo>
                  <a:cubicBezTo>
                    <a:pt x="1979" y="643"/>
                    <a:pt x="2030" y="602"/>
                    <a:pt x="2043" y="542"/>
                  </a:cubicBezTo>
                  <a:cubicBezTo>
                    <a:pt x="2058" y="476"/>
                    <a:pt x="2014" y="409"/>
                    <a:pt x="1947" y="394"/>
                  </a:cubicBezTo>
                  <a:lnTo>
                    <a:pt x="163" y="3"/>
                  </a:lnTo>
                  <a:cubicBezTo>
                    <a:pt x="155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5"/>
            <p:cNvSpPr/>
            <p:nvPr/>
          </p:nvSpPr>
          <p:spPr>
            <a:xfrm>
              <a:off x="6045221" y="2310057"/>
              <a:ext cx="81773" cy="46867"/>
            </a:xfrm>
            <a:custGeom>
              <a:avLst/>
              <a:gdLst/>
              <a:ahLst/>
              <a:cxnLst/>
              <a:rect l="l" t="t" r="r" b="b"/>
              <a:pathLst>
                <a:path w="1258" h="721" extrusionOk="0">
                  <a:moveTo>
                    <a:pt x="144" y="0"/>
                  </a:moveTo>
                  <a:cubicBezTo>
                    <a:pt x="97" y="0"/>
                    <a:pt x="53" y="27"/>
                    <a:pt x="31" y="72"/>
                  </a:cubicBezTo>
                  <a:cubicBezTo>
                    <a:pt x="0" y="133"/>
                    <a:pt x="28" y="207"/>
                    <a:pt x="89" y="238"/>
                  </a:cubicBezTo>
                  <a:lnTo>
                    <a:pt x="1060" y="707"/>
                  </a:lnTo>
                  <a:cubicBezTo>
                    <a:pt x="1078" y="716"/>
                    <a:pt x="1096" y="720"/>
                    <a:pt x="1114" y="720"/>
                  </a:cubicBezTo>
                  <a:cubicBezTo>
                    <a:pt x="1162" y="720"/>
                    <a:pt x="1205" y="693"/>
                    <a:pt x="1227" y="649"/>
                  </a:cubicBezTo>
                  <a:cubicBezTo>
                    <a:pt x="1258" y="588"/>
                    <a:pt x="1230" y="512"/>
                    <a:pt x="1169" y="482"/>
                  </a:cubicBezTo>
                  <a:lnTo>
                    <a:pt x="198" y="14"/>
                  </a:lnTo>
                  <a:cubicBezTo>
                    <a:pt x="181" y="5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5"/>
            <p:cNvSpPr/>
            <p:nvPr/>
          </p:nvSpPr>
          <p:spPr>
            <a:xfrm>
              <a:off x="6203244" y="2340348"/>
              <a:ext cx="68838" cy="87883"/>
            </a:xfrm>
            <a:custGeom>
              <a:avLst/>
              <a:gdLst/>
              <a:ahLst/>
              <a:cxnLst/>
              <a:rect l="l" t="t" r="r" b="b"/>
              <a:pathLst>
                <a:path w="1059" h="1352" extrusionOk="0">
                  <a:moveTo>
                    <a:pt x="916" y="0"/>
                  </a:moveTo>
                  <a:cubicBezTo>
                    <a:pt x="876" y="0"/>
                    <a:pt x="838" y="19"/>
                    <a:pt x="813" y="54"/>
                  </a:cubicBezTo>
                  <a:lnTo>
                    <a:pt x="41" y="1153"/>
                  </a:lnTo>
                  <a:cubicBezTo>
                    <a:pt x="0" y="1209"/>
                    <a:pt x="15" y="1288"/>
                    <a:pt x="71" y="1329"/>
                  </a:cubicBezTo>
                  <a:cubicBezTo>
                    <a:pt x="93" y="1345"/>
                    <a:pt x="119" y="1352"/>
                    <a:pt x="144" y="1352"/>
                  </a:cubicBezTo>
                  <a:cubicBezTo>
                    <a:pt x="182" y="1352"/>
                    <a:pt x="223" y="1333"/>
                    <a:pt x="246" y="1297"/>
                  </a:cubicBezTo>
                  <a:lnTo>
                    <a:pt x="1018" y="198"/>
                  </a:lnTo>
                  <a:cubicBezTo>
                    <a:pt x="1059" y="141"/>
                    <a:pt x="1044" y="62"/>
                    <a:pt x="987" y="23"/>
                  </a:cubicBezTo>
                  <a:cubicBezTo>
                    <a:pt x="965" y="8"/>
                    <a:pt x="940" y="0"/>
                    <a:pt x="91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5"/>
            <p:cNvSpPr/>
            <p:nvPr/>
          </p:nvSpPr>
          <p:spPr>
            <a:xfrm>
              <a:off x="7310766" y="721122"/>
              <a:ext cx="1091327" cy="1501103"/>
            </a:xfrm>
            <a:custGeom>
              <a:avLst/>
              <a:gdLst/>
              <a:ahLst/>
              <a:cxnLst/>
              <a:rect l="l" t="t" r="r" b="b"/>
              <a:pathLst>
                <a:path w="16789" h="23093" extrusionOk="0">
                  <a:moveTo>
                    <a:pt x="10532" y="0"/>
                  </a:moveTo>
                  <a:cubicBezTo>
                    <a:pt x="10492" y="0"/>
                    <a:pt x="7966" y="30"/>
                    <a:pt x="4122" y="7582"/>
                  </a:cubicBezTo>
                  <a:cubicBezTo>
                    <a:pt x="1594" y="12550"/>
                    <a:pt x="0" y="21845"/>
                    <a:pt x="8235" y="23079"/>
                  </a:cubicBezTo>
                  <a:cubicBezTo>
                    <a:pt x="8413" y="23088"/>
                    <a:pt x="8587" y="23093"/>
                    <a:pt x="8757" y="23093"/>
                  </a:cubicBezTo>
                  <a:cubicBezTo>
                    <a:pt x="16561" y="23093"/>
                    <a:pt x="16789" y="13950"/>
                    <a:pt x="15320" y="8697"/>
                  </a:cubicBezTo>
                  <a:cubicBezTo>
                    <a:pt x="13024" y="470"/>
                    <a:pt x="10532" y="0"/>
                    <a:pt x="10532" y="0"/>
                  </a:cubicBezTo>
                  <a:cubicBezTo>
                    <a:pt x="10532" y="0"/>
                    <a:pt x="10532" y="0"/>
                    <a:pt x="10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5"/>
            <p:cNvSpPr/>
            <p:nvPr/>
          </p:nvSpPr>
          <p:spPr>
            <a:xfrm>
              <a:off x="7622651" y="1245632"/>
              <a:ext cx="135790" cy="126430"/>
            </a:xfrm>
            <a:custGeom>
              <a:avLst/>
              <a:gdLst/>
              <a:ahLst/>
              <a:cxnLst/>
              <a:rect l="l" t="t" r="r" b="b"/>
              <a:pathLst>
                <a:path w="2089" h="1945" extrusionOk="0">
                  <a:moveTo>
                    <a:pt x="1652" y="0"/>
                  </a:moveTo>
                  <a:lnTo>
                    <a:pt x="1652" y="0"/>
                  </a:lnTo>
                  <a:cubicBezTo>
                    <a:pt x="0" y="842"/>
                    <a:pt x="775" y="1944"/>
                    <a:pt x="775" y="1944"/>
                  </a:cubicBezTo>
                  <a:cubicBezTo>
                    <a:pt x="2088" y="1527"/>
                    <a:pt x="1652" y="0"/>
                    <a:pt x="165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5"/>
            <p:cNvSpPr/>
            <p:nvPr/>
          </p:nvSpPr>
          <p:spPr>
            <a:xfrm>
              <a:off x="7564993" y="1265263"/>
              <a:ext cx="84243" cy="87233"/>
            </a:xfrm>
            <a:custGeom>
              <a:avLst/>
              <a:gdLst/>
              <a:ahLst/>
              <a:cxnLst/>
              <a:rect l="l" t="t" r="r" b="b"/>
              <a:pathLst>
                <a:path w="1296" h="1342" extrusionOk="0">
                  <a:moveTo>
                    <a:pt x="249" y="1"/>
                  </a:moveTo>
                  <a:cubicBezTo>
                    <a:pt x="0" y="1293"/>
                    <a:pt x="954" y="1340"/>
                    <a:pt x="954" y="1341"/>
                  </a:cubicBezTo>
                  <a:cubicBezTo>
                    <a:pt x="1296" y="422"/>
                    <a:pt x="249" y="1"/>
                    <a:pt x="2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5"/>
            <p:cNvSpPr/>
            <p:nvPr/>
          </p:nvSpPr>
          <p:spPr>
            <a:xfrm>
              <a:off x="7586639" y="1182514"/>
              <a:ext cx="117135" cy="114209"/>
            </a:xfrm>
            <a:custGeom>
              <a:avLst/>
              <a:gdLst/>
              <a:ahLst/>
              <a:cxnLst/>
              <a:rect l="l" t="t" r="r" b="b"/>
              <a:pathLst>
                <a:path w="1802" h="1757" extrusionOk="0">
                  <a:moveTo>
                    <a:pt x="954" y="0"/>
                  </a:moveTo>
                  <a:cubicBezTo>
                    <a:pt x="0" y="1194"/>
                    <a:pt x="954" y="1756"/>
                    <a:pt x="954" y="1756"/>
                  </a:cubicBezTo>
                  <a:cubicBezTo>
                    <a:pt x="1802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5"/>
            <p:cNvSpPr/>
            <p:nvPr/>
          </p:nvSpPr>
          <p:spPr>
            <a:xfrm>
              <a:off x="7920625" y="1009345"/>
              <a:ext cx="151261" cy="136375"/>
            </a:xfrm>
            <a:custGeom>
              <a:avLst/>
              <a:gdLst/>
              <a:ahLst/>
              <a:cxnLst/>
              <a:rect l="l" t="t" r="r" b="b"/>
              <a:pathLst>
                <a:path w="2327" h="2098" extrusionOk="0">
                  <a:moveTo>
                    <a:pt x="2229" y="1"/>
                  </a:moveTo>
                  <a:cubicBezTo>
                    <a:pt x="0" y="552"/>
                    <a:pt x="623" y="2097"/>
                    <a:pt x="623" y="2097"/>
                  </a:cubicBezTo>
                  <a:cubicBezTo>
                    <a:pt x="2327" y="1966"/>
                    <a:pt x="2229" y="1"/>
                    <a:pt x="22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5"/>
            <p:cNvSpPr/>
            <p:nvPr/>
          </p:nvSpPr>
          <p:spPr>
            <a:xfrm>
              <a:off x="7837161" y="991145"/>
              <a:ext cx="117655" cy="117980"/>
            </a:xfrm>
            <a:custGeom>
              <a:avLst/>
              <a:gdLst/>
              <a:ahLst/>
              <a:cxnLst/>
              <a:rect l="l" t="t" r="r" b="b"/>
              <a:pathLst>
                <a:path w="1810" h="1815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" y="1490"/>
                    <a:pt x="1139" y="1814"/>
                    <a:pt x="1139" y="1814"/>
                  </a:cubicBezTo>
                  <a:cubicBezTo>
                    <a:pt x="1809" y="803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5"/>
            <p:cNvSpPr/>
            <p:nvPr/>
          </p:nvSpPr>
          <p:spPr>
            <a:xfrm>
              <a:off x="7888383" y="910151"/>
              <a:ext cx="144956" cy="137935"/>
            </a:xfrm>
            <a:custGeom>
              <a:avLst/>
              <a:gdLst/>
              <a:ahLst/>
              <a:cxnLst/>
              <a:rect l="l" t="t" r="r" b="b"/>
              <a:pathLst>
                <a:path w="2230" h="2122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" y="1170"/>
                    <a:pt x="994" y="2121"/>
                    <a:pt x="995" y="2121"/>
                  </a:cubicBezTo>
                  <a:cubicBezTo>
                    <a:pt x="2229" y="1444"/>
                    <a:pt x="1490" y="0"/>
                    <a:pt x="148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5"/>
            <p:cNvSpPr/>
            <p:nvPr/>
          </p:nvSpPr>
          <p:spPr>
            <a:xfrm>
              <a:off x="8007274" y="1237311"/>
              <a:ext cx="166211" cy="160556"/>
            </a:xfrm>
            <a:custGeom>
              <a:avLst/>
              <a:gdLst/>
              <a:ahLst/>
              <a:cxnLst/>
              <a:rect l="l" t="t" r="r" b="b"/>
              <a:pathLst>
                <a:path w="2557" h="2470" extrusionOk="0">
                  <a:moveTo>
                    <a:pt x="1491" y="0"/>
                  </a:moveTo>
                  <a:lnTo>
                    <a:pt x="1491" y="0"/>
                  </a:lnTo>
                  <a:cubicBezTo>
                    <a:pt x="1" y="1559"/>
                    <a:pt x="1273" y="2469"/>
                    <a:pt x="1273" y="2469"/>
                  </a:cubicBezTo>
                  <a:cubicBezTo>
                    <a:pt x="2557" y="1507"/>
                    <a:pt x="1491" y="1"/>
                    <a:pt x="149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5"/>
            <p:cNvSpPr/>
            <p:nvPr/>
          </p:nvSpPr>
          <p:spPr>
            <a:xfrm>
              <a:off x="8053036" y="1336246"/>
              <a:ext cx="185127" cy="170437"/>
            </a:xfrm>
            <a:custGeom>
              <a:avLst/>
              <a:gdLst/>
              <a:ahLst/>
              <a:cxnLst/>
              <a:rect l="l" t="t" r="r" b="b"/>
              <a:pathLst>
                <a:path w="2848" h="2622" extrusionOk="0">
                  <a:moveTo>
                    <a:pt x="2424" y="1"/>
                  </a:moveTo>
                  <a:cubicBezTo>
                    <a:pt x="0" y="979"/>
                    <a:pt x="948" y="2622"/>
                    <a:pt x="948" y="2622"/>
                  </a:cubicBezTo>
                  <a:cubicBezTo>
                    <a:pt x="2847" y="2200"/>
                    <a:pt x="2424" y="1"/>
                    <a:pt x="242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5"/>
            <p:cNvSpPr/>
            <p:nvPr/>
          </p:nvSpPr>
          <p:spPr>
            <a:xfrm>
              <a:off x="7965672" y="1345216"/>
              <a:ext cx="125585" cy="128250"/>
            </a:xfrm>
            <a:custGeom>
              <a:avLst/>
              <a:gdLst/>
              <a:ahLst/>
              <a:cxnLst/>
              <a:rect l="l" t="t" r="r" b="b"/>
              <a:pathLst>
                <a:path w="1932" h="1973" extrusionOk="0">
                  <a:moveTo>
                    <a:pt x="514" y="1"/>
                  </a:moveTo>
                  <a:cubicBezTo>
                    <a:pt x="1" y="1788"/>
                    <a:pt x="1337" y="1972"/>
                    <a:pt x="1339" y="1972"/>
                  </a:cubicBezTo>
                  <a:cubicBezTo>
                    <a:pt x="1932" y="725"/>
                    <a:pt x="514" y="1"/>
                    <a:pt x="51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5"/>
            <p:cNvSpPr/>
            <p:nvPr/>
          </p:nvSpPr>
          <p:spPr>
            <a:xfrm>
              <a:off x="7850031" y="1976136"/>
              <a:ext cx="102704" cy="100299"/>
            </a:xfrm>
            <a:custGeom>
              <a:avLst/>
              <a:gdLst/>
              <a:ahLst/>
              <a:cxnLst/>
              <a:rect l="l" t="t" r="r" b="b"/>
              <a:pathLst>
                <a:path w="1580" h="1543" extrusionOk="0">
                  <a:moveTo>
                    <a:pt x="839" y="1"/>
                  </a:moveTo>
                  <a:cubicBezTo>
                    <a:pt x="0" y="1048"/>
                    <a:pt x="839" y="1542"/>
                    <a:pt x="839" y="1542"/>
                  </a:cubicBezTo>
                  <a:cubicBezTo>
                    <a:pt x="1579" y="876"/>
                    <a:pt x="839" y="1"/>
                    <a:pt x="8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5"/>
            <p:cNvSpPr/>
            <p:nvPr/>
          </p:nvSpPr>
          <p:spPr>
            <a:xfrm>
              <a:off x="7881753" y="2031649"/>
              <a:ext cx="118890" cy="110699"/>
            </a:xfrm>
            <a:custGeom>
              <a:avLst/>
              <a:gdLst/>
              <a:ahLst/>
              <a:cxnLst/>
              <a:rect l="l" t="t" r="r" b="b"/>
              <a:pathLst>
                <a:path w="1829" h="1703" extrusionOk="0">
                  <a:moveTo>
                    <a:pt x="1446" y="0"/>
                  </a:moveTo>
                  <a:lnTo>
                    <a:pt x="1446" y="0"/>
                  </a:lnTo>
                  <a:cubicBezTo>
                    <a:pt x="0" y="737"/>
                    <a:pt x="677" y="1702"/>
                    <a:pt x="675" y="1703"/>
                  </a:cubicBezTo>
                  <a:lnTo>
                    <a:pt x="675" y="1703"/>
                  </a:lnTo>
                  <a:cubicBezTo>
                    <a:pt x="1828" y="1338"/>
                    <a:pt x="1446" y="0"/>
                    <a:pt x="1446" y="0"/>
                  </a:cubicBezTo>
                  <a:close/>
                  <a:moveTo>
                    <a:pt x="675" y="1703"/>
                  </a:moveTo>
                  <a:cubicBezTo>
                    <a:pt x="675" y="1703"/>
                    <a:pt x="675" y="1703"/>
                    <a:pt x="675" y="1703"/>
                  </a:cubicBezTo>
                  <a:cubicBezTo>
                    <a:pt x="675" y="1703"/>
                    <a:pt x="675" y="1703"/>
                    <a:pt x="675" y="1703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5"/>
            <p:cNvSpPr/>
            <p:nvPr/>
          </p:nvSpPr>
          <p:spPr>
            <a:xfrm>
              <a:off x="7831051" y="2048745"/>
              <a:ext cx="73973" cy="76508"/>
            </a:xfrm>
            <a:custGeom>
              <a:avLst/>
              <a:gdLst/>
              <a:ahLst/>
              <a:cxnLst/>
              <a:rect l="l" t="t" r="r" b="b"/>
              <a:pathLst>
                <a:path w="1138" h="1177" extrusionOk="0">
                  <a:moveTo>
                    <a:pt x="220" y="1"/>
                  </a:moveTo>
                  <a:lnTo>
                    <a:pt x="220" y="1"/>
                  </a:lnTo>
                  <a:cubicBezTo>
                    <a:pt x="0" y="1135"/>
                    <a:pt x="838" y="1177"/>
                    <a:pt x="838" y="1177"/>
                  </a:cubicBezTo>
                  <a:cubicBezTo>
                    <a:pt x="1137" y="371"/>
                    <a:pt x="220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5"/>
            <p:cNvSpPr/>
            <p:nvPr/>
          </p:nvSpPr>
          <p:spPr>
            <a:xfrm>
              <a:off x="8047251" y="1718659"/>
              <a:ext cx="154316" cy="14736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1543" y="0"/>
                  </a:moveTo>
                  <a:cubicBezTo>
                    <a:pt x="1" y="1290"/>
                    <a:pt x="1082" y="2265"/>
                    <a:pt x="1085" y="2267"/>
                  </a:cubicBezTo>
                  <a:cubicBezTo>
                    <a:pt x="2373" y="1506"/>
                    <a:pt x="1543" y="0"/>
                    <a:pt x="154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5"/>
            <p:cNvSpPr/>
            <p:nvPr/>
          </p:nvSpPr>
          <p:spPr>
            <a:xfrm>
              <a:off x="8083197" y="1821364"/>
              <a:ext cx="163351" cy="147946"/>
            </a:xfrm>
            <a:custGeom>
              <a:avLst/>
              <a:gdLst/>
              <a:ahLst/>
              <a:cxnLst/>
              <a:rect l="l" t="t" r="r" b="b"/>
              <a:pathLst>
                <a:path w="2513" h="2276" extrusionOk="0">
                  <a:moveTo>
                    <a:pt x="2350" y="0"/>
                  </a:moveTo>
                  <a:lnTo>
                    <a:pt x="2350" y="0"/>
                  </a:lnTo>
                  <a:cubicBezTo>
                    <a:pt x="0" y="655"/>
                    <a:pt x="710" y="2276"/>
                    <a:pt x="710" y="2276"/>
                  </a:cubicBezTo>
                  <a:cubicBezTo>
                    <a:pt x="2512" y="2081"/>
                    <a:pt x="2350" y="1"/>
                    <a:pt x="235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5"/>
            <p:cNvSpPr/>
            <p:nvPr/>
          </p:nvSpPr>
          <p:spPr>
            <a:xfrm>
              <a:off x="7995963" y="1807778"/>
              <a:ext cx="123440" cy="124285"/>
            </a:xfrm>
            <a:custGeom>
              <a:avLst/>
              <a:gdLst/>
              <a:ahLst/>
              <a:cxnLst/>
              <a:rect l="l" t="t" r="r" b="b"/>
              <a:pathLst>
                <a:path w="1899" h="1912" extrusionOk="0">
                  <a:moveTo>
                    <a:pt x="660" y="0"/>
                  </a:moveTo>
                  <a:cubicBezTo>
                    <a:pt x="0" y="1602"/>
                    <a:pt x="1220" y="1912"/>
                    <a:pt x="1220" y="1912"/>
                  </a:cubicBezTo>
                  <a:cubicBezTo>
                    <a:pt x="1899" y="816"/>
                    <a:pt x="660" y="0"/>
                    <a:pt x="6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5"/>
            <p:cNvSpPr/>
            <p:nvPr/>
          </p:nvSpPr>
          <p:spPr>
            <a:xfrm>
              <a:off x="7592749" y="1259997"/>
              <a:ext cx="480303" cy="803236"/>
            </a:xfrm>
            <a:custGeom>
              <a:avLst/>
              <a:gdLst/>
              <a:ahLst/>
              <a:cxnLst/>
              <a:rect l="l" t="t" r="r" b="b"/>
              <a:pathLst>
                <a:path w="7389" h="12357" extrusionOk="0">
                  <a:moveTo>
                    <a:pt x="5389" y="0"/>
                  </a:moveTo>
                  <a:cubicBezTo>
                    <a:pt x="5177" y="2437"/>
                    <a:pt x="4707" y="4298"/>
                    <a:pt x="4136" y="5726"/>
                  </a:cubicBezTo>
                  <a:cubicBezTo>
                    <a:pt x="3621" y="4272"/>
                    <a:pt x="2285" y="3046"/>
                    <a:pt x="2285" y="3046"/>
                  </a:cubicBezTo>
                  <a:lnTo>
                    <a:pt x="2285" y="3046"/>
                  </a:lnTo>
                  <a:cubicBezTo>
                    <a:pt x="3041" y="4359"/>
                    <a:pt x="3391" y="6053"/>
                    <a:pt x="3540" y="7002"/>
                  </a:cubicBezTo>
                  <a:cubicBezTo>
                    <a:pt x="1958" y="9904"/>
                    <a:pt x="1" y="10307"/>
                    <a:pt x="1" y="10307"/>
                  </a:cubicBezTo>
                  <a:lnTo>
                    <a:pt x="763" y="12357"/>
                  </a:lnTo>
                  <a:cubicBezTo>
                    <a:pt x="2490" y="11621"/>
                    <a:pt x="3604" y="10259"/>
                    <a:pt x="4315" y="8702"/>
                  </a:cubicBezTo>
                  <a:cubicBezTo>
                    <a:pt x="6898" y="8174"/>
                    <a:pt x="7388" y="5079"/>
                    <a:pt x="7388" y="5079"/>
                  </a:cubicBezTo>
                  <a:lnTo>
                    <a:pt x="7388" y="5079"/>
                  </a:lnTo>
                  <a:cubicBezTo>
                    <a:pt x="6663" y="6460"/>
                    <a:pt x="5507" y="7042"/>
                    <a:pt x="4845" y="7271"/>
                  </a:cubicBezTo>
                  <a:cubicBezTo>
                    <a:pt x="5885" y="3792"/>
                    <a:pt x="5389" y="1"/>
                    <a:pt x="5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5"/>
            <p:cNvSpPr/>
            <p:nvPr/>
          </p:nvSpPr>
          <p:spPr>
            <a:xfrm>
              <a:off x="7833651" y="1498364"/>
              <a:ext cx="101014" cy="317602"/>
            </a:xfrm>
            <a:custGeom>
              <a:avLst/>
              <a:gdLst/>
              <a:ahLst/>
              <a:cxnLst/>
              <a:rect l="l" t="t" r="r" b="b"/>
              <a:pathLst>
                <a:path w="1554" h="4886" extrusionOk="0">
                  <a:moveTo>
                    <a:pt x="1418" y="0"/>
                  </a:moveTo>
                  <a:cubicBezTo>
                    <a:pt x="1349" y="0"/>
                    <a:pt x="1295" y="58"/>
                    <a:pt x="1295" y="128"/>
                  </a:cubicBezTo>
                  <a:cubicBezTo>
                    <a:pt x="1295" y="151"/>
                    <a:pt x="1304" y="2578"/>
                    <a:pt x="34" y="4695"/>
                  </a:cubicBezTo>
                  <a:cubicBezTo>
                    <a:pt x="1" y="4754"/>
                    <a:pt x="18" y="4831"/>
                    <a:pt x="78" y="4868"/>
                  </a:cubicBezTo>
                  <a:cubicBezTo>
                    <a:pt x="98" y="4879"/>
                    <a:pt x="120" y="4885"/>
                    <a:pt x="142" y="4885"/>
                  </a:cubicBezTo>
                  <a:cubicBezTo>
                    <a:pt x="185" y="4885"/>
                    <a:pt x="228" y="4863"/>
                    <a:pt x="249" y="4821"/>
                  </a:cubicBezTo>
                  <a:cubicBezTo>
                    <a:pt x="1554" y="2645"/>
                    <a:pt x="1545" y="148"/>
                    <a:pt x="1545" y="124"/>
                  </a:cubicBezTo>
                  <a:cubicBezTo>
                    <a:pt x="1545" y="57"/>
                    <a:pt x="1488" y="0"/>
                    <a:pt x="14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5"/>
            <p:cNvSpPr/>
            <p:nvPr/>
          </p:nvSpPr>
          <p:spPr>
            <a:xfrm>
              <a:off x="7737966" y="1685572"/>
              <a:ext cx="130005" cy="188507"/>
            </a:xfrm>
            <a:custGeom>
              <a:avLst/>
              <a:gdLst/>
              <a:ahLst/>
              <a:cxnLst/>
              <a:rect l="l" t="t" r="r" b="b"/>
              <a:pathLst>
                <a:path w="2000" h="2900" extrusionOk="0">
                  <a:moveTo>
                    <a:pt x="1855" y="0"/>
                  </a:moveTo>
                  <a:cubicBezTo>
                    <a:pt x="1806" y="0"/>
                    <a:pt x="1760" y="29"/>
                    <a:pt x="1739" y="77"/>
                  </a:cubicBezTo>
                  <a:cubicBezTo>
                    <a:pt x="1732" y="92"/>
                    <a:pt x="1104" y="1556"/>
                    <a:pt x="48" y="2687"/>
                  </a:cubicBezTo>
                  <a:cubicBezTo>
                    <a:pt x="0" y="2738"/>
                    <a:pt x="1" y="2818"/>
                    <a:pt x="52" y="2864"/>
                  </a:cubicBezTo>
                  <a:cubicBezTo>
                    <a:pt x="77" y="2888"/>
                    <a:pt x="108" y="2899"/>
                    <a:pt x="138" y="2899"/>
                  </a:cubicBezTo>
                  <a:cubicBezTo>
                    <a:pt x="173" y="2899"/>
                    <a:pt x="205" y="2886"/>
                    <a:pt x="233" y="2860"/>
                  </a:cubicBezTo>
                  <a:cubicBezTo>
                    <a:pt x="1320" y="1697"/>
                    <a:pt x="1947" y="237"/>
                    <a:pt x="1972" y="175"/>
                  </a:cubicBezTo>
                  <a:cubicBezTo>
                    <a:pt x="1999" y="112"/>
                    <a:pt x="1969" y="37"/>
                    <a:pt x="1905" y="10"/>
                  </a:cubicBezTo>
                  <a:cubicBezTo>
                    <a:pt x="1888" y="3"/>
                    <a:pt x="1871" y="0"/>
                    <a:pt x="185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5"/>
            <p:cNvSpPr/>
            <p:nvPr/>
          </p:nvSpPr>
          <p:spPr>
            <a:xfrm>
              <a:off x="7663733" y="1857701"/>
              <a:ext cx="148336" cy="156591"/>
            </a:xfrm>
            <a:custGeom>
              <a:avLst/>
              <a:gdLst/>
              <a:ahLst/>
              <a:cxnLst/>
              <a:rect l="l" t="t" r="r" b="b"/>
              <a:pathLst>
                <a:path w="2282" h="2409" extrusionOk="0">
                  <a:moveTo>
                    <a:pt x="2139" y="1"/>
                  </a:moveTo>
                  <a:cubicBezTo>
                    <a:pt x="2092" y="1"/>
                    <a:pt x="2048" y="26"/>
                    <a:pt x="2026" y="71"/>
                  </a:cubicBezTo>
                  <a:cubicBezTo>
                    <a:pt x="2019" y="84"/>
                    <a:pt x="1357" y="1413"/>
                    <a:pt x="81" y="2175"/>
                  </a:cubicBezTo>
                  <a:cubicBezTo>
                    <a:pt x="21" y="2211"/>
                    <a:pt x="1" y="2287"/>
                    <a:pt x="37" y="2346"/>
                  </a:cubicBezTo>
                  <a:cubicBezTo>
                    <a:pt x="60" y="2387"/>
                    <a:pt x="101" y="2409"/>
                    <a:pt x="145" y="2409"/>
                  </a:cubicBezTo>
                  <a:cubicBezTo>
                    <a:pt x="166" y="2409"/>
                    <a:pt x="190" y="2402"/>
                    <a:pt x="212" y="2390"/>
                  </a:cubicBezTo>
                  <a:cubicBezTo>
                    <a:pt x="1553" y="1590"/>
                    <a:pt x="2225" y="238"/>
                    <a:pt x="2253" y="183"/>
                  </a:cubicBezTo>
                  <a:cubicBezTo>
                    <a:pt x="2282" y="119"/>
                    <a:pt x="2256" y="45"/>
                    <a:pt x="2195" y="13"/>
                  </a:cubicBezTo>
                  <a:cubicBezTo>
                    <a:pt x="2177" y="5"/>
                    <a:pt x="2158" y="1"/>
                    <a:pt x="21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5"/>
            <p:cNvSpPr/>
            <p:nvPr/>
          </p:nvSpPr>
          <p:spPr>
            <a:xfrm>
              <a:off x="7777618" y="1522025"/>
              <a:ext cx="63767" cy="124870"/>
            </a:xfrm>
            <a:custGeom>
              <a:avLst/>
              <a:gdLst/>
              <a:ahLst/>
              <a:cxnLst/>
              <a:rect l="l" t="t" r="r" b="b"/>
              <a:pathLst>
                <a:path w="981" h="1921" extrusionOk="0">
                  <a:moveTo>
                    <a:pt x="142" y="0"/>
                  </a:moveTo>
                  <a:cubicBezTo>
                    <a:pt x="113" y="0"/>
                    <a:pt x="84" y="10"/>
                    <a:pt x="60" y="30"/>
                  </a:cubicBezTo>
                  <a:cubicBezTo>
                    <a:pt x="8" y="74"/>
                    <a:pt x="1" y="154"/>
                    <a:pt x="46" y="206"/>
                  </a:cubicBezTo>
                  <a:cubicBezTo>
                    <a:pt x="52" y="213"/>
                    <a:pt x="617" y="895"/>
                    <a:pt x="725" y="1810"/>
                  </a:cubicBezTo>
                  <a:cubicBezTo>
                    <a:pt x="733" y="1874"/>
                    <a:pt x="786" y="1920"/>
                    <a:pt x="850" y="1920"/>
                  </a:cubicBezTo>
                  <a:lnTo>
                    <a:pt x="863" y="1920"/>
                  </a:lnTo>
                  <a:cubicBezTo>
                    <a:pt x="931" y="1911"/>
                    <a:pt x="981" y="1850"/>
                    <a:pt x="973" y="1781"/>
                  </a:cubicBezTo>
                  <a:cubicBezTo>
                    <a:pt x="857" y="788"/>
                    <a:pt x="262" y="74"/>
                    <a:pt x="238" y="45"/>
                  </a:cubicBezTo>
                  <a:cubicBezTo>
                    <a:pt x="213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5"/>
            <p:cNvSpPr/>
            <p:nvPr/>
          </p:nvSpPr>
          <p:spPr>
            <a:xfrm>
              <a:off x="7906454" y="1685702"/>
              <a:ext cx="113624" cy="95359"/>
            </a:xfrm>
            <a:custGeom>
              <a:avLst/>
              <a:gdLst/>
              <a:ahLst/>
              <a:cxnLst/>
              <a:rect l="l" t="t" r="r" b="b"/>
              <a:pathLst>
                <a:path w="1748" h="1467" extrusionOk="0">
                  <a:moveTo>
                    <a:pt x="1603" y="0"/>
                  </a:moveTo>
                  <a:cubicBezTo>
                    <a:pt x="1560" y="0"/>
                    <a:pt x="1518" y="23"/>
                    <a:pt x="1495" y="62"/>
                  </a:cubicBezTo>
                  <a:cubicBezTo>
                    <a:pt x="919" y="1038"/>
                    <a:pt x="120" y="1217"/>
                    <a:pt x="112" y="1218"/>
                  </a:cubicBezTo>
                  <a:cubicBezTo>
                    <a:pt x="44" y="1233"/>
                    <a:pt x="0" y="1299"/>
                    <a:pt x="15" y="1368"/>
                  </a:cubicBezTo>
                  <a:cubicBezTo>
                    <a:pt x="27" y="1426"/>
                    <a:pt x="80" y="1467"/>
                    <a:pt x="138" y="1467"/>
                  </a:cubicBezTo>
                  <a:cubicBezTo>
                    <a:pt x="147" y="1467"/>
                    <a:pt x="156" y="1465"/>
                    <a:pt x="163" y="1465"/>
                  </a:cubicBezTo>
                  <a:cubicBezTo>
                    <a:pt x="200" y="1458"/>
                    <a:pt x="1076" y="1269"/>
                    <a:pt x="1712" y="192"/>
                  </a:cubicBezTo>
                  <a:cubicBezTo>
                    <a:pt x="1748" y="132"/>
                    <a:pt x="1728" y="53"/>
                    <a:pt x="1668" y="19"/>
                  </a:cubicBezTo>
                  <a:cubicBezTo>
                    <a:pt x="1648" y="6"/>
                    <a:pt x="1626" y="0"/>
                    <a:pt x="160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5"/>
            <p:cNvSpPr/>
            <p:nvPr/>
          </p:nvSpPr>
          <p:spPr>
            <a:xfrm>
              <a:off x="6127320" y="532873"/>
              <a:ext cx="1730107" cy="2412503"/>
            </a:xfrm>
            <a:custGeom>
              <a:avLst/>
              <a:gdLst/>
              <a:ahLst/>
              <a:cxnLst/>
              <a:rect l="l" t="t" r="r" b="b"/>
              <a:pathLst>
                <a:path w="26616" h="37114" extrusionOk="0">
                  <a:moveTo>
                    <a:pt x="13307" y="0"/>
                  </a:moveTo>
                  <a:cubicBezTo>
                    <a:pt x="13307" y="0"/>
                    <a:pt x="9265" y="350"/>
                    <a:pt x="4301" y="13088"/>
                  </a:cubicBezTo>
                  <a:cubicBezTo>
                    <a:pt x="1063" y="21398"/>
                    <a:pt x="1" y="36456"/>
                    <a:pt x="13307" y="37114"/>
                  </a:cubicBezTo>
                  <a:cubicBezTo>
                    <a:pt x="26616" y="36455"/>
                    <a:pt x="25550" y="21397"/>
                    <a:pt x="22312" y="13088"/>
                  </a:cubicBezTo>
                  <a:cubicBezTo>
                    <a:pt x="17349" y="350"/>
                    <a:pt x="13307" y="0"/>
                    <a:pt x="13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5"/>
            <p:cNvSpPr/>
            <p:nvPr/>
          </p:nvSpPr>
          <p:spPr>
            <a:xfrm>
              <a:off x="6941679" y="788400"/>
              <a:ext cx="203068" cy="188767"/>
            </a:xfrm>
            <a:custGeom>
              <a:avLst/>
              <a:gdLst/>
              <a:ahLst/>
              <a:cxnLst/>
              <a:rect l="l" t="t" r="r" b="b"/>
              <a:pathLst>
                <a:path w="3124" h="2904" extrusionOk="0">
                  <a:moveTo>
                    <a:pt x="2471" y="0"/>
                  </a:moveTo>
                  <a:lnTo>
                    <a:pt x="2471" y="0"/>
                  </a:lnTo>
                  <a:cubicBezTo>
                    <a:pt x="1" y="1258"/>
                    <a:pt x="1157" y="2902"/>
                    <a:pt x="1157" y="2904"/>
                  </a:cubicBezTo>
                  <a:cubicBezTo>
                    <a:pt x="3124" y="2280"/>
                    <a:pt x="2471" y="1"/>
                    <a:pt x="24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5"/>
            <p:cNvSpPr/>
            <p:nvPr/>
          </p:nvSpPr>
          <p:spPr>
            <a:xfrm>
              <a:off x="6855354" y="817521"/>
              <a:ext cx="126040" cy="130395"/>
            </a:xfrm>
            <a:custGeom>
              <a:avLst/>
              <a:gdLst/>
              <a:ahLst/>
              <a:cxnLst/>
              <a:rect l="l" t="t" r="r" b="b"/>
              <a:pathLst>
                <a:path w="1939" h="2006" extrusionOk="0">
                  <a:moveTo>
                    <a:pt x="375" y="0"/>
                  </a:moveTo>
                  <a:lnTo>
                    <a:pt x="375" y="0"/>
                  </a:lnTo>
                  <a:cubicBezTo>
                    <a:pt x="0" y="1934"/>
                    <a:pt x="1429" y="2005"/>
                    <a:pt x="1429" y="2005"/>
                  </a:cubicBezTo>
                  <a:cubicBezTo>
                    <a:pt x="1938" y="631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5"/>
            <p:cNvSpPr/>
            <p:nvPr/>
          </p:nvSpPr>
          <p:spPr>
            <a:xfrm>
              <a:off x="6887856" y="693886"/>
              <a:ext cx="174987" cy="170762"/>
            </a:xfrm>
            <a:custGeom>
              <a:avLst/>
              <a:gdLst/>
              <a:ahLst/>
              <a:cxnLst/>
              <a:rect l="l" t="t" r="r" b="b"/>
              <a:pathLst>
                <a:path w="2692" h="2627" extrusionOk="0">
                  <a:moveTo>
                    <a:pt x="1426" y="1"/>
                  </a:moveTo>
                  <a:cubicBezTo>
                    <a:pt x="0" y="1783"/>
                    <a:pt x="1426" y="2626"/>
                    <a:pt x="1426" y="2626"/>
                  </a:cubicBezTo>
                  <a:cubicBezTo>
                    <a:pt x="2691" y="1492"/>
                    <a:pt x="1426" y="1"/>
                    <a:pt x="14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5"/>
            <p:cNvSpPr/>
            <p:nvPr/>
          </p:nvSpPr>
          <p:spPr>
            <a:xfrm>
              <a:off x="6482367" y="1655151"/>
              <a:ext cx="135790" cy="126300"/>
            </a:xfrm>
            <a:custGeom>
              <a:avLst/>
              <a:gdLst/>
              <a:ahLst/>
              <a:cxnLst/>
              <a:rect l="l" t="t" r="r" b="b"/>
              <a:pathLst>
                <a:path w="2089" h="1943" extrusionOk="0">
                  <a:moveTo>
                    <a:pt x="1653" y="0"/>
                  </a:moveTo>
                  <a:lnTo>
                    <a:pt x="1653" y="0"/>
                  </a:lnTo>
                  <a:cubicBezTo>
                    <a:pt x="1" y="842"/>
                    <a:pt x="773" y="1942"/>
                    <a:pt x="776" y="1942"/>
                  </a:cubicBezTo>
                  <a:cubicBezTo>
                    <a:pt x="2089" y="1527"/>
                    <a:pt x="1653" y="0"/>
                    <a:pt x="16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5"/>
            <p:cNvSpPr/>
            <p:nvPr/>
          </p:nvSpPr>
          <p:spPr>
            <a:xfrm>
              <a:off x="6424644" y="1674587"/>
              <a:ext cx="84373" cy="87298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5"/>
                    <a:pt x="956" y="1343"/>
                    <a:pt x="956" y="1343"/>
                  </a:cubicBezTo>
                  <a:cubicBezTo>
                    <a:pt x="1297" y="422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5"/>
            <p:cNvSpPr/>
            <p:nvPr/>
          </p:nvSpPr>
          <p:spPr>
            <a:xfrm>
              <a:off x="6446420" y="1591903"/>
              <a:ext cx="117135" cy="114339"/>
            </a:xfrm>
            <a:custGeom>
              <a:avLst/>
              <a:gdLst/>
              <a:ahLst/>
              <a:cxnLst/>
              <a:rect l="l" t="t" r="r" b="b"/>
              <a:pathLst>
                <a:path w="1802" h="1759" extrusionOk="0">
                  <a:moveTo>
                    <a:pt x="954" y="0"/>
                  </a:moveTo>
                  <a:cubicBezTo>
                    <a:pt x="0" y="1193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5"/>
            <p:cNvSpPr/>
            <p:nvPr/>
          </p:nvSpPr>
          <p:spPr>
            <a:xfrm>
              <a:off x="6758630" y="1385713"/>
              <a:ext cx="168096" cy="156461"/>
            </a:xfrm>
            <a:custGeom>
              <a:avLst/>
              <a:gdLst/>
              <a:ahLst/>
              <a:cxnLst/>
              <a:rect l="l" t="t" r="r" b="b"/>
              <a:pathLst>
                <a:path w="2586" h="240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" y="1042"/>
                    <a:pt x="957" y="2406"/>
                    <a:pt x="957" y="2406"/>
                  </a:cubicBezTo>
                  <a:cubicBezTo>
                    <a:pt x="2586" y="1890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5"/>
            <p:cNvSpPr/>
            <p:nvPr/>
          </p:nvSpPr>
          <p:spPr>
            <a:xfrm>
              <a:off x="6686996" y="1409894"/>
              <a:ext cx="104524" cy="107969"/>
            </a:xfrm>
            <a:custGeom>
              <a:avLst/>
              <a:gdLst/>
              <a:ahLst/>
              <a:cxnLst/>
              <a:rect l="l" t="t" r="r" b="b"/>
              <a:pathLst>
                <a:path w="1608" h="1661" extrusionOk="0">
                  <a:moveTo>
                    <a:pt x="312" y="0"/>
                  </a:moveTo>
                  <a:cubicBezTo>
                    <a:pt x="1" y="1602"/>
                    <a:pt x="1184" y="1661"/>
                    <a:pt x="1186" y="1661"/>
                  </a:cubicBezTo>
                  <a:cubicBezTo>
                    <a:pt x="1607" y="524"/>
                    <a:pt x="312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5"/>
            <p:cNvSpPr/>
            <p:nvPr/>
          </p:nvSpPr>
          <p:spPr>
            <a:xfrm>
              <a:off x="6713973" y="1307320"/>
              <a:ext cx="145086" cy="141575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5"/>
            <p:cNvSpPr/>
            <p:nvPr/>
          </p:nvSpPr>
          <p:spPr>
            <a:xfrm>
              <a:off x="6532939" y="2503896"/>
              <a:ext cx="180902" cy="168161"/>
            </a:xfrm>
            <a:custGeom>
              <a:avLst/>
              <a:gdLst/>
              <a:ahLst/>
              <a:cxnLst/>
              <a:rect l="l" t="t" r="r" b="b"/>
              <a:pathLst>
                <a:path w="2783" h="2587" extrusionOk="0">
                  <a:moveTo>
                    <a:pt x="2201" y="0"/>
                  </a:moveTo>
                  <a:lnTo>
                    <a:pt x="2201" y="0"/>
                  </a:lnTo>
                  <a:cubicBezTo>
                    <a:pt x="1" y="1121"/>
                    <a:pt x="1030" y="2587"/>
                    <a:pt x="1030" y="2587"/>
                  </a:cubicBezTo>
                  <a:cubicBezTo>
                    <a:pt x="2782" y="2033"/>
                    <a:pt x="2201" y="1"/>
                    <a:pt x="22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5"/>
            <p:cNvSpPr/>
            <p:nvPr/>
          </p:nvSpPr>
          <p:spPr>
            <a:xfrm>
              <a:off x="6456041" y="2529962"/>
              <a:ext cx="112259" cy="116159"/>
            </a:xfrm>
            <a:custGeom>
              <a:avLst/>
              <a:gdLst/>
              <a:ahLst/>
              <a:cxnLst/>
              <a:rect l="l" t="t" r="r" b="b"/>
              <a:pathLst>
                <a:path w="1727" h="1787" extrusionOk="0">
                  <a:moveTo>
                    <a:pt x="333" y="1"/>
                  </a:moveTo>
                  <a:lnTo>
                    <a:pt x="333" y="1"/>
                  </a:lnTo>
                  <a:cubicBezTo>
                    <a:pt x="0" y="1722"/>
                    <a:pt x="1272" y="1786"/>
                    <a:pt x="1272" y="1786"/>
                  </a:cubicBezTo>
                  <a:cubicBezTo>
                    <a:pt x="1726" y="562"/>
                    <a:pt x="33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5"/>
            <p:cNvSpPr/>
            <p:nvPr/>
          </p:nvSpPr>
          <p:spPr>
            <a:xfrm>
              <a:off x="6485032" y="2419782"/>
              <a:ext cx="155811" cy="152106"/>
            </a:xfrm>
            <a:custGeom>
              <a:avLst/>
              <a:gdLst/>
              <a:ahLst/>
              <a:cxnLst/>
              <a:rect l="l" t="t" r="r" b="b"/>
              <a:pathLst>
                <a:path w="2397" h="2340" extrusionOk="0">
                  <a:moveTo>
                    <a:pt x="1270" y="1"/>
                  </a:moveTo>
                  <a:cubicBezTo>
                    <a:pt x="1" y="1590"/>
                    <a:pt x="1270" y="2340"/>
                    <a:pt x="1270" y="2340"/>
                  </a:cubicBezTo>
                  <a:cubicBezTo>
                    <a:pt x="2397" y="1329"/>
                    <a:pt x="1270" y="1"/>
                    <a:pt x="12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5"/>
            <p:cNvSpPr/>
            <p:nvPr/>
          </p:nvSpPr>
          <p:spPr>
            <a:xfrm>
              <a:off x="6666521" y="1901253"/>
              <a:ext cx="171217" cy="166926"/>
            </a:xfrm>
            <a:custGeom>
              <a:avLst/>
              <a:gdLst/>
              <a:ahLst/>
              <a:cxnLst/>
              <a:rect l="l" t="t" r="r" b="b"/>
              <a:pathLst>
                <a:path w="2634" h="2568" extrusionOk="0">
                  <a:moveTo>
                    <a:pt x="1237" y="0"/>
                  </a:moveTo>
                  <a:cubicBezTo>
                    <a:pt x="1237" y="0"/>
                    <a:pt x="0" y="1458"/>
                    <a:pt x="1237" y="2568"/>
                  </a:cubicBezTo>
                  <a:cubicBezTo>
                    <a:pt x="1237" y="2568"/>
                    <a:pt x="2633" y="1745"/>
                    <a:pt x="12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5"/>
            <p:cNvSpPr/>
            <p:nvPr/>
          </p:nvSpPr>
          <p:spPr>
            <a:xfrm>
              <a:off x="6586567" y="1993557"/>
              <a:ext cx="198258" cy="184542"/>
            </a:xfrm>
            <a:custGeom>
              <a:avLst/>
              <a:gdLst/>
              <a:ahLst/>
              <a:cxnLst/>
              <a:rect l="l" t="t" r="r" b="b"/>
              <a:pathLst>
                <a:path w="3050" h="2839" extrusionOk="0">
                  <a:moveTo>
                    <a:pt x="638" y="0"/>
                  </a:moveTo>
                  <a:cubicBezTo>
                    <a:pt x="638" y="1"/>
                    <a:pt x="0" y="2231"/>
                    <a:pt x="1924" y="2838"/>
                  </a:cubicBezTo>
                  <a:lnTo>
                    <a:pt x="1924" y="2838"/>
                  </a:lnTo>
                  <a:cubicBezTo>
                    <a:pt x="1924" y="2837"/>
                    <a:pt x="3050" y="1229"/>
                    <a:pt x="638" y="0"/>
                  </a:cubicBezTo>
                  <a:close/>
                  <a:moveTo>
                    <a:pt x="1924" y="2838"/>
                  </a:move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5"/>
            <p:cNvSpPr/>
            <p:nvPr/>
          </p:nvSpPr>
          <p:spPr>
            <a:xfrm>
              <a:off x="6746344" y="2022158"/>
              <a:ext cx="122920" cy="127405"/>
            </a:xfrm>
            <a:custGeom>
              <a:avLst/>
              <a:gdLst/>
              <a:ahLst/>
              <a:cxnLst/>
              <a:rect l="l" t="t" r="r" b="b"/>
              <a:pathLst>
                <a:path w="1891" h="1960" extrusionOk="0">
                  <a:moveTo>
                    <a:pt x="1529" y="1"/>
                  </a:moveTo>
                  <a:cubicBezTo>
                    <a:pt x="1529" y="1"/>
                    <a:pt x="1" y="616"/>
                    <a:pt x="498" y="1959"/>
                  </a:cubicBezTo>
                  <a:cubicBezTo>
                    <a:pt x="498" y="1959"/>
                    <a:pt x="498" y="1959"/>
                    <a:pt x="498" y="1959"/>
                  </a:cubicBezTo>
                  <a:cubicBezTo>
                    <a:pt x="524" y="1959"/>
                    <a:pt x="1890" y="1875"/>
                    <a:pt x="15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5"/>
            <p:cNvSpPr/>
            <p:nvPr/>
          </p:nvSpPr>
          <p:spPr>
            <a:xfrm>
              <a:off x="7253368" y="1235036"/>
              <a:ext cx="130590" cy="127535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65" y="1"/>
                  </a:moveTo>
                  <a:cubicBezTo>
                    <a:pt x="1" y="1332"/>
                    <a:pt x="1065" y="1962"/>
                    <a:pt x="1065" y="1962"/>
                  </a:cubicBezTo>
                  <a:cubicBezTo>
                    <a:pt x="2009" y="1114"/>
                    <a:pt x="1065" y="1"/>
                    <a:pt x="106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5"/>
            <p:cNvSpPr/>
            <p:nvPr/>
          </p:nvSpPr>
          <p:spPr>
            <a:xfrm>
              <a:off x="7293735" y="1305564"/>
              <a:ext cx="151391" cy="140860"/>
            </a:xfrm>
            <a:custGeom>
              <a:avLst/>
              <a:gdLst/>
              <a:ahLst/>
              <a:cxnLst/>
              <a:rect l="l" t="t" r="r" b="b"/>
              <a:pathLst>
                <a:path w="2329" h="2167" extrusionOk="0">
                  <a:moveTo>
                    <a:pt x="1841" y="0"/>
                  </a:moveTo>
                  <a:lnTo>
                    <a:pt x="1841" y="0"/>
                  </a:lnTo>
                  <a:cubicBezTo>
                    <a:pt x="0" y="939"/>
                    <a:pt x="859" y="2166"/>
                    <a:pt x="863" y="2166"/>
                  </a:cubicBezTo>
                  <a:cubicBezTo>
                    <a:pt x="863" y="2166"/>
                    <a:pt x="863" y="2166"/>
                    <a:pt x="863" y="2166"/>
                  </a:cubicBezTo>
                  <a:cubicBezTo>
                    <a:pt x="2328" y="1703"/>
                    <a:pt x="1841" y="0"/>
                    <a:pt x="18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5"/>
            <p:cNvSpPr/>
            <p:nvPr/>
          </p:nvSpPr>
          <p:spPr>
            <a:xfrm>
              <a:off x="7229122" y="1327341"/>
              <a:ext cx="93994" cy="97374"/>
            </a:xfrm>
            <a:custGeom>
              <a:avLst/>
              <a:gdLst/>
              <a:ahLst/>
              <a:cxnLst/>
              <a:rect l="l" t="t" r="r" b="b"/>
              <a:pathLst>
                <a:path w="1446" h="1498" extrusionOk="0">
                  <a:moveTo>
                    <a:pt x="279" y="1"/>
                  </a:moveTo>
                  <a:cubicBezTo>
                    <a:pt x="0" y="1445"/>
                    <a:pt x="1066" y="1497"/>
                    <a:pt x="1066" y="1497"/>
                  </a:cubicBezTo>
                  <a:cubicBezTo>
                    <a:pt x="1445" y="472"/>
                    <a:pt x="280" y="1"/>
                    <a:pt x="27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5"/>
            <p:cNvSpPr/>
            <p:nvPr/>
          </p:nvSpPr>
          <p:spPr>
            <a:xfrm>
              <a:off x="7338522" y="2457224"/>
              <a:ext cx="102639" cy="100234"/>
            </a:xfrm>
            <a:custGeom>
              <a:avLst/>
              <a:gdLst/>
              <a:ahLst/>
              <a:cxnLst/>
              <a:rect l="l" t="t" r="r" b="b"/>
              <a:pathLst>
                <a:path w="1579" h="1542" extrusionOk="0">
                  <a:moveTo>
                    <a:pt x="837" y="0"/>
                  </a:moveTo>
                  <a:cubicBezTo>
                    <a:pt x="1" y="1047"/>
                    <a:pt x="837" y="1541"/>
                    <a:pt x="837" y="1541"/>
                  </a:cubicBezTo>
                  <a:cubicBezTo>
                    <a:pt x="1578" y="876"/>
                    <a:pt x="83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5"/>
            <p:cNvSpPr/>
            <p:nvPr/>
          </p:nvSpPr>
          <p:spPr>
            <a:xfrm>
              <a:off x="7370114" y="2512672"/>
              <a:ext cx="118955" cy="110764"/>
            </a:xfrm>
            <a:custGeom>
              <a:avLst/>
              <a:gdLst/>
              <a:ahLst/>
              <a:cxnLst/>
              <a:rect l="l" t="t" r="r" b="b"/>
              <a:pathLst>
                <a:path w="1830" h="1704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0" y="738"/>
                    <a:pt x="678" y="1703"/>
                    <a:pt x="678" y="1703"/>
                  </a:cubicBezTo>
                  <a:cubicBezTo>
                    <a:pt x="1829" y="1338"/>
                    <a:pt x="1449" y="1"/>
                    <a:pt x="14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5"/>
            <p:cNvSpPr/>
            <p:nvPr/>
          </p:nvSpPr>
          <p:spPr>
            <a:xfrm>
              <a:off x="7319541" y="2529767"/>
              <a:ext cx="73908" cy="76573"/>
            </a:xfrm>
            <a:custGeom>
              <a:avLst/>
              <a:gdLst/>
              <a:ahLst/>
              <a:cxnLst/>
              <a:rect l="l" t="t" r="r" b="b"/>
              <a:pathLst>
                <a:path w="1137" h="1178" extrusionOk="0">
                  <a:moveTo>
                    <a:pt x="219" y="1"/>
                  </a:moveTo>
                  <a:cubicBezTo>
                    <a:pt x="1" y="1135"/>
                    <a:pt x="837" y="1177"/>
                    <a:pt x="837" y="1177"/>
                  </a:cubicBezTo>
                  <a:cubicBezTo>
                    <a:pt x="1136" y="372"/>
                    <a:pt x="219" y="1"/>
                    <a:pt x="21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5"/>
            <p:cNvSpPr/>
            <p:nvPr/>
          </p:nvSpPr>
          <p:spPr>
            <a:xfrm>
              <a:off x="7376354" y="1772872"/>
              <a:ext cx="153796" cy="150351"/>
            </a:xfrm>
            <a:custGeom>
              <a:avLst/>
              <a:gdLst/>
              <a:ahLst/>
              <a:cxnLst/>
              <a:rect l="l" t="t" r="r" b="b"/>
              <a:pathLst>
                <a:path w="2366" h="2313" extrusionOk="0">
                  <a:moveTo>
                    <a:pt x="1254" y="1"/>
                  </a:moveTo>
                  <a:cubicBezTo>
                    <a:pt x="0" y="1569"/>
                    <a:pt x="1254" y="2312"/>
                    <a:pt x="1254" y="2312"/>
                  </a:cubicBezTo>
                  <a:cubicBezTo>
                    <a:pt x="2366" y="1313"/>
                    <a:pt x="1254" y="1"/>
                    <a:pt x="1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5"/>
            <p:cNvSpPr/>
            <p:nvPr/>
          </p:nvSpPr>
          <p:spPr>
            <a:xfrm>
              <a:off x="7423676" y="1856076"/>
              <a:ext cx="178627" cy="166146"/>
            </a:xfrm>
            <a:custGeom>
              <a:avLst/>
              <a:gdLst/>
              <a:ahLst/>
              <a:cxnLst/>
              <a:rect l="l" t="t" r="r" b="b"/>
              <a:pathLst>
                <a:path w="2748" h="2556" extrusionOk="0">
                  <a:moveTo>
                    <a:pt x="2173" y="0"/>
                  </a:moveTo>
                  <a:lnTo>
                    <a:pt x="2173" y="0"/>
                  </a:lnTo>
                  <a:cubicBezTo>
                    <a:pt x="1" y="1106"/>
                    <a:pt x="1017" y="2553"/>
                    <a:pt x="1017" y="2556"/>
                  </a:cubicBezTo>
                  <a:cubicBezTo>
                    <a:pt x="2747" y="2006"/>
                    <a:pt x="217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5"/>
            <p:cNvSpPr/>
            <p:nvPr/>
          </p:nvSpPr>
          <p:spPr>
            <a:xfrm>
              <a:off x="7347948" y="1881687"/>
              <a:ext cx="110699" cy="114664"/>
            </a:xfrm>
            <a:custGeom>
              <a:avLst/>
              <a:gdLst/>
              <a:ahLst/>
              <a:cxnLst/>
              <a:rect l="l" t="t" r="r" b="b"/>
              <a:pathLst>
                <a:path w="1703" h="1764" extrusionOk="0">
                  <a:moveTo>
                    <a:pt x="327" y="0"/>
                  </a:moveTo>
                  <a:lnTo>
                    <a:pt x="327" y="0"/>
                  </a:lnTo>
                  <a:cubicBezTo>
                    <a:pt x="0" y="1684"/>
                    <a:pt x="1228" y="1764"/>
                    <a:pt x="1253" y="1764"/>
                  </a:cubicBezTo>
                  <a:cubicBezTo>
                    <a:pt x="1253" y="1764"/>
                    <a:pt x="1253" y="1764"/>
                    <a:pt x="1253" y="1764"/>
                  </a:cubicBezTo>
                  <a:cubicBezTo>
                    <a:pt x="1702" y="556"/>
                    <a:pt x="327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5"/>
            <p:cNvSpPr/>
            <p:nvPr/>
          </p:nvSpPr>
          <p:spPr>
            <a:xfrm>
              <a:off x="6538269" y="1340796"/>
              <a:ext cx="908085" cy="2212750"/>
            </a:xfrm>
            <a:custGeom>
              <a:avLst/>
              <a:gdLst/>
              <a:ahLst/>
              <a:cxnLst/>
              <a:rect l="l" t="t" r="r" b="b"/>
              <a:pathLst>
                <a:path w="13970" h="34041" extrusionOk="0">
                  <a:moveTo>
                    <a:pt x="0" y="12738"/>
                  </a:moveTo>
                  <a:lnTo>
                    <a:pt x="0" y="12738"/>
                  </a:lnTo>
                  <a:lnTo>
                    <a:pt x="0" y="12738"/>
                  </a:lnTo>
                  <a:close/>
                  <a:moveTo>
                    <a:pt x="6985" y="0"/>
                  </a:moveTo>
                  <a:lnTo>
                    <a:pt x="6367" y="8365"/>
                  </a:lnTo>
                  <a:lnTo>
                    <a:pt x="2108" y="4832"/>
                  </a:lnTo>
                  <a:lnTo>
                    <a:pt x="6300" y="9906"/>
                  </a:lnTo>
                  <a:lnTo>
                    <a:pt x="5989" y="16969"/>
                  </a:lnTo>
                  <a:lnTo>
                    <a:pt x="0" y="12738"/>
                  </a:lnTo>
                  <a:lnTo>
                    <a:pt x="5906" y="18881"/>
                  </a:lnTo>
                  <a:lnTo>
                    <a:pt x="5240" y="34040"/>
                  </a:lnTo>
                  <a:lnTo>
                    <a:pt x="8729" y="34040"/>
                  </a:lnTo>
                  <a:lnTo>
                    <a:pt x="8058" y="18716"/>
                  </a:lnTo>
                  <a:lnTo>
                    <a:pt x="13969" y="12738"/>
                  </a:lnTo>
                  <a:lnTo>
                    <a:pt x="7981" y="16969"/>
                  </a:lnTo>
                  <a:lnTo>
                    <a:pt x="7670" y="9906"/>
                  </a:lnTo>
                  <a:lnTo>
                    <a:pt x="11861" y="4832"/>
                  </a:lnTo>
                  <a:lnTo>
                    <a:pt x="11861" y="4832"/>
                  </a:lnTo>
                  <a:lnTo>
                    <a:pt x="7603" y="836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5"/>
            <p:cNvSpPr/>
            <p:nvPr/>
          </p:nvSpPr>
          <p:spPr>
            <a:xfrm>
              <a:off x="6969955" y="1772027"/>
              <a:ext cx="30681" cy="528145"/>
            </a:xfrm>
            <a:custGeom>
              <a:avLst/>
              <a:gdLst/>
              <a:ahLst/>
              <a:cxnLst/>
              <a:rect l="l" t="t" r="r" b="b"/>
              <a:pathLst>
                <a:path w="472" h="8125" extrusionOk="0">
                  <a:moveTo>
                    <a:pt x="348" y="1"/>
                  </a:moveTo>
                  <a:cubicBezTo>
                    <a:pt x="287" y="2"/>
                    <a:pt x="220" y="53"/>
                    <a:pt x="219" y="123"/>
                  </a:cubicBezTo>
                  <a:lnTo>
                    <a:pt x="2" y="7995"/>
                  </a:lnTo>
                  <a:cubicBezTo>
                    <a:pt x="1" y="8064"/>
                    <a:pt x="54" y="8122"/>
                    <a:pt x="124" y="8125"/>
                  </a:cubicBezTo>
                  <a:lnTo>
                    <a:pt x="127" y="8125"/>
                  </a:lnTo>
                  <a:cubicBezTo>
                    <a:pt x="197" y="8125"/>
                    <a:pt x="251" y="8070"/>
                    <a:pt x="254" y="8003"/>
                  </a:cubicBezTo>
                  <a:lnTo>
                    <a:pt x="469" y="130"/>
                  </a:lnTo>
                  <a:cubicBezTo>
                    <a:pt x="472" y="62"/>
                    <a:pt x="416" y="3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5"/>
            <p:cNvSpPr/>
            <p:nvPr/>
          </p:nvSpPr>
          <p:spPr>
            <a:xfrm>
              <a:off x="7033788" y="2771124"/>
              <a:ext cx="39262" cy="584372"/>
            </a:xfrm>
            <a:custGeom>
              <a:avLst/>
              <a:gdLst/>
              <a:ahLst/>
              <a:cxnLst/>
              <a:rect l="l" t="t" r="r" b="b"/>
              <a:pathLst>
                <a:path w="604" h="8990" extrusionOk="0">
                  <a:moveTo>
                    <a:pt x="129" y="1"/>
                  </a:moveTo>
                  <a:cubicBezTo>
                    <a:pt x="127" y="1"/>
                    <a:pt x="125" y="1"/>
                    <a:pt x="124" y="1"/>
                  </a:cubicBezTo>
                  <a:cubicBezTo>
                    <a:pt x="54" y="4"/>
                    <a:pt x="0" y="62"/>
                    <a:pt x="3" y="130"/>
                  </a:cubicBezTo>
                  <a:lnTo>
                    <a:pt x="349" y="8870"/>
                  </a:lnTo>
                  <a:cubicBezTo>
                    <a:pt x="350" y="8937"/>
                    <a:pt x="407" y="8989"/>
                    <a:pt x="474" y="8989"/>
                  </a:cubicBezTo>
                  <a:lnTo>
                    <a:pt x="480" y="8989"/>
                  </a:lnTo>
                  <a:cubicBezTo>
                    <a:pt x="548" y="8986"/>
                    <a:pt x="603" y="8928"/>
                    <a:pt x="599" y="8858"/>
                  </a:cubicBezTo>
                  <a:lnTo>
                    <a:pt x="254" y="120"/>
                  </a:lnTo>
                  <a:cubicBezTo>
                    <a:pt x="250" y="54"/>
                    <a:pt x="198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5"/>
            <p:cNvSpPr/>
            <p:nvPr/>
          </p:nvSpPr>
          <p:spPr>
            <a:xfrm>
              <a:off x="6984126" y="2838532"/>
              <a:ext cx="16316" cy="377145"/>
            </a:xfrm>
            <a:custGeom>
              <a:avLst/>
              <a:gdLst/>
              <a:ahLst/>
              <a:cxnLst/>
              <a:rect l="l" t="t" r="r" b="b"/>
              <a:pathLst>
                <a:path w="251" h="5802" extrusionOk="0">
                  <a:moveTo>
                    <a:pt x="126" y="1"/>
                  </a:moveTo>
                  <a:cubicBezTo>
                    <a:pt x="57" y="1"/>
                    <a:pt x="1" y="57"/>
                    <a:pt x="1" y="127"/>
                  </a:cubicBezTo>
                  <a:lnTo>
                    <a:pt x="1" y="5677"/>
                  </a:lnTo>
                  <a:cubicBezTo>
                    <a:pt x="1" y="5745"/>
                    <a:pt x="57" y="5802"/>
                    <a:pt x="126" y="5802"/>
                  </a:cubicBezTo>
                  <a:cubicBezTo>
                    <a:pt x="196" y="5802"/>
                    <a:pt x="251" y="5747"/>
                    <a:pt x="251" y="5677"/>
                  </a:cubicBezTo>
                  <a:lnTo>
                    <a:pt x="251" y="127"/>
                  </a:lnTo>
                  <a:cubicBezTo>
                    <a:pt x="251" y="57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5"/>
            <p:cNvSpPr/>
            <p:nvPr/>
          </p:nvSpPr>
          <p:spPr>
            <a:xfrm>
              <a:off x="6918472" y="3059867"/>
              <a:ext cx="25026" cy="322932"/>
            </a:xfrm>
            <a:custGeom>
              <a:avLst/>
              <a:gdLst/>
              <a:ahLst/>
              <a:cxnLst/>
              <a:rect l="l" t="t" r="r" b="b"/>
              <a:pathLst>
                <a:path w="385" h="4968" extrusionOk="0">
                  <a:moveTo>
                    <a:pt x="254" y="1"/>
                  </a:moveTo>
                  <a:cubicBezTo>
                    <a:pt x="195" y="1"/>
                    <a:pt x="133" y="56"/>
                    <a:pt x="131" y="121"/>
                  </a:cubicBezTo>
                  <a:lnTo>
                    <a:pt x="2" y="4838"/>
                  </a:lnTo>
                  <a:cubicBezTo>
                    <a:pt x="0" y="4908"/>
                    <a:pt x="54" y="4966"/>
                    <a:pt x="124" y="4967"/>
                  </a:cubicBezTo>
                  <a:lnTo>
                    <a:pt x="127" y="4967"/>
                  </a:lnTo>
                  <a:cubicBezTo>
                    <a:pt x="195" y="4967"/>
                    <a:pt x="250" y="4912"/>
                    <a:pt x="253" y="4845"/>
                  </a:cubicBezTo>
                  <a:lnTo>
                    <a:pt x="381" y="129"/>
                  </a:lnTo>
                  <a:cubicBezTo>
                    <a:pt x="384" y="60"/>
                    <a:pt x="329" y="2"/>
                    <a:pt x="261" y="1"/>
                  </a:cubicBezTo>
                  <a:cubicBezTo>
                    <a:pt x="258" y="1"/>
                    <a:pt x="256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5"/>
            <p:cNvSpPr/>
            <p:nvPr/>
          </p:nvSpPr>
          <p:spPr>
            <a:xfrm>
              <a:off x="6930628" y="2592625"/>
              <a:ext cx="31721" cy="307722"/>
            </a:xfrm>
            <a:custGeom>
              <a:avLst/>
              <a:gdLst/>
              <a:ahLst/>
              <a:cxnLst/>
              <a:rect l="l" t="t" r="r" b="b"/>
              <a:pathLst>
                <a:path w="488" h="4734" extrusionOk="0">
                  <a:moveTo>
                    <a:pt x="353" y="0"/>
                  </a:moveTo>
                  <a:cubicBezTo>
                    <a:pt x="287" y="0"/>
                    <a:pt x="236" y="55"/>
                    <a:pt x="233" y="120"/>
                  </a:cubicBezTo>
                  <a:lnTo>
                    <a:pt x="2" y="4601"/>
                  </a:lnTo>
                  <a:cubicBezTo>
                    <a:pt x="1" y="4671"/>
                    <a:pt x="53" y="4729"/>
                    <a:pt x="121" y="4733"/>
                  </a:cubicBezTo>
                  <a:lnTo>
                    <a:pt x="129" y="4733"/>
                  </a:lnTo>
                  <a:cubicBezTo>
                    <a:pt x="197" y="4733"/>
                    <a:pt x="252" y="4681"/>
                    <a:pt x="255" y="4612"/>
                  </a:cubicBezTo>
                  <a:lnTo>
                    <a:pt x="485" y="133"/>
                  </a:lnTo>
                  <a:cubicBezTo>
                    <a:pt x="488" y="62"/>
                    <a:pt x="434" y="4"/>
                    <a:pt x="366" y="1"/>
                  </a:cubicBezTo>
                  <a:cubicBezTo>
                    <a:pt x="362" y="0"/>
                    <a:pt x="358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5"/>
            <p:cNvSpPr/>
            <p:nvPr/>
          </p:nvSpPr>
          <p:spPr>
            <a:xfrm>
              <a:off x="7008892" y="2173876"/>
              <a:ext cx="35426" cy="490379"/>
            </a:xfrm>
            <a:custGeom>
              <a:avLst/>
              <a:gdLst/>
              <a:ahLst/>
              <a:cxnLst/>
              <a:rect l="l" t="t" r="r" b="b"/>
              <a:pathLst>
                <a:path w="545" h="7544" extrusionOk="0">
                  <a:moveTo>
                    <a:pt x="124" y="0"/>
                  </a:moveTo>
                  <a:cubicBezTo>
                    <a:pt x="56" y="3"/>
                    <a:pt x="1" y="62"/>
                    <a:pt x="5" y="131"/>
                  </a:cubicBezTo>
                  <a:lnTo>
                    <a:pt x="290" y="7424"/>
                  </a:lnTo>
                  <a:cubicBezTo>
                    <a:pt x="291" y="7491"/>
                    <a:pt x="348" y="7543"/>
                    <a:pt x="415" y="7543"/>
                  </a:cubicBezTo>
                  <a:lnTo>
                    <a:pt x="421" y="7543"/>
                  </a:lnTo>
                  <a:cubicBezTo>
                    <a:pt x="491" y="7540"/>
                    <a:pt x="544" y="7482"/>
                    <a:pt x="541" y="7412"/>
                  </a:cubicBezTo>
                  <a:lnTo>
                    <a:pt x="255" y="120"/>
                  </a:lnTo>
                  <a:cubicBezTo>
                    <a:pt x="252" y="51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5"/>
            <p:cNvSpPr/>
            <p:nvPr/>
          </p:nvSpPr>
          <p:spPr>
            <a:xfrm>
              <a:off x="7018252" y="1773197"/>
              <a:ext cx="173492" cy="166991"/>
            </a:xfrm>
            <a:custGeom>
              <a:avLst/>
              <a:gdLst/>
              <a:ahLst/>
              <a:cxnLst/>
              <a:rect l="l" t="t" r="r" b="b"/>
              <a:pathLst>
                <a:path w="2669" h="2569" extrusionOk="0">
                  <a:moveTo>
                    <a:pt x="2529" y="0"/>
                  </a:moveTo>
                  <a:cubicBezTo>
                    <a:pt x="2498" y="0"/>
                    <a:pt x="2466" y="12"/>
                    <a:pt x="2442" y="35"/>
                  </a:cubicBezTo>
                  <a:lnTo>
                    <a:pt x="53" y="2352"/>
                  </a:lnTo>
                  <a:cubicBezTo>
                    <a:pt x="2" y="2402"/>
                    <a:pt x="1" y="2482"/>
                    <a:pt x="50" y="2531"/>
                  </a:cubicBezTo>
                  <a:cubicBezTo>
                    <a:pt x="75" y="2556"/>
                    <a:pt x="108" y="2569"/>
                    <a:pt x="140" y="2569"/>
                  </a:cubicBezTo>
                  <a:cubicBezTo>
                    <a:pt x="174" y="2569"/>
                    <a:pt x="204" y="2559"/>
                    <a:pt x="227" y="2533"/>
                  </a:cubicBezTo>
                  <a:lnTo>
                    <a:pt x="2616" y="215"/>
                  </a:lnTo>
                  <a:cubicBezTo>
                    <a:pt x="2667" y="167"/>
                    <a:pt x="2668" y="86"/>
                    <a:pt x="2619" y="38"/>
                  </a:cubicBezTo>
                  <a:cubicBezTo>
                    <a:pt x="2595" y="13"/>
                    <a:pt x="2562" y="0"/>
                    <a:pt x="25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5"/>
            <p:cNvSpPr/>
            <p:nvPr/>
          </p:nvSpPr>
          <p:spPr>
            <a:xfrm>
              <a:off x="6820253" y="1793478"/>
              <a:ext cx="149701" cy="153861"/>
            </a:xfrm>
            <a:custGeom>
              <a:avLst/>
              <a:gdLst/>
              <a:ahLst/>
              <a:cxnLst/>
              <a:rect l="l" t="t" r="r" b="b"/>
              <a:pathLst>
                <a:path w="2303" h="2367" extrusionOk="0">
                  <a:moveTo>
                    <a:pt x="139" y="0"/>
                  </a:moveTo>
                  <a:cubicBezTo>
                    <a:pt x="107" y="0"/>
                    <a:pt x="76" y="11"/>
                    <a:pt x="52" y="34"/>
                  </a:cubicBezTo>
                  <a:cubicBezTo>
                    <a:pt x="2" y="83"/>
                    <a:pt x="1" y="162"/>
                    <a:pt x="49" y="213"/>
                  </a:cubicBezTo>
                  <a:lnTo>
                    <a:pt x="2072" y="2328"/>
                  </a:lnTo>
                  <a:cubicBezTo>
                    <a:pt x="2099" y="2353"/>
                    <a:pt x="2131" y="2366"/>
                    <a:pt x="2164" y="2366"/>
                  </a:cubicBezTo>
                  <a:cubicBezTo>
                    <a:pt x="2195" y="2366"/>
                    <a:pt x="2225" y="2353"/>
                    <a:pt x="2251" y="2331"/>
                  </a:cubicBezTo>
                  <a:cubicBezTo>
                    <a:pt x="2299" y="2282"/>
                    <a:pt x="2302" y="2205"/>
                    <a:pt x="2254" y="2154"/>
                  </a:cubicBezTo>
                  <a:lnTo>
                    <a:pt x="230" y="38"/>
                  </a:ln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5"/>
            <p:cNvSpPr/>
            <p:nvPr/>
          </p:nvSpPr>
          <p:spPr>
            <a:xfrm>
              <a:off x="6732824" y="2336123"/>
              <a:ext cx="183892" cy="167901"/>
            </a:xfrm>
            <a:custGeom>
              <a:avLst/>
              <a:gdLst/>
              <a:ahLst/>
              <a:cxnLst/>
              <a:rect l="l" t="t" r="r" b="b"/>
              <a:pathLst>
                <a:path w="2829" h="2583" extrusionOk="0">
                  <a:moveTo>
                    <a:pt x="140" y="0"/>
                  </a:moveTo>
                  <a:cubicBezTo>
                    <a:pt x="106" y="0"/>
                    <a:pt x="73" y="14"/>
                    <a:pt x="49" y="40"/>
                  </a:cubicBezTo>
                  <a:cubicBezTo>
                    <a:pt x="1" y="91"/>
                    <a:pt x="5" y="171"/>
                    <a:pt x="56" y="219"/>
                  </a:cubicBezTo>
                  <a:lnTo>
                    <a:pt x="2603" y="2551"/>
                  </a:lnTo>
                  <a:cubicBezTo>
                    <a:pt x="2629" y="2573"/>
                    <a:pt x="2659" y="2583"/>
                    <a:pt x="2689" y="2583"/>
                  </a:cubicBezTo>
                  <a:cubicBezTo>
                    <a:pt x="2724" y="2583"/>
                    <a:pt x="2757" y="2568"/>
                    <a:pt x="2782" y="2544"/>
                  </a:cubicBezTo>
                  <a:cubicBezTo>
                    <a:pt x="2829" y="2493"/>
                    <a:pt x="2826" y="2413"/>
                    <a:pt x="2775" y="2365"/>
                  </a:cubicBezTo>
                  <a:lnTo>
                    <a:pt x="226" y="34"/>
                  </a:lnTo>
                  <a:cubicBezTo>
                    <a:pt x="202" y="1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5"/>
            <p:cNvSpPr/>
            <p:nvPr/>
          </p:nvSpPr>
          <p:spPr>
            <a:xfrm>
              <a:off x="7055109" y="2340608"/>
              <a:ext cx="192927" cy="156851"/>
            </a:xfrm>
            <a:custGeom>
              <a:avLst/>
              <a:gdLst/>
              <a:ahLst/>
              <a:cxnLst/>
              <a:rect l="l" t="t" r="r" b="b"/>
              <a:pathLst>
                <a:path w="2968" h="2413" extrusionOk="0">
                  <a:moveTo>
                    <a:pt x="2826" y="1"/>
                  </a:moveTo>
                  <a:cubicBezTo>
                    <a:pt x="2799" y="1"/>
                    <a:pt x="2772" y="9"/>
                    <a:pt x="2748" y="28"/>
                  </a:cubicBezTo>
                  <a:lnTo>
                    <a:pt x="65" y="2188"/>
                  </a:lnTo>
                  <a:cubicBezTo>
                    <a:pt x="9" y="2232"/>
                    <a:pt x="1" y="2310"/>
                    <a:pt x="44" y="2366"/>
                  </a:cubicBezTo>
                  <a:cubicBezTo>
                    <a:pt x="70" y="2396"/>
                    <a:pt x="107" y="2412"/>
                    <a:pt x="143" y="2412"/>
                  </a:cubicBezTo>
                  <a:cubicBezTo>
                    <a:pt x="172" y="2412"/>
                    <a:pt x="198" y="2403"/>
                    <a:pt x="220" y="2385"/>
                  </a:cubicBezTo>
                  <a:lnTo>
                    <a:pt x="2905" y="224"/>
                  </a:lnTo>
                  <a:cubicBezTo>
                    <a:pt x="2959" y="180"/>
                    <a:pt x="2968" y="103"/>
                    <a:pt x="2924" y="48"/>
                  </a:cubicBezTo>
                  <a:cubicBezTo>
                    <a:pt x="2899" y="17"/>
                    <a:pt x="2863" y="1"/>
                    <a:pt x="28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5"/>
            <p:cNvSpPr/>
            <p:nvPr/>
          </p:nvSpPr>
          <p:spPr>
            <a:xfrm>
              <a:off x="6977040" y="2382990"/>
              <a:ext cx="23596" cy="349648"/>
            </a:xfrm>
            <a:custGeom>
              <a:avLst/>
              <a:gdLst/>
              <a:ahLst/>
              <a:cxnLst/>
              <a:rect l="l" t="t" r="r" b="b"/>
              <a:pathLst>
                <a:path w="363" h="5379" extrusionOk="0">
                  <a:moveTo>
                    <a:pt x="126" y="1"/>
                  </a:moveTo>
                  <a:cubicBezTo>
                    <a:pt x="54" y="4"/>
                    <a:pt x="1" y="61"/>
                    <a:pt x="2" y="130"/>
                  </a:cubicBezTo>
                  <a:lnTo>
                    <a:pt x="110" y="5255"/>
                  </a:lnTo>
                  <a:cubicBezTo>
                    <a:pt x="111" y="5325"/>
                    <a:pt x="166" y="5379"/>
                    <a:pt x="235" y="5379"/>
                  </a:cubicBezTo>
                  <a:lnTo>
                    <a:pt x="236" y="5379"/>
                  </a:lnTo>
                  <a:cubicBezTo>
                    <a:pt x="307" y="5377"/>
                    <a:pt x="363" y="5319"/>
                    <a:pt x="360" y="5250"/>
                  </a:cubicBezTo>
                  <a:lnTo>
                    <a:pt x="254" y="125"/>
                  </a:lnTo>
                  <a:cubicBezTo>
                    <a:pt x="251" y="56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5"/>
            <p:cNvSpPr/>
            <p:nvPr/>
          </p:nvSpPr>
          <p:spPr>
            <a:xfrm>
              <a:off x="6522929" y="3431685"/>
              <a:ext cx="938701" cy="274311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4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9" y="0"/>
                    <a:pt x="7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2" name="Google Shape;6742;p35"/>
          <p:cNvGrpSpPr/>
          <p:nvPr/>
        </p:nvGrpSpPr>
        <p:grpSpPr>
          <a:xfrm>
            <a:off x="4469356" y="3392013"/>
            <a:ext cx="314986" cy="321116"/>
            <a:chOff x="4469356" y="3392013"/>
            <a:chExt cx="314986" cy="321116"/>
          </a:xfrm>
        </p:grpSpPr>
        <p:sp>
          <p:nvSpPr>
            <p:cNvPr id="6743" name="Google Shape;6743;p35"/>
            <p:cNvSpPr/>
            <p:nvPr/>
          </p:nvSpPr>
          <p:spPr>
            <a:xfrm>
              <a:off x="4518515" y="3396631"/>
              <a:ext cx="204322" cy="316497"/>
            </a:xfrm>
            <a:custGeom>
              <a:avLst/>
              <a:gdLst/>
              <a:ahLst/>
              <a:cxnLst/>
              <a:rect l="l" t="t" r="r" b="b"/>
              <a:pathLst>
                <a:path w="4468" h="6921" extrusionOk="0">
                  <a:moveTo>
                    <a:pt x="2232" y="1"/>
                  </a:moveTo>
                  <a:cubicBezTo>
                    <a:pt x="0" y="1"/>
                    <a:pt x="1115" y="6921"/>
                    <a:pt x="1115" y="6921"/>
                  </a:cubicBezTo>
                  <a:lnTo>
                    <a:pt x="2951" y="6921"/>
                  </a:lnTo>
                  <a:cubicBezTo>
                    <a:pt x="2951" y="6921"/>
                    <a:pt x="4467" y="7"/>
                    <a:pt x="2234" y="1"/>
                  </a:cubicBezTo>
                  <a:cubicBezTo>
                    <a:pt x="2234" y="1"/>
                    <a:pt x="2233" y="1"/>
                    <a:pt x="2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5"/>
            <p:cNvSpPr/>
            <p:nvPr/>
          </p:nvSpPr>
          <p:spPr>
            <a:xfrm>
              <a:off x="4469356" y="3462939"/>
              <a:ext cx="107740" cy="133852"/>
            </a:xfrm>
            <a:custGeom>
              <a:avLst/>
              <a:gdLst/>
              <a:ahLst/>
              <a:cxnLst/>
              <a:rect l="l" t="t" r="r" b="b"/>
              <a:pathLst>
                <a:path w="2356" h="2927" extrusionOk="0">
                  <a:moveTo>
                    <a:pt x="1016" y="1"/>
                  </a:moveTo>
                  <a:cubicBezTo>
                    <a:pt x="993" y="1"/>
                    <a:pt x="969" y="3"/>
                    <a:pt x="944" y="7"/>
                  </a:cubicBezTo>
                  <a:cubicBezTo>
                    <a:pt x="151" y="137"/>
                    <a:pt x="0" y="2537"/>
                    <a:pt x="767" y="2829"/>
                  </a:cubicBezTo>
                  <a:cubicBezTo>
                    <a:pt x="956" y="2901"/>
                    <a:pt x="1163" y="2927"/>
                    <a:pt x="1364" y="2927"/>
                  </a:cubicBezTo>
                  <a:cubicBezTo>
                    <a:pt x="1881" y="2927"/>
                    <a:pt x="2355" y="2755"/>
                    <a:pt x="2355" y="2755"/>
                  </a:cubicBezTo>
                  <a:lnTo>
                    <a:pt x="2207" y="1899"/>
                  </a:lnTo>
                  <a:lnTo>
                    <a:pt x="1466" y="1899"/>
                  </a:lnTo>
                  <a:cubicBezTo>
                    <a:pt x="1466" y="1899"/>
                    <a:pt x="1722" y="1"/>
                    <a:pt x="1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5"/>
            <p:cNvSpPr/>
            <p:nvPr/>
          </p:nvSpPr>
          <p:spPr>
            <a:xfrm>
              <a:off x="4645185" y="3504324"/>
              <a:ext cx="139156" cy="164445"/>
            </a:xfrm>
            <a:custGeom>
              <a:avLst/>
              <a:gdLst/>
              <a:ahLst/>
              <a:cxnLst/>
              <a:rect l="l" t="t" r="r" b="b"/>
              <a:pathLst>
                <a:path w="3043" h="3596" extrusionOk="0">
                  <a:moveTo>
                    <a:pt x="1912" y="0"/>
                  </a:moveTo>
                  <a:cubicBezTo>
                    <a:pt x="1896" y="0"/>
                    <a:pt x="1880" y="1"/>
                    <a:pt x="1863" y="2"/>
                  </a:cubicBezTo>
                  <a:cubicBezTo>
                    <a:pt x="656" y="101"/>
                    <a:pt x="1175" y="2431"/>
                    <a:pt x="1175" y="2431"/>
                  </a:cubicBezTo>
                  <a:lnTo>
                    <a:pt x="1" y="2431"/>
                  </a:lnTo>
                  <a:lnTo>
                    <a:pt x="1" y="3381"/>
                  </a:lnTo>
                  <a:cubicBezTo>
                    <a:pt x="1" y="3381"/>
                    <a:pt x="702" y="3595"/>
                    <a:pt x="1236" y="3595"/>
                  </a:cubicBezTo>
                  <a:cubicBezTo>
                    <a:pt x="1391" y="3595"/>
                    <a:pt x="1531" y="3577"/>
                    <a:pt x="1636" y="3530"/>
                  </a:cubicBezTo>
                  <a:cubicBezTo>
                    <a:pt x="2095" y="3323"/>
                    <a:pt x="3042" y="0"/>
                    <a:pt x="1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5"/>
            <p:cNvSpPr/>
            <p:nvPr/>
          </p:nvSpPr>
          <p:spPr>
            <a:xfrm>
              <a:off x="4567948" y="3418627"/>
              <a:ext cx="14542" cy="20304"/>
            </a:xfrm>
            <a:custGeom>
              <a:avLst/>
              <a:gdLst/>
              <a:ahLst/>
              <a:cxnLst/>
              <a:rect l="l" t="t" r="r" b="b"/>
              <a:pathLst>
                <a:path w="318" h="444" extrusionOk="0">
                  <a:moveTo>
                    <a:pt x="271" y="1"/>
                  </a:moveTo>
                  <a:cubicBezTo>
                    <a:pt x="253" y="1"/>
                    <a:pt x="237" y="13"/>
                    <a:pt x="231" y="30"/>
                  </a:cubicBezTo>
                  <a:lnTo>
                    <a:pt x="151" y="284"/>
                  </a:lnTo>
                  <a:lnTo>
                    <a:pt x="87" y="151"/>
                  </a:lnTo>
                  <a:cubicBezTo>
                    <a:pt x="81" y="136"/>
                    <a:pt x="67" y="127"/>
                    <a:pt x="52" y="127"/>
                  </a:cubicBezTo>
                  <a:cubicBezTo>
                    <a:pt x="46" y="127"/>
                    <a:pt x="39" y="129"/>
                    <a:pt x="32" y="132"/>
                  </a:cubicBezTo>
                  <a:cubicBezTo>
                    <a:pt x="11" y="141"/>
                    <a:pt x="0" y="165"/>
                    <a:pt x="12" y="187"/>
                  </a:cubicBezTo>
                  <a:lnTo>
                    <a:pt x="121" y="419"/>
                  </a:lnTo>
                  <a:cubicBezTo>
                    <a:pt x="128" y="434"/>
                    <a:pt x="143" y="444"/>
                    <a:pt x="158" y="444"/>
                  </a:cubicBezTo>
                  <a:lnTo>
                    <a:pt x="160" y="444"/>
                  </a:lnTo>
                  <a:cubicBezTo>
                    <a:pt x="179" y="444"/>
                    <a:pt x="193" y="431"/>
                    <a:pt x="199" y="415"/>
                  </a:cubicBezTo>
                  <a:lnTo>
                    <a:pt x="311" y="55"/>
                  </a:lnTo>
                  <a:cubicBezTo>
                    <a:pt x="318" y="33"/>
                    <a:pt x="305" y="10"/>
                    <a:pt x="283" y="3"/>
                  </a:cubicBezTo>
                  <a:cubicBezTo>
                    <a:pt x="279" y="1"/>
                    <a:pt x="27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5"/>
            <p:cNvSpPr/>
            <p:nvPr/>
          </p:nvSpPr>
          <p:spPr>
            <a:xfrm>
              <a:off x="4632610" y="3670048"/>
              <a:ext cx="14542" cy="20258"/>
            </a:xfrm>
            <a:custGeom>
              <a:avLst/>
              <a:gdLst/>
              <a:ahLst/>
              <a:cxnLst/>
              <a:rect l="l" t="t" r="r" b="b"/>
              <a:pathLst>
                <a:path w="318" h="443" extrusionOk="0">
                  <a:moveTo>
                    <a:pt x="271" y="0"/>
                  </a:moveTo>
                  <a:cubicBezTo>
                    <a:pt x="253" y="0"/>
                    <a:pt x="237" y="12"/>
                    <a:pt x="231" y="30"/>
                  </a:cubicBezTo>
                  <a:lnTo>
                    <a:pt x="151" y="283"/>
                  </a:lnTo>
                  <a:lnTo>
                    <a:pt x="87" y="150"/>
                  </a:lnTo>
                  <a:cubicBezTo>
                    <a:pt x="81" y="135"/>
                    <a:pt x="66" y="127"/>
                    <a:pt x="51" y="127"/>
                  </a:cubicBezTo>
                  <a:cubicBezTo>
                    <a:pt x="45" y="127"/>
                    <a:pt x="38" y="129"/>
                    <a:pt x="32" y="131"/>
                  </a:cubicBezTo>
                  <a:cubicBezTo>
                    <a:pt x="10" y="140"/>
                    <a:pt x="0" y="166"/>
                    <a:pt x="12" y="186"/>
                  </a:cubicBezTo>
                  <a:lnTo>
                    <a:pt x="121" y="417"/>
                  </a:lnTo>
                  <a:cubicBezTo>
                    <a:pt x="128" y="431"/>
                    <a:pt x="142" y="440"/>
                    <a:pt x="158" y="440"/>
                  </a:cubicBezTo>
                  <a:cubicBezTo>
                    <a:pt x="160" y="440"/>
                    <a:pt x="160" y="440"/>
                    <a:pt x="160" y="443"/>
                  </a:cubicBezTo>
                  <a:cubicBezTo>
                    <a:pt x="179" y="443"/>
                    <a:pt x="193" y="430"/>
                    <a:pt x="199" y="414"/>
                  </a:cubicBezTo>
                  <a:lnTo>
                    <a:pt x="311" y="54"/>
                  </a:lnTo>
                  <a:cubicBezTo>
                    <a:pt x="318" y="33"/>
                    <a:pt x="305" y="9"/>
                    <a:pt x="283" y="2"/>
                  </a:cubicBezTo>
                  <a:cubicBezTo>
                    <a:pt x="279" y="1"/>
                    <a:pt x="275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5"/>
            <p:cNvSpPr/>
            <p:nvPr/>
          </p:nvSpPr>
          <p:spPr>
            <a:xfrm>
              <a:off x="4573893" y="3496367"/>
              <a:ext cx="12073" cy="24008"/>
            </a:xfrm>
            <a:custGeom>
              <a:avLst/>
              <a:gdLst/>
              <a:ahLst/>
              <a:cxnLst/>
              <a:rect l="l" t="t" r="r" b="b"/>
              <a:pathLst>
                <a:path w="264" h="525" extrusionOk="0">
                  <a:moveTo>
                    <a:pt x="223" y="1"/>
                  </a:moveTo>
                  <a:cubicBezTo>
                    <a:pt x="201" y="1"/>
                    <a:pt x="181" y="20"/>
                    <a:pt x="181" y="43"/>
                  </a:cubicBezTo>
                  <a:lnTo>
                    <a:pt x="178" y="363"/>
                  </a:lnTo>
                  <a:lnTo>
                    <a:pt x="81" y="244"/>
                  </a:lnTo>
                  <a:cubicBezTo>
                    <a:pt x="73" y="234"/>
                    <a:pt x="61" y="229"/>
                    <a:pt x="49" y="229"/>
                  </a:cubicBezTo>
                  <a:cubicBezTo>
                    <a:pt x="39" y="229"/>
                    <a:pt x="30" y="232"/>
                    <a:pt x="21" y="239"/>
                  </a:cubicBezTo>
                  <a:cubicBezTo>
                    <a:pt x="4" y="253"/>
                    <a:pt x="1" y="281"/>
                    <a:pt x="15" y="298"/>
                  </a:cubicBezTo>
                  <a:lnTo>
                    <a:pt x="187" y="508"/>
                  </a:lnTo>
                  <a:cubicBezTo>
                    <a:pt x="194" y="520"/>
                    <a:pt x="207" y="524"/>
                    <a:pt x="218" y="524"/>
                  </a:cubicBezTo>
                  <a:cubicBezTo>
                    <a:pt x="224" y="524"/>
                    <a:pt x="229" y="524"/>
                    <a:pt x="230" y="523"/>
                  </a:cubicBezTo>
                  <a:cubicBezTo>
                    <a:pt x="247" y="517"/>
                    <a:pt x="259" y="501"/>
                    <a:pt x="259" y="484"/>
                  </a:cubicBezTo>
                  <a:lnTo>
                    <a:pt x="263" y="44"/>
                  </a:lnTo>
                  <a:cubicBezTo>
                    <a:pt x="263" y="21"/>
                    <a:pt x="24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5"/>
            <p:cNvSpPr/>
            <p:nvPr/>
          </p:nvSpPr>
          <p:spPr>
            <a:xfrm>
              <a:off x="4581987" y="3504507"/>
              <a:ext cx="14405" cy="16463"/>
            </a:xfrm>
            <a:custGeom>
              <a:avLst/>
              <a:gdLst/>
              <a:ahLst/>
              <a:cxnLst/>
              <a:rect l="l" t="t" r="r" b="b"/>
              <a:pathLst>
                <a:path w="315" h="360" extrusionOk="0">
                  <a:moveTo>
                    <a:pt x="266" y="0"/>
                  </a:moveTo>
                  <a:cubicBezTo>
                    <a:pt x="256" y="0"/>
                    <a:pt x="246" y="4"/>
                    <a:pt x="237" y="11"/>
                  </a:cubicBezTo>
                  <a:cubicBezTo>
                    <a:pt x="149" y="95"/>
                    <a:pt x="73" y="190"/>
                    <a:pt x="11" y="296"/>
                  </a:cubicBezTo>
                  <a:cubicBezTo>
                    <a:pt x="1" y="316"/>
                    <a:pt x="8" y="343"/>
                    <a:pt x="27" y="354"/>
                  </a:cubicBezTo>
                  <a:cubicBezTo>
                    <a:pt x="34" y="358"/>
                    <a:pt x="41" y="359"/>
                    <a:pt x="49" y="359"/>
                  </a:cubicBezTo>
                  <a:cubicBezTo>
                    <a:pt x="63" y="359"/>
                    <a:pt x="78" y="351"/>
                    <a:pt x="85" y="338"/>
                  </a:cubicBezTo>
                  <a:cubicBezTo>
                    <a:pt x="142" y="238"/>
                    <a:pt x="213" y="149"/>
                    <a:pt x="295" y="72"/>
                  </a:cubicBezTo>
                  <a:cubicBezTo>
                    <a:pt x="311" y="56"/>
                    <a:pt x="314" y="32"/>
                    <a:pt x="298" y="13"/>
                  </a:cubicBezTo>
                  <a:cubicBezTo>
                    <a:pt x="289" y="5"/>
                    <a:pt x="278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5"/>
            <p:cNvSpPr/>
            <p:nvPr/>
          </p:nvSpPr>
          <p:spPr>
            <a:xfrm>
              <a:off x="4612992" y="3464722"/>
              <a:ext cx="24511" cy="16371"/>
            </a:xfrm>
            <a:custGeom>
              <a:avLst/>
              <a:gdLst/>
              <a:ahLst/>
              <a:cxnLst/>
              <a:rect l="l" t="t" r="r" b="b"/>
              <a:pathLst>
                <a:path w="536" h="358" extrusionOk="0">
                  <a:moveTo>
                    <a:pt x="487" y="1"/>
                  </a:moveTo>
                  <a:cubicBezTo>
                    <a:pt x="481" y="1"/>
                    <a:pt x="474" y="2"/>
                    <a:pt x="468" y="4"/>
                  </a:cubicBezTo>
                  <a:cubicBezTo>
                    <a:pt x="357" y="56"/>
                    <a:pt x="261" y="136"/>
                    <a:pt x="187" y="233"/>
                  </a:cubicBezTo>
                  <a:lnTo>
                    <a:pt x="87" y="26"/>
                  </a:lnTo>
                  <a:cubicBezTo>
                    <a:pt x="81" y="10"/>
                    <a:pt x="66" y="1"/>
                    <a:pt x="49" y="1"/>
                  </a:cubicBezTo>
                  <a:cubicBezTo>
                    <a:pt x="43" y="1"/>
                    <a:pt x="37" y="3"/>
                    <a:pt x="30" y="6"/>
                  </a:cubicBezTo>
                  <a:cubicBezTo>
                    <a:pt x="9" y="16"/>
                    <a:pt x="0" y="40"/>
                    <a:pt x="12" y="62"/>
                  </a:cubicBezTo>
                  <a:lnTo>
                    <a:pt x="144" y="335"/>
                  </a:lnTo>
                  <a:cubicBezTo>
                    <a:pt x="151" y="349"/>
                    <a:pt x="164" y="358"/>
                    <a:pt x="180" y="358"/>
                  </a:cubicBezTo>
                  <a:lnTo>
                    <a:pt x="181" y="358"/>
                  </a:lnTo>
                  <a:cubicBezTo>
                    <a:pt x="196" y="358"/>
                    <a:pt x="210" y="351"/>
                    <a:pt x="216" y="339"/>
                  </a:cubicBezTo>
                  <a:cubicBezTo>
                    <a:pt x="284" y="229"/>
                    <a:pt x="386" y="136"/>
                    <a:pt x="505" y="81"/>
                  </a:cubicBezTo>
                  <a:cubicBezTo>
                    <a:pt x="526" y="71"/>
                    <a:pt x="535" y="46"/>
                    <a:pt x="524" y="24"/>
                  </a:cubicBezTo>
                  <a:cubicBezTo>
                    <a:pt x="517" y="9"/>
                    <a:pt x="503" y="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5"/>
            <p:cNvSpPr/>
            <p:nvPr/>
          </p:nvSpPr>
          <p:spPr>
            <a:xfrm>
              <a:off x="4619211" y="3458274"/>
              <a:ext cx="5762" cy="21127"/>
            </a:xfrm>
            <a:custGeom>
              <a:avLst/>
              <a:gdLst/>
              <a:ahLst/>
              <a:cxnLst/>
              <a:rect l="l" t="t" r="r" b="b"/>
              <a:pathLst>
                <a:path w="126" h="462" extrusionOk="0">
                  <a:moveTo>
                    <a:pt x="83" y="0"/>
                  </a:moveTo>
                  <a:cubicBezTo>
                    <a:pt x="59" y="0"/>
                    <a:pt x="39" y="16"/>
                    <a:pt x="38" y="38"/>
                  </a:cubicBezTo>
                  <a:lnTo>
                    <a:pt x="2" y="413"/>
                  </a:lnTo>
                  <a:cubicBezTo>
                    <a:pt x="0" y="437"/>
                    <a:pt x="16" y="458"/>
                    <a:pt x="39" y="461"/>
                  </a:cubicBezTo>
                  <a:lnTo>
                    <a:pt x="44" y="461"/>
                  </a:lnTo>
                  <a:cubicBezTo>
                    <a:pt x="66" y="461"/>
                    <a:pt x="83" y="442"/>
                    <a:pt x="87" y="422"/>
                  </a:cubicBezTo>
                  <a:lnTo>
                    <a:pt x="124" y="48"/>
                  </a:lnTo>
                  <a:cubicBezTo>
                    <a:pt x="125" y="23"/>
                    <a:pt x="109" y="2"/>
                    <a:pt x="86" y="0"/>
                  </a:cubicBezTo>
                  <a:cubicBezTo>
                    <a:pt x="85" y="0"/>
                    <a:pt x="8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5"/>
            <p:cNvSpPr/>
            <p:nvPr/>
          </p:nvSpPr>
          <p:spPr>
            <a:xfrm>
              <a:off x="4572064" y="3557142"/>
              <a:ext cx="19664" cy="17789"/>
            </a:xfrm>
            <a:custGeom>
              <a:avLst/>
              <a:gdLst/>
              <a:ahLst/>
              <a:cxnLst/>
              <a:rect l="l" t="t" r="r" b="b"/>
              <a:pathLst>
                <a:path w="430" h="389" extrusionOk="0">
                  <a:moveTo>
                    <a:pt x="386" y="0"/>
                  </a:moveTo>
                  <a:cubicBezTo>
                    <a:pt x="364" y="0"/>
                    <a:pt x="344" y="14"/>
                    <a:pt x="340" y="36"/>
                  </a:cubicBezTo>
                  <a:lnTo>
                    <a:pt x="303" y="267"/>
                  </a:lnTo>
                  <a:lnTo>
                    <a:pt x="73" y="91"/>
                  </a:lnTo>
                  <a:cubicBezTo>
                    <a:pt x="65" y="86"/>
                    <a:pt x="56" y="83"/>
                    <a:pt x="47" y="83"/>
                  </a:cubicBezTo>
                  <a:cubicBezTo>
                    <a:pt x="34" y="83"/>
                    <a:pt x="21" y="89"/>
                    <a:pt x="12" y="100"/>
                  </a:cubicBezTo>
                  <a:cubicBezTo>
                    <a:pt x="0" y="118"/>
                    <a:pt x="3" y="145"/>
                    <a:pt x="22" y="160"/>
                  </a:cubicBezTo>
                  <a:lnTo>
                    <a:pt x="312" y="380"/>
                  </a:lnTo>
                  <a:cubicBezTo>
                    <a:pt x="319" y="384"/>
                    <a:pt x="328" y="389"/>
                    <a:pt x="337" y="389"/>
                  </a:cubicBezTo>
                  <a:cubicBezTo>
                    <a:pt x="343" y="389"/>
                    <a:pt x="348" y="389"/>
                    <a:pt x="353" y="383"/>
                  </a:cubicBezTo>
                  <a:cubicBezTo>
                    <a:pt x="366" y="377"/>
                    <a:pt x="376" y="364"/>
                    <a:pt x="379" y="350"/>
                  </a:cubicBezTo>
                  <a:lnTo>
                    <a:pt x="425" y="49"/>
                  </a:lnTo>
                  <a:cubicBezTo>
                    <a:pt x="430" y="26"/>
                    <a:pt x="412" y="4"/>
                    <a:pt x="389" y="0"/>
                  </a:cubicBezTo>
                  <a:cubicBezTo>
                    <a:pt x="388" y="0"/>
                    <a:pt x="387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5"/>
            <p:cNvSpPr/>
            <p:nvPr/>
          </p:nvSpPr>
          <p:spPr>
            <a:xfrm>
              <a:off x="4578100" y="3549733"/>
              <a:ext cx="10655" cy="24145"/>
            </a:xfrm>
            <a:custGeom>
              <a:avLst/>
              <a:gdLst/>
              <a:ahLst/>
              <a:cxnLst/>
              <a:rect l="l" t="t" r="r" b="b"/>
              <a:pathLst>
                <a:path w="233" h="528" extrusionOk="0">
                  <a:moveTo>
                    <a:pt x="47" y="1"/>
                  </a:moveTo>
                  <a:cubicBezTo>
                    <a:pt x="42" y="1"/>
                    <a:pt x="38" y="1"/>
                    <a:pt x="34" y="3"/>
                  </a:cubicBezTo>
                  <a:cubicBezTo>
                    <a:pt x="12" y="8"/>
                    <a:pt x="0" y="35"/>
                    <a:pt x="8" y="56"/>
                  </a:cubicBezTo>
                  <a:lnTo>
                    <a:pt x="145" y="496"/>
                  </a:lnTo>
                  <a:cubicBezTo>
                    <a:pt x="151" y="516"/>
                    <a:pt x="167" y="528"/>
                    <a:pt x="184" y="528"/>
                  </a:cubicBezTo>
                  <a:cubicBezTo>
                    <a:pt x="189" y="528"/>
                    <a:pt x="195" y="528"/>
                    <a:pt x="198" y="523"/>
                  </a:cubicBezTo>
                  <a:cubicBezTo>
                    <a:pt x="219" y="517"/>
                    <a:pt x="232" y="493"/>
                    <a:pt x="225" y="471"/>
                  </a:cubicBezTo>
                  <a:lnTo>
                    <a:pt x="87" y="30"/>
                  </a:lnTo>
                  <a:cubicBezTo>
                    <a:pt x="83" y="13"/>
                    <a:pt x="65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5"/>
            <p:cNvSpPr/>
            <p:nvPr/>
          </p:nvSpPr>
          <p:spPr>
            <a:xfrm>
              <a:off x="4639149" y="3561257"/>
              <a:ext cx="17698" cy="15594"/>
            </a:xfrm>
            <a:custGeom>
              <a:avLst/>
              <a:gdLst/>
              <a:ahLst/>
              <a:cxnLst/>
              <a:rect l="l" t="t" r="r" b="b"/>
              <a:pathLst>
                <a:path w="387" h="341" extrusionOk="0">
                  <a:moveTo>
                    <a:pt x="339" y="1"/>
                  </a:moveTo>
                  <a:cubicBezTo>
                    <a:pt x="328" y="1"/>
                    <a:pt x="316" y="6"/>
                    <a:pt x="307" y="16"/>
                  </a:cubicBezTo>
                  <a:lnTo>
                    <a:pt x="133" y="218"/>
                  </a:lnTo>
                  <a:lnTo>
                    <a:pt x="88" y="94"/>
                  </a:lnTo>
                  <a:cubicBezTo>
                    <a:pt x="82" y="77"/>
                    <a:pt x="66" y="65"/>
                    <a:pt x="48" y="65"/>
                  </a:cubicBezTo>
                  <a:cubicBezTo>
                    <a:pt x="44" y="65"/>
                    <a:pt x="39" y="66"/>
                    <a:pt x="34" y="68"/>
                  </a:cubicBezTo>
                  <a:cubicBezTo>
                    <a:pt x="12" y="75"/>
                    <a:pt x="1" y="102"/>
                    <a:pt x="8" y="123"/>
                  </a:cubicBezTo>
                  <a:lnTo>
                    <a:pt x="79" y="313"/>
                  </a:lnTo>
                  <a:cubicBezTo>
                    <a:pt x="85" y="328"/>
                    <a:pt x="97" y="338"/>
                    <a:pt x="111" y="341"/>
                  </a:cubicBezTo>
                  <a:lnTo>
                    <a:pt x="118" y="341"/>
                  </a:lnTo>
                  <a:cubicBezTo>
                    <a:pt x="131" y="341"/>
                    <a:pt x="143" y="335"/>
                    <a:pt x="150" y="328"/>
                  </a:cubicBezTo>
                  <a:lnTo>
                    <a:pt x="371" y="73"/>
                  </a:lnTo>
                  <a:cubicBezTo>
                    <a:pt x="387" y="54"/>
                    <a:pt x="385" y="26"/>
                    <a:pt x="368" y="12"/>
                  </a:cubicBezTo>
                  <a:cubicBezTo>
                    <a:pt x="359" y="4"/>
                    <a:pt x="349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5"/>
            <p:cNvSpPr/>
            <p:nvPr/>
          </p:nvSpPr>
          <p:spPr>
            <a:xfrm>
              <a:off x="4642990" y="3556867"/>
              <a:ext cx="6036" cy="18658"/>
            </a:xfrm>
            <a:custGeom>
              <a:avLst/>
              <a:gdLst/>
              <a:ahLst/>
              <a:cxnLst/>
              <a:rect l="l" t="t" r="r" b="b"/>
              <a:pathLst>
                <a:path w="132" h="408" extrusionOk="0">
                  <a:moveTo>
                    <a:pt x="82" y="1"/>
                  </a:moveTo>
                  <a:cubicBezTo>
                    <a:pt x="63" y="1"/>
                    <a:pt x="47" y="17"/>
                    <a:pt x="44" y="38"/>
                  </a:cubicBezTo>
                  <a:lnTo>
                    <a:pt x="4" y="360"/>
                  </a:lnTo>
                  <a:cubicBezTo>
                    <a:pt x="1" y="383"/>
                    <a:pt x="17" y="403"/>
                    <a:pt x="40" y="408"/>
                  </a:cubicBezTo>
                  <a:lnTo>
                    <a:pt x="46" y="408"/>
                  </a:lnTo>
                  <a:cubicBezTo>
                    <a:pt x="68" y="408"/>
                    <a:pt x="85" y="390"/>
                    <a:pt x="88" y="372"/>
                  </a:cubicBezTo>
                  <a:lnTo>
                    <a:pt x="127" y="48"/>
                  </a:lnTo>
                  <a:cubicBezTo>
                    <a:pt x="131" y="25"/>
                    <a:pt x="114" y="5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5"/>
            <p:cNvSpPr/>
            <p:nvPr/>
          </p:nvSpPr>
          <p:spPr>
            <a:xfrm>
              <a:off x="4616833" y="3594777"/>
              <a:ext cx="6722" cy="19893"/>
            </a:xfrm>
            <a:custGeom>
              <a:avLst/>
              <a:gdLst/>
              <a:ahLst/>
              <a:cxnLst/>
              <a:rect l="l" t="t" r="r" b="b"/>
              <a:pathLst>
                <a:path w="147" h="435" extrusionOk="0">
                  <a:moveTo>
                    <a:pt x="103" y="1"/>
                  </a:moveTo>
                  <a:cubicBezTo>
                    <a:pt x="82" y="1"/>
                    <a:pt x="61" y="15"/>
                    <a:pt x="58" y="37"/>
                  </a:cubicBezTo>
                  <a:lnTo>
                    <a:pt x="3" y="385"/>
                  </a:lnTo>
                  <a:cubicBezTo>
                    <a:pt x="0" y="408"/>
                    <a:pt x="16" y="430"/>
                    <a:pt x="39" y="434"/>
                  </a:cubicBezTo>
                  <a:lnTo>
                    <a:pt x="47" y="434"/>
                  </a:lnTo>
                  <a:cubicBezTo>
                    <a:pt x="68" y="434"/>
                    <a:pt x="87" y="417"/>
                    <a:pt x="89" y="398"/>
                  </a:cubicBezTo>
                  <a:lnTo>
                    <a:pt x="142" y="50"/>
                  </a:lnTo>
                  <a:cubicBezTo>
                    <a:pt x="147" y="25"/>
                    <a:pt x="131" y="4"/>
                    <a:pt x="106" y="1"/>
                  </a:cubicBezTo>
                  <a:cubicBezTo>
                    <a:pt x="105" y="1"/>
                    <a:pt x="10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5"/>
            <p:cNvSpPr/>
            <p:nvPr/>
          </p:nvSpPr>
          <p:spPr>
            <a:xfrm>
              <a:off x="4628265" y="3634287"/>
              <a:ext cx="13948" cy="11341"/>
            </a:xfrm>
            <a:custGeom>
              <a:avLst/>
              <a:gdLst/>
              <a:ahLst/>
              <a:cxnLst/>
              <a:rect l="l" t="t" r="r" b="b"/>
              <a:pathLst>
                <a:path w="305" h="248" extrusionOk="0">
                  <a:moveTo>
                    <a:pt x="255" y="1"/>
                  </a:moveTo>
                  <a:cubicBezTo>
                    <a:pt x="246" y="1"/>
                    <a:pt x="237" y="4"/>
                    <a:pt x="230" y="10"/>
                  </a:cubicBezTo>
                  <a:lnTo>
                    <a:pt x="23" y="171"/>
                  </a:lnTo>
                  <a:cubicBezTo>
                    <a:pt x="5" y="187"/>
                    <a:pt x="1" y="213"/>
                    <a:pt x="16" y="232"/>
                  </a:cubicBezTo>
                  <a:cubicBezTo>
                    <a:pt x="26" y="242"/>
                    <a:pt x="37" y="248"/>
                    <a:pt x="50" y="248"/>
                  </a:cubicBezTo>
                  <a:cubicBezTo>
                    <a:pt x="59" y="248"/>
                    <a:pt x="69" y="246"/>
                    <a:pt x="76" y="239"/>
                  </a:cubicBezTo>
                  <a:lnTo>
                    <a:pt x="282" y="78"/>
                  </a:lnTo>
                  <a:cubicBezTo>
                    <a:pt x="301" y="62"/>
                    <a:pt x="304" y="36"/>
                    <a:pt x="290" y="17"/>
                  </a:cubicBezTo>
                  <a:cubicBezTo>
                    <a:pt x="281" y="7"/>
                    <a:pt x="268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5"/>
            <p:cNvSpPr/>
            <p:nvPr/>
          </p:nvSpPr>
          <p:spPr>
            <a:xfrm>
              <a:off x="4474386" y="3526046"/>
              <a:ext cx="11707" cy="19390"/>
            </a:xfrm>
            <a:custGeom>
              <a:avLst/>
              <a:gdLst/>
              <a:ahLst/>
              <a:cxnLst/>
              <a:rect l="l" t="t" r="r" b="b"/>
              <a:pathLst>
                <a:path w="256" h="424" extrusionOk="0">
                  <a:moveTo>
                    <a:pt x="157" y="1"/>
                  </a:moveTo>
                  <a:cubicBezTo>
                    <a:pt x="155" y="1"/>
                    <a:pt x="152" y="1"/>
                    <a:pt x="150" y="2"/>
                  </a:cubicBezTo>
                  <a:cubicBezTo>
                    <a:pt x="128" y="4"/>
                    <a:pt x="111" y="26"/>
                    <a:pt x="115" y="49"/>
                  </a:cubicBezTo>
                  <a:lnTo>
                    <a:pt x="150" y="258"/>
                  </a:lnTo>
                  <a:lnTo>
                    <a:pt x="150" y="258"/>
                  </a:lnTo>
                  <a:lnTo>
                    <a:pt x="77" y="186"/>
                  </a:lnTo>
                  <a:cubicBezTo>
                    <a:pt x="69" y="178"/>
                    <a:pt x="58" y="174"/>
                    <a:pt x="47" y="174"/>
                  </a:cubicBezTo>
                  <a:cubicBezTo>
                    <a:pt x="36" y="174"/>
                    <a:pt x="25" y="178"/>
                    <a:pt x="16" y="186"/>
                  </a:cubicBezTo>
                  <a:cubicBezTo>
                    <a:pt x="0" y="202"/>
                    <a:pt x="0" y="229"/>
                    <a:pt x="16" y="245"/>
                  </a:cubicBezTo>
                  <a:lnTo>
                    <a:pt x="182" y="410"/>
                  </a:lnTo>
                  <a:cubicBezTo>
                    <a:pt x="190" y="419"/>
                    <a:pt x="202" y="423"/>
                    <a:pt x="212" y="423"/>
                  </a:cubicBezTo>
                  <a:cubicBezTo>
                    <a:pt x="219" y="423"/>
                    <a:pt x="225" y="423"/>
                    <a:pt x="231" y="419"/>
                  </a:cubicBezTo>
                  <a:cubicBezTo>
                    <a:pt x="247" y="410"/>
                    <a:pt x="256" y="393"/>
                    <a:pt x="253" y="374"/>
                  </a:cubicBezTo>
                  <a:lnTo>
                    <a:pt x="198" y="35"/>
                  </a:lnTo>
                  <a:cubicBezTo>
                    <a:pt x="195" y="16"/>
                    <a:pt x="17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5"/>
            <p:cNvSpPr/>
            <p:nvPr/>
          </p:nvSpPr>
          <p:spPr>
            <a:xfrm>
              <a:off x="4735181" y="3489691"/>
              <a:ext cx="19344" cy="21310"/>
            </a:xfrm>
            <a:custGeom>
              <a:avLst/>
              <a:gdLst/>
              <a:ahLst/>
              <a:cxnLst/>
              <a:rect l="l" t="t" r="r" b="b"/>
              <a:pathLst>
                <a:path w="423" h="466" extrusionOk="0">
                  <a:moveTo>
                    <a:pt x="146" y="1"/>
                  </a:moveTo>
                  <a:cubicBezTo>
                    <a:pt x="127" y="1"/>
                    <a:pt x="110" y="13"/>
                    <a:pt x="105" y="32"/>
                  </a:cubicBezTo>
                  <a:lnTo>
                    <a:pt x="3" y="412"/>
                  </a:lnTo>
                  <a:cubicBezTo>
                    <a:pt x="1" y="430"/>
                    <a:pt x="8" y="448"/>
                    <a:pt x="22" y="459"/>
                  </a:cubicBezTo>
                  <a:cubicBezTo>
                    <a:pt x="30" y="464"/>
                    <a:pt x="38" y="466"/>
                    <a:pt x="45" y="466"/>
                  </a:cubicBezTo>
                  <a:cubicBezTo>
                    <a:pt x="54" y="466"/>
                    <a:pt x="63" y="463"/>
                    <a:pt x="70" y="457"/>
                  </a:cubicBezTo>
                  <a:lnTo>
                    <a:pt x="401" y="196"/>
                  </a:lnTo>
                  <a:cubicBezTo>
                    <a:pt x="418" y="182"/>
                    <a:pt x="422" y="154"/>
                    <a:pt x="408" y="137"/>
                  </a:cubicBezTo>
                  <a:cubicBezTo>
                    <a:pt x="400" y="126"/>
                    <a:pt x="387" y="120"/>
                    <a:pt x="374" y="120"/>
                  </a:cubicBezTo>
                  <a:cubicBezTo>
                    <a:pt x="365" y="120"/>
                    <a:pt x="356" y="123"/>
                    <a:pt x="349" y="129"/>
                  </a:cubicBezTo>
                  <a:lnTo>
                    <a:pt x="119" y="311"/>
                  </a:lnTo>
                  <a:lnTo>
                    <a:pt x="189" y="54"/>
                  </a:lnTo>
                  <a:cubicBezTo>
                    <a:pt x="193" y="31"/>
                    <a:pt x="182" y="8"/>
                    <a:pt x="157" y="2"/>
                  </a:cubicBezTo>
                  <a:cubicBezTo>
                    <a:pt x="153" y="1"/>
                    <a:pt x="150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5"/>
            <p:cNvSpPr/>
            <p:nvPr/>
          </p:nvSpPr>
          <p:spPr>
            <a:xfrm>
              <a:off x="4724252" y="3498745"/>
              <a:ext cx="14954" cy="11936"/>
            </a:xfrm>
            <a:custGeom>
              <a:avLst/>
              <a:gdLst/>
              <a:ahLst/>
              <a:cxnLst/>
              <a:rect l="l" t="t" r="r" b="b"/>
              <a:pathLst>
                <a:path w="327" h="261" extrusionOk="0">
                  <a:moveTo>
                    <a:pt x="48" y="1"/>
                  </a:moveTo>
                  <a:cubicBezTo>
                    <a:pt x="37" y="1"/>
                    <a:pt x="27" y="5"/>
                    <a:pt x="18" y="13"/>
                  </a:cubicBezTo>
                  <a:cubicBezTo>
                    <a:pt x="0" y="29"/>
                    <a:pt x="0" y="56"/>
                    <a:pt x="16" y="72"/>
                  </a:cubicBezTo>
                  <a:cubicBezTo>
                    <a:pt x="87" y="146"/>
                    <a:pt x="167" y="208"/>
                    <a:pt x="257" y="255"/>
                  </a:cubicBezTo>
                  <a:cubicBezTo>
                    <a:pt x="263" y="259"/>
                    <a:pt x="270" y="261"/>
                    <a:pt x="277" y="261"/>
                  </a:cubicBezTo>
                  <a:cubicBezTo>
                    <a:pt x="292" y="261"/>
                    <a:pt x="306" y="252"/>
                    <a:pt x="315" y="239"/>
                  </a:cubicBezTo>
                  <a:cubicBezTo>
                    <a:pt x="327" y="217"/>
                    <a:pt x="316" y="192"/>
                    <a:pt x="298" y="181"/>
                  </a:cubicBezTo>
                  <a:cubicBezTo>
                    <a:pt x="215" y="137"/>
                    <a:pt x="141" y="81"/>
                    <a:pt x="77" y="14"/>
                  </a:cubicBezTo>
                  <a:cubicBezTo>
                    <a:pt x="69" y="5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5"/>
            <p:cNvSpPr/>
            <p:nvPr/>
          </p:nvSpPr>
          <p:spPr>
            <a:xfrm>
              <a:off x="4707972" y="3549413"/>
              <a:ext cx="17377" cy="19481"/>
            </a:xfrm>
            <a:custGeom>
              <a:avLst/>
              <a:gdLst/>
              <a:ahLst/>
              <a:cxnLst/>
              <a:rect l="l" t="t" r="r" b="b"/>
              <a:pathLst>
                <a:path w="380" h="426" extrusionOk="0">
                  <a:moveTo>
                    <a:pt x="331" y="0"/>
                  </a:moveTo>
                  <a:cubicBezTo>
                    <a:pt x="312" y="0"/>
                    <a:pt x="295" y="13"/>
                    <a:pt x="291" y="33"/>
                  </a:cubicBezTo>
                  <a:lnTo>
                    <a:pt x="230" y="292"/>
                  </a:lnTo>
                  <a:lnTo>
                    <a:pt x="81" y="124"/>
                  </a:lnTo>
                  <a:cubicBezTo>
                    <a:pt x="72" y="114"/>
                    <a:pt x="60" y="109"/>
                    <a:pt x="49" y="109"/>
                  </a:cubicBezTo>
                  <a:cubicBezTo>
                    <a:pt x="39" y="109"/>
                    <a:pt x="29" y="113"/>
                    <a:pt x="20" y="121"/>
                  </a:cubicBezTo>
                  <a:cubicBezTo>
                    <a:pt x="2" y="136"/>
                    <a:pt x="1" y="162"/>
                    <a:pt x="17" y="181"/>
                  </a:cubicBezTo>
                  <a:lnTo>
                    <a:pt x="221" y="411"/>
                  </a:lnTo>
                  <a:cubicBezTo>
                    <a:pt x="229" y="420"/>
                    <a:pt x="240" y="426"/>
                    <a:pt x="252" y="426"/>
                  </a:cubicBezTo>
                  <a:cubicBezTo>
                    <a:pt x="256" y="426"/>
                    <a:pt x="259" y="423"/>
                    <a:pt x="265" y="421"/>
                  </a:cubicBezTo>
                  <a:cubicBezTo>
                    <a:pt x="281" y="417"/>
                    <a:pt x="292" y="407"/>
                    <a:pt x="295" y="391"/>
                  </a:cubicBezTo>
                  <a:lnTo>
                    <a:pt x="374" y="52"/>
                  </a:lnTo>
                  <a:cubicBezTo>
                    <a:pt x="379" y="28"/>
                    <a:pt x="365" y="7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5"/>
            <p:cNvSpPr/>
            <p:nvPr/>
          </p:nvSpPr>
          <p:spPr>
            <a:xfrm>
              <a:off x="4584457" y="3668356"/>
              <a:ext cx="23277" cy="25289"/>
            </a:xfrm>
            <a:custGeom>
              <a:avLst/>
              <a:gdLst/>
              <a:ahLst/>
              <a:cxnLst/>
              <a:rect l="l" t="t" r="r" b="b"/>
              <a:pathLst>
                <a:path w="509" h="553" extrusionOk="0">
                  <a:moveTo>
                    <a:pt x="355" y="0"/>
                  </a:moveTo>
                  <a:cubicBezTo>
                    <a:pt x="342" y="0"/>
                    <a:pt x="328" y="7"/>
                    <a:pt x="320" y="19"/>
                  </a:cubicBezTo>
                  <a:lnTo>
                    <a:pt x="12" y="486"/>
                  </a:lnTo>
                  <a:cubicBezTo>
                    <a:pt x="1" y="502"/>
                    <a:pt x="2" y="522"/>
                    <a:pt x="14" y="536"/>
                  </a:cubicBezTo>
                  <a:cubicBezTo>
                    <a:pt x="21" y="547"/>
                    <a:pt x="32" y="552"/>
                    <a:pt x="45" y="552"/>
                  </a:cubicBezTo>
                  <a:cubicBezTo>
                    <a:pt x="51" y="552"/>
                    <a:pt x="57" y="549"/>
                    <a:pt x="63" y="544"/>
                  </a:cubicBezTo>
                  <a:lnTo>
                    <a:pt x="476" y="380"/>
                  </a:lnTo>
                  <a:cubicBezTo>
                    <a:pt x="498" y="373"/>
                    <a:pt x="508" y="348"/>
                    <a:pt x="499" y="326"/>
                  </a:cubicBezTo>
                  <a:cubicBezTo>
                    <a:pt x="494" y="309"/>
                    <a:pt x="477" y="299"/>
                    <a:pt x="459" y="299"/>
                  </a:cubicBezTo>
                  <a:cubicBezTo>
                    <a:pt x="454" y="299"/>
                    <a:pt x="449" y="300"/>
                    <a:pt x="444" y="302"/>
                  </a:cubicBezTo>
                  <a:lnTo>
                    <a:pt x="157" y="416"/>
                  </a:lnTo>
                  <a:lnTo>
                    <a:pt x="391" y="65"/>
                  </a:lnTo>
                  <a:cubicBezTo>
                    <a:pt x="404" y="46"/>
                    <a:pt x="398" y="19"/>
                    <a:pt x="378" y="7"/>
                  </a:cubicBezTo>
                  <a:cubicBezTo>
                    <a:pt x="371" y="2"/>
                    <a:pt x="363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5"/>
            <p:cNvSpPr/>
            <p:nvPr/>
          </p:nvSpPr>
          <p:spPr>
            <a:xfrm>
              <a:off x="4563650" y="3630126"/>
              <a:ext cx="16600" cy="27301"/>
            </a:xfrm>
            <a:custGeom>
              <a:avLst/>
              <a:gdLst/>
              <a:ahLst/>
              <a:cxnLst/>
              <a:rect l="l" t="t" r="r" b="b"/>
              <a:pathLst>
                <a:path w="363" h="597" extrusionOk="0">
                  <a:moveTo>
                    <a:pt x="266" y="1"/>
                  </a:moveTo>
                  <a:cubicBezTo>
                    <a:pt x="265" y="1"/>
                    <a:pt x="264" y="1"/>
                    <a:pt x="263" y="1"/>
                  </a:cubicBezTo>
                  <a:cubicBezTo>
                    <a:pt x="239" y="5"/>
                    <a:pt x="223" y="25"/>
                    <a:pt x="225" y="49"/>
                  </a:cubicBezTo>
                  <a:lnTo>
                    <a:pt x="266" y="446"/>
                  </a:lnTo>
                  <a:lnTo>
                    <a:pt x="266" y="446"/>
                  </a:lnTo>
                  <a:lnTo>
                    <a:pt x="77" y="270"/>
                  </a:lnTo>
                  <a:cubicBezTo>
                    <a:pt x="69" y="262"/>
                    <a:pt x="58" y="257"/>
                    <a:pt x="47" y="257"/>
                  </a:cubicBezTo>
                  <a:cubicBezTo>
                    <a:pt x="36" y="257"/>
                    <a:pt x="25" y="262"/>
                    <a:pt x="16" y="272"/>
                  </a:cubicBezTo>
                  <a:cubicBezTo>
                    <a:pt x="0" y="288"/>
                    <a:pt x="3" y="315"/>
                    <a:pt x="19" y="331"/>
                  </a:cubicBezTo>
                  <a:lnTo>
                    <a:pt x="290" y="585"/>
                  </a:lnTo>
                  <a:cubicBezTo>
                    <a:pt x="297" y="592"/>
                    <a:pt x="309" y="597"/>
                    <a:pt x="319" y="597"/>
                  </a:cubicBezTo>
                  <a:cubicBezTo>
                    <a:pt x="326" y="597"/>
                    <a:pt x="332" y="597"/>
                    <a:pt x="338" y="591"/>
                  </a:cubicBezTo>
                  <a:cubicBezTo>
                    <a:pt x="354" y="584"/>
                    <a:pt x="363" y="566"/>
                    <a:pt x="361" y="549"/>
                  </a:cubicBezTo>
                  <a:lnTo>
                    <a:pt x="310" y="40"/>
                  </a:lnTo>
                  <a:cubicBezTo>
                    <a:pt x="306" y="18"/>
                    <a:pt x="290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5"/>
            <p:cNvSpPr/>
            <p:nvPr/>
          </p:nvSpPr>
          <p:spPr>
            <a:xfrm>
              <a:off x="4569595" y="3638494"/>
              <a:ext cx="10472" cy="18063"/>
            </a:xfrm>
            <a:custGeom>
              <a:avLst/>
              <a:gdLst/>
              <a:ahLst/>
              <a:cxnLst/>
              <a:rect l="l" t="t" r="r" b="b"/>
              <a:pathLst>
                <a:path w="229" h="395" extrusionOk="0">
                  <a:moveTo>
                    <a:pt x="50" y="0"/>
                  </a:moveTo>
                  <a:cubicBezTo>
                    <a:pt x="45" y="0"/>
                    <a:pt x="39" y="1"/>
                    <a:pt x="34" y="3"/>
                  </a:cubicBezTo>
                  <a:cubicBezTo>
                    <a:pt x="12" y="12"/>
                    <a:pt x="1" y="38"/>
                    <a:pt x="11" y="60"/>
                  </a:cubicBezTo>
                  <a:lnTo>
                    <a:pt x="138" y="369"/>
                  </a:lnTo>
                  <a:cubicBezTo>
                    <a:pt x="146" y="386"/>
                    <a:pt x="163" y="395"/>
                    <a:pt x="179" y="395"/>
                  </a:cubicBezTo>
                  <a:cubicBezTo>
                    <a:pt x="185" y="395"/>
                    <a:pt x="189" y="395"/>
                    <a:pt x="195" y="393"/>
                  </a:cubicBezTo>
                  <a:cubicBezTo>
                    <a:pt x="217" y="385"/>
                    <a:pt x="228" y="359"/>
                    <a:pt x="218" y="337"/>
                  </a:cubicBezTo>
                  <a:lnTo>
                    <a:pt x="91" y="26"/>
                  </a:lnTo>
                  <a:cubicBezTo>
                    <a:pt x="83" y="10"/>
                    <a:pt x="6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5"/>
            <p:cNvSpPr/>
            <p:nvPr/>
          </p:nvSpPr>
          <p:spPr>
            <a:xfrm>
              <a:off x="4691143" y="3621300"/>
              <a:ext cx="11478" cy="24328"/>
            </a:xfrm>
            <a:custGeom>
              <a:avLst/>
              <a:gdLst/>
              <a:ahLst/>
              <a:cxnLst/>
              <a:rect l="l" t="t" r="r" b="b"/>
              <a:pathLst>
                <a:path w="251" h="532" extrusionOk="0">
                  <a:moveTo>
                    <a:pt x="207" y="1"/>
                  </a:moveTo>
                  <a:cubicBezTo>
                    <a:pt x="185" y="1"/>
                    <a:pt x="165" y="18"/>
                    <a:pt x="165" y="41"/>
                  </a:cubicBezTo>
                  <a:lnTo>
                    <a:pt x="159" y="387"/>
                  </a:lnTo>
                  <a:lnTo>
                    <a:pt x="79" y="301"/>
                  </a:lnTo>
                  <a:cubicBezTo>
                    <a:pt x="70" y="293"/>
                    <a:pt x="58" y="288"/>
                    <a:pt x="47" y="288"/>
                  </a:cubicBezTo>
                  <a:cubicBezTo>
                    <a:pt x="37" y="288"/>
                    <a:pt x="26" y="292"/>
                    <a:pt x="18" y="300"/>
                  </a:cubicBezTo>
                  <a:cubicBezTo>
                    <a:pt x="2" y="315"/>
                    <a:pt x="1" y="343"/>
                    <a:pt x="17" y="359"/>
                  </a:cubicBezTo>
                  <a:lnTo>
                    <a:pt x="169" y="518"/>
                  </a:lnTo>
                  <a:cubicBezTo>
                    <a:pt x="176" y="526"/>
                    <a:pt x="189" y="532"/>
                    <a:pt x="199" y="532"/>
                  </a:cubicBezTo>
                  <a:cubicBezTo>
                    <a:pt x="205" y="532"/>
                    <a:pt x="211" y="532"/>
                    <a:pt x="212" y="527"/>
                  </a:cubicBezTo>
                  <a:cubicBezTo>
                    <a:pt x="228" y="523"/>
                    <a:pt x="240" y="508"/>
                    <a:pt x="240" y="489"/>
                  </a:cubicBezTo>
                  <a:lnTo>
                    <a:pt x="250" y="44"/>
                  </a:lnTo>
                  <a:cubicBezTo>
                    <a:pt x="250" y="20"/>
                    <a:pt x="233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5"/>
            <p:cNvSpPr/>
            <p:nvPr/>
          </p:nvSpPr>
          <p:spPr>
            <a:xfrm>
              <a:off x="4653600" y="3426538"/>
              <a:ext cx="16509" cy="27804"/>
            </a:xfrm>
            <a:custGeom>
              <a:avLst/>
              <a:gdLst/>
              <a:ahLst/>
              <a:cxnLst/>
              <a:rect l="l" t="t" r="r" b="b"/>
              <a:pathLst>
                <a:path w="361" h="608" extrusionOk="0">
                  <a:moveTo>
                    <a:pt x="298" y="1"/>
                  </a:moveTo>
                  <a:cubicBezTo>
                    <a:pt x="276" y="1"/>
                    <a:pt x="256" y="21"/>
                    <a:pt x="258" y="46"/>
                  </a:cubicBezTo>
                  <a:lnTo>
                    <a:pt x="274" y="475"/>
                  </a:lnTo>
                  <a:cubicBezTo>
                    <a:pt x="198" y="408"/>
                    <a:pt x="134" y="327"/>
                    <a:pt x="85" y="242"/>
                  </a:cubicBezTo>
                  <a:cubicBezTo>
                    <a:pt x="78" y="228"/>
                    <a:pt x="62" y="220"/>
                    <a:pt x="47" y="220"/>
                  </a:cubicBezTo>
                  <a:cubicBezTo>
                    <a:pt x="40" y="220"/>
                    <a:pt x="33" y="221"/>
                    <a:pt x="27" y="224"/>
                  </a:cubicBezTo>
                  <a:cubicBezTo>
                    <a:pt x="7" y="236"/>
                    <a:pt x="1" y="263"/>
                    <a:pt x="11" y="282"/>
                  </a:cubicBezTo>
                  <a:cubicBezTo>
                    <a:pt x="82" y="406"/>
                    <a:pt x="179" y="517"/>
                    <a:pt x="295" y="600"/>
                  </a:cubicBezTo>
                  <a:cubicBezTo>
                    <a:pt x="303" y="606"/>
                    <a:pt x="313" y="607"/>
                    <a:pt x="321" y="607"/>
                  </a:cubicBezTo>
                  <a:cubicBezTo>
                    <a:pt x="326" y="607"/>
                    <a:pt x="330" y="606"/>
                    <a:pt x="334" y="606"/>
                  </a:cubicBezTo>
                  <a:cubicBezTo>
                    <a:pt x="336" y="606"/>
                    <a:pt x="337" y="607"/>
                    <a:pt x="339" y="607"/>
                  </a:cubicBezTo>
                  <a:cubicBezTo>
                    <a:pt x="353" y="598"/>
                    <a:pt x="361" y="584"/>
                    <a:pt x="361" y="568"/>
                  </a:cubicBezTo>
                  <a:lnTo>
                    <a:pt x="342" y="43"/>
                  </a:lnTo>
                  <a:cubicBezTo>
                    <a:pt x="342" y="20"/>
                    <a:pt x="323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5"/>
            <p:cNvSpPr/>
            <p:nvPr/>
          </p:nvSpPr>
          <p:spPr>
            <a:xfrm>
              <a:off x="4660733" y="3438154"/>
              <a:ext cx="9512" cy="15091"/>
            </a:xfrm>
            <a:custGeom>
              <a:avLst/>
              <a:gdLst/>
              <a:ahLst/>
              <a:cxnLst/>
              <a:rect l="l" t="t" r="r" b="b"/>
              <a:pathLst>
                <a:path w="208" h="330" extrusionOk="0">
                  <a:moveTo>
                    <a:pt x="48" y="0"/>
                  </a:moveTo>
                  <a:cubicBezTo>
                    <a:pt x="42" y="0"/>
                    <a:pt x="36" y="1"/>
                    <a:pt x="31" y="4"/>
                  </a:cubicBezTo>
                  <a:cubicBezTo>
                    <a:pt x="9" y="12"/>
                    <a:pt x="0" y="37"/>
                    <a:pt x="9" y="60"/>
                  </a:cubicBezTo>
                  <a:lnTo>
                    <a:pt x="120" y="304"/>
                  </a:lnTo>
                  <a:cubicBezTo>
                    <a:pt x="128" y="321"/>
                    <a:pt x="142" y="330"/>
                    <a:pt x="158" y="330"/>
                  </a:cubicBezTo>
                  <a:cubicBezTo>
                    <a:pt x="164" y="330"/>
                    <a:pt x="171" y="328"/>
                    <a:pt x="176" y="326"/>
                  </a:cubicBezTo>
                  <a:cubicBezTo>
                    <a:pt x="197" y="317"/>
                    <a:pt x="207" y="292"/>
                    <a:pt x="197" y="270"/>
                  </a:cubicBezTo>
                  <a:lnTo>
                    <a:pt x="87" y="25"/>
                  </a:lnTo>
                  <a:cubicBezTo>
                    <a:pt x="81" y="9"/>
                    <a:pt x="65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5"/>
            <p:cNvSpPr/>
            <p:nvPr/>
          </p:nvSpPr>
          <p:spPr>
            <a:xfrm>
              <a:off x="4724297" y="3590707"/>
              <a:ext cx="14634" cy="14817"/>
            </a:xfrm>
            <a:custGeom>
              <a:avLst/>
              <a:gdLst/>
              <a:ahLst/>
              <a:cxnLst/>
              <a:rect l="l" t="t" r="r" b="b"/>
              <a:pathLst>
                <a:path w="320" h="324" extrusionOk="0">
                  <a:moveTo>
                    <a:pt x="47" y="0"/>
                  </a:moveTo>
                  <a:cubicBezTo>
                    <a:pt x="37" y="0"/>
                    <a:pt x="26" y="4"/>
                    <a:pt x="18" y="11"/>
                  </a:cubicBezTo>
                  <a:cubicBezTo>
                    <a:pt x="2" y="27"/>
                    <a:pt x="1" y="55"/>
                    <a:pt x="17" y="71"/>
                  </a:cubicBezTo>
                  <a:lnTo>
                    <a:pt x="241" y="310"/>
                  </a:lnTo>
                  <a:cubicBezTo>
                    <a:pt x="249" y="320"/>
                    <a:pt x="262" y="323"/>
                    <a:pt x="272" y="323"/>
                  </a:cubicBezTo>
                  <a:cubicBezTo>
                    <a:pt x="283" y="323"/>
                    <a:pt x="294" y="320"/>
                    <a:pt x="301" y="313"/>
                  </a:cubicBezTo>
                  <a:cubicBezTo>
                    <a:pt x="317" y="296"/>
                    <a:pt x="320" y="271"/>
                    <a:pt x="304" y="252"/>
                  </a:cubicBezTo>
                  <a:lnTo>
                    <a:pt x="79" y="13"/>
                  </a:lnTo>
                  <a:cubicBezTo>
                    <a:pt x="70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5"/>
            <p:cNvSpPr/>
            <p:nvPr/>
          </p:nvSpPr>
          <p:spPr>
            <a:xfrm>
              <a:off x="4659453" y="3500163"/>
              <a:ext cx="11936" cy="17149"/>
            </a:xfrm>
            <a:custGeom>
              <a:avLst/>
              <a:gdLst/>
              <a:ahLst/>
              <a:cxnLst/>
              <a:rect l="l" t="t" r="r" b="b"/>
              <a:pathLst>
                <a:path w="261" h="375" extrusionOk="0">
                  <a:moveTo>
                    <a:pt x="213" y="0"/>
                  </a:moveTo>
                  <a:cubicBezTo>
                    <a:pt x="198" y="0"/>
                    <a:pt x="183" y="8"/>
                    <a:pt x="175" y="21"/>
                  </a:cubicBezTo>
                  <a:lnTo>
                    <a:pt x="12" y="311"/>
                  </a:lnTo>
                  <a:cubicBezTo>
                    <a:pt x="1" y="331"/>
                    <a:pt x="8" y="359"/>
                    <a:pt x="28" y="369"/>
                  </a:cubicBezTo>
                  <a:cubicBezTo>
                    <a:pt x="34" y="373"/>
                    <a:pt x="41" y="375"/>
                    <a:pt x="48" y="375"/>
                  </a:cubicBezTo>
                  <a:cubicBezTo>
                    <a:pt x="64" y="375"/>
                    <a:pt x="79" y="366"/>
                    <a:pt x="86" y="353"/>
                  </a:cubicBezTo>
                  <a:lnTo>
                    <a:pt x="250" y="63"/>
                  </a:lnTo>
                  <a:cubicBezTo>
                    <a:pt x="260" y="43"/>
                    <a:pt x="253" y="15"/>
                    <a:pt x="233" y="5"/>
                  </a:cubicBezTo>
                  <a:cubicBezTo>
                    <a:pt x="227" y="2"/>
                    <a:pt x="220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5"/>
            <p:cNvSpPr/>
            <p:nvPr/>
          </p:nvSpPr>
          <p:spPr>
            <a:xfrm>
              <a:off x="4529627" y="3481002"/>
              <a:ext cx="12027" cy="10381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216" y="1"/>
                  </a:moveTo>
                  <a:cubicBezTo>
                    <a:pt x="206" y="1"/>
                    <a:pt x="197" y="4"/>
                    <a:pt x="189" y="11"/>
                  </a:cubicBezTo>
                  <a:lnTo>
                    <a:pt x="19" y="153"/>
                  </a:lnTo>
                  <a:cubicBezTo>
                    <a:pt x="2" y="167"/>
                    <a:pt x="0" y="193"/>
                    <a:pt x="15" y="212"/>
                  </a:cubicBezTo>
                  <a:cubicBezTo>
                    <a:pt x="23" y="221"/>
                    <a:pt x="34" y="227"/>
                    <a:pt x="47" y="227"/>
                  </a:cubicBezTo>
                  <a:cubicBezTo>
                    <a:pt x="55" y="227"/>
                    <a:pt x="66" y="225"/>
                    <a:pt x="74" y="218"/>
                  </a:cubicBezTo>
                  <a:lnTo>
                    <a:pt x="242" y="76"/>
                  </a:lnTo>
                  <a:cubicBezTo>
                    <a:pt x="261" y="61"/>
                    <a:pt x="263" y="34"/>
                    <a:pt x="248" y="16"/>
                  </a:cubicBezTo>
                  <a:cubicBezTo>
                    <a:pt x="240" y="6"/>
                    <a:pt x="228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5"/>
            <p:cNvSpPr/>
            <p:nvPr/>
          </p:nvSpPr>
          <p:spPr>
            <a:xfrm>
              <a:off x="4627488" y="3507662"/>
              <a:ext cx="9649" cy="14496"/>
            </a:xfrm>
            <a:custGeom>
              <a:avLst/>
              <a:gdLst/>
              <a:ahLst/>
              <a:cxnLst/>
              <a:rect l="l" t="t" r="r" b="b"/>
              <a:pathLst>
                <a:path w="211" h="317" extrusionOk="0">
                  <a:moveTo>
                    <a:pt x="161" y="0"/>
                  </a:moveTo>
                  <a:cubicBezTo>
                    <a:pt x="146" y="0"/>
                    <a:pt x="131" y="8"/>
                    <a:pt x="124" y="24"/>
                  </a:cubicBezTo>
                  <a:lnTo>
                    <a:pt x="11" y="256"/>
                  </a:lnTo>
                  <a:cubicBezTo>
                    <a:pt x="1" y="276"/>
                    <a:pt x="9" y="302"/>
                    <a:pt x="31" y="312"/>
                  </a:cubicBezTo>
                  <a:cubicBezTo>
                    <a:pt x="37" y="314"/>
                    <a:pt x="44" y="317"/>
                    <a:pt x="50" y="317"/>
                  </a:cubicBezTo>
                  <a:cubicBezTo>
                    <a:pt x="66" y="317"/>
                    <a:pt x="80" y="309"/>
                    <a:pt x="88" y="292"/>
                  </a:cubicBezTo>
                  <a:lnTo>
                    <a:pt x="199" y="60"/>
                  </a:lnTo>
                  <a:cubicBezTo>
                    <a:pt x="211" y="41"/>
                    <a:pt x="202" y="15"/>
                    <a:pt x="180" y="5"/>
                  </a:cubicBezTo>
                  <a:cubicBezTo>
                    <a:pt x="174" y="2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5"/>
            <p:cNvSpPr/>
            <p:nvPr/>
          </p:nvSpPr>
          <p:spPr>
            <a:xfrm>
              <a:off x="4605218" y="3392013"/>
              <a:ext cx="13307" cy="16600"/>
            </a:xfrm>
            <a:custGeom>
              <a:avLst/>
              <a:gdLst/>
              <a:ahLst/>
              <a:cxnLst/>
              <a:rect l="l" t="t" r="r" b="b"/>
              <a:pathLst>
                <a:path w="291" h="363" extrusionOk="0">
                  <a:moveTo>
                    <a:pt x="48" y="1"/>
                  </a:moveTo>
                  <a:cubicBezTo>
                    <a:pt x="40" y="1"/>
                    <a:pt x="31" y="3"/>
                    <a:pt x="24" y="8"/>
                  </a:cubicBezTo>
                  <a:cubicBezTo>
                    <a:pt x="3" y="22"/>
                    <a:pt x="0" y="48"/>
                    <a:pt x="12" y="69"/>
                  </a:cubicBezTo>
                  <a:lnTo>
                    <a:pt x="206" y="346"/>
                  </a:lnTo>
                  <a:cubicBezTo>
                    <a:pt x="214" y="356"/>
                    <a:pt x="228" y="363"/>
                    <a:pt x="241" y="363"/>
                  </a:cubicBezTo>
                  <a:cubicBezTo>
                    <a:pt x="248" y="363"/>
                    <a:pt x="257" y="362"/>
                    <a:pt x="266" y="356"/>
                  </a:cubicBezTo>
                  <a:cubicBezTo>
                    <a:pt x="286" y="341"/>
                    <a:pt x="290" y="317"/>
                    <a:pt x="277" y="296"/>
                  </a:cubicBezTo>
                  <a:lnTo>
                    <a:pt x="83" y="19"/>
                  </a:lnTo>
                  <a:cubicBezTo>
                    <a:pt x="74" y="7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5"/>
            <p:cNvSpPr/>
            <p:nvPr/>
          </p:nvSpPr>
          <p:spPr>
            <a:xfrm>
              <a:off x="4618022" y="3421691"/>
              <a:ext cx="10838" cy="16920"/>
            </a:xfrm>
            <a:custGeom>
              <a:avLst/>
              <a:gdLst/>
              <a:ahLst/>
              <a:cxnLst/>
              <a:rect l="l" t="t" r="r" b="b"/>
              <a:pathLst>
                <a:path w="237" h="370" extrusionOk="0">
                  <a:moveTo>
                    <a:pt x="190" y="0"/>
                  </a:moveTo>
                  <a:cubicBezTo>
                    <a:pt x="175" y="0"/>
                    <a:pt x="159" y="9"/>
                    <a:pt x="151" y="24"/>
                  </a:cubicBezTo>
                  <a:lnTo>
                    <a:pt x="10" y="309"/>
                  </a:lnTo>
                  <a:cubicBezTo>
                    <a:pt x="0" y="329"/>
                    <a:pt x="7" y="355"/>
                    <a:pt x="29" y="365"/>
                  </a:cubicBezTo>
                  <a:cubicBezTo>
                    <a:pt x="35" y="367"/>
                    <a:pt x="41" y="369"/>
                    <a:pt x="48" y="369"/>
                  </a:cubicBezTo>
                  <a:cubicBezTo>
                    <a:pt x="64" y="369"/>
                    <a:pt x="79" y="359"/>
                    <a:pt x="86" y="345"/>
                  </a:cubicBezTo>
                  <a:lnTo>
                    <a:pt x="228" y="61"/>
                  </a:lnTo>
                  <a:cubicBezTo>
                    <a:pt x="237" y="40"/>
                    <a:pt x="229" y="16"/>
                    <a:pt x="208" y="4"/>
                  </a:cubicBezTo>
                  <a:cubicBezTo>
                    <a:pt x="202" y="2"/>
                    <a:pt x="196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5"/>
            <p:cNvSpPr/>
            <p:nvPr/>
          </p:nvSpPr>
          <p:spPr>
            <a:xfrm>
              <a:off x="4512707" y="3543011"/>
              <a:ext cx="10838" cy="16829"/>
            </a:xfrm>
            <a:custGeom>
              <a:avLst/>
              <a:gdLst/>
              <a:ahLst/>
              <a:cxnLst/>
              <a:rect l="l" t="t" r="r" b="b"/>
              <a:pathLst>
                <a:path w="237" h="368" extrusionOk="0">
                  <a:moveTo>
                    <a:pt x="188" y="0"/>
                  </a:moveTo>
                  <a:cubicBezTo>
                    <a:pt x="173" y="0"/>
                    <a:pt x="158" y="8"/>
                    <a:pt x="150" y="23"/>
                  </a:cubicBezTo>
                  <a:lnTo>
                    <a:pt x="9" y="308"/>
                  </a:lnTo>
                  <a:cubicBezTo>
                    <a:pt x="1" y="328"/>
                    <a:pt x="6" y="353"/>
                    <a:pt x="30" y="364"/>
                  </a:cubicBezTo>
                  <a:cubicBezTo>
                    <a:pt x="34" y="366"/>
                    <a:pt x="40" y="367"/>
                    <a:pt x="47" y="367"/>
                  </a:cubicBezTo>
                  <a:cubicBezTo>
                    <a:pt x="63" y="367"/>
                    <a:pt x="77" y="358"/>
                    <a:pt x="85" y="348"/>
                  </a:cubicBezTo>
                  <a:lnTo>
                    <a:pt x="227" y="63"/>
                  </a:lnTo>
                  <a:cubicBezTo>
                    <a:pt x="237" y="41"/>
                    <a:pt x="230" y="16"/>
                    <a:pt x="208" y="5"/>
                  </a:cubicBezTo>
                  <a:cubicBezTo>
                    <a:pt x="201" y="2"/>
                    <a:pt x="195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5"/>
            <p:cNvSpPr/>
            <p:nvPr/>
          </p:nvSpPr>
          <p:spPr>
            <a:xfrm>
              <a:off x="4568589" y="3458869"/>
              <a:ext cx="9558" cy="11890"/>
            </a:xfrm>
            <a:custGeom>
              <a:avLst/>
              <a:gdLst/>
              <a:ahLst/>
              <a:cxnLst/>
              <a:rect l="l" t="t" r="r" b="b"/>
              <a:pathLst>
                <a:path w="209" h="260" extrusionOk="0">
                  <a:moveTo>
                    <a:pt x="161" y="0"/>
                  </a:moveTo>
                  <a:cubicBezTo>
                    <a:pt x="147" y="0"/>
                    <a:pt x="133" y="7"/>
                    <a:pt x="124" y="20"/>
                  </a:cubicBezTo>
                  <a:lnTo>
                    <a:pt x="14" y="194"/>
                  </a:lnTo>
                  <a:cubicBezTo>
                    <a:pt x="1" y="213"/>
                    <a:pt x="7" y="239"/>
                    <a:pt x="27" y="252"/>
                  </a:cubicBezTo>
                  <a:cubicBezTo>
                    <a:pt x="34" y="257"/>
                    <a:pt x="43" y="260"/>
                    <a:pt x="50" y="260"/>
                  </a:cubicBezTo>
                  <a:cubicBezTo>
                    <a:pt x="65" y="260"/>
                    <a:pt x="79" y="252"/>
                    <a:pt x="85" y="239"/>
                  </a:cubicBezTo>
                  <a:lnTo>
                    <a:pt x="195" y="65"/>
                  </a:lnTo>
                  <a:cubicBezTo>
                    <a:pt x="208" y="45"/>
                    <a:pt x="202" y="20"/>
                    <a:pt x="182" y="7"/>
                  </a:cubicBezTo>
                  <a:cubicBezTo>
                    <a:pt x="176" y="3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5"/>
            <p:cNvSpPr/>
            <p:nvPr/>
          </p:nvSpPr>
          <p:spPr>
            <a:xfrm>
              <a:off x="4568589" y="3594228"/>
              <a:ext cx="9603" cy="10838"/>
            </a:xfrm>
            <a:custGeom>
              <a:avLst/>
              <a:gdLst/>
              <a:ahLst/>
              <a:cxnLst/>
              <a:rect l="l" t="t" r="r" b="b"/>
              <a:pathLst>
                <a:path w="210" h="237" extrusionOk="0">
                  <a:moveTo>
                    <a:pt x="49" y="0"/>
                  </a:moveTo>
                  <a:cubicBezTo>
                    <a:pt x="40" y="0"/>
                    <a:pt x="32" y="3"/>
                    <a:pt x="26" y="8"/>
                  </a:cubicBezTo>
                  <a:cubicBezTo>
                    <a:pt x="7" y="23"/>
                    <a:pt x="1" y="50"/>
                    <a:pt x="15" y="69"/>
                  </a:cubicBezTo>
                  <a:lnTo>
                    <a:pt x="127" y="217"/>
                  </a:lnTo>
                  <a:cubicBezTo>
                    <a:pt x="136" y="230"/>
                    <a:pt x="149" y="236"/>
                    <a:pt x="160" y="236"/>
                  </a:cubicBezTo>
                  <a:cubicBezTo>
                    <a:pt x="171" y="236"/>
                    <a:pt x="179" y="233"/>
                    <a:pt x="187" y="226"/>
                  </a:cubicBezTo>
                  <a:cubicBezTo>
                    <a:pt x="207" y="211"/>
                    <a:pt x="210" y="185"/>
                    <a:pt x="195" y="166"/>
                  </a:cubicBezTo>
                  <a:lnTo>
                    <a:pt x="85" y="19"/>
                  </a:ln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7" name="Google Shape;6777;p35"/>
          <p:cNvGrpSpPr/>
          <p:nvPr/>
        </p:nvGrpSpPr>
        <p:grpSpPr>
          <a:xfrm>
            <a:off x="4842875" y="3206675"/>
            <a:ext cx="244650" cy="532525"/>
            <a:chOff x="4842875" y="3206675"/>
            <a:chExt cx="244650" cy="532525"/>
          </a:xfrm>
        </p:grpSpPr>
        <p:sp>
          <p:nvSpPr>
            <p:cNvPr id="6778" name="Google Shape;6778;p35"/>
            <p:cNvSpPr/>
            <p:nvPr/>
          </p:nvSpPr>
          <p:spPr>
            <a:xfrm>
              <a:off x="4861200" y="3248525"/>
              <a:ext cx="15325" cy="1287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5"/>
            <p:cNvSpPr/>
            <p:nvPr/>
          </p:nvSpPr>
          <p:spPr>
            <a:xfrm>
              <a:off x="4882750" y="3206675"/>
              <a:ext cx="13600" cy="16625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5"/>
            <p:cNvSpPr/>
            <p:nvPr/>
          </p:nvSpPr>
          <p:spPr>
            <a:xfrm>
              <a:off x="4853925" y="3320750"/>
              <a:ext cx="15625" cy="14900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5"/>
            <p:cNvSpPr/>
            <p:nvPr/>
          </p:nvSpPr>
          <p:spPr>
            <a:xfrm>
              <a:off x="4845775" y="3383300"/>
              <a:ext cx="16100" cy="15225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5"/>
            <p:cNvSpPr/>
            <p:nvPr/>
          </p:nvSpPr>
          <p:spPr>
            <a:xfrm>
              <a:off x="4851975" y="3473775"/>
              <a:ext cx="12825" cy="13725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5"/>
            <p:cNvSpPr/>
            <p:nvPr/>
          </p:nvSpPr>
          <p:spPr>
            <a:xfrm>
              <a:off x="4845975" y="3538325"/>
              <a:ext cx="15975" cy="14125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5"/>
            <p:cNvSpPr/>
            <p:nvPr/>
          </p:nvSpPr>
          <p:spPr>
            <a:xfrm>
              <a:off x="4851150" y="3613950"/>
              <a:ext cx="14050" cy="1165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5"/>
            <p:cNvSpPr/>
            <p:nvPr/>
          </p:nvSpPr>
          <p:spPr>
            <a:xfrm>
              <a:off x="4842875" y="3687200"/>
              <a:ext cx="14700" cy="15025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5"/>
            <p:cNvSpPr/>
            <p:nvPr/>
          </p:nvSpPr>
          <p:spPr>
            <a:xfrm>
              <a:off x="4986550" y="3685000"/>
              <a:ext cx="15300" cy="14875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5"/>
            <p:cNvSpPr/>
            <p:nvPr/>
          </p:nvSpPr>
          <p:spPr>
            <a:xfrm>
              <a:off x="4981175" y="3624525"/>
              <a:ext cx="15850" cy="16025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5"/>
            <p:cNvSpPr/>
            <p:nvPr/>
          </p:nvSpPr>
          <p:spPr>
            <a:xfrm>
              <a:off x="4980650" y="3571875"/>
              <a:ext cx="15325" cy="12725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5"/>
            <p:cNvSpPr/>
            <p:nvPr/>
          </p:nvSpPr>
          <p:spPr>
            <a:xfrm>
              <a:off x="4979825" y="3505850"/>
              <a:ext cx="14150" cy="16025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5"/>
            <p:cNvSpPr/>
            <p:nvPr/>
          </p:nvSpPr>
          <p:spPr>
            <a:xfrm>
              <a:off x="4976975" y="3444775"/>
              <a:ext cx="12150" cy="19050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5"/>
            <p:cNvSpPr/>
            <p:nvPr/>
          </p:nvSpPr>
          <p:spPr>
            <a:xfrm>
              <a:off x="4979575" y="3384400"/>
              <a:ext cx="13200" cy="16400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5"/>
            <p:cNvSpPr/>
            <p:nvPr/>
          </p:nvSpPr>
          <p:spPr>
            <a:xfrm>
              <a:off x="4974725" y="3323550"/>
              <a:ext cx="17100" cy="1492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5"/>
            <p:cNvSpPr/>
            <p:nvPr/>
          </p:nvSpPr>
          <p:spPr>
            <a:xfrm>
              <a:off x="4964375" y="3234650"/>
              <a:ext cx="11125" cy="13150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5"/>
            <p:cNvSpPr/>
            <p:nvPr/>
          </p:nvSpPr>
          <p:spPr>
            <a:xfrm>
              <a:off x="4923750" y="3207150"/>
              <a:ext cx="9875" cy="1477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5"/>
            <p:cNvSpPr/>
            <p:nvPr/>
          </p:nvSpPr>
          <p:spPr>
            <a:xfrm>
              <a:off x="4846975" y="3214375"/>
              <a:ext cx="150825" cy="5248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5"/>
            <p:cNvSpPr/>
            <p:nvPr/>
          </p:nvSpPr>
          <p:spPr>
            <a:xfrm>
              <a:off x="4931325" y="3218400"/>
              <a:ext cx="29925" cy="520775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5"/>
            <p:cNvSpPr/>
            <p:nvPr/>
          </p:nvSpPr>
          <p:spPr>
            <a:xfrm>
              <a:off x="4876875" y="3217425"/>
              <a:ext cx="34925" cy="517375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5"/>
            <p:cNvSpPr/>
            <p:nvPr/>
          </p:nvSpPr>
          <p:spPr>
            <a:xfrm>
              <a:off x="4895000" y="3245800"/>
              <a:ext cx="12100" cy="17000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5"/>
            <p:cNvSpPr/>
            <p:nvPr/>
          </p:nvSpPr>
          <p:spPr>
            <a:xfrm>
              <a:off x="4896625" y="3304575"/>
              <a:ext cx="10050" cy="20125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5"/>
            <p:cNvSpPr/>
            <p:nvPr/>
          </p:nvSpPr>
          <p:spPr>
            <a:xfrm>
              <a:off x="4903475" y="3311400"/>
              <a:ext cx="11975" cy="13775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5"/>
            <p:cNvSpPr/>
            <p:nvPr/>
          </p:nvSpPr>
          <p:spPr>
            <a:xfrm>
              <a:off x="4933425" y="3285075"/>
              <a:ext cx="20525" cy="13775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5"/>
            <p:cNvSpPr/>
            <p:nvPr/>
          </p:nvSpPr>
          <p:spPr>
            <a:xfrm>
              <a:off x="4938700" y="3279625"/>
              <a:ext cx="4625" cy="17650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5"/>
            <p:cNvSpPr/>
            <p:nvPr/>
          </p:nvSpPr>
          <p:spPr>
            <a:xfrm>
              <a:off x="4887625" y="3368350"/>
              <a:ext cx="16425" cy="14825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5"/>
            <p:cNvSpPr/>
            <p:nvPr/>
          </p:nvSpPr>
          <p:spPr>
            <a:xfrm>
              <a:off x="4892825" y="3362000"/>
              <a:ext cx="8650" cy="20250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5"/>
            <p:cNvSpPr/>
            <p:nvPr/>
          </p:nvSpPr>
          <p:spPr>
            <a:xfrm>
              <a:off x="4937950" y="3361525"/>
              <a:ext cx="14750" cy="13050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5"/>
            <p:cNvSpPr/>
            <p:nvPr/>
          </p:nvSpPr>
          <p:spPr>
            <a:xfrm>
              <a:off x="4941250" y="3357800"/>
              <a:ext cx="4675" cy="15575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5"/>
            <p:cNvSpPr/>
            <p:nvPr/>
          </p:nvSpPr>
          <p:spPr>
            <a:xfrm>
              <a:off x="4948125" y="3417800"/>
              <a:ext cx="5375" cy="16550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5"/>
            <p:cNvSpPr/>
            <p:nvPr/>
          </p:nvSpPr>
          <p:spPr>
            <a:xfrm>
              <a:off x="4947925" y="3425100"/>
              <a:ext cx="11450" cy="9325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5"/>
            <p:cNvSpPr/>
            <p:nvPr/>
          </p:nvSpPr>
          <p:spPr>
            <a:xfrm>
              <a:off x="4881225" y="3421025"/>
              <a:ext cx="9725" cy="16200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5"/>
            <p:cNvSpPr/>
            <p:nvPr/>
          </p:nvSpPr>
          <p:spPr>
            <a:xfrm>
              <a:off x="4899100" y="3462850"/>
              <a:ext cx="16175" cy="1790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5"/>
            <p:cNvSpPr/>
            <p:nvPr/>
          </p:nvSpPr>
          <p:spPr>
            <a:xfrm>
              <a:off x="4889775" y="3470575"/>
              <a:ext cx="12375" cy="990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5"/>
            <p:cNvSpPr/>
            <p:nvPr/>
          </p:nvSpPr>
          <p:spPr>
            <a:xfrm>
              <a:off x="4931100" y="3496900"/>
              <a:ext cx="14325" cy="162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5"/>
            <p:cNvSpPr/>
            <p:nvPr/>
          </p:nvSpPr>
          <p:spPr>
            <a:xfrm>
              <a:off x="4940075" y="3555100"/>
              <a:ext cx="19450" cy="21225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5"/>
            <p:cNvSpPr/>
            <p:nvPr/>
          </p:nvSpPr>
          <p:spPr>
            <a:xfrm>
              <a:off x="4880150" y="3562650"/>
              <a:ext cx="13800" cy="2300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5"/>
            <p:cNvSpPr/>
            <p:nvPr/>
          </p:nvSpPr>
          <p:spPr>
            <a:xfrm>
              <a:off x="4885225" y="3569825"/>
              <a:ext cx="8450" cy="15125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5"/>
            <p:cNvSpPr/>
            <p:nvPr/>
          </p:nvSpPr>
          <p:spPr>
            <a:xfrm>
              <a:off x="4938950" y="3625000"/>
              <a:ext cx="9500" cy="20475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5"/>
            <p:cNvSpPr/>
            <p:nvPr/>
          </p:nvSpPr>
          <p:spPr>
            <a:xfrm>
              <a:off x="4875725" y="3638300"/>
              <a:ext cx="13925" cy="23475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5"/>
            <p:cNvSpPr/>
            <p:nvPr/>
          </p:nvSpPr>
          <p:spPr>
            <a:xfrm>
              <a:off x="4881750" y="3648275"/>
              <a:ext cx="7800" cy="12600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5"/>
            <p:cNvSpPr/>
            <p:nvPr/>
          </p:nvSpPr>
          <p:spPr>
            <a:xfrm>
              <a:off x="4942750" y="3695875"/>
              <a:ext cx="12175" cy="12400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5"/>
            <p:cNvSpPr/>
            <p:nvPr/>
          </p:nvSpPr>
          <p:spPr>
            <a:xfrm>
              <a:off x="4891450" y="3604425"/>
              <a:ext cx="9850" cy="14350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5"/>
            <p:cNvSpPr/>
            <p:nvPr/>
          </p:nvSpPr>
          <p:spPr>
            <a:xfrm>
              <a:off x="4887550" y="3523925"/>
              <a:ext cx="9975" cy="8525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5"/>
            <p:cNvSpPr/>
            <p:nvPr/>
          </p:nvSpPr>
          <p:spPr>
            <a:xfrm>
              <a:off x="4945875" y="3321775"/>
              <a:ext cx="7800" cy="12075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5"/>
            <p:cNvSpPr/>
            <p:nvPr/>
          </p:nvSpPr>
          <p:spPr>
            <a:xfrm>
              <a:off x="4926700" y="3223150"/>
              <a:ext cx="11050" cy="13825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5"/>
            <p:cNvSpPr/>
            <p:nvPr/>
          </p:nvSpPr>
          <p:spPr>
            <a:xfrm>
              <a:off x="4937725" y="3248400"/>
              <a:ext cx="9000" cy="14100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5"/>
            <p:cNvSpPr/>
            <p:nvPr/>
          </p:nvSpPr>
          <p:spPr>
            <a:xfrm>
              <a:off x="4895600" y="3280175"/>
              <a:ext cx="7750" cy="9800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5"/>
            <p:cNvSpPr/>
            <p:nvPr/>
          </p:nvSpPr>
          <p:spPr>
            <a:xfrm>
              <a:off x="4892700" y="3400025"/>
              <a:ext cx="7750" cy="8850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5"/>
            <p:cNvSpPr/>
            <p:nvPr/>
          </p:nvSpPr>
          <p:spPr>
            <a:xfrm>
              <a:off x="4978750" y="3365375"/>
              <a:ext cx="12525" cy="10550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5"/>
            <p:cNvSpPr/>
            <p:nvPr/>
          </p:nvSpPr>
          <p:spPr>
            <a:xfrm>
              <a:off x="4995300" y="3333200"/>
              <a:ext cx="11250" cy="13525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5"/>
            <p:cNvSpPr/>
            <p:nvPr/>
          </p:nvSpPr>
          <p:spPr>
            <a:xfrm>
              <a:off x="4973175" y="3420850"/>
              <a:ext cx="12500" cy="12150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5"/>
            <p:cNvSpPr/>
            <p:nvPr/>
          </p:nvSpPr>
          <p:spPr>
            <a:xfrm>
              <a:off x="4966925" y="3468900"/>
              <a:ext cx="13050" cy="12375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5"/>
            <p:cNvSpPr/>
            <p:nvPr/>
          </p:nvSpPr>
          <p:spPr>
            <a:xfrm>
              <a:off x="4971675" y="3538350"/>
              <a:ext cx="10525" cy="1127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5"/>
            <p:cNvSpPr/>
            <p:nvPr/>
          </p:nvSpPr>
          <p:spPr>
            <a:xfrm>
              <a:off x="4967050" y="3587950"/>
              <a:ext cx="12975" cy="11525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5"/>
            <p:cNvSpPr/>
            <p:nvPr/>
          </p:nvSpPr>
          <p:spPr>
            <a:xfrm>
              <a:off x="4971025" y="3646050"/>
              <a:ext cx="11550" cy="9625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5"/>
            <p:cNvSpPr/>
            <p:nvPr/>
          </p:nvSpPr>
          <p:spPr>
            <a:xfrm>
              <a:off x="4964700" y="3702275"/>
              <a:ext cx="12025" cy="12225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5"/>
            <p:cNvSpPr/>
            <p:nvPr/>
          </p:nvSpPr>
          <p:spPr>
            <a:xfrm>
              <a:off x="5075000" y="3700525"/>
              <a:ext cx="12525" cy="12200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5"/>
            <p:cNvSpPr/>
            <p:nvPr/>
          </p:nvSpPr>
          <p:spPr>
            <a:xfrm>
              <a:off x="5070875" y="3654200"/>
              <a:ext cx="12925" cy="13000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5"/>
            <p:cNvSpPr/>
            <p:nvPr/>
          </p:nvSpPr>
          <p:spPr>
            <a:xfrm>
              <a:off x="5070475" y="3613700"/>
              <a:ext cx="12575" cy="10475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5"/>
            <p:cNvSpPr/>
            <p:nvPr/>
          </p:nvSpPr>
          <p:spPr>
            <a:xfrm>
              <a:off x="5069825" y="3563000"/>
              <a:ext cx="11600" cy="13000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5"/>
            <p:cNvSpPr/>
            <p:nvPr/>
          </p:nvSpPr>
          <p:spPr>
            <a:xfrm>
              <a:off x="5067650" y="3516125"/>
              <a:ext cx="10175" cy="15350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5"/>
            <p:cNvSpPr/>
            <p:nvPr/>
          </p:nvSpPr>
          <p:spPr>
            <a:xfrm>
              <a:off x="5069625" y="3469725"/>
              <a:ext cx="10950" cy="13275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5"/>
            <p:cNvSpPr/>
            <p:nvPr/>
          </p:nvSpPr>
          <p:spPr>
            <a:xfrm>
              <a:off x="5065950" y="3422975"/>
              <a:ext cx="13950" cy="12175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5"/>
            <p:cNvSpPr/>
            <p:nvPr/>
          </p:nvSpPr>
          <p:spPr>
            <a:xfrm>
              <a:off x="5057975" y="3354725"/>
              <a:ext cx="9275" cy="10800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5"/>
            <p:cNvSpPr/>
            <p:nvPr/>
          </p:nvSpPr>
          <p:spPr>
            <a:xfrm>
              <a:off x="5026775" y="3333600"/>
              <a:ext cx="8425" cy="12050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5"/>
            <p:cNvSpPr/>
            <p:nvPr/>
          </p:nvSpPr>
          <p:spPr>
            <a:xfrm>
              <a:off x="4967950" y="3339475"/>
              <a:ext cx="115925" cy="399725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5"/>
            <p:cNvSpPr/>
            <p:nvPr/>
          </p:nvSpPr>
          <p:spPr>
            <a:xfrm>
              <a:off x="5033200" y="3342425"/>
              <a:ext cx="22850" cy="392225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5"/>
            <p:cNvSpPr/>
            <p:nvPr/>
          </p:nvSpPr>
          <p:spPr>
            <a:xfrm>
              <a:off x="4991100" y="3342000"/>
              <a:ext cx="26950" cy="396425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5"/>
            <p:cNvSpPr/>
            <p:nvPr/>
          </p:nvSpPr>
          <p:spPr>
            <a:xfrm>
              <a:off x="5004700" y="3363175"/>
              <a:ext cx="10025" cy="13825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5"/>
            <p:cNvSpPr/>
            <p:nvPr/>
          </p:nvSpPr>
          <p:spPr>
            <a:xfrm>
              <a:off x="5005950" y="3408450"/>
              <a:ext cx="8475" cy="16125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5"/>
            <p:cNvSpPr/>
            <p:nvPr/>
          </p:nvSpPr>
          <p:spPr>
            <a:xfrm>
              <a:off x="5011175" y="3413700"/>
              <a:ext cx="10025" cy="11200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5"/>
            <p:cNvSpPr/>
            <p:nvPr/>
          </p:nvSpPr>
          <p:spPr>
            <a:xfrm>
              <a:off x="5034225" y="3393450"/>
              <a:ext cx="16550" cy="11225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5"/>
            <p:cNvSpPr/>
            <p:nvPr/>
          </p:nvSpPr>
          <p:spPr>
            <a:xfrm>
              <a:off x="5038250" y="3389225"/>
              <a:ext cx="4325" cy="14300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5"/>
            <p:cNvSpPr/>
            <p:nvPr/>
          </p:nvSpPr>
          <p:spPr>
            <a:xfrm>
              <a:off x="4998950" y="3457450"/>
              <a:ext cx="13475" cy="12050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5"/>
            <p:cNvSpPr/>
            <p:nvPr/>
          </p:nvSpPr>
          <p:spPr>
            <a:xfrm>
              <a:off x="5002975" y="3452525"/>
              <a:ext cx="7475" cy="16250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5"/>
            <p:cNvSpPr/>
            <p:nvPr/>
          </p:nvSpPr>
          <p:spPr>
            <a:xfrm>
              <a:off x="5037725" y="3452175"/>
              <a:ext cx="12050" cy="10675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5"/>
            <p:cNvSpPr/>
            <p:nvPr/>
          </p:nvSpPr>
          <p:spPr>
            <a:xfrm>
              <a:off x="5040175" y="3449275"/>
              <a:ext cx="4400" cy="12700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5"/>
            <p:cNvSpPr/>
            <p:nvPr/>
          </p:nvSpPr>
          <p:spPr>
            <a:xfrm>
              <a:off x="5045500" y="3495350"/>
              <a:ext cx="4900" cy="13425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5"/>
            <p:cNvSpPr/>
            <p:nvPr/>
          </p:nvSpPr>
          <p:spPr>
            <a:xfrm>
              <a:off x="5045350" y="3501000"/>
              <a:ext cx="9550" cy="7900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5"/>
            <p:cNvSpPr/>
            <p:nvPr/>
          </p:nvSpPr>
          <p:spPr>
            <a:xfrm>
              <a:off x="4994125" y="3497775"/>
              <a:ext cx="8275" cy="13200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5"/>
            <p:cNvSpPr/>
            <p:nvPr/>
          </p:nvSpPr>
          <p:spPr>
            <a:xfrm>
              <a:off x="5007825" y="3530000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5"/>
            <p:cNvSpPr/>
            <p:nvPr/>
          </p:nvSpPr>
          <p:spPr>
            <a:xfrm>
              <a:off x="5000600" y="3535900"/>
              <a:ext cx="10350" cy="830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5"/>
            <p:cNvSpPr/>
            <p:nvPr/>
          </p:nvSpPr>
          <p:spPr>
            <a:xfrm>
              <a:off x="5032375" y="3556125"/>
              <a:ext cx="11775" cy="1317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5"/>
            <p:cNvSpPr/>
            <p:nvPr/>
          </p:nvSpPr>
          <p:spPr>
            <a:xfrm>
              <a:off x="5039325" y="3600850"/>
              <a:ext cx="15650" cy="16950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5"/>
            <p:cNvSpPr/>
            <p:nvPr/>
          </p:nvSpPr>
          <p:spPr>
            <a:xfrm>
              <a:off x="4993300" y="3606600"/>
              <a:ext cx="11325" cy="18375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5"/>
            <p:cNvSpPr/>
            <p:nvPr/>
          </p:nvSpPr>
          <p:spPr>
            <a:xfrm>
              <a:off x="4997200" y="3612125"/>
              <a:ext cx="7275" cy="12300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5"/>
            <p:cNvSpPr/>
            <p:nvPr/>
          </p:nvSpPr>
          <p:spPr>
            <a:xfrm>
              <a:off x="5038475" y="3656025"/>
              <a:ext cx="8075" cy="14900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5"/>
            <p:cNvSpPr/>
            <p:nvPr/>
          </p:nvSpPr>
          <p:spPr>
            <a:xfrm>
              <a:off x="4989975" y="3664725"/>
              <a:ext cx="11375" cy="18750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5"/>
            <p:cNvSpPr/>
            <p:nvPr/>
          </p:nvSpPr>
          <p:spPr>
            <a:xfrm>
              <a:off x="4994475" y="3672400"/>
              <a:ext cx="6775" cy="10375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5"/>
            <p:cNvSpPr/>
            <p:nvPr/>
          </p:nvSpPr>
          <p:spPr>
            <a:xfrm>
              <a:off x="5041325" y="3708950"/>
              <a:ext cx="10175" cy="10225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5"/>
            <p:cNvSpPr/>
            <p:nvPr/>
          </p:nvSpPr>
          <p:spPr>
            <a:xfrm>
              <a:off x="5001900" y="3638675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5"/>
            <p:cNvSpPr/>
            <p:nvPr/>
          </p:nvSpPr>
          <p:spPr>
            <a:xfrm>
              <a:off x="4998950" y="3576825"/>
              <a:ext cx="8400" cy="7275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5"/>
            <p:cNvSpPr/>
            <p:nvPr/>
          </p:nvSpPr>
          <p:spPr>
            <a:xfrm>
              <a:off x="5043725" y="3421650"/>
              <a:ext cx="6800" cy="10000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5"/>
            <p:cNvSpPr/>
            <p:nvPr/>
          </p:nvSpPr>
          <p:spPr>
            <a:xfrm>
              <a:off x="5029050" y="3345875"/>
              <a:ext cx="9250" cy="11300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5"/>
            <p:cNvSpPr/>
            <p:nvPr/>
          </p:nvSpPr>
          <p:spPr>
            <a:xfrm>
              <a:off x="5037500" y="3365225"/>
              <a:ext cx="7700" cy="1157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5"/>
            <p:cNvSpPr/>
            <p:nvPr/>
          </p:nvSpPr>
          <p:spPr>
            <a:xfrm>
              <a:off x="5005200" y="3389650"/>
              <a:ext cx="6725" cy="822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5"/>
            <p:cNvSpPr/>
            <p:nvPr/>
          </p:nvSpPr>
          <p:spPr>
            <a:xfrm>
              <a:off x="5002950" y="3481675"/>
              <a:ext cx="6675" cy="7525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6" name="Google Shape;6876;p35"/>
          <p:cNvGrpSpPr/>
          <p:nvPr/>
        </p:nvGrpSpPr>
        <p:grpSpPr>
          <a:xfrm>
            <a:off x="3354625" y="3320125"/>
            <a:ext cx="263900" cy="385875"/>
            <a:chOff x="3354625" y="3320125"/>
            <a:chExt cx="263900" cy="385875"/>
          </a:xfrm>
        </p:grpSpPr>
        <p:sp>
          <p:nvSpPr>
            <p:cNvPr id="6877" name="Google Shape;6877;p35"/>
            <p:cNvSpPr/>
            <p:nvPr/>
          </p:nvSpPr>
          <p:spPr>
            <a:xfrm>
              <a:off x="3475700" y="343192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5"/>
            <p:cNvSpPr/>
            <p:nvPr/>
          </p:nvSpPr>
          <p:spPr>
            <a:xfrm>
              <a:off x="3399425" y="332012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5"/>
            <p:cNvSpPr/>
            <p:nvPr/>
          </p:nvSpPr>
          <p:spPr>
            <a:xfrm>
              <a:off x="3354625" y="349747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5"/>
            <p:cNvSpPr/>
            <p:nvPr/>
          </p:nvSpPr>
          <p:spPr>
            <a:xfrm>
              <a:off x="3486050" y="349747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1" name="Google Shape;6881;p35"/>
          <p:cNvSpPr/>
          <p:nvPr/>
        </p:nvSpPr>
        <p:spPr>
          <a:xfrm>
            <a:off x="7688228" y="3193525"/>
            <a:ext cx="1358046" cy="532511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2" name="Google Shape;6882;p35"/>
          <p:cNvSpPr/>
          <p:nvPr/>
        </p:nvSpPr>
        <p:spPr>
          <a:xfrm>
            <a:off x="7301750" y="3193525"/>
            <a:ext cx="1358015" cy="532511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3" name="Google Shape;6883;p35"/>
          <p:cNvSpPr/>
          <p:nvPr/>
        </p:nvSpPr>
        <p:spPr>
          <a:xfrm>
            <a:off x="5040250" y="3300125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4" name="Google Shape;6884;p35"/>
          <p:cNvSpPr/>
          <p:nvPr/>
        </p:nvSpPr>
        <p:spPr>
          <a:xfrm>
            <a:off x="128200" y="2339400"/>
            <a:ext cx="496325" cy="1366600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5" name="Google Shape;6885;p35"/>
          <p:cNvSpPr/>
          <p:nvPr/>
        </p:nvSpPr>
        <p:spPr>
          <a:xfrm rot="5400000">
            <a:off x="3565920" y="-270532"/>
            <a:ext cx="396119" cy="937186"/>
          </a:xfrm>
          <a:custGeom>
            <a:avLst/>
            <a:gdLst/>
            <a:ahLst/>
            <a:cxnLst/>
            <a:rect l="l" t="t" r="r" b="b"/>
            <a:pathLst>
              <a:path w="13287" h="31436" extrusionOk="0">
                <a:moveTo>
                  <a:pt x="5534" y="1"/>
                </a:moveTo>
                <a:cubicBezTo>
                  <a:pt x="5521" y="1"/>
                  <a:pt x="5509" y="6"/>
                  <a:pt x="5501" y="16"/>
                </a:cubicBezTo>
                <a:cubicBezTo>
                  <a:pt x="5446" y="81"/>
                  <a:pt x="3018" y="2999"/>
                  <a:pt x="5" y="7130"/>
                </a:cubicBezTo>
                <a:lnTo>
                  <a:pt x="5" y="10352"/>
                </a:lnTo>
                <a:lnTo>
                  <a:pt x="5" y="10352"/>
                </a:lnTo>
                <a:cubicBezTo>
                  <a:pt x="1691" y="7467"/>
                  <a:pt x="3557" y="4062"/>
                  <a:pt x="5570" y="62"/>
                </a:cubicBezTo>
                <a:cubicBezTo>
                  <a:pt x="5580" y="44"/>
                  <a:pt x="5575" y="19"/>
                  <a:pt x="5556" y="7"/>
                </a:cubicBezTo>
                <a:cubicBezTo>
                  <a:pt x="5549" y="3"/>
                  <a:pt x="5541" y="1"/>
                  <a:pt x="5534" y="1"/>
                </a:cubicBezTo>
                <a:close/>
                <a:moveTo>
                  <a:pt x="5" y="10352"/>
                </a:moveTo>
                <a:cubicBezTo>
                  <a:pt x="4" y="10353"/>
                  <a:pt x="4" y="10354"/>
                  <a:pt x="3" y="10355"/>
                </a:cubicBezTo>
                <a:lnTo>
                  <a:pt x="5" y="10355"/>
                </a:lnTo>
                <a:lnTo>
                  <a:pt x="5" y="10352"/>
                </a:lnTo>
                <a:close/>
                <a:moveTo>
                  <a:pt x="12311" y="7655"/>
                </a:moveTo>
                <a:cubicBezTo>
                  <a:pt x="12305" y="7655"/>
                  <a:pt x="12300" y="7656"/>
                  <a:pt x="12294" y="7658"/>
                </a:cubicBezTo>
                <a:cubicBezTo>
                  <a:pt x="7564" y="9640"/>
                  <a:pt x="3352" y="12384"/>
                  <a:pt x="0" y="14959"/>
                </a:cubicBezTo>
                <a:lnTo>
                  <a:pt x="0" y="17981"/>
                </a:lnTo>
                <a:lnTo>
                  <a:pt x="3" y="17981"/>
                </a:lnTo>
                <a:cubicBezTo>
                  <a:pt x="330" y="17739"/>
                  <a:pt x="659" y="17491"/>
                  <a:pt x="1000" y="17234"/>
                </a:cubicBezTo>
                <a:cubicBezTo>
                  <a:pt x="7347" y="12446"/>
                  <a:pt x="12293" y="7777"/>
                  <a:pt x="12341" y="7730"/>
                </a:cubicBezTo>
                <a:cubicBezTo>
                  <a:pt x="12355" y="7716"/>
                  <a:pt x="12359" y="7693"/>
                  <a:pt x="12348" y="7674"/>
                </a:cubicBezTo>
                <a:cubicBezTo>
                  <a:pt x="12338" y="7661"/>
                  <a:pt x="12325" y="7655"/>
                  <a:pt x="12311" y="7655"/>
                </a:cubicBezTo>
                <a:close/>
                <a:moveTo>
                  <a:pt x="13237" y="15736"/>
                </a:moveTo>
                <a:cubicBezTo>
                  <a:pt x="13235" y="15736"/>
                  <a:pt x="13233" y="15736"/>
                  <a:pt x="13231" y="15736"/>
                </a:cubicBezTo>
                <a:cubicBezTo>
                  <a:pt x="8430" y="16476"/>
                  <a:pt x="3836" y="17976"/>
                  <a:pt x="3" y="19541"/>
                </a:cubicBezTo>
                <a:lnTo>
                  <a:pt x="3" y="21977"/>
                </a:lnTo>
                <a:cubicBezTo>
                  <a:pt x="7055" y="19326"/>
                  <a:pt x="13167" y="15868"/>
                  <a:pt x="13258" y="15816"/>
                </a:cubicBezTo>
                <a:cubicBezTo>
                  <a:pt x="13276" y="15806"/>
                  <a:pt x="13286" y="15783"/>
                  <a:pt x="13279" y="15764"/>
                </a:cubicBezTo>
                <a:cubicBezTo>
                  <a:pt x="13274" y="15747"/>
                  <a:pt x="13256" y="15736"/>
                  <a:pt x="13237" y="15736"/>
                </a:cubicBezTo>
                <a:close/>
                <a:moveTo>
                  <a:pt x="4945" y="23091"/>
                </a:moveTo>
                <a:cubicBezTo>
                  <a:pt x="3178" y="23091"/>
                  <a:pt x="1524" y="23151"/>
                  <a:pt x="5" y="23247"/>
                </a:cubicBezTo>
                <a:lnTo>
                  <a:pt x="5" y="25453"/>
                </a:lnTo>
                <a:cubicBezTo>
                  <a:pt x="6223" y="24945"/>
                  <a:pt x="12506" y="23580"/>
                  <a:pt x="12609" y="23558"/>
                </a:cubicBezTo>
                <a:cubicBezTo>
                  <a:pt x="12631" y="23552"/>
                  <a:pt x="12645" y="23535"/>
                  <a:pt x="12644" y="23513"/>
                </a:cubicBezTo>
                <a:cubicBezTo>
                  <a:pt x="12642" y="23491"/>
                  <a:pt x="12623" y="23472"/>
                  <a:pt x="12603" y="23471"/>
                </a:cubicBezTo>
                <a:cubicBezTo>
                  <a:pt x="9883" y="23198"/>
                  <a:pt x="7312" y="23091"/>
                  <a:pt x="4945" y="23091"/>
                </a:cubicBezTo>
                <a:close/>
                <a:moveTo>
                  <a:pt x="5" y="28526"/>
                </a:moveTo>
                <a:lnTo>
                  <a:pt x="5" y="30118"/>
                </a:lnTo>
                <a:cubicBezTo>
                  <a:pt x="1649" y="30663"/>
                  <a:pt x="3440" y="31129"/>
                  <a:pt x="5350" y="31435"/>
                </a:cubicBezTo>
                <a:cubicBezTo>
                  <a:pt x="5352" y="31435"/>
                  <a:pt x="5355" y="31435"/>
                  <a:pt x="5358" y="31435"/>
                </a:cubicBezTo>
                <a:cubicBezTo>
                  <a:pt x="5375" y="31435"/>
                  <a:pt x="5391" y="31423"/>
                  <a:pt x="5398" y="31406"/>
                </a:cubicBezTo>
                <a:cubicBezTo>
                  <a:pt x="5405" y="31387"/>
                  <a:pt x="5393" y="31366"/>
                  <a:pt x="5377" y="31353"/>
                </a:cubicBezTo>
                <a:cubicBezTo>
                  <a:pt x="5328" y="31324"/>
                  <a:pt x="3008" y="30011"/>
                  <a:pt x="5" y="285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6" name="Google Shape;6886;p35"/>
          <p:cNvSpPr/>
          <p:nvPr/>
        </p:nvSpPr>
        <p:spPr>
          <a:xfrm rot="5400000">
            <a:off x="3059626" y="-269399"/>
            <a:ext cx="532511" cy="1071372"/>
          </a:xfrm>
          <a:custGeom>
            <a:avLst/>
            <a:gdLst/>
            <a:ahLst/>
            <a:cxnLst/>
            <a:rect l="l" t="t" r="r" b="b"/>
            <a:pathLst>
              <a:path w="17862" h="35937" extrusionOk="0">
                <a:moveTo>
                  <a:pt x="6070" y="1"/>
                </a:moveTo>
                <a:cubicBezTo>
                  <a:pt x="6058" y="1"/>
                  <a:pt x="6047" y="5"/>
                  <a:pt x="6039" y="14"/>
                </a:cubicBezTo>
                <a:cubicBezTo>
                  <a:pt x="3812" y="2253"/>
                  <a:pt x="1792" y="4747"/>
                  <a:pt x="1" y="7259"/>
                </a:cubicBezTo>
                <a:lnTo>
                  <a:pt x="1" y="11200"/>
                </a:lnTo>
                <a:lnTo>
                  <a:pt x="2" y="11200"/>
                </a:lnTo>
                <a:cubicBezTo>
                  <a:pt x="3584" y="5255"/>
                  <a:pt x="6067" y="152"/>
                  <a:pt x="6110" y="63"/>
                </a:cubicBezTo>
                <a:cubicBezTo>
                  <a:pt x="6119" y="43"/>
                  <a:pt x="6113" y="21"/>
                  <a:pt x="6096" y="8"/>
                </a:cubicBezTo>
                <a:cubicBezTo>
                  <a:pt x="6087" y="3"/>
                  <a:pt x="6078" y="1"/>
                  <a:pt x="6070" y="1"/>
                </a:cubicBezTo>
                <a:close/>
                <a:moveTo>
                  <a:pt x="14173" y="6585"/>
                </a:moveTo>
                <a:cubicBezTo>
                  <a:pt x="14166" y="6585"/>
                  <a:pt x="14158" y="6586"/>
                  <a:pt x="14151" y="6590"/>
                </a:cubicBezTo>
                <a:cubicBezTo>
                  <a:pt x="14042" y="6649"/>
                  <a:pt x="6924" y="10688"/>
                  <a:pt x="2" y="15810"/>
                </a:cubicBezTo>
                <a:lnTo>
                  <a:pt x="2" y="18437"/>
                </a:lnTo>
                <a:cubicBezTo>
                  <a:pt x="3654" y="15789"/>
                  <a:pt x="8377" y="12007"/>
                  <a:pt x="14201" y="6658"/>
                </a:cubicBezTo>
                <a:cubicBezTo>
                  <a:pt x="14217" y="6645"/>
                  <a:pt x="14220" y="6619"/>
                  <a:pt x="14207" y="6602"/>
                </a:cubicBezTo>
                <a:cubicBezTo>
                  <a:pt x="14199" y="6590"/>
                  <a:pt x="14186" y="6585"/>
                  <a:pt x="14173" y="6585"/>
                </a:cubicBezTo>
                <a:close/>
                <a:moveTo>
                  <a:pt x="17811" y="16143"/>
                </a:moveTo>
                <a:cubicBezTo>
                  <a:pt x="10981" y="16390"/>
                  <a:pt x="4535" y="18221"/>
                  <a:pt x="4" y="19878"/>
                </a:cubicBezTo>
                <a:lnTo>
                  <a:pt x="4" y="22191"/>
                </a:lnTo>
                <a:cubicBezTo>
                  <a:pt x="1167" y="21880"/>
                  <a:pt x="2457" y="21521"/>
                  <a:pt x="3862" y="21110"/>
                </a:cubicBezTo>
                <a:cubicBezTo>
                  <a:pt x="11491" y="18872"/>
                  <a:pt x="17767" y="16252"/>
                  <a:pt x="17831" y="16224"/>
                </a:cubicBezTo>
                <a:cubicBezTo>
                  <a:pt x="17850" y="16217"/>
                  <a:pt x="17861" y="16195"/>
                  <a:pt x="17856" y="16175"/>
                </a:cubicBezTo>
                <a:cubicBezTo>
                  <a:pt x="17848" y="16155"/>
                  <a:pt x="17831" y="16143"/>
                  <a:pt x="17811" y="16143"/>
                </a:cubicBezTo>
                <a:close/>
                <a:moveTo>
                  <a:pt x="4043" y="22891"/>
                </a:moveTo>
                <a:cubicBezTo>
                  <a:pt x="2626" y="22891"/>
                  <a:pt x="1270" y="22934"/>
                  <a:pt x="2" y="23003"/>
                </a:cubicBezTo>
                <a:lnTo>
                  <a:pt x="2" y="25184"/>
                </a:lnTo>
                <a:cubicBezTo>
                  <a:pt x="463" y="25193"/>
                  <a:pt x="923" y="25197"/>
                  <a:pt x="1380" y="25197"/>
                </a:cubicBezTo>
                <a:cubicBezTo>
                  <a:pt x="8865" y="25197"/>
                  <a:pt x="15726" y="24132"/>
                  <a:pt x="15828" y="24114"/>
                </a:cubicBezTo>
                <a:cubicBezTo>
                  <a:pt x="15850" y="24111"/>
                  <a:pt x="15865" y="24092"/>
                  <a:pt x="15865" y="24072"/>
                </a:cubicBezTo>
                <a:cubicBezTo>
                  <a:pt x="15868" y="24053"/>
                  <a:pt x="15853" y="24033"/>
                  <a:pt x="15831" y="24029"/>
                </a:cubicBezTo>
                <a:cubicBezTo>
                  <a:pt x="11800" y="23178"/>
                  <a:pt x="7716" y="22891"/>
                  <a:pt x="4043" y="22891"/>
                </a:cubicBezTo>
                <a:close/>
                <a:moveTo>
                  <a:pt x="2" y="26143"/>
                </a:moveTo>
                <a:lnTo>
                  <a:pt x="2" y="28441"/>
                </a:lnTo>
                <a:cubicBezTo>
                  <a:pt x="6004" y="30167"/>
                  <a:pt x="12382" y="31111"/>
                  <a:pt x="12488" y="31125"/>
                </a:cubicBezTo>
                <a:cubicBezTo>
                  <a:pt x="12490" y="31126"/>
                  <a:pt x="12493" y="31126"/>
                  <a:pt x="12496" y="31126"/>
                </a:cubicBezTo>
                <a:cubicBezTo>
                  <a:pt x="12514" y="31126"/>
                  <a:pt x="12529" y="31114"/>
                  <a:pt x="12534" y="31095"/>
                </a:cubicBezTo>
                <a:cubicBezTo>
                  <a:pt x="12541" y="31074"/>
                  <a:pt x="12531" y="31053"/>
                  <a:pt x="12512" y="31042"/>
                </a:cubicBezTo>
                <a:cubicBezTo>
                  <a:pt x="7894" y="28751"/>
                  <a:pt x="3567" y="27193"/>
                  <a:pt x="2" y="26143"/>
                </a:cubicBezTo>
                <a:close/>
                <a:moveTo>
                  <a:pt x="2" y="32478"/>
                </a:moveTo>
                <a:lnTo>
                  <a:pt x="2" y="34051"/>
                </a:lnTo>
                <a:cubicBezTo>
                  <a:pt x="910" y="34705"/>
                  <a:pt x="1877" y="35338"/>
                  <a:pt x="2913" y="35931"/>
                </a:cubicBezTo>
                <a:cubicBezTo>
                  <a:pt x="2920" y="35934"/>
                  <a:pt x="2927" y="35936"/>
                  <a:pt x="2935" y="35936"/>
                </a:cubicBezTo>
                <a:cubicBezTo>
                  <a:pt x="2947" y="35936"/>
                  <a:pt x="2960" y="35931"/>
                  <a:pt x="2968" y="35922"/>
                </a:cubicBezTo>
                <a:cubicBezTo>
                  <a:pt x="2979" y="35905"/>
                  <a:pt x="2979" y="35883"/>
                  <a:pt x="2968" y="35865"/>
                </a:cubicBezTo>
                <a:cubicBezTo>
                  <a:pt x="2939" y="35829"/>
                  <a:pt x="1735" y="34385"/>
                  <a:pt x="2" y="32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7" name="Google Shape;6887;p35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888" name="Google Shape;6888;p35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5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0" name="Google Shape;6890;p35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891" name="Google Shape;6891;p35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5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5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5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5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5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5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5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5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5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5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5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5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5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5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5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5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5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5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5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5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5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5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5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5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5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5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5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5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5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5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5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5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4" name="Google Shape;6924;p35"/>
          <p:cNvGrpSpPr/>
          <p:nvPr/>
        </p:nvGrpSpPr>
        <p:grpSpPr>
          <a:xfrm>
            <a:off x="1454188" y="3392025"/>
            <a:ext cx="472325" cy="547125"/>
            <a:chOff x="1454188" y="3392025"/>
            <a:chExt cx="472325" cy="547125"/>
          </a:xfrm>
        </p:grpSpPr>
        <p:sp>
          <p:nvSpPr>
            <p:cNvPr id="6925" name="Google Shape;6925;p35"/>
            <p:cNvSpPr/>
            <p:nvPr/>
          </p:nvSpPr>
          <p:spPr>
            <a:xfrm>
              <a:off x="1507888" y="3417775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5"/>
            <p:cNvSpPr/>
            <p:nvPr/>
          </p:nvSpPr>
          <p:spPr>
            <a:xfrm>
              <a:off x="1548613" y="3550675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5"/>
            <p:cNvSpPr/>
            <p:nvPr/>
          </p:nvSpPr>
          <p:spPr>
            <a:xfrm>
              <a:off x="1536563" y="3517550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5"/>
            <p:cNvSpPr/>
            <p:nvPr/>
          </p:nvSpPr>
          <p:spPr>
            <a:xfrm>
              <a:off x="1454188" y="3392025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9" name="Google Shape;6929;p35"/>
          <p:cNvGrpSpPr/>
          <p:nvPr/>
        </p:nvGrpSpPr>
        <p:grpSpPr>
          <a:xfrm>
            <a:off x="5304750" y="3025491"/>
            <a:ext cx="1007712" cy="815458"/>
            <a:chOff x="5304750" y="3025491"/>
            <a:chExt cx="1007712" cy="815458"/>
          </a:xfrm>
        </p:grpSpPr>
        <p:sp>
          <p:nvSpPr>
            <p:cNvPr id="6930" name="Google Shape;6930;p35"/>
            <p:cNvSpPr/>
            <p:nvPr/>
          </p:nvSpPr>
          <p:spPr>
            <a:xfrm>
              <a:off x="5461427" y="3162449"/>
              <a:ext cx="300172" cy="222502"/>
            </a:xfrm>
            <a:custGeom>
              <a:avLst/>
              <a:gdLst/>
              <a:ahLst/>
              <a:cxnLst/>
              <a:rect l="l" t="t" r="r" b="b"/>
              <a:pathLst>
                <a:path w="14736" h="10923" extrusionOk="0">
                  <a:moveTo>
                    <a:pt x="4426" y="0"/>
                  </a:moveTo>
                  <a:cubicBezTo>
                    <a:pt x="3906" y="0"/>
                    <a:pt x="3394" y="171"/>
                    <a:pt x="2936" y="610"/>
                  </a:cubicBezTo>
                  <a:cubicBezTo>
                    <a:pt x="1" y="3425"/>
                    <a:pt x="3636" y="5743"/>
                    <a:pt x="3636" y="5743"/>
                  </a:cubicBezTo>
                  <a:cubicBezTo>
                    <a:pt x="3636" y="5743"/>
                    <a:pt x="3216" y="5614"/>
                    <a:pt x="2702" y="5614"/>
                  </a:cubicBezTo>
                  <a:cubicBezTo>
                    <a:pt x="1758" y="5614"/>
                    <a:pt x="499" y="6049"/>
                    <a:pt x="953" y="8518"/>
                  </a:cubicBezTo>
                  <a:cubicBezTo>
                    <a:pt x="1309" y="10446"/>
                    <a:pt x="3552" y="10923"/>
                    <a:pt x="5683" y="10923"/>
                  </a:cubicBezTo>
                  <a:cubicBezTo>
                    <a:pt x="7763" y="10923"/>
                    <a:pt x="9736" y="10468"/>
                    <a:pt x="9736" y="10468"/>
                  </a:cubicBezTo>
                  <a:lnTo>
                    <a:pt x="13151" y="7082"/>
                  </a:lnTo>
                  <a:cubicBezTo>
                    <a:pt x="13151" y="7082"/>
                    <a:pt x="14736" y="188"/>
                    <a:pt x="11016" y="69"/>
                  </a:cubicBezTo>
                  <a:cubicBezTo>
                    <a:pt x="10982" y="68"/>
                    <a:pt x="10947" y="68"/>
                    <a:pt x="10914" y="68"/>
                  </a:cubicBezTo>
                  <a:cubicBezTo>
                    <a:pt x="8827" y="68"/>
                    <a:pt x="8150" y="2083"/>
                    <a:pt x="8150" y="2083"/>
                  </a:cubicBezTo>
                  <a:cubicBezTo>
                    <a:pt x="8150" y="2083"/>
                    <a:pt x="6242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5"/>
            <p:cNvSpPr/>
            <p:nvPr/>
          </p:nvSpPr>
          <p:spPr>
            <a:xfrm>
              <a:off x="5647581" y="3218776"/>
              <a:ext cx="11204" cy="50456"/>
            </a:xfrm>
            <a:custGeom>
              <a:avLst/>
              <a:gdLst/>
              <a:ahLst/>
              <a:cxnLst/>
              <a:rect l="l" t="t" r="r" b="b"/>
              <a:pathLst>
                <a:path w="550" h="2477" extrusionOk="0">
                  <a:moveTo>
                    <a:pt x="184" y="0"/>
                  </a:moveTo>
                  <a:lnTo>
                    <a:pt x="0" y="144"/>
                  </a:lnTo>
                  <a:cubicBezTo>
                    <a:pt x="3" y="147"/>
                    <a:pt x="314" y="597"/>
                    <a:pt x="287" y="2473"/>
                  </a:cubicBezTo>
                  <a:lnTo>
                    <a:pt x="520" y="2476"/>
                  </a:lnTo>
                  <a:cubicBezTo>
                    <a:pt x="549" y="514"/>
                    <a:pt x="222" y="46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5"/>
            <p:cNvSpPr/>
            <p:nvPr/>
          </p:nvSpPr>
          <p:spPr>
            <a:xfrm>
              <a:off x="5586467" y="3226558"/>
              <a:ext cx="45934" cy="67995"/>
            </a:xfrm>
            <a:custGeom>
              <a:avLst/>
              <a:gdLst/>
              <a:ahLst/>
              <a:cxnLst/>
              <a:rect l="l" t="t" r="r" b="b"/>
              <a:pathLst>
                <a:path w="2255" h="3338" extrusionOk="0">
                  <a:moveTo>
                    <a:pt x="213" y="0"/>
                  </a:moveTo>
                  <a:lnTo>
                    <a:pt x="0" y="96"/>
                  </a:lnTo>
                  <a:cubicBezTo>
                    <a:pt x="8" y="115"/>
                    <a:pt x="834" y="1938"/>
                    <a:pt x="2078" y="3338"/>
                  </a:cubicBezTo>
                  <a:lnTo>
                    <a:pt x="2254" y="3184"/>
                  </a:lnTo>
                  <a:cubicBezTo>
                    <a:pt x="1036" y="1812"/>
                    <a:pt x="221" y="19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5"/>
            <p:cNvSpPr/>
            <p:nvPr/>
          </p:nvSpPr>
          <p:spPr>
            <a:xfrm>
              <a:off x="5558619" y="3261902"/>
              <a:ext cx="55590" cy="44651"/>
            </a:xfrm>
            <a:custGeom>
              <a:avLst/>
              <a:gdLst/>
              <a:ahLst/>
              <a:cxnLst/>
              <a:rect l="l" t="t" r="r" b="b"/>
              <a:pathLst>
                <a:path w="2729" h="2192" extrusionOk="0">
                  <a:moveTo>
                    <a:pt x="184" y="1"/>
                  </a:moveTo>
                  <a:lnTo>
                    <a:pt x="0" y="146"/>
                  </a:lnTo>
                  <a:cubicBezTo>
                    <a:pt x="41" y="200"/>
                    <a:pt x="1044" y="1465"/>
                    <a:pt x="2630" y="2192"/>
                  </a:cubicBezTo>
                  <a:lnTo>
                    <a:pt x="2728" y="1979"/>
                  </a:lnTo>
                  <a:cubicBezTo>
                    <a:pt x="1194" y="1275"/>
                    <a:pt x="193" y="14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5"/>
            <p:cNvSpPr/>
            <p:nvPr/>
          </p:nvSpPr>
          <p:spPr>
            <a:xfrm>
              <a:off x="5545072" y="3310448"/>
              <a:ext cx="64878" cy="28722"/>
            </a:xfrm>
            <a:custGeom>
              <a:avLst/>
              <a:gdLst/>
              <a:ahLst/>
              <a:cxnLst/>
              <a:rect l="l" t="t" r="r" b="b"/>
              <a:pathLst>
                <a:path w="3185" h="1410" extrusionOk="0">
                  <a:moveTo>
                    <a:pt x="178" y="1"/>
                  </a:moveTo>
                  <a:cubicBezTo>
                    <a:pt x="69" y="1"/>
                    <a:pt x="10" y="11"/>
                    <a:pt x="0" y="13"/>
                  </a:cubicBezTo>
                  <a:lnTo>
                    <a:pt x="44" y="242"/>
                  </a:lnTo>
                  <a:cubicBezTo>
                    <a:pt x="46" y="241"/>
                    <a:pt x="88" y="234"/>
                    <a:pt x="171" y="234"/>
                  </a:cubicBezTo>
                  <a:cubicBezTo>
                    <a:pt x="498" y="234"/>
                    <a:pt x="1459" y="345"/>
                    <a:pt x="3056" y="1409"/>
                  </a:cubicBezTo>
                  <a:lnTo>
                    <a:pt x="3185" y="1214"/>
                  </a:lnTo>
                  <a:cubicBezTo>
                    <a:pt x="1553" y="129"/>
                    <a:pt x="560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5"/>
            <p:cNvSpPr/>
            <p:nvPr/>
          </p:nvSpPr>
          <p:spPr>
            <a:xfrm>
              <a:off x="5529080" y="3303216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8" y="1"/>
                  </a:moveTo>
                  <a:cubicBezTo>
                    <a:pt x="348" y="1"/>
                    <a:pt x="211" y="69"/>
                    <a:pt x="130" y="194"/>
                  </a:cubicBezTo>
                  <a:cubicBezTo>
                    <a:pt x="1" y="391"/>
                    <a:pt x="58" y="655"/>
                    <a:pt x="256" y="783"/>
                  </a:cubicBezTo>
                  <a:cubicBezTo>
                    <a:pt x="328" y="830"/>
                    <a:pt x="409" y="852"/>
                    <a:pt x="488" y="852"/>
                  </a:cubicBezTo>
                  <a:cubicBezTo>
                    <a:pt x="628" y="852"/>
                    <a:pt x="765" y="783"/>
                    <a:pt x="845" y="657"/>
                  </a:cubicBezTo>
                  <a:cubicBezTo>
                    <a:pt x="974" y="460"/>
                    <a:pt x="917" y="196"/>
                    <a:pt x="719" y="68"/>
                  </a:cubicBezTo>
                  <a:cubicBezTo>
                    <a:pt x="647" y="22"/>
                    <a:pt x="56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5"/>
            <p:cNvSpPr/>
            <p:nvPr/>
          </p:nvSpPr>
          <p:spPr>
            <a:xfrm>
              <a:off x="5545805" y="3249639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9" y="0"/>
                  </a:moveTo>
                  <a:cubicBezTo>
                    <a:pt x="349" y="0"/>
                    <a:pt x="212" y="69"/>
                    <a:pt x="130" y="195"/>
                  </a:cubicBezTo>
                  <a:cubicBezTo>
                    <a:pt x="1" y="393"/>
                    <a:pt x="58" y="656"/>
                    <a:pt x="256" y="783"/>
                  </a:cubicBezTo>
                  <a:cubicBezTo>
                    <a:pt x="328" y="830"/>
                    <a:pt x="408" y="853"/>
                    <a:pt x="488" y="853"/>
                  </a:cubicBezTo>
                  <a:cubicBezTo>
                    <a:pt x="627" y="853"/>
                    <a:pt x="764" y="783"/>
                    <a:pt x="845" y="657"/>
                  </a:cubicBezTo>
                  <a:cubicBezTo>
                    <a:pt x="974" y="459"/>
                    <a:pt x="917" y="195"/>
                    <a:pt x="719" y="68"/>
                  </a:cubicBezTo>
                  <a:cubicBezTo>
                    <a:pt x="648" y="22"/>
                    <a:pt x="56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5"/>
            <p:cNvSpPr/>
            <p:nvPr/>
          </p:nvSpPr>
          <p:spPr>
            <a:xfrm>
              <a:off x="5575731" y="3214824"/>
              <a:ext cx="19637" cy="17396"/>
            </a:xfrm>
            <a:custGeom>
              <a:avLst/>
              <a:gdLst/>
              <a:ahLst/>
              <a:cxnLst/>
              <a:rect l="l" t="t" r="r" b="b"/>
              <a:pathLst>
                <a:path w="964" h="854" extrusionOk="0">
                  <a:moveTo>
                    <a:pt x="482" y="0"/>
                  </a:moveTo>
                  <a:cubicBezTo>
                    <a:pt x="391" y="0"/>
                    <a:pt x="299" y="29"/>
                    <a:pt x="220" y="89"/>
                  </a:cubicBezTo>
                  <a:cubicBezTo>
                    <a:pt x="35" y="231"/>
                    <a:pt x="0" y="498"/>
                    <a:pt x="144" y="686"/>
                  </a:cubicBezTo>
                  <a:cubicBezTo>
                    <a:pt x="228" y="796"/>
                    <a:pt x="355" y="853"/>
                    <a:pt x="483" y="853"/>
                  </a:cubicBezTo>
                  <a:cubicBezTo>
                    <a:pt x="574" y="853"/>
                    <a:pt x="665" y="825"/>
                    <a:pt x="742" y="766"/>
                  </a:cubicBezTo>
                  <a:cubicBezTo>
                    <a:pt x="930" y="620"/>
                    <a:pt x="963" y="354"/>
                    <a:pt x="821" y="166"/>
                  </a:cubicBezTo>
                  <a:cubicBezTo>
                    <a:pt x="736" y="57"/>
                    <a:pt x="610" y="0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5"/>
            <p:cNvSpPr/>
            <p:nvPr/>
          </p:nvSpPr>
          <p:spPr>
            <a:xfrm>
              <a:off x="5640064" y="3211381"/>
              <a:ext cx="19616" cy="17416"/>
            </a:xfrm>
            <a:custGeom>
              <a:avLst/>
              <a:gdLst/>
              <a:ahLst/>
              <a:cxnLst/>
              <a:rect l="l" t="t" r="r" b="b"/>
              <a:pathLst>
                <a:path w="963" h="855" extrusionOk="0">
                  <a:moveTo>
                    <a:pt x="482" y="1"/>
                  </a:moveTo>
                  <a:cubicBezTo>
                    <a:pt x="435" y="1"/>
                    <a:pt x="386" y="9"/>
                    <a:pt x="338" y="26"/>
                  </a:cubicBezTo>
                  <a:cubicBezTo>
                    <a:pt x="117" y="105"/>
                    <a:pt x="1" y="349"/>
                    <a:pt x="80" y="570"/>
                  </a:cubicBezTo>
                  <a:cubicBezTo>
                    <a:pt x="144" y="746"/>
                    <a:pt x="307" y="855"/>
                    <a:pt x="483" y="855"/>
                  </a:cubicBezTo>
                  <a:cubicBezTo>
                    <a:pt x="530" y="855"/>
                    <a:pt x="578" y="847"/>
                    <a:pt x="625" y="830"/>
                  </a:cubicBezTo>
                  <a:cubicBezTo>
                    <a:pt x="848" y="751"/>
                    <a:pt x="962" y="507"/>
                    <a:pt x="885" y="284"/>
                  </a:cubicBezTo>
                  <a:cubicBezTo>
                    <a:pt x="822" y="110"/>
                    <a:pt x="658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5"/>
            <p:cNvSpPr/>
            <p:nvPr/>
          </p:nvSpPr>
          <p:spPr>
            <a:xfrm>
              <a:off x="5519913" y="3243812"/>
              <a:ext cx="298685" cy="232462"/>
            </a:xfrm>
            <a:custGeom>
              <a:avLst/>
              <a:gdLst/>
              <a:ahLst/>
              <a:cxnLst/>
              <a:rect l="l" t="t" r="r" b="b"/>
              <a:pathLst>
                <a:path w="14663" h="11412" extrusionOk="0">
                  <a:moveTo>
                    <a:pt x="11060" y="1"/>
                  </a:moveTo>
                  <a:cubicBezTo>
                    <a:pt x="11037" y="1"/>
                    <a:pt x="11013" y="1"/>
                    <a:pt x="10989" y="2"/>
                  </a:cubicBezTo>
                  <a:cubicBezTo>
                    <a:pt x="7982" y="77"/>
                    <a:pt x="8905" y="2249"/>
                    <a:pt x="9344" y="3042"/>
                  </a:cubicBezTo>
                  <a:lnTo>
                    <a:pt x="9344" y="3042"/>
                  </a:lnTo>
                  <a:cubicBezTo>
                    <a:pt x="8876" y="2306"/>
                    <a:pt x="7501" y="403"/>
                    <a:pt x="5788" y="403"/>
                  </a:cubicBezTo>
                  <a:cubicBezTo>
                    <a:pt x="5141" y="403"/>
                    <a:pt x="4446" y="675"/>
                    <a:pt x="3733" y="1385"/>
                  </a:cubicBezTo>
                  <a:cubicBezTo>
                    <a:pt x="751" y="4357"/>
                    <a:pt x="4311" y="6217"/>
                    <a:pt x="4311" y="6217"/>
                  </a:cubicBezTo>
                  <a:cubicBezTo>
                    <a:pt x="0" y="6955"/>
                    <a:pt x="1367" y="10267"/>
                    <a:pt x="5678" y="11173"/>
                  </a:cubicBezTo>
                  <a:cubicBezTo>
                    <a:pt x="6485" y="11343"/>
                    <a:pt x="7238" y="11412"/>
                    <a:pt x="7929" y="11412"/>
                  </a:cubicBezTo>
                  <a:cubicBezTo>
                    <a:pt x="10933" y="11412"/>
                    <a:pt x="12769" y="10109"/>
                    <a:pt x="12769" y="10109"/>
                  </a:cubicBezTo>
                  <a:cubicBezTo>
                    <a:pt x="14015" y="7080"/>
                    <a:pt x="14662" y="1"/>
                    <a:pt x="1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5"/>
            <p:cNvSpPr/>
            <p:nvPr/>
          </p:nvSpPr>
          <p:spPr>
            <a:xfrm>
              <a:off x="6002575" y="3432677"/>
              <a:ext cx="221014" cy="163795"/>
            </a:xfrm>
            <a:custGeom>
              <a:avLst/>
              <a:gdLst/>
              <a:ahLst/>
              <a:cxnLst/>
              <a:rect l="l" t="t" r="r" b="b"/>
              <a:pathLst>
                <a:path w="10850" h="8041" extrusionOk="0">
                  <a:moveTo>
                    <a:pt x="7592" y="0"/>
                  </a:moveTo>
                  <a:cubicBezTo>
                    <a:pt x="6255" y="0"/>
                    <a:pt x="4851" y="1534"/>
                    <a:pt x="4851" y="1534"/>
                  </a:cubicBezTo>
                  <a:cubicBezTo>
                    <a:pt x="4851" y="1534"/>
                    <a:pt x="4351" y="51"/>
                    <a:pt x="2817" y="51"/>
                  </a:cubicBezTo>
                  <a:cubicBezTo>
                    <a:pt x="2792" y="51"/>
                    <a:pt x="2766" y="51"/>
                    <a:pt x="2739" y="52"/>
                  </a:cubicBezTo>
                  <a:cubicBezTo>
                    <a:pt x="1" y="140"/>
                    <a:pt x="1168" y="5215"/>
                    <a:pt x="1168" y="5215"/>
                  </a:cubicBezTo>
                  <a:lnTo>
                    <a:pt x="3684" y="7707"/>
                  </a:lnTo>
                  <a:cubicBezTo>
                    <a:pt x="3684" y="7707"/>
                    <a:pt x="5134" y="8040"/>
                    <a:pt x="6664" y="8040"/>
                  </a:cubicBezTo>
                  <a:cubicBezTo>
                    <a:pt x="8233" y="8040"/>
                    <a:pt x="9886" y="7690"/>
                    <a:pt x="10147" y="6269"/>
                  </a:cubicBezTo>
                  <a:cubicBezTo>
                    <a:pt x="10481" y="4452"/>
                    <a:pt x="9554" y="4132"/>
                    <a:pt x="8860" y="4132"/>
                  </a:cubicBezTo>
                  <a:cubicBezTo>
                    <a:pt x="8482" y="4132"/>
                    <a:pt x="8172" y="4227"/>
                    <a:pt x="8172" y="4227"/>
                  </a:cubicBezTo>
                  <a:cubicBezTo>
                    <a:pt x="8172" y="4227"/>
                    <a:pt x="10849" y="2519"/>
                    <a:pt x="8688" y="449"/>
                  </a:cubicBezTo>
                  <a:cubicBezTo>
                    <a:pt x="8351" y="126"/>
                    <a:pt x="7974" y="0"/>
                    <a:pt x="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5"/>
            <p:cNvSpPr/>
            <p:nvPr/>
          </p:nvSpPr>
          <p:spPr>
            <a:xfrm>
              <a:off x="6078255" y="3474112"/>
              <a:ext cx="8291" cy="37175"/>
            </a:xfrm>
            <a:custGeom>
              <a:avLst/>
              <a:gdLst/>
              <a:ahLst/>
              <a:cxnLst/>
              <a:rect l="l" t="t" r="r" b="b"/>
              <a:pathLst>
                <a:path w="407" h="1825" extrusionOk="0">
                  <a:moveTo>
                    <a:pt x="271" y="0"/>
                  </a:moveTo>
                  <a:cubicBezTo>
                    <a:pt x="243" y="34"/>
                    <a:pt x="1" y="379"/>
                    <a:pt x="23" y="1824"/>
                  </a:cubicBezTo>
                  <a:lnTo>
                    <a:pt x="196" y="1821"/>
                  </a:lnTo>
                  <a:cubicBezTo>
                    <a:pt x="174" y="441"/>
                    <a:pt x="405" y="109"/>
                    <a:pt x="406" y="108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5"/>
            <p:cNvSpPr/>
            <p:nvPr/>
          </p:nvSpPr>
          <p:spPr>
            <a:xfrm>
              <a:off x="6097791" y="3479877"/>
              <a:ext cx="33773" cy="50029"/>
            </a:xfrm>
            <a:custGeom>
              <a:avLst/>
              <a:gdLst/>
              <a:ahLst/>
              <a:cxnLst/>
              <a:rect l="l" t="t" r="r" b="b"/>
              <a:pathLst>
                <a:path w="1658" h="2456" extrusionOk="0">
                  <a:moveTo>
                    <a:pt x="1501" y="1"/>
                  </a:moveTo>
                  <a:cubicBezTo>
                    <a:pt x="1495" y="14"/>
                    <a:pt x="896" y="1333"/>
                    <a:pt x="1" y="2343"/>
                  </a:cubicBezTo>
                  <a:lnTo>
                    <a:pt x="127" y="2456"/>
                  </a:lnTo>
                  <a:cubicBezTo>
                    <a:pt x="1040" y="1427"/>
                    <a:pt x="1650" y="83"/>
                    <a:pt x="1657" y="70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5"/>
            <p:cNvSpPr/>
            <p:nvPr/>
          </p:nvSpPr>
          <p:spPr>
            <a:xfrm>
              <a:off x="6111114" y="3505912"/>
              <a:ext cx="40923" cy="32836"/>
            </a:xfrm>
            <a:custGeom>
              <a:avLst/>
              <a:gdLst/>
              <a:ahLst/>
              <a:cxnLst/>
              <a:rect l="l" t="t" r="r" b="b"/>
              <a:pathLst>
                <a:path w="2009" h="1612" extrusionOk="0">
                  <a:moveTo>
                    <a:pt x="1874" y="0"/>
                  </a:moveTo>
                  <a:cubicBezTo>
                    <a:pt x="1866" y="9"/>
                    <a:pt x="1128" y="939"/>
                    <a:pt x="0" y="1455"/>
                  </a:cubicBezTo>
                  <a:lnTo>
                    <a:pt x="74" y="1611"/>
                  </a:lnTo>
                  <a:cubicBezTo>
                    <a:pt x="1241" y="1075"/>
                    <a:pt x="1978" y="146"/>
                    <a:pt x="2009" y="106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5"/>
            <p:cNvSpPr/>
            <p:nvPr/>
          </p:nvSpPr>
          <p:spPr>
            <a:xfrm>
              <a:off x="6114251" y="3541623"/>
              <a:ext cx="47788" cy="21144"/>
            </a:xfrm>
            <a:custGeom>
              <a:avLst/>
              <a:gdLst/>
              <a:ahLst/>
              <a:cxnLst/>
              <a:rect l="l" t="t" r="r" b="b"/>
              <a:pathLst>
                <a:path w="2346" h="1038" extrusionOk="0">
                  <a:moveTo>
                    <a:pt x="2212" y="0"/>
                  </a:moveTo>
                  <a:cubicBezTo>
                    <a:pt x="1930" y="0"/>
                    <a:pt x="1198" y="95"/>
                    <a:pt x="0" y="893"/>
                  </a:cubicBezTo>
                  <a:lnTo>
                    <a:pt x="96" y="1037"/>
                  </a:lnTo>
                  <a:cubicBezTo>
                    <a:pt x="1270" y="254"/>
                    <a:pt x="1977" y="173"/>
                    <a:pt x="2219" y="173"/>
                  </a:cubicBezTo>
                  <a:cubicBezTo>
                    <a:pt x="2280" y="173"/>
                    <a:pt x="2311" y="178"/>
                    <a:pt x="2313" y="178"/>
                  </a:cubicBezTo>
                  <a:lnTo>
                    <a:pt x="2345" y="9"/>
                  </a:lnTo>
                  <a:cubicBezTo>
                    <a:pt x="2338" y="8"/>
                    <a:pt x="229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5"/>
            <p:cNvSpPr/>
            <p:nvPr/>
          </p:nvSpPr>
          <p:spPr>
            <a:xfrm>
              <a:off x="6159170" y="3536306"/>
              <a:ext cx="14565" cy="12813"/>
            </a:xfrm>
            <a:custGeom>
              <a:avLst/>
              <a:gdLst/>
              <a:ahLst/>
              <a:cxnLst/>
              <a:rect l="l" t="t" r="r" b="b"/>
              <a:pathLst>
                <a:path w="715" h="629" extrusionOk="0">
                  <a:moveTo>
                    <a:pt x="357" y="0"/>
                  </a:moveTo>
                  <a:cubicBezTo>
                    <a:pt x="299" y="0"/>
                    <a:pt x="240" y="16"/>
                    <a:pt x="189" y="50"/>
                  </a:cubicBezTo>
                  <a:cubicBezTo>
                    <a:pt x="42" y="144"/>
                    <a:pt x="1" y="338"/>
                    <a:pt x="95" y="485"/>
                  </a:cubicBezTo>
                  <a:cubicBezTo>
                    <a:pt x="155" y="578"/>
                    <a:pt x="256" y="629"/>
                    <a:pt x="359" y="629"/>
                  </a:cubicBezTo>
                  <a:cubicBezTo>
                    <a:pt x="417" y="629"/>
                    <a:pt x="476" y="612"/>
                    <a:pt x="528" y="579"/>
                  </a:cubicBezTo>
                  <a:cubicBezTo>
                    <a:pt x="673" y="485"/>
                    <a:pt x="714" y="291"/>
                    <a:pt x="622" y="145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5"/>
            <p:cNvSpPr/>
            <p:nvPr/>
          </p:nvSpPr>
          <p:spPr>
            <a:xfrm>
              <a:off x="6146886" y="3496847"/>
              <a:ext cx="14585" cy="12792"/>
            </a:xfrm>
            <a:custGeom>
              <a:avLst/>
              <a:gdLst/>
              <a:ahLst/>
              <a:cxnLst/>
              <a:rect l="l" t="t" r="r" b="b"/>
              <a:pathLst>
                <a:path w="716" h="628" extrusionOk="0">
                  <a:moveTo>
                    <a:pt x="357" y="0"/>
                  </a:moveTo>
                  <a:cubicBezTo>
                    <a:pt x="298" y="0"/>
                    <a:pt x="239" y="16"/>
                    <a:pt x="187" y="50"/>
                  </a:cubicBezTo>
                  <a:cubicBezTo>
                    <a:pt x="43" y="144"/>
                    <a:pt x="0" y="338"/>
                    <a:pt x="94" y="483"/>
                  </a:cubicBezTo>
                  <a:cubicBezTo>
                    <a:pt x="153" y="576"/>
                    <a:pt x="255" y="627"/>
                    <a:pt x="358" y="627"/>
                  </a:cubicBezTo>
                  <a:cubicBezTo>
                    <a:pt x="417" y="627"/>
                    <a:pt x="476" y="611"/>
                    <a:pt x="529" y="577"/>
                  </a:cubicBezTo>
                  <a:cubicBezTo>
                    <a:pt x="674" y="483"/>
                    <a:pt x="715" y="290"/>
                    <a:pt x="623" y="143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6124946" y="3471220"/>
              <a:ext cx="14503" cy="12813"/>
            </a:xfrm>
            <a:custGeom>
              <a:avLst/>
              <a:gdLst/>
              <a:ahLst/>
              <a:cxnLst/>
              <a:rect l="l" t="t" r="r" b="b"/>
              <a:pathLst>
                <a:path w="712" h="629" extrusionOk="0">
                  <a:moveTo>
                    <a:pt x="357" y="0"/>
                  </a:moveTo>
                  <a:cubicBezTo>
                    <a:pt x="263" y="0"/>
                    <a:pt x="169" y="43"/>
                    <a:pt x="108" y="123"/>
                  </a:cubicBezTo>
                  <a:cubicBezTo>
                    <a:pt x="1" y="260"/>
                    <a:pt x="27" y="457"/>
                    <a:pt x="165" y="564"/>
                  </a:cubicBezTo>
                  <a:cubicBezTo>
                    <a:pt x="222" y="607"/>
                    <a:pt x="288" y="628"/>
                    <a:pt x="355" y="628"/>
                  </a:cubicBezTo>
                  <a:cubicBezTo>
                    <a:pt x="449" y="628"/>
                    <a:pt x="543" y="586"/>
                    <a:pt x="606" y="507"/>
                  </a:cubicBezTo>
                  <a:cubicBezTo>
                    <a:pt x="712" y="368"/>
                    <a:pt x="687" y="172"/>
                    <a:pt x="549" y="66"/>
                  </a:cubicBezTo>
                  <a:cubicBezTo>
                    <a:pt x="492" y="22"/>
                    <a:pt x="424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6077644" y="3468714"/>
              <a:ext cx="14483" cy="12813"/>
            </a:xfrm>
            <a:custGeom>
              <a:avLst/>
              <a:gdLst/>
              <a:ahLst/>
              <a:cxnLst/>
              <a:rect l="l" t="t" r="r" b="b"/>
              <a:pathLst>
                <a:path w="711" h="629" extrusionOk="0">
                  <a:moveTo>
                    <a:pt x="355" y="0"/>
                  </a:moveTo>
                  <a:cubicBezTo>
                    <a:pt x="224" y="0"/>
                    <a:pt x="105" y="80"/>
                    <a:pt x="59" y="210"/>
                  </a:cubicBezTo>
                  <a:cubicBezTo>
                    <a:pt x="0" y="373"/>
                    <a:pt x="87" y="552"/>
                    <a:pt x="250" y="610"/>
                  </a:cubicBezTo>
                  <a:cubicBezTo>
                    <a:pt x="285" y="623"/>
                    <a:pt x="320" y="629"/>
                    <a:pt x="356" y="629"/>
                  </a:cubicBezTo>
                  <a:cubicBezTo>
                    <a:pt x="484" y="629"/>
                    <a:pt x="606" y="549"/>
                    <a:pt x="652" y="420"/>
                  </a:cubicBezTo>
                  <a:cubicBezTo>
                    <a:pt x="711" y="257"/>
                    <a:pt x="624" y="77"/>
                    <a:pt x="463" y="19"/>
                  </a:cubicBezTo>
                  <a:cubicBezTo>
                    <a:pt x="427" y="6"/>
                    <a:pt x="390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5960650" y="3492589"/>
              <a:ext cx="219853" cy="171128"/>
            </a:xfrm>
            <a:custGeom>
              <a:avLst/>
              <a:gdLst/>
              <a:ahLst/>
              <a:cxnLst/>
              <a:rect l="l" t="t" r="r" b="b"/>
              <a:pathLst>
                <a:path w="10793" h="8401" extrusionOk="0">
                  <a:moveTo>
                    <a:pt x="2652" y="0"/>
                  </a:moveTo>
                  <a:cubicBezTo>
                    <a:pt x="0" y="0"/>
                    <a:pt x="476" y="5212"/>
                    <a:pt x="1392" y="7441"/>
                  </a:cubicBezTo>
                  <a:cubicBezTo>
                    <a:pt x="1392" y="7441"/>
                    <a:pt x="2744" y="8401"/>
                    <a:pt x="4956" y="8401"/>
                  </a:cubicBezTo>
                  <a:cubicBezTo>
                    <a:pt x="5464" y="8401"/>
                    <a:pt x="6019" y="8350"/>
                    <a:pt x="6612" y="8225"/>
                  </a:cubicBezTo>
                  <a:cubicBezTo>
                    <a:pt x="9785" y="7557"/>
                    <a:pt x="10793" y="5120"/>
                    <a:pt x="7618" y="4576"/>
                  </a:cubicBezTo>
                  <a:cubicBezTo>
                    <a:pt x="7618" y="4576"/>
                    <a:pt x="10239" y="3205"/>
                    <a:pt x="8044" y="1018"/>
                  </a:cubicBezTo>
                  <a:cubicBezTo>
                    <a:pt x="7520" y="496"/>
                    <a:pt x="7008" y="296"/>
                    <a:pt x="6532" y="296"/>
                  </a:cubicBezTo>
                  <a:cubicBezTo>
                    <a:pt x="5271" y="296"/>
                    <a:pt x="4257" y="1697"/>
                    <a:pt x="3912" y="2239"/>
                  </a:cubicBezTo>
                  <a:lnTo>
                    <a:pt x="3912" y="2239"/>
                  </a:lnTo>
                  <a:cubicBezTo>
                    <a:pt x="4236" y="1656"/>
                    <a:pt x="4917" y="56"/>
                    <a:pt x="2703" y="1"/>
                  </a:cubicBezTo>
                  <a:cubicBezTo>
                    <a:pt x="2686" y="0"/>
                    <a:pt x="2669" y="0"/>
                    <a:pt x="2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5635583" y="3390080"/>
              <a:ext cx="345577" cy="450870"/>
            </a:xfrm>
            <a:custGeom>
              <a:avLst/>
              <a:gdLst/>
              <a:ahLst/>
              <a:cxnLst/>
              <a:rect l="l" t="t" r="r" b="b"/>
              <a:pathLst>
                <a:path w="16965" h="22134" extrusionOk="0">
                  <a:moveTo>
                    <a:pt x="8115" y="0"/>
                  </a:moveTo>
                  <a:cubicBezTo>
                    <a:pt x="7777" y="0"/>
                    <a:pt x="7406" y="32"/>
                    <a:pt x="7002" y="101"/>
                  </a:cubicBezTo>
                  <a:cubicBezTo>
                    <a:pt x="0" y="1281"/>
                    <a:pt x="5573" y="7216"/>
                    <a:pt x="5573" y="7216"/>
                  </a:cubicBezTo>
                  <a:cubicBezTo>
                    <a:pt x="5573" y="7216"/>
                    <a:pt x="5566" y="7216"/>
                    <a:pt x="5554" y="7216"/>
                  </a:cubicBezTo>
                  <a:cubicBezTo>
                    <a:pt x="5316" y="7216"/>
                    <a:pt x="2849" y="7257"/>
                    <a:pt x="2848" y="8962"/>
                  </a:cubicBezTo>
                  <a:cubicBezTo>
                    <a:pt x="2843" y="10754"/>
                    <a:pt x="5288" y="11798"/>
                    <a:pt x="5288" y="11798"/>
                  </a:cubicBezTo>
                  <a:cubicBezTo>
                    <a:pt x="5288" y="11798"/>
                    <a:pt x="2530" y="12530"/>
                    <a:pt x="4809" y="15515"/>
                  </a:cubicBezTo>
                  <a:cubicBezTo>
                    <a:pt x="7090" y="18498"/>
                    <a:pt x="11028" y="19220"/>
                    <a:pt x="11753" y="22133"/>
                  </a:cubicBezTo>
                  <a:cubicBezTo>
                    <a:pt x="11753" y="22133"/>
                    <a:pt x="16901" y="18471"/>
                    <a:pt x="16948" y="15749"/>
                  </a:cubicBezTo>
                  <a:cubicBezTo>
                    <a:pt x="16965" y="14697"/>
                    <a:pt x="16403" y="14374"/>
                    <a:pt x="15707" y="14374"/>
                  </a:cubicBezTo>
                  <a:cubicBezTo>
                    <a:pt x="14601" y="14374"/>
                    <a:pt x="13157" y="15190"/>
                    <a:pt x="13157" y="15190"/>
                  </a:cubicBezTo>
                  <a:cubicBezTo>
                    <a:pt x="13157" y="15190"/>
                    <a:pt x="15276" y="9680"/>
                    <a:pt x="14035" y="7832"/>
                  </a:cubicBezTo>
                  <a:cubicBezTo>
                    <a:pt x="13705" y="7341"/>
                    <a:pt x="13312" y="7160"/>
                    <a:pt x="12912" y="7160"/>
                  </a:cubicBezTo>
                  <a:cubicBezTo>
                    <a:pt x="11808" y="7160"/>
                    <a:pt x="10653" y="8536"/>
                    <a:pt x="10653" y="8536"/>
                  </a:cubicBezTo>
                  <a:cubicBezTo>
                    <a:pt x="10653" y="8536"/>
                    <a:pt x="13625" y="0"/>
                    <a:pt x="8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5782522" y="3500493"/>
              <a:ext cx="111791" cy="325635"/>
            </a:xfrm>
            <a:custGeom>
              <a:avLst/>
              <a:gdLst/>
              <a:ahLst/>
              <a:cxnLst/>
              <a:rect l="l" t="t" r="r" b="b"/>
              <a:pathLst>
                <a:path w="5488" h="15986" extrusionOk="0">
                  <a:moveTo>
                    <a:pt x="0" y="0"/>
                  </a:moveTo>
                  <a:cubicBezTo>
                    <a:pt x="0" y="1"/>
                    <a:pt x="4070" y="14138"/>
                    <a:pt x="5487" y="15985"/>
                  </a:cubicBezTo>
                  <a:cubicBezTo>
                    <a:pt x="5487" y="15985"/>
                    <a:pt x="2963" y="7724"/>
                    <a:pt x="1664" y="4143"/>
                  </a:cubicBezTo>
                  <a:cubicBezTo>
                    <a:pt x="364" y="56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5304750" y="3457000"/>
              <a:ext cx="487984" cy="287074"/>
            </a:xfrm>
            <a:custGeom>
              <a:avLst/>
              <a:gdLst/>
              <a:ahLst/>
              <a:cxnLst/>
              <a:rect l="l" t="t" r="r" b="b"/>
              <a:pathLst>
                <a:path w="23956" h="14093" extrusionOk="0">
                  <a:moveTo>
                    <a:pt x="6693" y="1"/>
                  </a:moveTo>
                  <a:cubicBezTo>
                    <a:pt x="5699" y="1"/>
                    <a:pt x="4676" y="560"/>
                    <a:pt x="3714" y="2049"/>
                  </a:cubicBezTo>
                  <a:cubicBezTo>
                    <a:pt x="1" y="7799"/>
                    <a:pt x="7441" y="7902"/>
                    <a:pt x="7976" y="7902"/>
                  </a:cubicBezTo>
                  <a:cubicBezTo>
                    <a:pt x="7995" y="7902"/>
                    <a:pt x="8006" y="7902"/>
                    <a:pt x="8006" y="7902"/>
                  </a:cubicBezTo>
                  <a:lnTo>
                    <a:pt x="8006" y="7902"/>
                  </a:lnTo>
                  <a:cubicBezTo>
                    <a:pt x="8006" y="7902"/>
                    <a:pt x="6135" y="9883"/>
                    <a:pt x="7455" y="11092"/>
                  </a:cubicBezTo>
                  <a:cubicBezTo>
                    <a:pt x="7923" y="11521"/>
                    <a:pt x="8530" y="11660"/>
                    <a:pt x="9118" y="11660"/>
                  </a:cubicBezTo>
                  <a:cubicBezTo>
                    <a:pt x="10187" y="11660"/>
                    <a:pt x="11195" y="11203"/>
                    <a:pt x="11195" y="11203"/>
                  </a:cubicBezTo>
                  <a:lnTo>
                    <a:pt x="11195" y="11203"/>
                  </a:lnTo>
                  <a:cubicBezTo>
                    <a:pt x="11195" y="11203"/>
                    <a:pt x="9875" y="13733"/>
                    <a:pt x="13616" y="14062"/>
                  </a:cubicBezTo>
                  <a:cubicBezTo>
                    <a:pt x="13859" y="14083"/>
                    <a:pt x="14100" y="14093"/>
                    <a:pt x="14338" y="14093"/>
                  </a:cubicBezTo>
                  <a:cubicBezTo>
                    <a:pt x="16918" y="14093"/>
                    <a:pt x="19224" y="12947"/>
                    <a:pt x="21259" y="12947"/>
                  </a:cubicBezTo>
                  <a:cubicBezTo>
                    <a:pt x="21930" y="12947"/>
                    <a:pt x="22572" y="13071"/>
                    <a:pt x="23184" y="13402"/>
                  </a:cubicBezTo>
                  <a:cubicBezTo>
                    <a:pt x="23184" y="13402"/>
                    <a:pt x="23955" y="7132"/>
                    <a:pt x="21974" y="5263"/>
                  </a:cubicBezTo>
                  <a:cubicBezTo>
                    <a:pt x="21620" y="4928"/>
                    <a:pt x="21298" y="4791"/>
                    <a:pt x="21007" y="4791"/>
                  </a:cubicBezTo>
                  <a:cubicBezTo>
                    <a:pt x="19672" y="4791"/>
                    <a:pt x="19005" y="7683"/>
                    <a:pt x="19005" y="7683"/>
                  </a:cubicBezTo>
                  <a:cubicBezTo>
                    <a:pt x="19005" y="7683"/>
                    <a:pt x="16365" y="2403"/>
                    <a:pt x="14166" y="2072"/>
                  </a:cubicBezTo>
                  <a:cubicBezTo>
                    <a:pt x="14061" y="2057"/>
                    <a:pt x="13962" y="2049"/>
                    <a:pt x="13869" y="2049"/>
                  </a:cubicBezTo>
                  <a:cubicBezTo>
                    <a:pt x="12005" y="2049"/>
                    <a:pt x="12405" y="5043"/>
                    <a:pt x="12405" y="5043"/>
                  </a:cubicBezTo>
                  <a:cubicBezTo>
                    <a:pt x="12405" y="5043"/>
                    <a:pt x="9681" y="1"/>
                    <a:pt x="6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5463342" y="3568656"/>
              <a:ext cx="315755" cy="137131"/>
            </a:xfrm>
            <a:custGeom>
              <a:avLst/>
              <a:gdLst/>
              <a:ahLst/>
              <a:cxnLst/>
              <a:rect l="l" t="t" r="r" b="b"/>
              <a:pathLst>
                <a:path w="15501" h="673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181" y="6531"/>
                    <a:pt x="15501" y="6732"/>
                  </a:cubicBezTo>
                  <a:cubicBezTo>
                    <a:pt x="15501" y="6732"/>
                    <a:pt x="7699" y="3023"/>
                    <a:pt x="4179" y="1568"/>
                  </a:cubicBezTo>
                  <a:cubicBezTo>
                    <a:pt x="659" y="11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5982957" y="3572608"/>
              <a:ext cx="329505" cy="244420"/>
            </a:xfrm>
            <a:custGeom>
              <a:avLst/>
              <a:gdLst/>
              <a:ahLst/>
              <a:cxnLst/>
              <a:rect l="l" t="t" r="r" b="b"/>
              <a:pathLst>
                <a:path w="16176" h="11999" extrusionOk="0">
                  <a:moveTo>
                    <a:pt x="12099" y="0"/>
                  </a:moveTo>
                  <a:cubicBezTo>
                    <a:pt x="10499" y="0"/>
                    <a:pt x="9087" y="2371"/>
                    <a:pt x="9087" y="2371"/>
                  </a:cubicBezTo>
                  <a:cubicBezTo>
                    <a:pt x="9087" y="2371"/>
                    <a:pt x="8661" y="788"/>
                    <a:pt x="7640" y="788"/>
                  </a:cubicBezTo>
                  <a:cubicBezTo>
                    <a:pt x="7545" y="788"/>
                    <a:pt x="7444" y="802"/>
                    <a:pt x="7338" y="832"/>
                  </a:cubicBezTo>
                  <a:cubicBezTo>
                    <a:pt x="6097" y="1186"/>
                    <a:pt x="5862" y="3084"/>
                    <a:pt x="5862" y="3084"/>
                  </a:cubicBezTo>
                  <a:cubicBezTo>
                    <a:pt x="5862" y="3084"/>
                    <a:pt x="5458" y="2409"/>
                    <a:pt x="4768" y="2409"/>
                  </a:cubicBezTo>
                  <a:cubicBezTo>
                    <a:pt x="4343" y="2409"/>
                    <a:pt x="3810" y="2665"/>
                    <a:pt x="3197" y="3491"/>
                  </a:cubicBezTo>
                  <a:cubicBezTo>
                    <a:pt x="1588" y="5664"/>
                    <a:pt x="1873" y="8533"/>
                    <a:pt x="1" y="9614"/>
                  </a:cubicBezTo>
                  <a:cubicBezTo>
                    <a:pt x="1" y="9614"/>
                    <a:pt x="2993" y="11999"/>
                    <a:pt x="4949" y="11999"/>
                  </a:cubicBezTo>
                  <a:cubicBezTo>
                    <a:pt x="5125" y="11999"/>
                    <a:pt x="5293" y="11979"/>
                    <a:pt x="5450" y="11937"/>
                  </a:cubicBezTo>
                  <a:cubicBezTo>
                    <a:pt x="7342" y="11426"/>
                    <a:pt x="5083" y="9203"/>
                    <a:pt x="5083" y="9203"/>
                  </a:cubicBezTo>
                  <a:lnTo>
                    <a:pt x="5083" y="9203"/>
                  </a:lnTo>
                  <a:cubicBezTo>
                    <a:pt x="5083" y="9203"/>
                    <a:pt x="5680" y="9255"/>
                    <a:pt x="6481" y="9255"/>
                  </a:cubicBezTo>
                  <a:cubicBezTo>
                    <a:pt x="7812" y="9255"/>
                    <a:pt x="9703" y="9111"/>
                    <a:pt x="10347" y="8347"/>
                  </a:cubicBezTo>
                  <a:cubicBezTo>
                    <a:pt x="11379" y="7119"/>
                    <a:pt x="9187" y="6147"/>
                    <a:pt x="9187" y="6147"/>
                  </a:cubicBezTo>
                  <a:lnTo>
                    <a:pt x="9187" y="6147"/>
                  </a:lnTo>
                  <a:cubicBezTo>
                    <a:pt x="9187" y="6147"/>
                    <a:pt x="9349" y="6156"/>
                    <a:pt x="9619" y="6156"/>
                  </a:cubicBezTo>
                  <a:cubicBezTo>
                    <a:pt x="11157" y="6156"/>
                    <a:pt x="16176" y="5864"/>
                    <a:pt x="14295" y="1942"/>
                  </a:cubicBezTo>
                  <a:cubicBezTo>
                    <a:pt x="13602" y="496"/>
                    <a:pt x="12830" y="0"/>
                    <a:pt x="1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5997054" y="3636779"/>
              <a:ext cx="203048" cy="142101"/>
            </a:xfrm>
            <a:custGeom>
              <a:avLst/>
              <a:gdLst/>
              <a:ahLst/>
              <a:cxnLst/>
              <a:rect l="l" t="t" r="r" b="b"/>
              <a:pathLst>
                <a:path w="9968" h="6976" extrusionOk="0">
                  <a:moveTo>
                    <a:pt x="9968" y="0"/>
                  </a:moveTo>
                  <a:cubicBezTo>
                    <a:pt x="9967" y="1"/>
                    <a:pt x="997" y="5626"/>
                    <a:pt x="0" y="6975"/>
                  </a:cubicBezTo>
                  <a:cubicBezTo>
                    <a:pt x="0" y="6975"/>
                    <a:pt x="5213" y="3586"/>
                    <a:pt x="7432" y="1975"/>
                  </a:cubicBezTo>
                  <a:cubicBezTo>
                    <a:pt x="9650" y="363"/>
                    <a:pt x="9967" y="0"/>
                    <a:pt x="9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5917952" y="3174285"/>
              <a:ext cx="100852" cy="629657"/>
            </a:xfrm>
            <a:custGeom>
              <a:avLst/>
              <a:gdLst/>
              <a:ahLst/>
              <a:cxnLst/>
              <a:rect l="l" t="t" r="r" b="b"/>
              <a:pathLst>
                <a:path w="4951" h="30911" extrusionOk="0">
                  <a:moveTo>
                    <a:pt x="348" y="1"/>
                  </a:moveTo>
                  <a:cubicBezTo>
                    <a:pt x="338" y="1"/>
                    <a:pt x="327" y="1"/>
                    <a:pt x="317" y="2"/>
                  </a:cubicBezTo>
                  <a:cubicBezTo>
                    <a:pt x="134" y="17"/>
                    <a:pt x="1" y="174"/>
                    <a:pt x="16" y="356"/>
                  </a:cubicBezTo>
                  <a:lnTo>
                    <a:pt x="42" y="682"/>
                  </a:lnTo>
                  <a:cubicBezTo>
                    <a:pt x="365" y="4672"/>
                    <a:pt x="618" y="7821"/>
                    <a:pt x="2447" y="13974"/>
                  </a:cubicBezTo>
                  <a:cubicBezTo>
                    <a:pt x="4272" y="20107"/>
                    <a:pt x="2024" y="30408"/>
                    <a:pt x="2002" y="30511"/>
                  </a:cubicBezTo>
                  <a:cubicBezTo>
                    <a:pt x="1963" y="30687"/>
                    <a:pt x="2076" y="30863"/>
                    <a:pt x="2252" y="30903"/>
                  </a:cubicBezTo>
                  <a:cubicBezTo>
                    <a:pt x="2275" y="30907"/>
                    <a:pt x="2299" y="30910"/>
                    <a:pt x="2322" y="30910"/>
                  </a:cubicBezTo>
                  <a:cubicBezTo>
                    <a:pt x="2475" y="30910"/>
                    <a:pt x="2612" y="30804"/>
                    <a:pt x="2644" y="30655"/>
                  </a:cubicBezTo>
                  <a:cubicBezTo>
                    <a:pt x="2739" y="30224"/>
                    <a:pt x="4951" y="20085"/>
                    <a:pt x="3079" y="13786"/>
                  </a:cubicBezTo>
                  <a:cubicBezTo>
                    <a:pt x="1270" y="7700"/>
                    <a:pt x="1018" y="4582"/>
                    <a:pt x="698" y="632"/>
                  </a:cubicBezTo>
                  <a:lnTo>
                    <a:pt x="670" y="303"/>
                  </a:lnTo>
                  <a:cubicBezTo>
                    <a:pt x="657" y="132"/>
                    <a:pt x="518" y="1"/>
                    <a:pt x="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5970428" y="3136068"/>
              <a:ext cx="199769" cy="335351"/>
            </a:xfrm>
            <a:custGeom>
              <a:avLst/>
              <a:gdLst/>
              <a:ahLst/>
              <a:cxnLst/>
              <a:rect l="l" t="t" r="r" b="b"/>
              <a:pathLst>
                <a:path w="9807" h="16463" extrusionOk="0">
                  <a:moveTo>
                    <a:pt x="9427" y="0"/>
                  </a:moveTo>
                  <a:cubicBezTo>
                    <a:pt x="9313" y="0"/>
                    <a:pt x="9202" y="59"/>
                    <a:pt x="9142" y="166"/>
                  </a:cubicBezTo>
                  <a:cubicBezTo>
                    <a:pt x="9126" y="196"/>
                    <a:pt x="7458" y="3188"/>
                    <a:pt x="5985" y="6906"/>
                  </a:cubicBezTo>
                  <a:cubicBezTo>
                    <a:pt x="5347" y="8521"/>
                    <a:pt x="4126" y="9825"/>
                    <a:pt x="2949" y="11106"/>
                  </a:cubicBezTo>
                  <a:cubicBezTo>
                    <a:pt x="1444" y="12737"/>
                    <a:pt x="21" y="14244"/>
                    <a:pt x="2" y="16202"/>
                  </a:cubicBezTo>
                  <a:cubicBezTo>
                    <a:pt x="0" y="16384"/>
                    <a:pt x="146" y="16462"/>
                    <a:pt x="328" y="16462"/>
                  </a:cubicBezTo>
                  <a:lnTo>
                    <a:pt x="331" y="16462"/>
                  </a:lnTo>
                  <a:cubicBezTo>
                    <a:pt x="511" y="16462"/>
                    <a:pt x="658" y="16389"/>
                    <a:pt x="660" y="16210"/>
                  </a:cubicBezTo>
                  <a:cubicBezTo>
                    <a:pt x="676" y="14505"/>
                    <a:pt x="2013" y="13125"/>
                    <a:pt x="3430" y="11586"/>
                  </a:cubicBezTo>
                  <a:cubicBezTo>
                    <a:pt x="4651" y="10261"/>
                    <a:pt x="5912" y="8891"/>
                    <a:pt x="6596" y="7164"/>
                  </a:cubicBezTo>
                  <a:cubicBezTo>
                    <a:pt x="8053" y="3489"/>
                    <a:pt x="9700" y="522"/>
                    <a:pt x="9717" y="492"/>
                  </a:cubicBezTo>
                  <a:cubicBezTo>
                    <a:pt x="9806" y="332"/>
                    <a:pt x="9749" y="131"/>
                    <a:pt x="9590" y="43"/>
                  </a:cubicBezTo>
                  <a:cubicBezTo>
                    <a:pt x="9539" y="14"/>
                    <a:pt x="9482" y="0"/>
                    <a:pt x="9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6049511" y="3178298"/>
              <a:ext cx="77304" cy="122118"/>
            </a:xfrm>
            <a:custGeom>
              <a:avLst/>
              <a:gdLst/>
              <a:ahLst/>
              <a:cxnLst/>
              <a:rect l="l" t="t" r="r" b="b"/>
              <a:pathLst>
                <a:path w="3795" h="5995" extrusionOk="0">
                  <a:moveTo>
                    <a:pt x="376" y="0"/>
                  </a:moveTo>
                  <a:cubicBezTo>
                    <a:pt x="269" y="0"/>
                    <a:pt x="163" y="53"/>
                    <a:pt x="99" y="150"/>
                  </a:cubicBezTo>
                  <a:cubicBezTo>
                    <a:pt x="1" y="302"/>
                    <a:pt x="43" y="506"/>
                    <a:pt x="195" y="606"/>
                  </a:cubicBezTo>
                  <a:cubicBezTo>
                    <a:pt x="311" y="681"/>
                    <a:pt x="2984" y="2472"/>
                    <a:pt x="1786" y="5547"/>
                  </a:cubicBezTo>
                  <a:cubicBezTo>
                    <a:pt x="1720" y="5716"/>
                    <a:pt x="1805" y="5906"/>
                    <a:pt x="1974" y="5973"/>
                  </a:cubicBezTo>
                  <a:cubicBezTo>
                    <a:pt x="2012" y="5987"/>
                    <a:pt x="2052" y="5995"/>
                    <a:pt x="2093" y="5995"/>
                  </a:cubicBezTo>
                  <a:cubicBezTo>
                    <a:pt x="2224" y="5995"/>
                    <a:pt x="2349" y="5914"/>
                    <a:pt x="2397" y="5783"/>
                  </a:cubicBezTo>
                  <a:cubicBezTo>
                    <a:pt x="3795" y="2205"/>
                    <a:pt x="585" y="76"/>
                    <a:pt x="553" y="52"/>
                  </a:cubicBezTo>
                  <a:cubicBezTo>
                    <a:pt x="498" y="17"/>
                    <a:pt x="437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6074262" y="3282722"/>
              <a:ext cx="173614" cy="42818"/>
            </a:xfrm>
            <a:custGeom>
              <a:avLst/>
              <a:gdLst/>
              <a:ahLst/>
              <a:cxnLst/>
              <a:rect l="l" t="t" r="r" b="b"/>
              <a:pathLst>
                <a:path w="8523" h="2102" extrusionOk="0">
                  <a:moveTo>
                    <a:pt x="3575" y="1"/>
                  </a:moveTo>
                  <a:cubicBezTo>
                    <a:pt x="2450" y="1"/>
                    <a:pt x="1261" y="294"/>
                    <a:pt x="172" y="1140"/>
                  </a:cubicBezTo>
                  <a:cubicBezTo>
                    <a:pt x="28" y="1250"/>
                    <a:pt x="0" y="1457"/>
                    <a:pt x="113" y="1601"/>
                  </a:cubicBezTo>
                  <a:cubicBezTo>
                    <a:pt x="177" y="1685"/>
                    <a:pt x="274" y="1729"/>
                    <a:pt x="372" y="1729"/>
                  </a:cubicBezTo>
                  <a:cubicBezTo>
                    <a:pt x="443" y="1729"/>
                    <a:pt x="513" y="1707"/>
                    <a:pt x="573" y="1660"/>
                  </a:cubicBezTo>
                  <a:cubicBezTo>
                    <a:pt x="1531" y="917"/>
                    <a:pt x="2584" y="657"/>
                    <a:pt x="3588" y="657"/>
                  </a:cubicBezTo>
                  <a:cubicBezTo>
                    <a:pt x="5891" y="657"/>
                    <a:pt x="7933" y="2024"/>
                    <a:pt x="7963" y="2045"/>
                  </a:cubicBezTo>
                  <a:cubicBezTo>
                    <a:pt x="8020" y="2083"/>
                    <a:pt x="8083" y="2102"/>
                    <a:pt x="8148" y="2102"/>
                  </a:cubicBezTo>
                  <a:cubicBezTo>
                    <a:pt x="8252" y="2102"/>
                    <a:pt x="8355" y="2052"/>
                    <a:pt x="8421" y="1958"/>
                  </a:cubicBezTo>
                  <a:cubicBezTo>
                    <a:pt x="8523" y="1808"/>
                    <a:pt x="8486" y="1604"/>
                    <a:pt x="8336" y="1501"/>
                  </a:cubicBezTo>
                  <a:cubicBezTo>
                    <a:pt x="8304" y="1480"/>
                    <a:pt x="6100" y="1"/>
                    <a:pt x="3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6112295" y="3201195"/>
              <a:ext cx="107655" cy="34894"/>
            </a:xfrm>
            <a:custGeom>
              <a:avLst/>
              <a:gdLst/>
              <a:ahLst/>
              <a:cxnLst/>
              <a:rect l="l" t="t" r="r" b="b"/>
              <a:pathLst>
                <a:path w="5285" h="1713" extrusionOk="0">
                  <a:moveTo>
                    <a:pt x="2818" y="1"/>
                  </a:moveTo>
                  <a:cubicBezTo>
                    <a:pt x="1893" y="1"/>
                    <a:pt x="861" y="259"/>
                    <a:pt x="114" y="1176"/>
                  </a:cubicBezTo>
                  <a:cubicBezTo>
                    <a:pt x="1" y="1317"/>
                    <a:pt x="20" y="1524"/>
                    <a:pt x="162" y="1639"/>
                  </a:cubicBezTo>
                  <a:cubicBezTo>
                    <a:pt x="223" y="1687"/>
                    <a:pt x="296" y="1712"/>
                    <a:pt x="369" y="1712"/>
                  </a:cubicBezTo>
                  <a:cubicBezTo>
                    <a:pt x="465" y="1712"/>
                    <a:pt x="559" y="1671"/>
                    <a:pt x="622" y="1592"/>
                  </a:cubicBezTo>
                  <a:cubicBezTo>
                    <a:pt x="1208" y="873"/>
                    <a:pt x="2051" y="667"/>
                    <a:pt x="2824" y="667"/>
                  </a:cubicBezTo>
                  <a:cubicBezTo>
                    <a:pt x="3858" y="667"/>
                    <a:pt x="4770" y="1035"/>
                    <a:pt x="4785" y="1041"/>
                  </a:cubicBezTo>
                  <a:cubicBezTo>
                    <a:pt x="4826" y="1058"/>
                    <a:pt x="4869" y="1067"/>
                    <a:pt x="4911" y="1067"/>
                  </a:cubicBezTo>
                  <a:cubicBezTo>
                    <a:pt x="5040" y="1067"/>
                    <a:pt x="5162" y="990"/>
                    <a:pt x="5215" y="863"/>
                  </a:cubicBezTo>
                  <a:cubicBezTo>
                    <a:pt x="5284" y="696"/>
                    <a:pt x="5203" y="504"/>
                    <a:pt x="5037" y="433"/>
                  </a:cubicBezTo>
                  <a:cubicBezTo>
                    <a:pt x="4964" y="403"/>
                    <a:pt x="3973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5"/>
            <p:cNvSpPr/>
            <p:nvPr/>
          </p:nvSpPr>
          <p:spPr>
            <a:xfrm>
              <a:off x="6016631" y="3194962"/>
              <a:ext cx="69014" cy="30412"/>
            </a:xfrm>
            <a:custGeom>
              <a:avLst/>
              <a:gdLst/>
              <a:ahLst/>
              <a:cxnLst/>
              <a:rect l="l" t="t" r="r" b="b"/>
              <a:pathLst>
                <a:path w="3388" h="1493" extrusionOk="0">
                  <a:moveTo>
                    <a:pt x="1857" y="1"/>
                  </a:moveTo>
                  <a:cubicBezTo>
                    <a:pt x="659" y="1"/>
                    <a:pt x="94" y="993"/>
                    <a:pt x="88" y="1006"/>
                  </a:cubicBezTo>
                  <a:cubicBezTo>
                    <a:pt x="1" y="1163"/>
                    <a:pt x="58" y="1362"/>
                    <a:pt x="215" y="1450"/>
                  </a:cubicBezTo>
                  <a:cubicBezTo>
                    <a:pt x="267" y="1479"/>
                    <a:pt x="323" y="1492"/>
                    <a:pt x="375" y="1492"/>
                  </a:cubicBezTo>
                  <a:cubicBezTo>
                    <a:pt x="491" y="1492"/>
                    <a:pt x="603" y="1432"/>
                    <a:pt x="662" y="1324"/>
                  </a:cubicBezTo>
                  <a:cubicBezTo>
                    <a:pt x="713" y="1236"/>
                    <a:pt x="1072" y="658"/>
                    <a:pt x="1852" y="658"/>
                  </a:cubicBezTo>
                  <a:cubicBezTo>
                    <a:pt x="2133" y="658"/>
                    <a:pt x="2469" y="733"/>
                    <a:pt x="2864" y="933"/>
                  </a:cubicBezTo>
                  <a:cubicBezTo>
                    <a:pt x="2912" y="957"/>
                    <a:pt x="2962" y="968"/>
                    <a:pt x="3012" y="968"/>
                  </a:cubicBezTo>
                  <a:cubicBezTo>
                    <a:pt x="3132" y="968"/>
                    <a:pt x="3248" y="902"/>
                    <a:pt x="3305" y="788"/>
                  </a:cubicBezTo>
                  <a:cubicBezTo>
                    <a:pt x="3387" y="626"/>
                    <a:pt x="3321" y="429"/>
                    <a:pt x="3159" y="347"/>
                  </a:cubicBezTo>
                  <a:cubicBezTo>
                    <a:pt x="2663" y="97"/>
                    <a:pt x="2230" y="1"/>
                    <a:pt x="18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5"/>
            <p:cNvSpPr/>
            <p:nvPr/>
          </p:nvSpPr>
          <p:spPr>
            <a:xfrm>
              <a:off x="6123092" y="3283720"/>
              <a:ext cx="68830" cy="68932"/>
            </a:xfrm>
            <a:custGeom>
              <a:avLst/>
              <a:gdLst/>
              <a:ahLst/>
              <a:cxnLst/>
              <a:rect l="l" t="t" r="r" b="b"/>
              <a:pathLst>
                <a:path w="3379" h="3384" extrusionOk="0">
                  <a:moveTo>
                    <a:pt x="489" y="0"/>
                  </a:moveTo>
                  <a:cubicBezTo>
                    <a:pt x="433" y="0"/>
                    <a:pt x="375" y="3"/>
                    <a:pt x="317" y="8"/>
                  </a:cubicBezTo>
                  <a:cubicBezTo>
                    <a:pt x="135" y="22"/>
                    <a:pt x="1" y="181"/>
                    <a:pt x="16" y="363"/>
                  </a:cubicBezTo>
                  <a:cubicBezTo>
                    <a:pt x="30" y="534"/>
                    <a:pt x="171" y="665"/>
                    <a:pt x="340" y="665"/>
                  </a:cubicBezTo>
                  <a:cubicBezTo>
                    <a:pt x="350" y="665"/>
                    <a:pt x="360" y="665"/>
                    <a:pt x="369" y="664"/>
                  </a:cubicBezTo>
                  <a:cubicBezTo>
                    <a:pt x="408" y="661"/>
                    <a:pt x="447" y="659"/>
                    <a:pt x="484" y="659"/>
                  </a:cubicBezTo>
                  <a:cubicBezTo>
                    <a:pt x="1978" y="659"/>
                    <a:pt x="2688" y="3120"/>
                    <a:pt x="2695" y="3145"/>
                  </a:cubicBezTo>
                  <a:cubicBezTo>
                    <a:pt x="2735" y="3288"/>
                    <a:pt x="2867" y="3383"/>
                    <a:pt x="3011" y="3383"/>
                  </a:cubicBezTo>
                  <a:cubicBezTo>
                    <a:pt x="3040" y="3383"/>
                    <a:pt x="3070" y="3380"/>
                    <a:pt x="3101" y="3373"/>
                  </a:cubicBezTo>
                  <a:cubicBezTo>
                    <a:pt x="3275" y="3323"/>
                    <a:pt x="3378" y="3141"/>
                    <a:pt x="3328" y="2966"/>
                  </a:cubicBezTo>
                  <a:cubicBezTo>
                    <a:pt x="3293" y="2842"/>
                    <a:pt x="2470" y="0"/>
                    <a:pt x="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5"/>
            <p:cNvSpPr/>
            <p:nvPr/>
          </p:nvSpPr>
          <p:spPr>
            <a:xfrm>
              <a:off x="6184044" y="3265304"/>
              <a:ext cx="50558" cy="37562"/>
            </a:xfrm>
            <a:custGeom>
              <a:avLst/>
              <a:gdLst/>
              <a:ahLst/>
              <a:cxnLst/>
              <a:rect l="l" t="t" r="r" b="b"/>
              <a:pathLst>
                <a:path w="2482" h="1844" extrusionOk="0">
                  <a:moveTo>
                    <a:pt x="2113" y="1"/>
                  </a:moveTo>
                  <a:cubicBezTo>
                    <a:pt x="2021" y="1"/>
                    <a:pt x="1928" y="40"/>
                    <a:pt x="1863" y="117"/>
                  </a:cubicBezTo>
                  <a:cubicBezTo>
                    <a:pt x="1634" y="390"/>
                    <a:pt x="903" y="1116"/>
                    <a:pt x="308" y="1189"/>
                  </a:cubicBezTo>
                  <a:cubicBezTo>
                    <a:pt x="129" y="1211"/>
                    <a:pt x="0" y="1377"/>
                    <a:pt x="22" y="1556"/>
                  </a:cubicBezTo>
                  <a:cubicBezTo>
                    <a:pt x="43" y="1722"/>
                    <a:pt x="184" y="1844"/>
                    <a:pt x="348" y="1844"/>
                  </a:cubicBezTo>
                  <a:cubicBezTo>
                    <a:pt x="360" y="1844"/>
                    <a:pt x="374" y="1844"/>
                    <a:pt x="388" y="1841"/>
                  </a:cubicBezTo>
                  <a:cubicBezTo>
                    <a:pt x="1341" y="1724"/>
                    <a:pt x="2261" y="662"/>
                    <a:pt x="2364" y="542"/>
                  </a:cubicBezTo>
                  <a:cubicBezTo>
                    <a:pt x="2482" y="403"/>
                    <a:pt x="2465" y="196"/>
                    <a:pt x="2326" y="79"/>
                  </a:cubicBezTo>
                  <a:cubicBezTo>
                    <a:pt x="2264" y="26"/>
                    <a:pt x="2189" y="1"/>
                    <a:pt x="2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5"/>
            <p:cNvSpPr/>
            <p:nvPr/>
          </p:nvSpPr>
          <p:spPr>
            <a:xfrm>
              <a:off x="5811775" y="3025491"/>
              <a:ext cx="227798" cy="149394"/>
            </a:xfrm>
            <a:custGeom>
              <a:avLst/>
              <a:gdLst/>
              <a:ahLst/>
              <a:cxnLst/>
              <a:rect l="l" t="t" r="r" b="b"/>
              <a:pathLst>
                <a:path w="11183" h="7334" extrusionOk="0">
                  <a:moveTo>
                    <a:pt x="5415" y="0"/>
                  </a:moveTo>
                  <a:cubicBezTo>
                    <a:pt x="5355" y="0"/>
                    <a:pt x="5292" y="4"/>
                    <a:pt x="5226" y="12"/>
                  </a:cubicBezTo>
                  <a:cubicBezTo>
                    <a:pt x="3090" y="254"/>
                    <a:pt x="3815" y="2873"/>
                    <a:pt x="3815" y="2873"/>
                  </a:cubicBezTo>
                  <a:cubicBezTo>
                    <a:pt x="3815" y="2873"/>
                    <a:pt x="3097" y="2228"/>
                    <a:pt x="2326" y="2228"/>
                  </a:cubicBezTo>
                  <a:cubicBezTo>
                    <a:pt x="1817" y="2228"/>
                    <a:pt x="1286" y="2508"/>
                    <a:pt x="921" y="3437"/>
                  </a:cubicBezTo>
                  <a:cubicBezTo>
                    <a:pt x="0" y="5773"/>
                    <a:pt x="4623" y="7184"/>
                    <a:pt x="4623" y="7184"/>
                  </a:cubicBezTo>
                  <a:cubicBezTo>
                    <a:pt x="4963" y="7287"/>
                    <a:pt x="5307" y="7333"/>
                    <a:pt x="5648" y="7333"/>
                  </a:cubicBezTo>
                  <a:cubicBezTo>
                    <a:pt x="8531" y="7333"/>
                    <a:pt x="11183" y="4011"/>
                    <a:pt x="9740" y="3073"/>
                  </a:cubicBezTo>
                  <a:cubicBezTo>
                    <a:pt x="9337" y="2812"/>
                    <a:pt x="8953" y="2714"/>
                    <a:pt x="8602" y="2714"/>
                  </a:cubicBezTo>
                  <a:cubicBezTo>
                    <a:pt x="7548" y="2714"/>
                    <a:pt x="6800" y="3599"/>
                    <a:pt x="6800" y="3599"/>
                  </a:cubicBezTo>
                  <a:cubicBezTo>
                    <a:pt x="6800" y="3599"/>
                    <a:pt x="7329" y="0"/>
                    <a:pt x="5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5"/>
            <p:cNvSpPr/>
            <p:nvPr/>
          </p:nvSpPr>
          <p:spPr>
            <a:xfrm>
              <a:off x="5899414" y="3160391"/>
              <a:ext cx="56364" cy="24668"/>
            </a:xfrm>
            <a:custGeom>
              <a:avLst/>
              <a:gdLst/>
              <a:ahLst/>
              <a:cxnLst/>
              <a:rect l="l" t="t" r="r" b="b"/>
              <a:pathLst>
                <a:path w="2767" h="1211" extrusionOk="0">
                  <a:moveTo>
                    <a:pt x="1417" y="0"/>
                  </a:moveTo>
                  <a:cubicBezTo>
                    <a:pt x="598" y="0"/>
                    <a:pt x="0" y="455"/>
                    <a:pt x="0" y="455"/>
                  </a:cubicBezTo>
                  <a:cubicBezTo>
                    <a:pt x="0" y="455"/>
                    <a:pt x="228" y="1210"/>
                    <a:pt x="1195" y="1210"/>
                  </a:cubicBezTo>
                  <a:cubicBezTo>
                    <a:pt x="1219" y="1210"/>
                    <a:pt x="1244" y="1210"/>
                    <a:pt x="1269" y="1209"/>
                  </a:cubicBezTo>
                  <a:cubicBezTo>
                    <a:pt x="2298" y="1170"/>
                    <a:pt x="2767" y="455"/>
                    <a:pt x="2767" y="455"/>
                  </a:cubicBezTo>
                  <a:cubicBezTo>
                    <a:pt x="2293" y="114"/>
                    <a:pt x="1827" y="0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5"/>
            <p:cNvSpPr/>
            <p:nvPr/>
          </p:nvSpPr>
          <p:spPr>
            <a:xfrm>
              <a:off x="6147538" y="3095223"/>
              <a:ext cx="45853" cy="52453"/>
            </a:xfrm>
            <a:custGeom>
              <a:avLst/>
              <a:gdLst/>
              <a:ahLst/>
              <a:cxnLst/>
              <a:rect l="l" t="t" r="r" b="b"/>
              <a:pathLst>
                <a:path w="2251" h="2575" extrusionOk="0">
                  <a:moveTo>
                    <a:pt x="1482" y="0"/>
                  </a:moveTo>
                  <a:cubicBezTo>
                    <a:pt x="1089" y="0"/>
                    <a:pt x="627" y="345"/>
                    <a:pt x="349" y="888"/>
                  </a:cubicBezTo>
                  <a:cubicBezTo>
                    <a:pt x="1" y="1563"/>
                    <a:pt x="67" y="2290"/>
                    <a:pt x="497" y="2510"/>
                  </a:cubicBezTo>
                  <a:cubicBezTo>
                    <a:pt x="581" y="2554"/>
                    <a:pt x="672" y="2574"/>
                    <a:pt x="768" y="2574"/>
                  </a:cubicBezTo>
                  <a:cubicBezTo>
                    <a:pt x="1161" y="2574"/>
                    <a:pt x="1622" y="2230"/>
                    <a:pt x="1901" y="1687"/>
                  </a:cubicBezTo>
                  <a:cubicBezTo>
                    <a:pt x="2250" y="1011"/>
                    <a:pt x="2184" y="284"/>
                    <a:pt x="1754" y="64"/>
                  </a:cubicBezTo>
                  <a:cubicBezTo>
                    <a:pt x="1670" y="21"/>
                    <a:pt x="1578" y="0"/>
                    <a:pt x="1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5"/>
            <p:cNvSpPr/>
            <p:nvPr/>
          </p:nvSpPr>
          <p:spPr>
            <a:xfrm>
              <a:off x="6167543" y="3195817"/>
              <a:ext cx="59399" cy="38601"/>
            </a:xfrm>
            <a:custGeom>
              <a:avLst/>
              <a:gdLst/>
              <a:ahLst/>
              <a:cxnLst/>
              <a:rect l="l" t="t" r="r" b="b"/>
              <a:pathLst>
                <a:path w="2916" h="1895" extrusionOk="0">
                  <a:moveTo>
                    <a:pt x="1074" y="1"/>
                  </a:moveTo>
                  <a:cubicBezTo>
                    <a:pt x="635" y="1"/>
                    <a:pt x="277" y="172"/>
                    <a:pt x="167" y="475"/>
                  </a:cubicBezTo>
                  <a:cubicBezTo>
                    <a:pt x="1" y="929"/>
                    <a:pt x="446" y="1508"/>
                    <a:pt x="1159" y="1768"/>
                  </a:cubicBezTo>
                  <a:cubicBezTo>
                    <a:pt x="1393" y="1853"/>
                    <a:pt x="1627" y="1894"/>
                    <a:pt x="1841" y="1894"/>
                  </a:cubicBezTo>
                  <a:cubicBezTo>
                    <a:pt x="2280" y="1894"/>
                    <a:pt x="2639" y="1723"/>
                    <a:pt x="2751" y="1420"/>
                  </a:cubicBezTo>
                  <a:cubicBezTo>
                    <a:pt x="2916" y="966"/>
                    <a:pt x="2472" y="387"/>
                    <a:pt x="1757" y="127"/>
                  </a:cubicBezTo>
                  <a:cubicBezTo>
                    <a:pt x="1523" y="42"/>
                    <a:pt x="1289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5"/>
            <p:cNvSpPr/>
            <p:nvPr/>
          </p:nvSpPr>
          <p:spPr>
            <a:xfrm>
              <a:off x="6221283" y="3302075"/>
              <a:ext cx="58992" cy="40333"/>
            </a:xfrm>
            <a:custGeom>
              <a:avLst/>
              <a:gdLst/>
              <a:ahLst/>
              <a:cxnLst/>
              <a:rect l="l" t="t" r="r" b="b"/>
              <a:pathLst>
                <a:path w="2896" h="1980" extrusionOk="0">
                  <a:moveTo>
                    <a:pt x="999" y="1"/>
                  </a:moveTo>
                  <a:cubicBezTo>
                    <a:pt x="635" y="1"/>
                    <a:pt x="335" y="133"/>
                    <a:pt x="212" y="387"/>
                  </a:cubicBezTo>
                  <a:cubicBezTo>
                    <a:pt x="0" y="820"/>
                    <a:pt x="382" y="1440"/>
                    <a:pt x="1065" y="1775"/>
                  </a:cubicBezTo>
                  <a:cubicBezTo>
                    <a:pt x="1348" y="1913"/>
                    <a:pt x="1639" y="1980"/>
                    <a:pt x="1897" y="1980"/>
                  </a:cubicBezTo>
                  <a:cubicBezTo>
                    <a:pt x="2261" y="1980"/>
                    <a:pt x="2561" y="1847"/>
                    <a:pt x="2684" y="1592"/>
                  </a:cubicBezTo>
                  <a:cubicBezTo>
                    <a:pt x="2896" y="1159"/>
                    <a:pt x="2514" y="538"/>
                    <a:pt x="1831" y="205"/>
                  </a:cubicBezTo>
                  <a:cubicBezTo>
                    <a:pt x="1548" y="67"/>
                    <a:pt x="1258" y="1"/>
                    <a:pt x="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5"/>
            <p:cNvSpPr/>
            <p:nvPr/>
          </p:nvSpPr>
          <p:spPr>
            <a:xfrm>
              <a:off x="5988967" y="3205718"/>
              <a:ext cx="55060" cy="45649"/>
            </a:xfrm>
            <a:custGeom>
              <a:avLst/>
              <a:gdLst/>
              <a:ahLst/>
              <a:cxnLst/>
              <a:rect l="l" t="t" r="r" b="b"/>
              <a:pathLst>
                <a:path w="2703" h="2241" extrusionOk="0">
                  <a:moveTo>
                    <a:pt x="1853" y="1"/>
                  </a:moveTo>
                  <a:cubicBezTo>
                    <a:pt x="1521" y="1"/>
                    <a:pt x="1120" y="162"/>
                    <a:pt x="776" y="465"/>
                  </a:cubicBezTo>
                  <a:cubicBezTo>
                    <a:pt x="205" y="966"/>
                    <a:pt x="1" y="1668"/>
                    <a:pt x="318" y="2029"/>
                  </a:cubicBezTo>
                  <a:cubicBezTo>
                    <a:pt x="444" y="2172"/>
                    <a:pt x="633" y="2240"/>
                    <a:pt x="851" y="2240"/>
                  </a:cubicBezTo>
                  <a:cubicBezTo>
                    <a:pt x="1183" y="2240"/>
                    <a:pt x="1583" y="2079"/>
                    <a:pt x="1929" y="1776"/>
                  </a:cubicBezTo>
                  <a:cubicBezTo>
                    <a:pt x="2498" y="1274"/>
                    <a:pt x="2703" y="574"/>
                    <a:pt x="2385" y="214"/>
                  </a:cubicBezTo>
                  <a:cubicBezTo>
                    <a:pt x="2260" y="70"/>
                    <a:pt x="2071" y="1"/>
                    <a:pt x="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5"/>
            <p:cNvSpPr/>
            <p:nvPr/>
          </p:nvSpPr>
          <p:spPr>
            <a:xfrm>
              <a:off x="6015409" y="3152446"/>
              <a:ext cx="55712" cy="45038"/>
            </a:xfrm>
            <a:custGeom>
              <a:avLst/>
              <a:gdLst/>
              <a:ahLst/>
              <a:cxnLst/>
              <a:rect l="l" t="t" r="r" b="b"/>
              <a:pathLst>
                <a:path w="2735" h="2211" extrusionOk="0">
                  <a:moveTo>
                    <a:pt x="864" y="1"/>
                  </a:moveTo>
                  <a:cubicBezTo>
                    <a:pt x="633" y="1"/>
                    <a:pt x="434" y="75"/>
                    <a:pt x="308" y="230"/>
                  </a:cubicBezTo>
                  <a:cubicBezTo>
                    <a:pt x="1" y="603"/>
                    <a:pt x="227" y="1296"/>
                    <a:pt x="811" y="1779"/>
                  </a:cubicBezTo>
                  <a:cubicBezTo>
                    <a:pt x="1154" y="2062"/>
                    <a:pt x="1543" y="2211"/>
                    <a:pt x="1870" y="2211"/>
                  </a:cubicBezTo>
                  <a:cubicBezTo>
                    <a:pt x="2102" y="2211"/>
                    <a:pt x="2302" y="2135"/>
                    <a:pt x="2429" y="1980"/>
                  </a:cubicBezTo>
                  <a:cubicBezTo>
                    <a:pt x="2735" y="1609"/>
                    <a:pt x="2510" y="914"/>
                    <a:pt x="1924" y="431"/>
                  </a:cubicBezTo>
                  <a:cubicBezTo>
                    <a:pt x="1581" y="149"/>
                    <a:pt x="1191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5"/>
            <p:cNvSpPr/>
            <p:nvPr/>
          </p:nvSpPr>
          <p:spPr>
            <a:xfrm>
              <a:off x="6162491" y="3328334"/>
              <a:ext cx="42736" cy="54775"/>
            </a:xfrm>
            <a:custGeom>
              <a:avLst/>
              <a:gdLst/>
              <a:ahLst/>
              <a:cxnLst/>
              <a:rect l="l" t="t" r="r" b="b"/>
              <a:pathLst>
                <a:path w="2098" h="2689" extrusionOk="0">
                  <a:moveTo>
                    <a:pt x="828" y="0"/>
                  </a:moveTo>
                  <a:cubicBezTo>
                    <a:pt x="774" y="0"/>
                    <a:pt x="721" y="8"/>
                    <a:pt x="669" y="23"/>
                  </a:cubicBezTo>
                  <a:cubicBezTo>
                    <a:pt x="206" y="155"/>
                    <a:pt x="1" y="854"/>
                    <a:pt x="211" y="1584"/>
                  </a:cubicBezTo>
                  <a:cubicBezTo>
                    <a:pt x="396" y="2233"/>
                    <a:pt x="848" y="2688"/>
                    <a:pt x="1270" y="2688"/>
                  </a:cubicBezTo>
                  <a:cubicBezTo>
                    <a:pt x="1324" y="2688"/>
                    <a:pt x="1376" y="2681"/>
                    <a:pt x="1428" y="2666"/>
                  </a:cubicBezTo>
                  <a:cubicBezTo>
                    <a:pt x="1892" y="2534"/>
                    <a:pt x="2098" y="1834"/>
                    <a:pt x="1888" y="1104"/>
                  </a:cubicBezTo>
                  <a:cubicBezTo>
                    <a:pt x="1703" y="455"/>
                    <a:pt x="1251" y="0"/>
                    <a:pt x="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5"/>
            <p:cNvSpPr/>
            <p:nvPr/>
          </p:nvSpPr>
          <p:spPr>
            <a:xfrm>
              <a:off x="6201380" y="3235440"/>
              <a:ext cx="45242" cy="53105"/>
            </a:xfrm>
            <a:custGeom>
              <a:avLst/>
              <a:gdLst/>
              <a:ahLst/>
              <a:cxnLst/>
              <a:rect l="l" t="t" r="r" b="b"/>
              <a:pathLst>
                <a:path w="2221" h="2607" extrusionOk="0">
                  <a:moveTo>
                    <a:pt x="1439" y="0"/>
                  </a:moveTo>
                  <a:cubicBezTo>
                    <a:pt x="1040" y="0"/>
                    <a:pt x="577" y="372"/>
                    <a:pt x="316" y="941"/>
                  </a:cubicBezTo>
                  <a:cubicBezTo>
                    <a:pt x="1" y="1632"/>
                    <a:pt x="101" y="2354"/>
                    <a:pt x="540" y="2554"/>
                  </a:cubicBezTo>
                  <a:cubicBezTo>
                    <a:pt x="617" y="2589"/>
                    <a:pt x="699" y="2606"/>
                    <a:pt x="784" y="2606"/>
                  </a:cubicBezTo>
                  <a:cubicBezTo>
                    <a:pt x="1184" y="2606"/>
                    <a:pt x="1645" y="2236"/>
                    <a:pt x="1905" y="1665"/>
                  </a:cubicBezTo>
                  <a:cubicBezTo>
                    <a:pt x="2221" y="975"/>
                    <a:pt x="2121" y="253"/>
                    <a:pt x="1682" y="52"/>
                  </a:cubicBezTo>
                  <a:cubicBezTo>
                    <a:pt x="1606" y="17"/>
                    <a:pt x="1524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5"/>
            <p:cNvSpPr/>
            <p:nvPr/>
          </p:nvSpPr>
          <p:spPr>
            <a:xfrm>
              <a:off x="5771094" y="3249863"/>
              <a:ext cx="266643" cy="208222"/>
            </a:xfrm>
            <a:custGeom>
              <a:avLst/>
              <a:gdLst/>
              <a:ahLst/>
              <a:cxnLst/>
              <a:rect l="l" t="t" r="r" b="b"/>
              <a:pathLst>
                <a:path w="13090" h="10222" extrusionOk="0">
                  <a:moveTo>
                    <a:pt x="3686" y="1"/>
                  </a:moveTo>
                  <a:cubicBezTo>
                    <a:pt x="3122" y="1"/>
                    <a:pt x="2538" y="291"/>
                    <a:pt x="1997" y="1090"/>
                  </a:cubicBezTo>
                  <a:cubicBezTo>
                    <a:pt x="0" y="4037"/>
                    <a:pt x="4455" y="5733"/>
                    <a:pt x="4455" y="5733"/>
                  </a:cubicBezTo>
                  <a:cubicBezTo>
                    <a:pt x="4455" y="5733"/>
                    <a:pt x="4095" y="5682"/>
                    <a:pt x="3622" y="5682"/>
                  </a:cubicBezTo>
                  <a:cubicBezTo>
                    <a:pt x="2491" y="5682"/>
                    <a:pt x="716" y="5972"/>
                    <a:pt x="1692" y="7944"/>
                  </a:cubicBezTo>
                  <a:cubicBezTo>
                    <a:pt x="2676" y="9935"/>
                    <a:pt x="6479" y="10221"/>
                    <a:pt x="8589" y="10221"/>
                  </a:cubicBezTo>
                  <a:cubicBezTo>
                    <a:pt x="9442" y="10221"/>
                    <a:pt x="10017" y="10174"/>
                    <a:pt x="10017" y="10174"/>
                  </a:cubicBezTo>
                  <a:cubicBezTo>
                    <a:pt x="10017" y="10174"/>
                    <a:pt x="13089" y="2665"/>
                    <a:pt x="10539" y="1090"/>
                  </a:cubicBezTo>
                  <a:cubicBezTo>
                    <a:pt x="9706" y="575"/>
                    <a:pt x="9042" y="383"/>
                    <a:pt x="8514" y="383"/>
                  </a:cubicBezTo>
                  <a:cubicBezTo>
                    <a:pt x="6935" y="383"/>
                    <a:pt x="6575" y="2107"/>
                    <a:pt x="6575" y="2107"/>
                  </a:cubicBezTo>
                  <a:cubicBezTo>
                    <a:pt x="6575" y="2107"/>
                    <a:pt x="5203" y="1"/>
                    <a:pt x="3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5"/>
            <p:cNvSpPr/>
            <p:nvPr/>
          </p:nvSpPr>
          <p:spPr>
            <a:xfrm>
              <a:off x="5865617" y="3349378"/>
              <a:ext cx="112442" cy="65469"/>
            </a:xfrm>
            <a:custGeom>
              <a:avLst/>
              <a:gdLst/>
              <a:ahLst/>
              <a:cxnLst/>
              <a:rect l="l" t="t" r="r" b="b"/>
              <a:pathLst>
                <a:path w="5520" h="3214" extrusionOk="0">
                  <a:moveTo>
                    <a:pt x="4096" y="0"/>
                  </a:moveTo>
                  <a:cubicBezTo>
                    <a:pt x="4093" y="0"/>
                    <a:pt x="4090" y="0"/>
                    <a:pt x="4087" y="0"/>
                  </a:cubicBezTo>
                  <a:cubicBezTo>
                    <a:pt x="2642" y="13"/>
                    <a:pt x="3626" y="2752"/>
                    <a:pt x="3626" y="2752"/>
                  </a:cubicBezTo>
                  <a:cubicBezTo>
                    <a:pt x="3626" y="2752"/>
                    <a:pt x="2180" y="1"/>
                    <a:pt x="1606" y="1"/>
                  </a:cubicBezTo>
                  <a:cubicBezTo>
                    <a:pt x="1515" y="1"/>
                    <a:pt x="1446" y="69"/>
                    <a:pt x="1408" y="226"/>
                  </a:cubicBezTo>
                  <a:cubicBezTo>
                    <a:pt x="1128" y="1386"/>
                    <a:pt x="3257" y="2721"/>
                    <a:pt x="3257" y="2721"/>
                  </a:cubicBezTo>
                  <a:cubicBezTo>
                    <a:pt x="3257" y="2721"/>
                    <a:pt x="1762" y="1904"/>
                    <a:pt x="890" y="1904"/>
                  </a:cubicBezTo>
                  <a:cubicBezTo>
                    <a:pt x="603" y="1904"/>
                    <a:pt x="383" y="1993"/>
                    <a:pt x="307" y="2229"/>
                  </a:cubicBezTo>
                  <a:cubicBezTo>
                    <a:pt x="0" y="3182"/>
                    <a:pt x="3626" y="3213"/>
                    <a:pt x="3626" y="3213"/>
                  </a:cubicBezTo>
                  <a:cubicBezTo>
                    <a:pt x="3626" y="3213"/>
                    <a:pt x="5520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5" name="Google Shape;6975;p35"/>
          <p:cNvGrpSpPr/>
          <p:nvPr/>
        </p:nvGrpSpPr>
        <p:grpSpPr>
          <a:xfrm>
            <a:off x="5304750" y="3919275"/>
            <a:ext cx="117850" cy="112175"/>
            <a:chOff x="5304750" y="3919275"/>
            <a:chExt cx="117850" cy="112175"/>
          </a:xfrm>
        </p:grpSpPr>
        <p:sp>
          <p:nvSpPr>
            <p:cNvPr id="6976" name="Google Shape;6976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8" name="Google Shape;6978;p35"/>
          <p:cNvGrpSpPr/>
          <p:nvPr/>
        </p:nvGrpSpPr>
        <p:grpSpPr>
          <a:xfrm>
            <a:off x="2006000" y="3994150"/>
            <a:ext cx="117850" cy="112175"/>
            <a:chOff x="1548800" y="3536950"/>
            <a:chExt cx="117850" cy="112175"/>
          </a:xfrm>
        </p:grpSpPr>
        <p:sp>
          <p:nvSpPr>
            <p:cNvPr id="6979" name="Google Shape;6979;p35"/>
            <p:cNvSpPr/>
            <p:nvPr/>
          </p:nvSpPr>
          <p:spPr>
            <a:xfrm>
              <a:off x="1548800" y="35369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5"/>
            <p:cNvSpPr/>
            <p:nvPr/>
          </p:nvSpPr>
          <p:spPr>
            <a:xfrm>
              <a:off x="1587050" y="35752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1" name="Google Shape;6981;p35"/>
          <p:cNvGrpSpPr/>
          <p:nvPr/>
        </p:nvGrpSpPr>
        <p:grpSpPr>
          <a:xfrm>
            <a:off x="5457150" y="4071675"/>
            <a:ext cx="117850" cy="112175"/>
            <a:chOff x="5304750" y="3919275"/>
            <a:chExt cx="117850" cy="112175"/>
          </a:xfrm>
        </p:grpSpPr>
        <p:sp>
          <p:nvSpPr>
            <p:cNvPr id="6982" name="Google Shape;6982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4" name="Google Shape;6984;p35"/>
          <p:cNvGrpSpPr/>
          <p:nvPr/>
        </p:nvGrpSpPr>
        <p:grpSpPr>
          <a:xfrm>
            <a:off x="6365025" y="3881975"/>
            <a:ext cx="117850" cy="112175"/>
            <a:chOff x="6060225" y="3577175"/>
            <a:chExt cx="117850" cy="112175"/>
          </a:xfrm>
        </p:grpSpPr>
        <p:sp>
          <p:nvSpPr>
            <p:cNvPr id="6985" name="Google Shape;6985;p35"/>
            <p:cNvSpPr/>
            <p:nvPr/>
          </p:nvSpPr>
          <p:spPr>
            <a:xfrm>
              <a:off x="6060225" y="35771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5"/>
            <p:cNvSpPr/>
            <p:nvPr/>
          </p:nvSpPr>
          <p:spPr>
            <a:xfrm>
              <a:off x="6098475" y="36154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7" name="Google Shape;6987;p35"/>
          <p:cNvGrpSpPr/>
          <p:nvPr/>
        </p:nvGrpSpPr>
        <p:grpSpPr>
          <a:xfrm>
            <a:off x="8225200" y="3994150"/>
            <a:ext cx="117850" cy="112175"/>
            <a:chOff x="7615600" y="3384550"/>
            <a:chExt cx="117850" cy="112175"/>
          </a:xfrm>
        </p:grpSpPr>
        <p:sp>
          <p:nvSpPr>
            <p:cNvPr id="6988" name="Google Shape;6988;p35"/>
            <p:cNvSpPr/>
            <p:nvPr/>
          </p:nvSpPr>
          <p:spPr>
            <a:xfrm>
              <a:off x="7615600" y="33845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5"/>
            <p:cNvSpPr/>
            <p:nvPr/>
          </p:nvSpPr>
          <p:spPr>
            <a:xfrm>
              <a:off x="7653850" y="34228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0" name="Google Shape;6990;p35"/>
          <p:cNvGrpSpPr/>
          <p:nvPr/>
        </p:nvGrpSpPr>
        <p:grpSpPr>
          <a:xfrm>
            <a:off x="7246875" y="3054700"/>
            <a:ext cx="978327" cy="1134821"/>
            <a:chOff x="7246875" y="3207100"/>
            <a:chExt cx="978327" cy="1134821"/>
          </a:xfrm>
        </p:grpSpPr>
        <p:sp>
          <p:nvSpPr>
            <p:cNvPr id="6991" name="Google Shape;6991;p35"/>
            <p:cNvSpPr/>
            <p:nvPr/>
          </p:nvSpPr>
          <p:spPr>
            <a:xfrm>
              <a:off x="7452897" y="3468296"/>
              <a:ext cx="265969" cy="483145"/>
            </a:xfrm>
            <a:custGeom>
              <a:avLst/>
              <a:gdLst/>
              <a:ahLst/>
              <a:cxnLst/>
              <a:rect l="l" t="t" r="r" b="b"/>
              <a:pathLst>
                <a:path w="10422" h="18932" extrusionOk="0">
                  <a:moveTo>
                    <a:pt x="1581" y="1"/>
                  </a:moveTo>
                  <a:cubicBezTo>
                    <a:pt x="1568" y="1"/>
                    <a:pt x="1555" y="1"/>
                    <a:pt x="1542" y="2"/>
                  </a:cubicBezTo>
                  <a:cubicBezTo>
                    <a:pt x="869" y="61"/>
                    <a:pt x="865" y="1786"/>
                    <a:pt x="1237" y="2754"/>
                  </a:cubicBezTo>
                  <a:cubicBezTo>
                    <a:pt x="1320" y="2970"/>
                    <a:pt x="1389" y="3174"/>
                    <a:pt x="1439" y="3366"/>
                  </a:cubicBezTo>
                  <a:cubicBezTo>
                    <a:pt x="1491" y="3559"/>
                    <a:pt x="1527" y="3742"/>
                    <a:pt x="1543" y="3923"/>
                  </a:cubicBezTo>
                  <a:cubicBezTo>
                    <a:pt x="1614" y="4622"/>
                    <a:pt x="1397" y="5236"/>
                    <a:pt x="770" y="5971"/>
                  </a:cubicBezTo>
                  <a:cubicBezTo>
                    <a:pt x="380" y="6428"/>
                    <a:pt x="115" y="6766"/>
                    <a:pt x="37" y="7117"/>
                  </a:cubicBezTo>
                  <a:cubicBezTo>
                    <a:pt x="2" y="7269"/>
                    <a:pt x="0" y="7425"/>
                    <a:pt x="38" y="7592"/>
                  </a:cubicBezTo>
                  <a:cubicBezTo>
                    <a:pt x="121" y="7974"/>
                    <a:pt x="410" y="8419"/>
                    <a:pt x="950" y="9058"/>
                  </a:cubicBezTo>
                  <a:cubicBezTo>
                    <a:pt x="2267" y="10614"/>
                    <a:pt x="1865" y="10438"/>
                    <a:pt x="1526" y="12419"/>
                  </a:cubicBezTo>
                  <a:cubicBezTo>
                    <a:pt x="1521" y="12428"/>
                    <a:pt x="1518" y="12441"/>
                    <a:pt x="1515" y="12454"/>
                  </a:cubicBezTo>
                  <a:cubicBezTo>
                    <a:pt x="1491" y="12601"/>
                    <a:pt x="1474" y="12740"/>
                    <a:pt x="1464" y="12873"/>
                  </a:cubicBezTo>
                  <a:cubicBezTo>
                    <a:pt x="1313" y="14591"/>
                    <a:pt x="2203" y="15364"/>
                    <a:pt x="4261" y="16363"/>
                  </a:cubicBezTo>
                  <a:cubicBezTo>
                    <a:pt x="5931" y="17173"/>
                    <a:pt x="7026" y="18212"/>
                    <a:pt x="7468" y="18683"/>
                  </a:cubicBezTo>
                  <a:lnTo>
                    <a:pt x="7470" y="18687"/>
                  </a:lnTo>
                  <a:cubicBezTo>
                    <a:pt x="7617" y="18840"/>
                    <a:pt x="7690" y="18931"/>
                    <a:pt x="7690" y="18931"/>
                  </a:cubicBezTo>
                  <a:cubicBezTo>
                    <a:pt x="7759" y="18786"/>
                    <a:pt x="7827" y="18643"/>
                    <a:pt x="7891" y="18502"/>
                  </a:cubicBezTo>
                  <a:cubicBezTo>
                    <a:pt x="10421" y="13059"/>
                    <a:pt x="10241" y="11457"/>
                    <a:pt x="9484" y="10837"/>
                  </a:cubicBezTo>
                  <a:cubicBezTo>
                    <a:pt x="9382" y="10752"/>
                    <a:pt x="9267" y="10688"/>
                    <a:pt x="9148" y="10633"/>
                  </a:cubicBezTo>
                  <a:cubicBezTo>
                    <a:pt x="9007" y="10569"/>
                    <a:pt x="8860" y="10517"/>
                    <a:pt x="8713" y="10473"/>
                  </a:cubicBezTo>
                  <a:cubicBezTo>
                    <a:pt x="7600" y="10130"/>
                    <a:pt x="7854" y="9209"/>
                    <a:pt x="7674" y="6951"/>
                  </a:cubicBezTo>
                  <a:cubicBezTo>
                    <a:pt x="7658" y="6766"/>
                    <a:pt x="7640" y="6569"/>
                    <a:pt x="7618" y="6363"/>
                  </a:cubicBezTo>
                  <a:cubicBezTo>
                    <a:pt x="7618" y="6356"/>
                    <a:pt x="7617" y="6344"/>
                    <a:pt x="7615" y="6338"/>
                  </a:cubicBezTo>
                  <a:cubicBezTo>
                    <a:pt x="7439" y="4736"/>
                    <a:pt x="7041" y="4277"/>
                    <a:pt x="6454" y="4136"/>
                  </a:cubicBezTo>
                  <a:cubicBezTo>
                    <a:pt x="6270" y="4090"/>
                    <a:pt x="6067" y="4083"/>
                    <a:pt x="5846" y="4077"/>
                  </a:cubicBezTo>
                  <a:cubicBezTo>
                    <a:pt x="5602" y="4070"/>
                    <a:pt x="5339" y="4071"/>
                    <a:pt x="5059" y="4049"/>
                  </a:cubicBezTo>
                  <a:cubicBezTo>
                    <a:pt x="3690" y="3939"/>
                    <a:pt x="3884" y="2192"/>
                    <a:pt x="2398" y="534"/>
                  </a:cubicBezTo>
                  <a:cubicBezTo>
                    <a:pt x="2151" y="258"/>
                    <a:pt x="1937" y="98"/>
                    <a:pt x="1761" y="33"/>
                  </a:cubicBezTo>
                  <a:cubicBezTo>
                    <a:pt x="1696" y="11"/>
                    <a:pt x="1636" y="1"/>
                    <a:pt x="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5"/>
            <p:cNvSpPr/>
            <p:nvPr/>
          </p:nvSpPr>
          <p:spPr>
            <a:xfrm>
              <a:off x="7452744" y="3467990"/>
              <a:ext cx="242338" cy="490392"/>
            </a:xfrm>
            <a:custGeom>
              <a:avLst/>
              <a:gdLst/>
              <a:ahLst/>
              <a:cxnLst/>
              <a:rect l="l" t="t" r="r" b="b"/>
              <a:pathLst>
                <a:path w="9496" h="19216" extrusionOk="0">
                  <a:moveTo>
                    <a:pt x="1620" y="1"/>
                  </a:moveTo>
                  <a:cubicBezTo>
                    <a:pt x="1594" y="1"/>
                    <a:pt x="1568" y="4"/>
                    <a:pt x="1544" y="10"/>
                  </a:cubicBezTo>
                  <a:cubicBezTo>
                    <a:pt x="1448" y="38"/>
                    <a:pt x="1375" y="123"/>
                    <a:pt x="1411" y="251"/>
                  </a:cubicBezTo>
                  <a:cubicBezTo>
                    <a:pt x="1771" y="1475"/>
                    <a:pt x="2112" y="2716"/>
                    <a:pt x="2467" y="3953"/>
                  </a:cubicBezTo>
                  <a:cubicBezTo>
                    <a:pt x="2150" y="3732"/>
                    <a:pt x="1805" y="3540"/>
                    <a:pt x="1441" y="3375"/>
                  </a:cubicBezTo>
                  <a:lnTo>
                    <a:pt x="1441" y="3375"/>
                  </a:lnTo>
                  <a:cubicBezTo>
                    <a:pt x="1492" y="3568"/>
                    <a:pt x="1529" y="3751"/>
                    <a:pt x="1546" y="3930"/>
                  </a:cubicBezTo>
                  <a:cubicBezTo>
                    <a:pt x="1928" y="4132"/>
                    <a:pt x="2285" y="4362"/>
                    <a:pt x="2604" y="4632"/>
                  </a:cubicBezTo>
                  <a:cubicBezTo>
                    <a:pt x="2626" y="4654"/>
                    <a:pt x="2651" y="4668"/>
                    <a:pt x="2679" y="4675"/>
                  </a:cubicBezTo>
                  <a:cubicBezTo>
                    <a:pt x="3054" y="5969"/>
                    <a:pt x="3457" y="7253"/>
                    <a:pt x="3918" y="8512"/>
                  </a:cubicBezTo>
                  <a:cubicBezTo>
                    <a:pt x="2702" y="7858"/>
                    <a:pt x="1357" y="7534"/>
                    <a:pt x="38" y="7127"/>
                  </a:cubicBezTo>
                  <a:lnTo>
                    <a:pt x="38" y="7127"/>
                  </a:lnTo>
                  <a:cubicBezTo>
                    <a:pt x="2" y="7278"/>
                    <a:pt x="0" y="7435"/>
                    <a:pt x="41" y="7601"/>
                  </a:cubicBezTo>
                  <a:cubicBezTo>
                    <a:pt x="1455" y="8026"/>
                    <a:pt x="2916" y="8371"/>
                    <a:pt x="4169" y="9183"/>
                  </a:cubicBezTo>
                  <a:cubicBezTo>
                    <a:pt x="4286" y="9488"/>
                    <a:pt x="4405" y="9789"/>
                    <a:pt x="4535" y="10093"/>
                  </a:cubicBezTo>
                  <a:cubicBezTo>
                    <a:pt x="4965" y="11117"/>
                    <a:pt x="5369" y="12086"/>
                    <a:pt x="5705" y="13084"/>
                  </a:cubicBezTo>
                  <a:cubicBezTo>
                    <a:pt x="5345" y="12841"/>
                    <a:pt x="4875" y="12703"/>
                    <a:pt x="4457" y="12598"/>
                  </a:cubicBezTo>
                  <a:cubicBezTo>
                    <a:pt x="3828" y="12450"/>
                    <a:pt x="3156" y="12381"/>
                    <a:pt x="2493" y="12381"/>
                  </a:cubicBezTo>
                  <a:cubicBezTo>
                    <a:pt x="2167" y="12381"/>
                    <a:pt x="1843" y="12397"/>
                    <a:pt x="1527" y="12429"/>
                  </a:cubicBezTo>
                  <a:lnTo>
                    <a:pt x="1469" y="12885"/>
                  </a:lnTo>
                  <a:cubicBezTo>
                    <a:pt x="1478" y="12886"/>
                    <a:pt x="1488" y="12886"/>
                    <a:pt x="1497" y="12886"/>
                  </a:cubicBezTo>
                  <a:cubicBezTo>
                    <a:pt x="1507" y="12886"/>
                    <a:pt x="1516" y="12886"/>
                    <a:pt x="1526" y="12886"/>
                  </a:cubicBezTo>
                  <a:cubicBezTo>
                    <a:pt x="1801" y="12856"/>
                    <a:pt x="2078" y="12843"/>
                    <a:pt x="2355" y="12843"/>
                  </a:cubicBezTo>
                  <a:cubicBezTo>
                    <a:pt x="2819" y="12843"/>
                    <a:pt x="3283" y="12880"/>
                    <a:pt x="3743" y="12936"/>
                  </a:cubicBezTo>
                  <a:cubicBezTo>
                    <a:pt x="4417" y="13023"/>
                    <a:pt x="5703" y="13203"/>
                    <a:pt x="5856" y="14033"/>
                  </a:cubicBezTo>
                  <a:cubicBezTo>
                    <a:pt x="5878" y="14143"/>
                    <a:pt x="5959" y="14202"/>
                    <a:pt x="6048" y="14215"/>
                  </a:cubicBezTo>
                  <a:cubicBezTo>
                    <a:pt x="6135" y="14544"/>
                    <a:pt x="6216" y="14874"/>
                    <a:pt x="6286" y="15221"/>
                  </a:cubicBezTo>
                  <a:cubicBezTo>
                    <a:pt x="6507" y="16319"/>
                    <a:pt x="6900" y="17366"/>
                    <a:pt x="7341" y="18394"/>
                  </a:cubicBezTo>
                  <a:cubicBezTo>
                    <a:pt x="7348" y="18420"/>
                    <a:pt x="7355" y="18444"/>
                    <a:pt x="7370" y="18460"/>
                  </a:cubicBezTo>
                  <a:cubicBezTo>
                    <a:pt x="7402" y="18538"/>
                    <a:pt x="7436" y="18619"/>
                    <a:pt x="7468" y="18693"/>
                  </a:cubicBezTo>
                  <a:lnTo>
                    <a:pt x="7471" y="18698"/>
                  </a:lnTo>
                  <a:cubicBezTo>
                    <a:pt x="7526" y="18827"/>
                    <a:pt x="7584" y="18958"/>
                    <a:pt x="7640" y="19084"/>
                  </a:cubicBezTo>
                  <a:cubicBezTo>
                    <a:pt x="7682" y="19177"/>
                    <a:pt x="7758" y="19216"/>
                    <a:pt x="7836" y="19216"/>
                  </a:cubicBezTo>
                  <a:cubicBezTo>
                    <a:pt x="7983" y="19216"/>
                    <a:pt x="8135" y="19075"/>
                    <a:pt x="8056" y="18899"/>
                  </a:cubicBezTo>
                  <a:cubicBezTo>
                    <a:pt x="8000" y="18773"/>
                    <a:pt x="7944" y="18641"/>
                    <a:pt x="7891" y="18514"/>
                  </a:cubicBezTo>
                  <a:cubicBezTo>
                    <a:pt x="7843" y="18400"/>
                    <a:pt x="7802" y="18287"/>
                    <a:pt x="7753" y="18171"/>
                  </a:cubicBezTo>
                  <a:cubicBezTo>
                    <a:pt x="7512" y="16865"/>
                    <a:pt x="6922" y="15673"/>
                    <a:pt x="7488" y="14349"/>
                  </a:cubicBezTo>
                  <a:cubicBezTo>
                    <a:pt x="8009" y="13130"/>
                    <a:pt x="8978" y="12168"/>
                    <a:pt x="9471" y="10923"/>
                  </a:cubicBezTo>
                  <a:cubicBezTo>
                    <a:pt x="9483" y="10893"/>
                    <a:pt x="9487" y="10871"/>
                    <a:pt x="9486" y="10846"/>
                  </a:cubicBezTo>
                  <a:cubicBezTo>
                    <a:pt x="9495" y="10712"/>
                    <a:pt x="9372" y="10622"/>
                    <a:pt x="9250" y="10622"/>
                  </a:cubicBezTo>
                  <a:cubicBezTo>
                    <a:pt x="9215" y="10622"/>
                    <a:pt x="9181" y="10629"/>
                    <a:pt x="9150" y="10644"/>
                  </a:cubicBezTo>
                  <a:cubicBezTo>
                    <a:pt x="9106" y="10661"/>
                    <a:pt x="9066" y="10706"/>
                    <a:pt x="9044" y="10763"/>
                  </a:cubicBezTo>
                  <a:cubicBezTo>
                    <a:pt x="8514" y="12109"/>
                    <a:pt x="7495" y="13178"/>
                    <a:pt x="6928" y="14506"/>
                  </a:cubicBezTo>
                  <a:cubicBezTo>
                    <a:pt x="6843" y="14707"/>
                    <a:pt x="6790" y="14914"/>
                    <a:pt x="6762" y="15125"/>
                  </a:cubicBezTo>
                  <a:cubicBezTo>
                    <a:pt x="6404" y="13871"/>
                    <a:pt x="6063" y="12616"/>
                    <a:pt x="5587" y="11388"/>
                  </a:cubicBezTo>
                  <a:cubicBezTo>
                    <a:pt x="6015" y="10836"/>
                    <a:pt x="6106" y="10146"/>
                    <a:pt x="6231" y="9472"/>
                  </a:cubicBezTo>
                  <a:cubicBezTo>
                    <a:pt x="6411" y="8494"/>
                    <a:pt x="7021" y="7692"/>
                    <a:pt x="7677" y="6961"/>
                  </a:cubicBezTo>
                  <a:lnTo>
                    <a:pt x="7621" y="6374"/>
                  </a:lnTo>
                  <a:lnTo>
                    <a:pt x="7618" y="6349"/>
                  </a:lnTo>
                  <a:cubicBezTo>
                    <a:pt x="7013" y="7013"/>
                    <a:pt x="6461" y="7688"/>
                    <a:pt x="6056" y="8496"/>
                  </a:cubicBezTo>
                  <a:cubicBezTo>
                    <a:pt x="5687" y="9249"/>
                    <a:pt x="5771" y="10153"/>
                    <a:pt x="5379" y="10879"/>
                  </a:cubicBezTo>
                  <a:cubicBezTo>
                    <a:pt x="5322" y="10741"/>
                    <a:pt x="5261" y="10607"/>
                    <a:pt x="5200" y="10471"/>
                  </a:cubicBezTo>
                  <a:cubicBezTo>
                    <a:pt x="4655" y="9278"/>
                    <a:pt x="4197" y="8030"/>
                    <a:pt x="3783" y="6757"/>
                  </a:cubicBezTo>
                  <a:cubicBezTo>
                    <a:pt x="4674" y="5883"/>
                    <a:pt x="5527" y="4974"/>
                    <a:pt x="6455" y="4143"/>
                  </a:cubicBezTo>
                  <a:lnTo>
                    <a:pt x="5849" y="4085"/>
                  </a:lnTo>
                  <a:cubicBezTo>
                    <a:pt x="5087" y="4789"/>
                    <a:pt x="4369" y="5543"/>
                    <a:pt x="3629" y="6271"/>
                  </a:cubicBezTo>
                  <a:cubicBezTo>
                    <a:pt x="2987" y="4249"/>
                    <a:pt x="2451" y="2176"/>
                    <a:pt x="1864" y="179"/>
                  </a:cubicBezTo>
                  <a:cubicBezTo>
                    <a:pt x="1843" y="117"/>
                    <a:pt x="1808" y="73"/>
                    <a:pt x="1762" y="42"/>
                  </a:cubicBezTo>
                  <a:cubicBezTo>
                    <a:pt x="1722" y="13"/>
                    <a:pt x="1671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5"/>
            <p:cNvSpPr/>
            <p:nvPr/>
          </p:nvSpPr>
          <p:spPr>
            <a:xfrm>
              <a:off x="7246875" y="3750087"/>
              <a:ext cx="436264" cy="294807"/>
            </a:xfrm>
            <a:custGeom>
              <a:avLst/>
              <a:gdLst/>
              <a:ahLst/>
              <a:cxnLst/>
              <a:rect l="l" t="t" r="r" b="b"/>
              <a:pathLst>
                <a:path w="17095" h="11552" extrusionOk="0">
                  <a:moveTo>
                    <a:pt x="1042" y="1"/>
                  </a:moveTo>
                  <a:cubicBezTo>
                    <a:pt x="895" y="1"/>
                    <a:pt x="775" y="18"/>
                    <a:pt x="680" y="49"/>
                  </a:cubicBezTo>
                  <a:cubicBezTo>
                    <a:pt x="599" y="79"/>
                    <a:pt x="537" y="117"/>
                    <a:pt x="490" y="161"/>
                  </a:cubicBezTo>
                  <a:cubicBezTo>
                    <a:pt x="0" y="627"/>
                    <a:pt x="1072" y="1980"/>
                    <a:pt x="1966" y="2503"/>
                  </a:cubicBezTo>
                  <a:cubicBezTo>
                    <a:pt x="2164" y="2621"/>
                    <a:pt x="2346" y="2737"/>
                    <a:pt x="2505" y="2856"/>
                  </a:cubicBezTo>
                  <a:cubicBezTo>
                    <a:pt x="2665" y="2976"/>
                    <a:pt x="2809" y="3095"/>
                    <a:pt x="2934" y="3226"/>
                  </a:cubicBezTo>
                  <a:cubicBezTo>
                    <a:pt x="3426" y="3728"/>
                    <a:pt x="3636" y="4343"/>
                    <a:pt x="3603" y="5311"/>
                  </a:cubicBezTo>
                  <a:cubicBezTo>
                    <a:pt x="3583" y="5913"/>
                    <a:pt x="3589" y="6338"/>
                    <a:pt x="3744" y="6663"/>
                  </a:cubicBezTo>
                  <a:cubicBezTo>
                    <a:pt x="3810" y="6804"/>
                    <a:pt x="3907" y="6926"/>
                    <a:pt x="4042" y="7032"/>
                  </a:cubicBezTo>
                  <a:cubicBezTo>
                    <a:pt x="4345" y="7280"/>
                    <a:pt x="4847" y="7450"/>
                    <a:pt x="5669" y="7612"/>
                  </a:cubicBezTo>
                  <a:cubicBezTo>
                    <a:pt x="7666" y="8008"/>
                    <a:pt x="7244" y="8123"/>
                    <a:pt x="8213" y="9882"/>
                  </a:cubicBezTo>
                  <a:cubicBezTo>
                    <a:pt x="8216" y="9892"/>
                    <a:pt x="8223" y="9904"/>
                    <a:pt x="8229" y="9915"/>
                  </a:cubicBezTo>
                  <a:cubicBezTo>
                    <a:pt x="8301" y="10046"/>
                    <a:pt x="8374" y="10165"/>
                    <a:pt x="8449" y="10275"/>
                  </a:cubicBezTo>
                  <a:cubicBezTo>
                    <a:pt x="9060" y="11200"/>
                    <a:pt x="9765" y="11552"/>
                    <a:pt x="10783" y="11552"/>
                  </a:cubicBezTo>
                  <a:cubicBezTo>
                    <a:pt x="11350" y="11552"/>
                    <a:pt x="12013" y="11443"/>
                    <a:pt x="12812" y="11263"/>
                  </a:cubicBezTo>
                  <a:cubicBezTo>
                    <a:pt x="13766" y="11048"/>
                    <a:pt x="14635" y="10983"/>
                    <a:pt x="15337" y="10983"/>
                  </a:cubicBezTo>
                  <a:cubicBezTo>
                    <a:pt x="15967" y="10983"/>
                    <a:pt x="16462" y="11035"/>
                    <a:pt x="16766" y="11080"/>
                  </a:cubicBezTo>
                  <a:lnTo>
                    <a:pt x="16769" y="11081"/>
                  </a:lnTo>
                  <a:cubicBezTo>
                    <a:pt x="16980" y="11109"/>
                    <a:pt x="17095" y="11134"/>
                    <a:pt x="17095" y="11134"/>
                  </a:cubicBezTo>
                  <a:cubicBezTo>
                    <a:pt x="17055" y="10980"/>
                    <a:pt x="17018" y="10826"/>
                    <a:pt x="16982" y="10676"/>
                  </a:cubicBezTo>
                  <a:cubicBezTo>
                    <a:pt x="15572" y="4841"/>
                    <a:pt x="14431" y="3701"/>
                    <a:pt x="13453" y="3688"/>
                  </a:cubicBezTo>
                  <a:cubicBezTo>
                    <a:pt x="13441" y="3688"/>
                    <a:pt x="13429" y="3687"/>
                    <a:pt x="13418" y="3687"/>
                  </a:cubicBezTo>
                  <a:cubicBezTo>
                    <a:pt x="13298" y="3687"/>
                    <a:pt x="13179" y="3707"/>
                    <a:pt x="13064" y="3738"/>
                  </a:cubicBezTo>
                  <a:cubicBezTo>
                    <a:pt x="12911" y="3775"/>
                    <a:pt x="12766" y="3825"/>
                    <a:pt x="12624" y="3882"/>
                  </a:cubicBezTo>
                  <a:cubicBezTo>
                    <a:pt x="12441" y="3953"/>
                    <a:pt x="12278" y="3988"/>
                    <a:pt x="12127" y="3988"/>
                  </a:cubicBezTo>
                  <a:cubicBezTo>
                    <a:pt x="11379" y="3988"/>
                    <a:pt x="10903" y="3148"/>
                    <a:pt x="9615" y="1773"/>
                  </a:cubicBezTo>
                  <a:cubicBezTo>
                    <a:pt x="9489" y="1638"/>
                    <a:pt x="9352" y="1494"/>
                    <a:pt x="9207" y="1349"/>
                  </a:cubicBezTo>
                  <a:cubicBezTo>
                    <a:pt x="9204" y="1342"/>
                    <a:pt x="9194" y="1333"/>
                    <a:pt x="9189" y="1331"/>
                  </a:cubicBezTo>
                  <a:cubicBezTo>
                    <a:pt x="8368" y="507"/>
                    <a:pt x="7828" y="219"/>
                    <a:pt x="7385" y="219"/>
                  </a:cubicBezTo>
                  <a:cubicBezTo>
                    <a:pt x="7215" y="219"/>
                    <a:pt x="7059" y="262"/>
                    <a:pt x="6907" y="333"/>
                  </a:cubicBezTo>
                  <a:cubicBezTo>
                    <a:pt x="6734" y="411"/>
                    <a:pt x="6570" y="533"/>
                    <a:pt x="6393" y="666"/>
                  </a:cubicBezTo>
                  <a:cubicBezTo>
                    <a:pt x="6198" y="812"/>
                    <a:pt x="5997" y="976"/>
                    <a:pt x="5762" y="1135"/>
                  </a:cubicBezTo>
                  <a:cubicBezTo>
                    <a:pt x="5534" y="1287"/>
                    <a:pt x="5315" y="1350"/>
                    <a:pt x="5092" y="1350"/>
                  </a:cubicBezTo>
                  <a:cubicBezTo>
                    <a:pt x="4197" y="1350"/>
                    <a:pt x="3246" y="339"/>
                    <a:pt x="1490" y="42"/>
                  </a:cubicBezTo>
                  <a:cubicBezTo>
                    <a:pt x="1319" y="14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5"/>
            <p:cNvSpPr/>
            <p:nvPr/>
          </p:nvSpPr>
          <p:spPr>
            <a:xfrm>
              <a:off x="7257645" y="3751388"/>
              <a:ext cx="437668" cy="287253"/>
            </a:xfrm>
            <a:custGeom>
              <a:avLst/>
              <a:gdLst/>
              <a:ahLst/>
              <a:cxnLst/>
              <a:rect l="l" t="t" r="r" b="b"/>
              <a:pathLst>
                <a:path w="17150" h="11256" extrusionOk="0">
                  <a:moveTo>
                    <a:pt x="274" y="1"/>
                  </a:moveTo>
                  <a:cubicBezTo>
                    <a:pt x="267" y="1"/>
                    <a:pt x="260" y="1"/>
                    <a:pt x="253" y="1"/>
                  </a:cubicBezTo>
                  <a:cubicBezTo>
                    <a:pt x="177" y="6"/>
                    <a:pt x="110" y="53"/>
                    <a:pt x="66" y="113"/>
                  </a:cubicBezTo>
                  <a:cubicBezTo>
                    <a:pt x="7" y="194"/>
                    <a:pt x="1" y="307"/>
                    <a:pt x="111" y="383"/>
                  </a:cubicBezTo>
                  <a:cubicBezTo>
                    <a:pt x="1155" y="1114"/>
                    <a:pt x="2195" y="1874"/>
                    <a:pt x="3245" y="2619"/>
                  </a:cubicBezTo>
                  <a:cubicBezTo>
                    <a:pt x="2858" y="2646"/>
                    <a:pt x="2468" y="2711"/>
                    <a:pt x="2082" y="2807"/>
                  </a:cubicBezTo>
                  <a:cubicBezTo>
                    <a:pt x="2242" y="2926"/>
                    <a:pt x="2386" y="3045"/>
                    <a:pt x="2510" y="3176"/>
                  </a:cubicBezTo>
                  <a:cubicBezTo>
                    <a:pt x="2882" y="3105"/>
                    <a:pt x="3255" y="3063"/>
                    <a:pt x="3622" y="3063"/>
                  </a:cubicBezTo>
                  <a:cubicBezTo>
                    <a:pt x="3673" y="3063"/>
                    <a:pt x="3723" y="3064"/>
                    <a:pt x="3773" y="3066"/>
                  </a:cubicBezTo>
                  <a:cubicBezTo>
                    <a:pt x="3780" y="3067"/>
                    <a:pt x="3787" y="3067"/>
                    <a:pt x="3794" y="3067"/>
                  </a:cubicBezTo>
                  <a:cubicBezTo>
                    <a:pt x="3816" y="3067"/>
                    <a:pt x="3838" y="3062"/>
                    <a:pt x="3857" y="3053"/>
                  </a:cubicBezTo>
                  <a:cubicBezTo>
                    <a:pt x="4957" y="3829"/>
                    <a:pt x="6073" y="4584"/>
                    <a:pt x="7218" y="5282"/>
                  </a:cubicBezTo>
                  <a:cubicBezTo>
                    <a:pt x="5860" y="5527"/>
                    <a:pt x="4606" y="6113"/>
                    <a:pt x="3321" y="6613"/>
                  </a:cubicBezTo>
                  <a:cubicBezTo>
                    <a:pt x="3387" y="6756"/>
                    <a:pt x="3484" y="6878"/>
                    <a:pt x="3619" y="6983"/>
                  </a:cubicBezTo>
                  <a:cubicBezTo>
                    <a:pt x="4989" y="6434"/>
                    <a:pt x="6346" y="5794"/>
                    <a:pt x="7830" y="5647"/>
                  </a:cubicBezTo>
                  <a:cubicBezTo>
                    <a:pt x="8114" y="5813"/>
                    <a:pt x="8396" y="5975"/>
                    <a:pt x="8685" y="6132"/>
                  </a:cubicBezTo>
                  <a:cubicBezTo>
                    <a:pt x="9658" y="6665"/>
                    <a:pt x="10581" y="7170"/>
                    <a:pt x="11465" y="7741"/>
                  </a:cubicBezTo>
                  <a:cubicBezTo>
                    <a:pt x="11030" y="7773"/>
                    <a:pt x="10579" y="7960"/>
                    <a:pt x="10186" y="8138"/>
                  </a:cubicBezTo>
                  <a:cubicBezTo>
                    <a:pt x="9312" y="8549"/>
                    <a:pt x="8476" y="9158"/>
                    <a:pt x="7789" y="9832"/>
                  </a:cubicBezTo>
                  <a:lnTo>
                    <a:pt x="8026" y="10224"/>
                  </a:lnTo>
                  <a:cubicBezTo>
                    <a:pt x="8042" y="10217"/>
                    <a:pt x="8056" y="10202"/>
                    <a:pt x="8071" y="10189"/>
                  </a:cubicBezTo>
                  <a:cubicBezTo>
                    <a:pt x="8598" y="9671"/>
                    <a:pt x="9205" y="9233"/>
                    <a:pt x="9835" y="8845"/>
                  </a:cubicBezTo>
                  <a:cubicBezTo>
                    <a:pt x="10254" y="8590"/>
                    <a:pt x="10958" y="8175"/>
                    <a:pt x="11555" y="8175"/>
                  </a:cubicBezTo>
                  <a:cubicBezTo>
                    <a:pt x="11783" y="8175"/>
                    <a:pt x="11996" y="8236"/>
                    <a:pt x="12171" y="8389"/>
                  </a:cubicBezTo>
                  <a:cubicBezTo>
                    <a:pt x="12217" y="8428"/>
                    <a:pt x="12268" y="8445"/>
                    <a:pt x="12316" y="8445"/>
                  </a:cubicBezTo>
                  <a:cubicBezTo>
                    <a:pt x="12359" y="8445"/>
                    <a:pt x="12400" y="8432"/>
                    <a:pt x="12435" y="8411"/>
                  </a:cubicBezTo>
                  <a:cubicBezTo>
                    <a:pt x="12707" y="8613"/>
                    <a:pt x="12977" y="8822"/>
                    <a:pt x="13249" y="9049"/>
                  </a:cubicBezTo>
                  <a:cubicBezTo>
                    <a:pt x="14106" y="9770"/>
                    <a:pt x="15063" y="10346"/>
                    <a:pt x="16050" y="10875"/>
                  </a:cubicBezTo>
                  <a:cubicBezTo>
                    <a:pt x="16069" y="10889"/>
                    <a:pt x="16091" y="10905"/>
                    <a:pt x="16113" y="10907"/>
                  </a:cubicBezTo>
                  <a:cubicBezTo>
                    <a:pt x="16187" y="10945"/>
                    <a:pt x="16265" y="10989"/>
                    <a:pt x="16338" y="11029"/>
                  </a:cubicBezTo>
                  <a:lnTo>
                    <a:pt x="16342" y="11030"/>
                  </a:lnTo>
                  <a:cubicBezTo>
                    <a:pt x="16464" y="11098"/>
                    <a:pt x="16592" y="11164"/>
                    <a:pt x="16714" y="11229"/>
                  </a:cubicBezTo>
                  <a:cubicBezTo>
                    <a:pt x="16751" y="11247"/>
                    <a:pt x="16787" y="11256"/>
                    <a:pt x="16820" y="11256"/>
                  </a:cubicBezTo>
                  <a:cubicBezTo>
                    <a:pt x="17026" y="11256"/>
                    <a:pt x="17150" y="10941"/>
                    <a:pt x="16924" y="10825"/>
                  </a:cubicBezTo>
                  <a:cubicBezTo>
                    <a:pt x="16801" y="10760"/>
                    <a:pt x="16676" y="10693"/>
                    <a:pt x="16554" y="10625"/>
                  </a:cubicBezTo>
                  <a:cubicBezTo>
                    <a:pt x="16447" y="10563"/>
                    <a:pt x="16344" y="10503"/>
                    <a:pt x="16235" y="10443"/>
                  </a:cubicBezTo>
                  <a:cubicBezTo>
                    <a:pt x="15232" y="9572"/>
                    <a:pt x="14028" y="9007"/>
                    <a:pt x="13645" y="7619"/>
                  </a:cubicBezTo>
                  <a:cubicBezTo>
                    <a:pt x="13293" y="6342"/>
                    <a:pt x="13453" y="4986"/>
                    <a:pt x="13059" y="3705"/>
                  </a:cubicBezTo>
                  <a:cubicBezTo>
                    <a:pt x="13050" y="3675"/>
                    <a:pt x="13042" y="3653"/>
                    <a:pt x="13025" y="3637"/>
                  </a:cubicBezTo>
                  <a:cubicBezTo>
                    <a:pt x="12984" y="3578"/>
                    <a:pt x="12921" y="3553"/>
                    <a:pt x="12858" y="3553"/>
                  </a:cubicBezTo>
                  <a:cubicBezTo>
                    <a:pt x="12768" y="3553"/>
                    <a:pt x="12676" y="3604"/>
                    <a:pt x="12636" y="3687"/>
                  </a:cubicBezTo>
                  <a:cubicBezTo>
                    <a:pt x="12614" y="3728"/>
                    <a:pt x="12608" y="3787"/>
                    <a:pt x="12626" y="3846"/>
                  </a:cubicBezTo>
                  <a:cubicBezTo>
                    <a:pt x="13050" y="5230"/>
                    <a:pt x="12920" y="6700"/>
                    <a:pt x="13304" y="8092"/>
                  </a:cubicBezTo>
                  <a:cubicBezTo>
                    <a:pt x="13365" y="8302"/>
                    <a:pt x="13451" y="8497"/>
                    <a:pt x="13561" y="8681"/>
                  </a:cubicBezTo>
                  <a:cubicBezTo>
                    <a:pt x="12500" y="7925"/>
                    <a:pt x="11450" y="7155"/>
                    <a:pt x="10313" y="6489"/>
                  </a:cubicBezTo>
                  <a:cubicBezTo>
                    <a:pt x="10304" y="5791"/>
                    <a:pt x="9945" y="5195"/>
                    <a:pt x="9622" y="4590"/>
                  </a:cubicBezTo>
                  <a:cubicBezTo>
                    <a:pt x="9152" y="3712"/>
                    <a:pt x="9131" y="2705"/>
                    <a:pt x="9189" y="1724"/>
                  </a:cubicBezTo>
                  <a:lnTo>
                    <a:pt x="8779" y="1301"/>
                  </a:lnTo>
                  <a:lnTo>
                    <a:pt x="8761" y="1282"/>
                  </a:lnTo>
                  <a:lnTo>
                    <a:pt x="8761" y="1282"/>
                  </a:lnTo>
                  <a:cubicBezTo>
                    <a:pt x="8702" y="2178"/>
                    <a:pt x="8691" y="3050"/>
                    <a:pt x="8879" y="3934"/>
                  </a:cubicBezTo>
                  <a:cubicBezTo>
                    <a:pt x="9058" y="4753"/>
                    <a:pt x="9689" y="5406"/>
                    <a:pt x="9835" y="6220"/>
                  </a:cubicBezTo>
                  <a:cubicBezTo>
                    <a:pt x="9704" y="6148"/>
                    <a:pt x="9575" y="6080"/>
                    <a:pt x="9440" y="6011"/>
                  </a:cubicBezTo>
                  <a:cubicBezTo>
                    <a:pt x="8271" y="5420"/>
                    <a:pt x="7134" y="4730"/>
                    <a:pt x="6018" y="3992"/>
                  </a:cubicBezTo>
                  <a:cubicBezTo>
                    <a:pt x="6171" y="2756"/>
                    <a:pt x="6272" y="1511"/>
                    <a:pt x="6481" y="283"/>
                  </a:cubicBezTo>
                  <a:lnTo>
                    <a:pt x="6481" y="283"/>
                  </a:lnTo>
                  <a:lnTo>
                    <a:pt x="5967" y="618"/>
                  </a:lnTo>
                  <a:cubicBezTo>
                    <a:pt x="5811" y="1643"/>
                    <a:pt x="5717" y="2678"/>
                    <a:pt x="5595" y="3710"/>
                  </a:cubicBezTo>
                  <a:cubicBezTo>
                    <a:pt x="3833" y="2528"/>
                    <a:pt x="2123" y="1244"/>
                    <a:pt x="419" y="47"/>
                  </a:cubicBezTo>
                  <a:cubicBezTo>
                    <a:pt x="370" y="15"/>
                    <a:pt x="32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5"/>
            <p:cNvSpPr/>
            <p:nvPr/>
          </p:nvSpPr>
          <p:spPr>
            <a:xfrm>
              <a:off x="7589300" y="3787882"/>
              <a:ext cx="73472" cy="214623"/>
            </a:xfrm>
            <a:custGeom>
              <a:avLst/>
              <a:gdLst/>
              <a:ahLst/>
              <a:cxnLst/>
              <a:rect l="l" t="t" r="r" b="b"/>
              <a:pathLst>
                <a:path w="2879" h="8410" extrusionOk="0">
                  <a:moveTo>
                    <a:pt x="72" y="0"/>
                  </a:moveTo>
                  <a:cubicBezTo>
                    <a:pt x="69" y="35"/>
                    <a:pt x="0" y="3612"/>
                    <a:pt x="2674" y="8409"/>
                  </a:cubicBezTo>
                  <a:lnTo>
                    <a:pt x="2878" y="8296"/>
                  </a:lnTo>
                  <a:cubicBezTo>
                    <a:pt x="236" y="3561"/>
                    <a:pt x="303" y="43"/>
                    <a:pt x="304" y="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5"/>
            <p:cNvSpPr/>
            <p:nvPr/>
          </p:nvSpPr>
          <p:spPr>
            <a:xfrm>
              <a:off x="7502380" y="4029938"/>
              <a:ext cx="144086" cy="141610"/>
            </a:xfrm>
            <a:custGeom>
              <a:avLst/>
              <a:gdLst/>
              <a:ahLst/>
              <a:cxnLst/>
              <a:rect l="l" t="t" r="r" b="b"/>
              <a:pathLst>
                <a:path w="5646" h="5549" extrusionOk="0">
                  <a:moveTo>
                    <a:pt x="17" y="1"/>
                  </a:moveTo>
                  <a:lnTo>
                    <a:pt x="1" y="234"/>
                  </a:lnTo>
                  <a:cubicBezTo>
                    <a:pt x="27" y="236"/>
                    <a:pt x="2547" y="468"/>
                    <a:pt x="5443" y="5548"/>
                  </a:cubicBezTo>
                  <a:lnTo>
                    <a:pt x="5645" y="5432"/>
                  </a:lnTo>
                  <a:cubicBezTo>
                    <a:pt x="2688" y="243"/>
                    <a:pt x="126" y="8"/>
                    <a:pt x="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5"/>
            <p:cNvSpPr/>
            <p:nvPr/>
          </p:nvSpPr>
          <p:spPr>
            <a:xfrm>
              <a:off x="7560590" y="3942890"/>
              <a:ext cx="98941" cy="161542"/>
            </a:xfrm>
            <a:custGeom>
              <a:avLst/>
              <a:gdLst/>
              <a:ahLst/>
              <a:cxnLst/>
              <a:rect l="l" t="t" r="r" b="b"/>
              <a:pathLst>
                <a:path w="3877" h="6330" extrusionOk="0">
                  <a:moveTo>
                    <a:pt x="229" y="1"/>
                  </a:moveTo>
                  <a:lnTo>
                    <a:pt x="0" y="40"/>
                  </a:lnTo>
                  <a:cubicBezTo>
                    <a:pt x="5" y="70"/>
                    <a:pt x="560" y="3109"/>
                    <a:pt x="3711" y="6329"/>
                  </a:cubicBezTo>
                  <a:lnTo>
                    <a:pt x="3877" y="6165"/>
                  </a:lnTo>
                  <a:cubicBezTo>
                    <a:pt x="780" y="3001"/>
                    <a:pt x="234" y="30"/>
                    <a:pt x="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5"/>
            <p:cNvSpPr/>
            <p:nvPr/>
          </p:nvSpPr>
          <p:spPr>
            <a:xfrm>
              <a:off x="7523561" y="3839611"/>
              <a:ext cx="59079" cy="111344"/>
            </a:xfrm>
            <a:custGeom>
              <a:avLst/>
              <a:gdLst/>
              <a:ahLst/>
              <a:cxnLst/>
              <a:rect l="l" t="t" r="r" b="b"/>
              <a:pathLst>
                <a:path w="2315" h="4363" extrusionOk="0">
                  <a:moveTo>
                    <a:pt x="999" y="0"/>
                  </a:moveTo>
                  <a:cubicBezTo>
                    <a:pt x="977" y="0"/>
                    <a:pt x="954" y="2"/>
                    <a:pt x="931" y="5"/>
                  </a:cubicBezTo>
                  <a:cubicBezTo>
                    <a:pt x="0" y="149"/>
                    <a:pt x="46" y="1140"/>
                    <a:pt x="232" y="2340"/>
                  </a:cubicBezTo>
                  <a:cubicBezTo>
                    <a:pt x="408" y="3487"/>
                    <a:pt x="975" y="4362"/>
                    <a:pt x="1523" y="4362"/>
                  </a:cubicBezTo>
                  <a:cubicBezTo>
                    <a:pt x="1549" y="4362"/>
                    <a:pt x="1575" y="4360"/>
                    <a:pt x="1601" y="4356"/>
                  </a:cubicBezTo>
                  <a:cubicBezTo>
                    <a:pt x="2172" y="4268"/>
                    <a:pt x="2315" y="3361"/>
                    <a:pt x="2130" y="2161"/>
                  </a:cubicBezTo>
                  <a:cubicBezTo>
                    <a:pt x="1952" y="1007"/>
                    <a:pt x="1537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5"/>
            <p:cNvSpPr/>
            <p:nvPr/>
          </p:nvSpPr>
          <p:spPr>
            <a:xfrm>
              <a:off x="7393308" y="3988009"/>
              <a:ext cx="118821" cy="58926"/>
            </a:xfrm>
            <a:custGeom>
              <a:avLst/>
              <a:gdLst/>
              <a:ahLst/>
              <a:cxnLst/>
              <a:rect l="l" t="t" r="r" b="b"/>
              <a:pathLst>
                <a:path w="4656" h="2309" extrusionOk="0">
                  <a:moveTo>
                    <a:pt x="1162" y="0"/>
                  </a:moveTo>
                  <a:cubicBezTo>
                    <a:pt x="718" y="0"/>
                    <a:pt x="393" y="116"/>
                    <a:pt x="300" y="388"/>
                  </a:cubicBezTo>
                  <a:cubicBezTo>
                    <a:pt x="0" y="1281"/>
                    <a:pt x="899" y="1695"/>
                    <a:pt x="2050" y="2084"/>
                  </a:cubicBezTo>
                  <a:cubicBezTo>
                    <a:pt x="2499" y="2235"/>
                    <a:pt x="2938" y="2308"/>
                    <a:pt x="3316" y="2308"/>
                  </a:cubicBezTo>
                  <a:cubicBezTo>
                    <a:pt x="3909" y="2308"/>
                    <a:pt x="4356" y="2130"/>
                    <a:pt x="4469" y="1795"/>
                  </a:cubicBezTo>
                  <a:cubicBezTo>
                    <a:pt x="4655" y="1247"/>
                    <a:pt x="3915" y="704"/>
                    <a:pt x="2764" y="315"/>
                  </a:cubicBezTo>
                  <a:cubicBezTo>
                    <a:pt x="2185" y="119"/>
                    <a:pt x="1613" y="0"/>
                    <a:pt x="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5"/>
            <p:cNvSpPr/>
            <p:nvPr/>
          </p:nvSpPr>
          <p:spPr>
            <a:xfrm>
              <a:off x="7471322" y="3795334"/>
              <a:ext cx="178768" cy="324563"/>
            </a:xfrm>
            <a:custGeom>
              <a:avLst/>
              <a:gdLst/>
              <a:ahLst/>
              <a:cxnLst/>
              <a:rect l="l" t="t" r="r" b="b"/>
              <a:pathLst>
                <a:path w="7005" h="12718" extrusionOk="0">
                  <a:moveTo>
                    <a:pt x="1" y="0"/>
                  </a:moveTo>
                  <a:cubicBezTo>
                    <a:pt x="1" y="75"/>
                    <a:pt x="45" y="7520"/>
                    <a:pt x="6865" y="12718"/>
                  </a:cubicBezTo>
                  <a:lnTo>
                    <a:pt x="7005" y="12533"/>
                  </a:lnTo>
                  <a:cubicBezTo>
                    <a:pt x="283" y="7408"/>
                    <a:pt x="234" y="75"/>
                    <a:pt x="234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5"/>
            <p:cNvSpPr/>
            <p:nvPr/>
          </p:nvSpPr>
          <p:spPr>
            <a:xfrm>
              <a:off x="7402010" y="3768716"/>
              <a:ext cx="138676" cy="229935"/>
            </a:xfrm>
            <a:custGeom>
              <a:avLst/>
              <a:gdLst/>
              <a:ahLst/>
              <a:cxnLst/>
              <a:rect l="l" t="t" r="r" b="b"/>
              <a:pathLst>
                <a:path w="5434" h="9010" extrusionOk="0">
                  <a:moveTo>
                    <a:pt x="213" y="1"/>
                  </a:moveTo>
                  <a:lnTo>
                    <a:pt x="0" y="96"/>
                  </a:lnTo>
                  <a:cubicBezTo>
                    <a:pt x="21" y="142"/>
                    <a:pt x="2125" y="4865"/>
                    <a:pt x="5247" y="9009"/>
                  </a:cubicBezTo>
                  <a:lnTo>
                    <a:pt x="5433" y="8870"/>
                  </a:lnTo>
                  <a:cubicBezTo>
                    <a:pt x="2327" y="4748"/>
                    <a:pt x="234" y="49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5"/>
            <p:cNvSpPr/>
            <p:nvPr/>
          </p:nvSpPr>
          <p:spPr>
            <a:xfrm>
              <a:off x="7381058" y="3858291"/>
              <a:ext cx="187572" cy="180120"/>
            </a:xfrm>
            <a:custGeom>
              <a:avLst/>
              <a:gdLst/>
              <a:ahLst/>
              <a:cxnLst/>
              <a:rect l="l" t="t" r="r" b="b"/>
              <a:pathLst>
                <a:path w="7350" h="7058" extrusionOk="0">
                  <a:moveTo>
                    <a:pt x="100" y="0"/>
                  </a:moveTo>
                  <a:lnTo>
                    <a:pt x="0" y="212"/>
                  </a:lnTo>
                  <a:cubicBezTo>
                    <a:pt x="43" y="229"/>
                    <a:pt x="4087" y="2170"/>
                    <a:pt x="7154" y="7057"/>
                  </a:cubicBezTo>
                  <a:lnTo>
                    <a:pt x="7349" y="6935"/>
                  </a:lnTo>
                  <a:cubicBezTo>
                    <a:pt x="4244" y="1984"/>
                    <a:pt x="140" y="19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5"/>
            <p:cNvSpPr/>
            <p:nvPr/>
          </p:nvSpPr>
          <p:spPr>
            <a:xfrm>
              <a:off x="7436028" y="3684016"/>
              <a:ext cx="59079" cy="111293"/>
            </a:xfrm>
            <a:custGeom>
              <a:avLst/>
              <a:gdLst/>
              <a:ahLst/>
              <a:cxnLst/>
              <a:rect l="l" t="t" r="r" b="b"/>
              <a:pathLst>
                <a:path w="2315" h="4361" extrusionOk="0">
                  <a:moveTo>
                    <a:pt x="999" y="0"/>
                  </a:moveTo>
                  <a:cubicBezTo>
                    <a:pt x="977" y="0"/>
                    <a:pt x="954" y="2"/>
                    <a:pt x="931" y="6"/>
                  </a:cubicBezTo>
                  <a:cubicBezTo>
                    <a:pt x="0" y="150"/>
                    <a:pt x="46" y="1139"/>
                    <a:pt x="231" y="2340"/>
                  </a:cubicBezTo>
                  <a:cubicBezTo>
                    <a:pt x="409" y="3486"/>
                    <a:pt x="974" y="4361"/>
                    <a:pt x="1523" y="4361"/>
                  </a:cubicBezTo>
                  <a:cubicBezTo>
                    <a:pt x="1549" y="4361"/>
                    <a:pt x="1575" y="4359"/>
                    <a:pt x="1601" y="4355"/>
                  </a:cubicBezTo>
                  <a:cubicBezTo>
                    <a:pt x="2174" y="4267"/>
                    <a:pt x="2315" y="3362"/>
                    <a:pt x="2130" y="2160"/>
                  </a:cubicBezTo>
                  <a:cubicBezTo>
                    <a:pt x="1953" y="1005"/>
                    <a:pt x="1539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5"/>
            <p:cNvSpPr/>
            <p:nvPr/>
          </p:nvSpPr>
          <p:spPr>
            <a:xfrm>
              <a:off x="7350282" y="3668857"/>
              <a:ext cx="70563" cy="108383"/>
            </a:xfrm>
            <a:custGeom>
              <a:avLst/>
              <a:gdLst/>
              <a:ahLst/>
              <a:cxnLst/>
              <a:rect l="l" t="t" r="r" b="b"/>
              <a:pathLst>
                <a:path w="2765" h="4247" extrusionOk="0">
                  <a:moveTo>
                    <a:pt x="1032" y="1"/>
                  </a:moveTo>
                  <a:cubicBezTo>
                    <a:pt x="988" y="1"/>
                    <a:pt x="944" y="8"/>
                    <a:pt x="901" y="21"/>
                  </a:cubicBezTo>
                  <a:cubicBezTo>
                    <a:pt x="1" y="300"/>
                    <a:pt x="192" y="1272"/>
                    <a:pt x="551" y="2432"/>
                  </a:cubicBezTo>
                  <a:cubicBezTo>
                    <a:pt x="878" y="3487"/>
                    <a:pt x="1520" y="4247"/>
                    <a:pt x="2049" y="4247"/>
                  </a:cubicBezTo>
                  <a:cubicBezTo>
                    <a:pt x="2102" y="4247"/>
                    <a:pt x="2153" y="4239"/>
                    <a:pt x="2203" y="4224"/>
                  </a:cubicBezTo>
                  <a:cubicBezTo>
                    <a:pt x="2757" y="4052"/>
                    <a:pt x="2764" y="3136"/>
                    <a:pt x="2404" y="1974"/>
                  </a:cubicBezTo>
                  <a:cubicBezTo>
                    <a:pt x="2072" y="905"/>
                    <a:pt x="154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5"/>
            <p:cNvSpPr/>
            <p:nvPr/>
          </p:nvSpPr>
          <p:spPr>
            <a:xfrm>
              <a:off x="7292505" y="3779001"/>
              <a:ext cx="105244" cy="88861"/>
            </a:xfrm>
            <a:custGeom>
              <a:avLst/>
              <a:gdLst/>
              <a:ahLst/>
              <a:cxnLst/>
              <a:rect l="l" t="t" r="r" b="b"/>
              <a:pathLst>
                <a:path w="4124" h="3482" extrusionOk="0">
                  <a:moveTo>
                    <a:pt x="1023" y="1"/>
                  </a:moveTo>
                  <a:cubicBezTo>
                    <a:pt x="890" y="1"/>
                    <a:pt x="776" y="39"/>
                    <a:pt x="686" y="123"/>
                  </a:cubicBezTo>
                  <a:cubicBezTo>
                    <a:pt x="0" y="767"/>
                    <a:pt x="598" y="1558"/>
                    <a:pt x="1432" y="2443"/>
                  </a:cubicBezTo>
                  <a:cubicBezTo>
                    <a:pt x="2044" y="3095"/>
                    <a:pt x="2757" y="3481"/>
                    <a:pt x="3259" y="3481"/>
                  </a:cubicBezTo>
                  <a:cubicBezTo>
                    <a:pt x="3438" y="3481"/>
                    <a:pt x="3591" y="3432"/>
                    <a:pt x="3702" y="3327"/>
                  </a:cubicBezTo>
                  <a:cubicBezTo>
                    <a:pt x="4124" y="2931"/>
                    <a:pt x="3727" y="2106"/>
                    <a:pt x="2895" y="1219"/>
                  </a:cubicBezTo>
                  <a:cubicBezTo>
                    <a:pt x="2240" y="525"/>
                    <a:pt x="1510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5"/>
            <p:cNvSpPr/>
            <p:nvPr/>
          </p:nvSpPr>
          <p:spPr>
            <a:xfrm>
              <a:off x="7557477" y="3680341"/>
              <a:ext cx="56603" cy="111676"/>
            </a:xfrm>
            <a:custGeom>
              <a:avLst/>
              <a:gdLst/>
              <a:ahLst/>
              <a:cxnLst/>
              <a:rect l="l" t="t" r="r" b="b"/>
              <a:pathLst>
                <a:path w="2218" h="4376" extrusionOk="0">
                  <a:moveTo>
                    <a:pt x="993" y="1"/>
                  </a:moveTo>
                  <a:cubicBezTo>
                    <a:pt x="975" y="1"/>
                    <a:pt x="956" y="2"/>
                    <a:pt x="937" y="4"/>
                  </a:cubicBezTo>
                  <a:cubicBezTo>
                    <a:pt x="0" y="117"/>
                    <a:pt x="17" y="1109"/>
                    <a:pt x="166" y="2316"/>
                  </a:cubicBezTo>
                  <a:cubicBezTo>
                    <a:pt x="309" y="3478"/>
                    <a:pt x="860" y="4375"/>
                    <a:pt x="1413" y="4375"/>
                  </a:cubicBezTo>
                  <a:cubicBezTo>
                    <a:pt x="1433" y="4375"/>
                    <a:pt x="1454" y="4374"/>
                    <a:pt x="1475" y="4371"/>
                  </a:cubicBezTo>
                  <a:cubicBezTo>
                    <a:pt x="2049" y="4299"/>
                    <a:pt x="2218" y="3398"/>
                    <a:pt x="2069" y="2192"/>
                  </a:cubicBezTo>
                  <a:cubicBezTo>
                    <a:pt x="1926" y="1026"/>
                    <a:pt x="1537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5"/>
            <p:cNvSpPr/>
            <p:nvPr/>
          </p:nvSpPr>
          <p:spPr>
            <a:xfrm>
              <a:off x="7723407" y="3727884"/>
              <a:ext cx="55506" cy="479521"/>
            </a:xfrm>
            <a:custGeom>
              <a:avLst/>
              <a:gdLst/>
              <a:ahLst/>
              <a:cxnLst/>
              <a:rect l="l" t="t" r="r" b="b"/>
              <a:pathLst>
                <a:path w="2175" h="18790" extrusionOk="0">
                  <a:moveTo>
                    <a:pt x="651" y="0"/>
                  </a:moveTo>
                  <a:lnTo>
                    <a:pt x="0" y="93"/>
                  </a:lnTo>
                  <a:cubicBezTo>
                    <a:pt x="15" y="198"/>
                    <a:pt x="1510" y="10990"/>
                    <a:pt x="259" y="18684"/>
                  </a:cubicBezTo>
                  <a:lnTo>
                    <a:pt x="906" y="18789"/>
                  </a:lnTo>
                  <a:cubicBezTo>
                    <a:pt x="2175" y="10998"/>
                    <a:pt x="664" y="110"/>
                    <a:pt x="651" y="0"/>
                  </a:cubicBezTo>
                  <a:close/>
                </a:path>
              </a:pathLst>
            </a:custGeom>
            <a:solidFill>
              <a:srgbClr val="825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5"/>
            <p:cNvSpPr/>
            <p:nvPr/>
          </p:nvSpPr>
          <p:spPr>
            <a:xfrm>
              <a:off x="7807800" y="3647318"/>
              <a:ext cx="234248" cy="457420"/>
            </a:xfrm>
            <a:custGeom>
              <a:avLst/>
              <a:gdLst/>
              <a:ahLst/>
              <a:cxnLst/>
              <a:rect l="l" t="t" r="r" b="b"/>
              <a:pathLst>
                <a:path w="9179" h="17924" extrusionOk="0">
                  <a:moveTo>
                    <a:pt x="9054" y="0"/>
                  </a:moveTo>
                  <a:cubicBezTo>
                    <a:pt x="8772" y="53"/>
                    <a:pt x="2131" y="1510"/>
                    <a:pt x="0" y="17838"/>
                  </a:cubicBezTo>
                  <a:lnTo>
                    <a:pt x="652" y="17923"/>
                  </a:lnTo>
                  <a:cubicBezTo>
                    <a:pt x="2714" y="2137"/>
                    <a:pt x="9116" y="660"/>
                    <a:pt x="9179" y="646"/>
                  </a:cubicBezTo>
                  <a:lnTo>
                    <a:pt x="9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5"/>
            <p:cNvSpPr/>
            <p:nvPr/>
          </p:nvSpPr>
          <p:spPr>
            <a:xfrm>
              <a:off x="7913503" y="3514462"/>
              <a:ext cx="53566" cy="250173"/>
            </a:xfrm>
            <a:custGeom>
              <a:avLst/>
              <a:gdLst/>
              <a:ahLst/>
              <a:cxnLst/>
              <a:rect l="l" t="t" r="r" b="b"/>
              <a:pathLst>
                <a:path w="2099" h="9803" extrusionOk="0">
                  <a:moveTo>
                    <a:pt x="1291" y="1"/>
                  </a:moveTo>
                  <a:lnTo>
                    <a:pt x="642" y="96"/>
                  </a:lnTo>
                  <a:cubicBezTo>
                    <a:pt x="649" y="152"/>
                    <a:pt x="1423" y="5579"/>
                    <a:pt x="0" y="9582"/>
                  </a:cubicBezTo>
                  <a:lnTo>
                    <a:pt x="620" y="9802"/>
                  </a:lnTo>
                  <a:cubicBezTo>
                    <a:pt x="2099" y="5644"/>
                    <a:pt x="1326" y="230"/>
                    <a:pt x="1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5"/>
            <p:cNvSpPr/>
            <p:nvPr/>
          </p:nvSpPr>
          <p:spPr>
            <a:xfrm>
              <a:off x="7520039" y="3372750"/>
              <a:ext cx="232309" cy="795765"/>
            </a:xfrm>
            <a:custGeom>
              <a:avLst/>
              <a:gdLst/>
              <a:ahLst/>
              <a:cxnLst/>
              <a:rect l="l" t="t" r="r" b="b"/>
              <a:pathLst>
                <a:path w="9103" h="31182" extrusionOk="0">
                  <a:moveTo>
                    <a:pt x="143" y="1"/>
                  </a:moveTo>
                  <a:lnTo>
                    <a:pt x="0" y="642"/>
                  </a:lnTo>
                  <a:cubicBezTo>
                    <a:pt x="86" y="663"/>
                    <a:pt x="8345" y="2933"/>
                    <a:pt x="4257" y="31087"/>
                  </a:cubicBezTo>
                  <a:lnTo>
                    <a:pt x="4908" y="31181"/>
                  </a:lnTo>
                  <a:lnTo>
                    <a:pt x="4908" y="31181"/>
                  </a:lnTo>
                  <a:cubicBezTo>
                    <a:pt x="9103" y="2281"/>
                    <a:pt x="510" y="80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5"/>
            <p:cNvSpPr/>
            <p:nvPr/>
          </p:nvSpPr>
          <p:spPr>
            <a:xfrm>
              <a:off x="7644219" y="3453010"/>
              <a:ext cx="77224" cy="168687"/>
            </a:xfrm>
            <a:custGeom>
              <a:avLst/>
              <a:gdLst/>
              <a:ahLst/>
              <a:cxnLst/>
              <a:rect l="l" t="t" r="r" b="b"/>
              <a:pathLst>
                <a:path w="3026" h="6610" extrusionOk="0">
                  <a:moveTo>
                    <a:pt x="2586" y="1"/>
                  </a:moveTo>
                  <a:cubicBezTo>
                    <a:pt x="2482" y="95"/>
                    <a:pt x="45" y="2333"/>
                    <a:pt x="1" y="6603"/>
                  </a:cubicBezTo>
                  <a:lnTo>
                    <a:pt x="657" y="6610"/>
                  </a:lnTo>
                  <a:cubicBezTo>
                    <a:pt x="698" y="2642"/>
                    <a:pt x="3002" y="512"/>
                    <a:pt x="3026" y="490"/>
                  </a:cubicBez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5"/>
            <p:cNvSpPr/>
            <p:nvPr/>
          </p:nvSpPr>
          <p:spPr>
            <a:xfrm>
              <a:off x="7829926" y="3734953"/>
              <a:ext cx="365293" cy="360470"/>
            </a:xfrm>
            <a:custGeom>
              <a:avLst/>
              <a:gdLst/>
              <a:ahLst/>
              <a:cxnLst/>
              <a:rect l="l" t="t" r="r" b="b"/>
              <a:pathLst>
                <a:path w="14314" h="14125" extrusionOk="0">
                  <a:moveTo>
                    <a:pt x="13779" y="0"/>
                  </a:moveTo>
                  <a:cubicBezTo>
                    <a:pt x="13164" y="0"/>
                    <a:pt x="12152" y="576"/>
                    <a:pt x="11623" y="1152"/>
                  </a:cubicBezTo>
                  <a:cubicBezTo>
                    <a:pt x="11466" y="1321"/>
                    <a:pt x="11315" y="1475"/>
                    <a:pt x="11165" y="1604"/>
                  </a:cubicBezTo>
                  <a:cubicBezTo>
                    <a:pt x="11014" y="1736"/>
                    <a:pt x="10867" y="1851"/>
                    <a:pt x="10713" y="1946"/>
                  </a:cubicBezTo>
                  <a:cubicBezTo>
                    <a:pt x="10344" y="2178"/>
                    <a:pt x="9957" y="2296"/>
                    <a:pt x="9493" y="2296"/>
                  </a:cubicBezTo>
                  <a:cubicBezTo>
                    <a:pt x="9207" y="2296"/>
                    <a:pt x="8893" y="2252"/>
                    <a:pt x="8535" y="2162"/>
                  </a:cubicBezTo>
                  <a:cubicBezTo>
                    <a:pt x="8108" y="2057"/>
                    <a:pt x="7769" y="1983"/>
                    <a:pt x="7481" y="1983"/>
                  </a:cubicBezTo>
                  <a:cubicBezTo>
                    <a:pt x="7375" y="1983"/>
                    <a:pt x="7276" y="1993"/>
                    <a:pt x="7181" y="2015"/>
                  </a:cubicBezTo>
                  <a:cubicBezTo>
                    <a:pt x="7030" y="2052"/>
                    <a:pt x="6891" y="2121"/>
                    <a:pt x="6758" y="2228"/>
                  </a:cubicBezTo>
                  <a:cubicBezTo>
                    <a:pt x="6453" y="2474"/>
                    <a:pt x="6181" y="2930"/>
                    <a:pt x="5849" y="3700"/>
                  </a:cubicBezTo>
                  <a:cubicBezTo>
                    <a:pt x="5040" y="5567"/>
                    <a:pt x="5020" y="5128"/>
                    <a:pt x="3095" y="5705"/>
                  </a:cubicBezTo>
                  <a:cubicBezTo>
                    <a:pt x="3085" y="5707"/>
                    <a:pt x="3073" y="5711"/>
                    <a:pt x="3060" y="5714"/>
                  </a:cubicBezTo>
                  <a:cubicBezTo>
                    <a:pt x="2916" y="5757"/>
                    <a:pt x="2783" y="5802"/>
                    <a:pt x="2662" y="5854"/>
                  </a:cubicBezTo>
                  <a:cubicBezTo>
                    <a:pt x="1055" y="6479"/>
                    <a:pt x="756" y="7622"/>
                    <a:pt x="778" y="9911"/>
                  </a:cubicBezTo>
                  <a:cubicBezTo>
                    <a:pt x="794" y="11765"/>
                    <a:pt x="350" y="13209"/>
                    <a:pt x="124" y="13814"/>
                  </a:cubicBezTo>
                  <a:lnTo>
                    <a:pt x="123" y="13818"/>
                  </a:lnTo>
                  <a:cubicBezTo>
                    <a:pt x="51" y="14018"/>
                    <a:pt x="1" y="14125"/>
                    <a:pt x="1" y="14125"/>
                  </a:cubicBezTo>
                  <a:cubicBezTo>
                    <a:pt x="161" y="14121"/>
                    <a:pt x="320" y="14118"/>
                    <a:pt x="474" y="14113"/>
                  </a:cubicBezTo>
                  <a:cubicBezTo>
                    <a:pt x="6474" y="13965"/>
                    <a:pt x="7827" y="13087"/>
                    <a:pt x="8046" y="12135"/>
                  </a:cubicBezTo>
                  <a:cubicBezTo>
                    <a:pt x="8077" y="12006"/>
                    <a:pt x="8087" y="11875"/>
                    <a:pt x="8081" y="11743"/>
                  </a:cubicBezTo>
                  <a:cubicBezTo>
                    <a:pt x="8076" y="11589"/>
                    <a:pt x="8058" y="11435"/>
                    <a:pt x="8031" y="11284"/>
                  </a:cubicBezTo>
                  <a:cubicBezTo>
                    <a:pt x="7846" y="10133"/>
                    <a:pt x="8785" y="9952"/>
                    <a:pt x="10726" y="8787"/>
                  </a:cubicBezTo>
                  <a:cubicBezTo>
                    <a:pt x="10886" y="8692"/>
                    <a:pt x="11055" y="8589"/>
                    <a:pt x="11224" y="8473"/>
                  </a:cubicBezTo>
                  <a:cubicBezTo>
                    <a:pt x="11231" y="8469"/>
                    <a:pt x="11241" y="8464"/>
                    <a:pt x="11246" y="8459"/>
                  </a:cubicBezTo>
                  <a:cubicBezTo>
                    <a:pt x="12603" y="7586"/>
                    <a:pt x="12837" y="7025"/>
                    <a:pt x="12702" y="6438"/>
                  </a:cubicBezTo>
                  <a:cubicBezTo>
                    <a:pt x="12663" y="6255"/>
                    <a:pt x="12578" y="6067"/>
                    <a:pt x="12485" y="5867"/>
                  </a:cubicBezTo>
                  <a:cubicBezTo>
                    <a:pt x="12384" y="5647"/>
                    <a:pt x="12265" y="5413"/>
                    <a:pt x="12159" y="5150"/>
                  </a:cubicBezTo>
                  <a:cubicBezTo>
                    <a:pt x="11651" y="3877"/>
                    <a:pt x="13301" y="3274"/>
                    <a:pt x="14127" y="1206"/>
                  </a:cubicBezTo>
                  <a:cubicBezTo>
                    <a:pt x="14265" y="861"/>
                    <a:pt x="14313" y="598"/>
                    <a:pt x="14293" y="412"/>
                  </a:cubicBezTo>
                  <a:cubicBezTo>
                    <a:pt x="14281" y="325"/>
                    <a:pt x="14256" y="259"/>
                    <a:pt x="14222" y="202"/>
                  </a:cubicBezTo>
                  <a:cubicBezTo>
                    <a:pt x="14136" y="61"/>
                    <a:pt x="13979" y="0"/>
                    <a:pt x="13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5"/>
            <p:cNvSpPr/>
            <p:nvPr/>
          </p:nvSpPr>
          <p:spPr>
            <a:xfrm>
              <a:off x="7822551" y="3738526"/>
              <a:ext cx="372541" cy="366901"/>
            </a:xfrm>
            <a:custGeom>
              <a:avLst/>
              <a:gdLst/>
              <a:ahLst/>
              <a:cxnLst/>
              <a:rect l="l" t="t" r="r" b="b"/>
              <a:pathLst>
                <a:path w="14598" h="14377" extrusionOk="0">
                  <a:moveTo>
                    <a:pt x="14374" y="1"/>
                  </a:moveTo>
                  <a:cubicBezTo>
                    <a:pt x="14332" y="1"/>
                    <a:pt x="14286" y="18"/>
                    <a:pt x="14244" y="58"/>
                  </a:cubicBezTo>
                  <a:cubicBezTo>
                    <a:pt x="13307" y="924"/>
                    <a:pt x="12345" y="1778"/>
                    <a:pt x="11395" y="2649"/>
                  </a:cubicBezTo>
                  <a:cubicBezTo>
                    <a:pt x="11452" y="2264"/>
                    <a:pt x="11470" y="1871"/>
                    <a:pt x="11457" y="1472"/>
                  </a:cubicBezTo>
                  <a:lnTo>
                    <a:pt x="11457" y="1472"/>
                  </a:lnTo>
                  <a:cubicBezTo>
                    <a:pt x="11307" y="1604"/>
                    <a:pt x="11160" y="1718"/>
                    <a:pt x="11006" y="1814"/>
                  </a:cubicBezTo>
                  <a:cubicBezTo>
                    <a:pt x="10994" y="2245"/>
                    <a:pt x="10949" y="2668"/>
                    <a:pt x="10848" y="3071"/>
                  </a:cubicBezTo>
                  <a:cubicBezTo>
                    <a:pt x="10839" y="3100"/>
                    <a:pt x="10839" y="3129"/>
                    <a:pt x="10843" y="3156"/>
                  </a:cubicBezTo>
                  <a:cubicBezTo>
                    <a:pt x="9852" y="4068"/>
                    <a:pt x="8880" y="5000"/>
                    <a:pt x="7955" y="5971"/>
                  </a:cubicBezTo>
                  <a:cubicBezTo>
                    <a:pt x="8002" y="4592"/>
                    <a:pt x="7693" y="3241"/>
                    <a:pt x="7473" y="1881"/>
                  </a:cubicBezTo>
                  <a:cubicBezTo>
                    <a:pt x="7320" y="1916"/>
                    <a:pt x="7181" y="1984"/>
                    <a:pt x="7049" y="2094"/>
                  </a:cubicBezTo>
                  <a:cubicBezTo>
                    <a:pt x="7297" y="3552"/>
                    <a:pt x="7638" y="5010"/>
                    <a:pt x="7467" y="6496"/>
                  </a:cubicBezTo>
                  <a:cubicBezTo>
                    <a:pt x="7246" y="6736"/>
                    <a:pt x="7027" y="6978"/>
                    <a:pt x="6814" y="7226"/>
                  </a:cubicBezTo>
                  <a:cubicBezTo>
                    <a:pt x="6087" y="8067"/>
                    <a:pt x="5400" y="8860"/>
                    <a:pt x="4655" y="9606"/>
                  </a:cubicBezTo>
                  <a:cubicBezTo>
                    <a:pt x="4714" y="9176"/>
                    <a:pt x="4629" y="8693"/>
                    <a:pt x="4536" y="8273"/>
                  </a:cubicBezTo>
                  <a:cubicBezTo>
                    <a:pt x="4319" y="7333"/>
                    <a:pt x="3899" y="6388"/>
                    <a:pt x="3385" y="5573"/>
                  </a:cubicBezTo>
                  <a:lnTo>
                    <a:pt x="2951" y="5715"/>
                  </a:lnTo>
                  <a:cubicBezTo>
                    <a:pt x="2954" y="5733"/>
                    <a:pt x="2965" y="5750"/>
                    <a:pt x="2974" y="5769"/>
                  </a:cubicBezTo>
                  <a:cubicBezTo>
                    <a:pt x="3371" y="6394"/>
                    <a:pt x="3669" y="7078"/>
                    <a:pt x="3915" y="7777"/>
                  </a:cubicBezTo>
                  <a:cubicBezTo>
                    <a:pt x="4137" y="8417"/>
                    <a:pt x="4547" y="9652"/>
                    <a:pt x="3871" y="10156"/>
                  </a:cubicBezTo>
                  <a:cubicBezTo>
                    <a:pt x="3783" y="10223"/>
                    <a:pt x="3767" y="10324"/>
                    <a:pt x="3793" y="10410"/>
                  </a:cubicBezTo>
                  <a:cubicBezTo>
                    <a:pt x="3539" y="10633"/>
                    <a:pt x="3278" y="10853"/>
                    <a:pt x="2999" y="11070"/>
                  </a:cubicBezTo>
                  <a:cubicBezTo>
                    <a:pt x="2114" y="11756"/>
                    <a:pt x="1352" y="12572"/>
                    <a:pt x="625" y="13424"/>
                  </a:cubicBezTo>
                  <a:cubicBezTo>
                    <a:pt x="606" y="13442"/>
                    <a:pt x="585" y="13459"/>
                    <a:pt x="579" y="13481"/>
                  </a:cubicBezTo>
                  <a:cubicBezTo>
                    <a:pt x="525" y="13546"/>
                    <a:pt x="466" y="13611"/>
                    <a:pt x="413" y="13677"/>
                  </a:cubicBezTo>
                  <a:lnTo>
                    <a:pt x="412" y="13680"/>
                  </a:lnTo>
                  <a:cubicBezTo>
                    <a:pt x="318" y="13787"/>
                    <a:pt x="228" y="13897"/>
                    <a:pt x="140" y="14003"/>
                  </a:cubicBezTo>
                  <a:cubicBezTo>
                    <a:pt x="0" y="14172"/>
                    <a:pt x="158" y="14377"/>
                    <a:pt x="327" y="14377"/>
                  </a:cubicBezTo>
                  <a:cubicBezTo>
                    <a:pt x="385" y="14377"/>
                    <a:pt x="444" y="14352"/>
                    <a:pt x="493" y="14293"/>
                  </a:cubicBezTo>
                  <a:cubicBezTo>
                    <a:pt x="581" y="14186"/>
                    <a:pt x="675" y="14078"/>
                    <a:pt x="764" y="13973"/>
                  </a:cubicBezTo>
                  <a:cubicBezTo>
                    <a:pt x="845" y="13879"/>
                    <a:pt x="927" y="13791"/>
                    <a:pt x="1009" y="13699"/>
                  </a:cubicBezTo>
                  <a:cubicBezTo>
                    <a:pt x="2073" y="12901"/>
                    <a:pt x="2879" y="11844"/>
                    <a:pt x="4316" y="11762"/>
                  </a:cubicBezTo>
                  <a:cubicBezTo>
                    <a:pt x="4421" y="11756"/>
                    <a:pt x="4525" y="11753"/>
                    <a:pt x="4629" y="11753"/>
                  </a:cubicBezTo>
                  <a:cubicBezTo>
                    <a:pt x="5691" y="11753"/>
                    <a:pt x="6736" y="12034"/>
                    <a:pt x="7804" y="12034"/>
                  </a:cubicBezTo>
                  <a:cubicBezTo>
                    <a:pt x="7957" y="12034"/>
                    <a:pt x="8111" y="12028"/>
                    <a:pt x="8266" y="12014"/>
                  </a:cubicBezTo>
                  <a:cubicBezTo>
                    <a:pt x="8297" y="12012"/>
                    <a:pt x="8319" y="12007"/>
                    <a:pt x="8340" y="11995"/>
                  </a:cubicBezTo>
                  <a:cubicBezTo>
                    <a:pt x="8498" y="11926"/>
                    <a:pt x="8497" y="11702"/>
                    <a:pt x="8373" y="11603"/>
                  </a:cubicBezTo>
                  <a:cubicBezTo>
                    <a:pt x="8341" y="11578"/>
                    <a:pt x="8296" y="11561"/>
                    <a:pt x="8243" y="11561"/>
                  </a:cubicBezTo>
                  <a:cubicBezTo>
                    <a:pt x="8235" y="11561"/>
                    <a:pt x="8227" y="11561"/>
                    <a:pt x="8219" y="11562"/>
                  </a:cubicBezTo>
                  <a:cubicBezTo>
                    <a:pt x="8040" y="11577"/>
                    <a:pt x="7862" y="11584"/>
                    <a:pt x="7684" y="11584"/>
                  </a:cubicBezTo>
                  <a:cubicBezTo>
                    <a:pt x="6550" y="11584"/>
                    <a:pt x="5433" y="11319"/>
                    <a:pt x="4297" y="11319"/>
                  </a:cubicBezTo>
                  <a:cubicBezTo>
                    <a:pt x="4174" y="11319"/>
                    <a:pt x="4051" y="11322"/>
                    <a:pt x="3927" y="11329"/>
                  </a:cubicBezTo>
                  <a:cubicBezTo>
                    <a:pt x="3708" y="11343"/>
                    <a:pt x="3501" y="11387"/>
                    <a:pt x="3297" y="11456"/>
                  </a:cubicBezTo>
                  <a:cubicBezTo>
                    <a:pt x="4260" y="10580"/>
                    <a:pt x="5234" y="9715"/>
                    <a:pt x="6124" y="8744"/>
                  </a:cubicBezTo>
                  <a:cubicBezTo>
                    <a:pt x="6271" y="8774"/>
                    <a:pt x="6417" y="8787"/>
                    <a:pt x="6562" y="8787"/>
                  </a:cubicBezTo>
                  <a:cubicBezTo>
                    <a:pt x="7092" y="8787"/>
                    <a:pt x="7609" y="8616"/>
                    <a:pt x="8127" y="8468"/>
                  </a:cubicBezTo>
                  <a:cubicBezTo>
                    <a:pt x="8456" y="8374"/>
                    <a:pt x="8789" y="8335"/>
                    <a:pt x="9123" y="8335"/>
                  </a:cubicBezTo>
                  <a:cubicBezTo>
                    <a:pt x="9759" y="8335"/>
                    <a:pt x="10398" y="8477"/>
                    <a:pt x="11019" y="8649"/>
                  </a:cubicBezTo>
                  <a:lnTo>
                    <a:pt x="11520" y="8339"/>
                  </a:lnTo>
                  <a:lnTo>
                    <a:pt x="11542" y="8324"/>
                  </a:lnTo>
                  <a:cubicBezTo>
                    <a:pt x="10677" y="8078"/>
                    <a:pt x="9827" y="7884"/>
                    <a:pt x="8924" y="7880"/>
                  </a:cubicBezTo>
                  <a:cubicBezTo>
                    <a:pt x="8109" y="7884"/>
                    <a:pt x="7358" y="8334"/>
                    <a:pt x="6560" y="8334"/>
                  </a:cubicBezTo>
                  <a:cubicBezTo>
                    <a:pt x="6536" y="8334"/>
                    <a:pt x="6513" y="8334"/>
                    <a:pt x="6489" y="8333"/>
                  </a:cubicBezTo>
                  <a:cubicBezTo>
                    <a:pt x="6586" y="8222"/>
                    <a:pt x="6677" y="8107"/>
                    <a:pt x="6773" y="7991"/>
                  </a:cubicBezTo>
                  <a:cubicBezTo>
                    <a:pt x="7599" y="6974"/>
                    <a:pt x="8511" y="6007"/>
                    <a:pt x="9467" y="5072"/>
                  </a:cubicBezTo>
                  <a:cubicBezTo>
                    <a:pt x="10645" y="5480"/>
                    <a:pt x="11839" y="5843"/>
                    <a:pt x="12997" y="6305"/>
                  </a:cubicBezTo>
                  <a:lnTo>
                    <a:pt x="12778" y="5734"/>
                  </a:lnTo>
                  <a:cubicBezTo>
                    <a:pt x="11809" y="5366"/>
                    <a:pt x="10817" y="5057"/>
                    <a:pt x="9834" y="4720"/>
                  </a:cubicBezTo>
                  <a:cubicBezTo>
                    <a:pt x="11361" y="3245"/>
                    <a:pt x="12980" y="1845"/>
                    <a:pt x="14508" y="432"/>
                  </a:cubicBezTo>
                  <a:cubicBezTo>
                    <a:pt x="14555" y="385"/>
                    <a:pt x="14580" y="334"/>
                    <a:pt x="14587" y="279"/>
                  </a:cubicBezTo>
                  <a:cubicBezTo>
                    <a:pt x="14598" y="203"/>
                    <a:pt x="14567" y="125"/>
                    <a:pt x="14517" y="69"/>
                  </a:cubicBezTo>
                  <a:cubicBezTo>
                    <a:pt x="14480" y="28"/>
                    <a:pt x="14429" y="1"/>
                    <a:pt x="14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5"/>
            <p:cNvSpPr/>
            <p:nvPr/>
          </p:nvSpPr>
          <p:spPr>
            <a:xfrm>
              <a:off x="7608618" y="3828433"/>
              <a:ext cx="239786" cy="505628"/>
            </a:xfrm>
            <a:custGeom>
              <a:avLst/>
              <a:gdLst/>
              <a:ahLst/>
              <a:cxnLst/>
              <a:rect l="l" t="t" r="r" b="b"/>
              <a:pathLst>
                <a:path w="9396" h="19813" extrusionOk="0">
                  <a:moveTo>
                    <a:pt x="3319" y="1"/>
                  </a:moveTo>
                  <a:cubicBezTo>
                    <a:pt x="2682" y="1"/>
                    <a:pt x="2326" y="1628"/>
                    <a:pt x="2479" y="2625"/>
                  </a:cubicBezTo>
                  <a:cubicBezTo>
                    <a:pt x="2510" y="2853"/>
                    <a:pt x="2535" y="3069"/>
                    <a:pt x="2542" y="3267"/>
                  </a:cubicBezTo>
                  <a:cubicBezTo>
                    <a:pt x="2553" y="3467"/>
                    <a:pt x="2548" y="3652"/>
                    <a:pt x="2526" y="3832"/>
                  </a:cubicBezTo>
                  <a:cubicBezTo>
                    <a:pt x="2444" y="4531"/>
                    <a:pt x="2100" y="5082"/>
                    <a:pt x="1328" y="5665"/>
                  </a:cubicBezTo>
                  <a:cubicBezTo>
                    <a:pt x="849" y="6028"/>
                    <a:pt x="519" y="6301"/>
                    <a:pt x="366" y="6625"/>
                  </a:cubicBezTo>
                  <a:cubicBezTo>
                    <a:pt x="299" y="6766"/>
                    <a:pt x="264" y="6919"/>
                    <a:pt x="265" y="7089"/>
                  </a:cubicBezTo>
                  <a:cubicBezTo>
                    <a:pt x="264" y="7481"/>
                    <a:pt x="449" y="7978"/>
                    <a:pt x="839" y="8719"/>
                  </a:cubicBezTo>
                  <a:cubicBezTo>
                    <a:pt x="1789" y="10522"/>
                    <a:pt x="1434" y="10264"/>
                    <a:pt x="676" y="12124"/>
                  </a:cubicBezTo>
                  <a:cubicBezTo>
                    <a:pt x="670" y="12133"/>
                    <a:pt x="667" y="12146"/>
                    <a:pt x="661" y="12158"/>
                  </a:cubicBezTo>
                  <a:cubicBezTo>
                    <a:pt x="604" y="12297"/>
                    <a:pt x="559" y="12430"/>
                    <a:pt x="521" y="12556"/>
                  </a:cubicBezTo>
                  <a:cubicBezTo>
                    <a:pt x="1" y="14199"/>
                    <a:pt x="703" y="15148"/>
                    <a:pt x="2498" y="16566"/>
                  </a:cubicBezTo>
                  <a:cubicBezTo>
                    <a:pt x="3952" y="17717"/>
                    <a:pt x="4799" y="18967"/>
                    <a:pt x="5130" y="19523"/>
                  </a:cubicBezTo>
                  <a:lnTo>
                    <a:pt x="5131" y="19526"/>
                  </a:lnTo>
                  <a:cubicBezTo>
                    <a:pt x="5243" y="19708"/>
                    <a:pt x="5294" y="19813"/>
                    <a:pt x="5294" y="19813"/>
                  </a:cubicBezTo>
                  <a:cubicBezTo>
                    <a:pt x="5390" y="19686"/>
                    <a:pt x="5487" y="19561"/>
                    <a:pt x="5581" y="19438"/>
                  </a:cubicBezTo>
                  <a:cubicBezTo>
                    <a:pt x="9228" y="14670"/>
                    <a:pt x="9395" y="13065"/>
                    <a:pt x="8789" y="12297"/>
                  </a:cubicBezTo>
                  <a:cubicBezTo>
                    <a:pt x="8707" y="12192"/>
                    <a:pt x="8611" y="12104"/>
                    <a:pt x="8504" y="12026"/>
                  </a:cubicBezTo>
                  <a:cubicBezTo>
                    <a:pt x="8382" y="11932"/>
                    <a:pt x="8250" y="11851"/>
                    <a:pt x="8115" y="11776"/>
                  </a:cubicBezTo>
                  <a:cubicBezTo>
                    <a:pt x="7105" y="11199"/>
                    <a:pt x="7550" y="10355"/>
                    <a:pt x="7861" y="8113"/>
                  </a:cubicBezTo>
                  <a:cubicBezTo>
                    <a:pt x="7886" y="7929"/>
                    <a:pt x="7912" y="7732"/>
                    <a:pt x="7931" y="7525"/>
                  </a:cubicBezTo>
                  <a:cubicBezTo>
                    <a:pt x="7934" y="7518"/>
                    <a:pt x="7936" y="7506"/>
                    <a:pt x="7934" y="7499"/>
                  </a:cubicBezTo>
                  <a:cubicBezTo>
                    <a:pt x="8105" y="5898"/>
                    <a:pt x="7814" y="5362"/>
                    <a:pt x="7274" y="5098"/>
                  </a:cubicBezTo>
                  <a:cubicBezTo>
                    <a:pt x="7105" y="5014"/>
                    <a:pt x="6906" y="4963"/>
                    <a:pt x="6691" y="4909"/>
                  </a:cubicBezTo>
                  <a:cubicBezTo>
                    <a:pt x="6456" y="4850"/>
                    <a:pt x="6199" y="4797"/>
                    <a:pt x="5930" y="4715"/>
                  </a:cubicBezTo>
                  <a:cubicBezTo>
                    <a:pt x="4619" y="4311"/>
                    <a:pt x="5183" y="2646"/>
                    <a:pt x="4090" y="708"/>
                  </a:cubicBezTo>
                  <a:cubicBezTo>
                    <a:pt x="3908" y="385"/>
                    <a:pt x="3732" y="183"/>
                    <a:pt x="3575" y="82"/>
                  </a:cubicBezTo>
                  <a:cubicBezTo>
                    <a:pt x="3501" y="37"/>
                    <a:pt x="3434" y="15"/>
                    <a:pt x="3369" y="4"/>
                  </a:cubicBezTo>
                  <a:cubicBezTo>
                    <a:pt x="3352" y="2"/>
                    <a:pt x="3336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5"/>
            <p:cNvSpPr/>
            <p:nvPr/>
          </p:nvSpPr>
          <p:spPr>
            <a:xfrm>
              <a:off x="7615407" y="3828586"/>
              <a:ext cx="218655" cy="513335"/>
            </a:xfrm>
            <a:custGeom>
              <a:avLst/>
              <a:gdLst/>
              <a:ahLst/>
              <a:cxnLst/>
              <a:rect l="l" t="t" r="r" b="b"/>
              <a:pathLst>
                <a:path w="8568" h="20115" extrusionOk="0">
                  <a:moveTo>
                    <a:pt x="3120" y="1"/>
                  </a:moveTo>
                  <a:cubicBezTo>
                    <a:pt x="3115" y="1"/>
                    <a:pt x="3110" y="1"/>
                    <a:pt x="3105" y="1"/>
                  </a:cubicBezTo>
                  <a:cubicBezTo>
                    <a:pt x="3005" y="6"/>
                    <a:pt x="2915" y="72"/>
                    <a:pt x="2924" y="207"/>
                  </a:cubicBezTo>
                  <a:cubicBezTo>
                    <a:pt x="3012" y="1480"/>
                    <a:pt x="3077" y="2765"/>
                    <a:pt x="3156" y="4050"/>
                  </a:cubicBezTo>
                  <a:cubicBezTo>
                    <a:pt x="2893" y="3765"/>
                    <a:pt x="2598" y="3502"/>
                    <a:pt x="2279" y="3264"/>
                  </a:cubicBezTo>
                  <a:lnTo>
                    <a:pt x="2279" y="3264"/>
                  </a:lnTo>
                  <a:cubicBezTo>
                    <a:pt x="2287" y="3464"/>
                    <a:pt x="2284" y="3649"/>
                    <a:pt x="2262" y="3829"/>
                  </a:cubicBezTo>
                  <a:cubicBezTo>
                    <a:pt x="2592" y="4108"/>
                    <a:pt x="2892" y="4409"/>
                    <a:pt x="3143" y="4741"/>
                  </a:cubicBezTo>
                  <a:cubicBezTo>
                    <a:pt x="3160" y="4768"/>
                    <a:pt x="3182" y="4785"/>
                    <a:pt x="3207" y="4798"/>
                  </a:cubicBezTo>
                  <a:cubicBezTo>
                    <a:pt x="3296" y="6142"/>
                    <a:pt x="3413" y="7484"/>
                    <a:pt x="3591" y="8813"/>
                  </a:cubicBezTo>
                  <a:cubicBezTo>
                    <a:pt x="2545" y="7911"/>
                    <a:pt x="1300" y="7308"/>
                    <a:pt x="103" y="6622"/>
                  </a:cubicBezTo>
                  <a:cubicBezTo>
                    <a:pt x="36" y="6765"/>
                    <a:pt x="0" y="6916"/>
                    <a:pt x="3" y="7088"/>
                  </a:cubicBezTo>
                  <a:cubicBezTo>
                    <a:pt x="1293" y="7807"/>
                    <a:pt x="2644" y="8458"/>
                    <a:pt x="3693" y="9521"/>
                  </a:cubicBezTo>
                  <a:cubicBezTo>
                    <a:pt x="3742" y="9847"/>
                    <a:pt x="3793" y="10167"/>
                    <a:pt x="3853" y="10488"/>
                  </a:cubicBezTo>
                  <a:cubicBezTo>
                    <a:pt x="4053" y="11582"/>
                    <a:pt x="4240" y="12615"/>
                    <a:pt x="4353" y="13664"/>
                  </a:cubicBezTo>
                  <a:cubicBezTo>
                    <a:pt x="4053" y="13346"/>
                    <a:pt x="3624" y="13111"/>
                    <a:pt x="3238" y="12918"/>
                  </a:cubicBezTo>
                  <a:cubicBezTo>
                    <a:pt x="2370" y="12499"/>
                    <a:pt x="1370" y="12234"/>
                    <a:pt x="415" y="12123"/>
                  </a:cubicBezTo>
                  <a:lnTo>
                    <a:pt x="255" y="12551"/>
                  </a:lnTo>
                  <a:cubicBezTo>
                    <a:pt x="271" y="12559"/>
                    <a:pt x="291" y="12563"/>
                    <a:pt x="309" y="12566"/>
                  </a:cubicBezTo>
                  <a:cubicBezTo>
                    <a:pt x="1043" y="12648"/>
                    <a:pt x="1767" y="12845"/>
                    <a:pt x="2464" y="13092"/>
                  </a:cubicBezTo>
                  <a:cubicBezTo>
                    <a:pt x="3103" y="13319"/>
                    <a:pt x="4322" y="13776"/>
                    <a:pt x="4290" y="14619"/>
                  </a:cubicBezTo>
                  <a:cubicBezTo>
                    <a:pt x="4287" y="14730"/>
                    <a:pt x="4354" y="14805"/>
                    <a:pt x="4439" y="14836"/>
                  </a:cubicBezTo>
                  <a:cubicBezTo>
                    <a:pt x="4454" y="15177"/>
                    <a:pt x="4461" y="15516"/>
                    <a:pt x="4456" y="15871"/>
                  </a:cubicBezTo>
                  <a:cubicBezTo>
                    <a:pt x="4433" y="16992"/>
                    <a:pt x="4591" y="18099"/>
                    <a:pt x="4801" y="19197"/>
                  </a:cubicBezTo>
                  <a:cubicBezTo>
                    <a:pt x="4802" y="19224"/>
                    <a:pt x="4804" y="19249"/>
                    <a:pt x="4817" y="19269"/>
                  </a:cubicBezTo>
                  <a:cubicBezTo>
                    <a:pt x="4833" y="19351"/>
                    <a:pt x="4848" y="19438"/>
                    <a:pt x="4865" y="19519"/>
                  </a:cubicBezTo>
                  <a:lnTo>
                    <a:pt x="4867" y="19522"/>
                  </a:lnTo>
                  <a:cubicBezTo>
                    <a:pt x="4892" y="19663"/>
                    <a:pt x="4920" y="19801"/>
                    <a:pt x="4947" y="19937"/>
                  </a:cubicBezTo>
                  <a:cubicBezTo>
                    <a:pt x="4973" y="20060"/>
                    <a:pt x="5067" y="20115"/>
                    <a:pt x="5164" y="20115"/>
                  </a:cubicBezTo>
                  <a:cubicBezTo>
                    <a:pt x="5295" y="20115"/>
                    <a:pt x="5429" y="20013"/>
                    <a:pt x="5395" y="19846"/>
                  </a:cubicBezTo>
                  <a:cubicBezTo>
                    <a:pt x="5367" y="19710"/>
                    <a:pt x="5342" y="19570"/>
                    <a:pt x="5317" y="19435"/>
                  </a:cubicBezTo>
                  <a:cubicBezTo>
                    <a:pt x="5295" y="19312"/>
                    <a:pt x="5279" y="19194"/>
                    <a:pt x="5257" y="19071"/>
                  </a:cubicBezTo>
                  <a:cubicBezTo>
                    <a:pt x="5303" y="17744"/>
                    <a:pt x="4984" y="16454"/>
                    <a:pt x="5821" y="15283"/>
                  </a:cubicBezTo>
                  <a:cubicBezTo>
                    <a:pt x="6592" y="14205"/>
                    <a:pt x="7746" y="13475"/>
                    <a:pt x="8495" y="12365"/>
                  </a:cubicBezTo>
                  <a:cubicBezTo>
                    <a:pt x="8513" y="12338"/>
                    <a:pt x="8523" y="12318"/>
                    <a:pt x="8524" y="12294"/>
                  </a:cubicBezTo>
                  <a:cubicBezTo>
                    <a:pt x="8568" y="12147"/>
                    <a:pt x="8430" y="12017"/>
                    <a:pt x="8290" y="12017"/>
                  </a:cubicBezTo>
                  <a:cubicBezTo>
                    <a:pt x="8273" y="12017"/>
                    <a:pt x="8257" y="12019"/>
                    <a:pt x="8241" y="12023"/>
                  </a:cubicBezTo>
                  <a:cubicBezTo>
                    <a:pt x="8194" y="12032"/>
                    <a:pt x="8146" y="12065"/>
                    <a:pt x="8112" y="12117"/>
                  </a:cubicBezTo>
                  <a:cubicBezTo>
                    <a:pt x="7303" y="13319"/>
                    <a:pt x="6078" y="14142"/>
                    <a:pt x="5240" y="15313"/>
                  </a:cubicBezTo>
                  <a:cubicBezTo>
                    <a:pt x="5113" y="15494"/>
                    <a:pt x="5016" y="15683"/>
                    <a:pt x="4943" y="15885"/>
                  </a:cubicBezTo>
                  <a:cubicBezTo>
                    <a:pt x="4865" y="14584"/>
                    <a:pt x="4801" y="13284"/>
                    <a:pt x="4602" y="11983"/>
                  </a:cubicBezTo>
                  <a:cubicBezTo>
                    <a:pt x="5138" y="11537"/>
                    <a:pt x="5375" y="10882"/>
                    <a:pt x="5643" y="10250"/>
                  </a:cubicBezTo>
                  <a:cubicBezTo>
                    <a:pt x="6031" y="9333"/>
                    <a:pt x="6799" y="8682"/>
                    <a:pt x="7596" y="8110"/>
                  </a:cubicBezTo>
                  <a:lnTo>
                    <a:pt x="7670" y="7524"/>
                  </a:lnTo>
                  <a:lnTo>
                    <a:pt x="7671" y="7499"/>
                  </a:lnTo>
                  <a:lnTo>
                    <a:pt x="7671" y="7499"/>
                  </a:lnTo>
                  <a:cubicBezTo>
                    <a:pt x="6937" y="8019"/>
                    <a:pt x="6253" y="8557"/>
                    <a:pt x="5683" y="9259"/>
                  </a:cubicBezTo>
                  <a:cubicBezTo>
                    <a:pt x="5160" y="9914"/>
                    <a:pt x="5050" y="10816"/>
                    <a:pt x="4508" y="11440"/>
                  </a:cubicBezTo>
                  <a:cubicBezTo>
                    <a:pt x="4483" y="11293"/>
                    <a:pt x="4453" y="11149"/>
                    <a:pt x="4423" y="11002"/>
                  </a:cubicBezTo>
                  <a:cubicBezTo>
                    <a:pt x="4147" y="9722"/>
                    <a:pt x="3968" y="8403"/>
                    <a:pt x="3837" y="7073"/>
                  </a:cubicBezTo>
                  <a:cubicBezTo>
                    <a:pt x="4895" y="6412"/>
                    <a:pt x="5924" y="5707"/>
                    <a:pt x="7010" y="5096"/>
                  </a:cubicBezTo>
                  <a:lnTo>
                    <a:pt x="6429" y="4907"/>
                  </a:lnTo>
                  <a:cubicBezTo>
                    <a:pt x="5533" y="5431"/>
                    <a:pt x="4670" y="6011"/>
                    <a:pt x="3790" y="6565"/>
                  </a:cubicBezTo>
                  <a:cubicBezTo>
                    <a:pt x="3599" y="4450"/>
                    <a:pt x="3523" y="2314"/>
                    <a:pt x="3379" y="236"/>
                  </a:cubicBezTo>
                  <a:cubicBezTo>
                    <a:pt x="3375" y="170"/>
                    <a:pt x="3348" y="120"/>
                    <a:pt x="3310" y="78"/>
                  </a:cubicBezTo>
                  <a:cubicBezTo>
                    <a:pt x="3261" y="27"/>
                    <a:pt x="3189" y="1"/>
                    <a:pt x="3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5"/>
            <p:cNvSpPr/>
            <p:nvPr/>
          </p:nvSpPr>
          <p:spPr>
            <a:xfrm>
              <a:off x="7374015" y="3207100"/>
              <a:ext cx="223734" cy="227051"/>
            </a:xfrm>
            <a:custGeom>
              <a:avLst/>
              <a:gdLst/>
              <a:ahLst/>
              <a:cxnLst/>
              <a:rect l="l" t="t" r="r" b="b"/>
              <a:pathLst>
                <a:path w="8767" h="8897" extrusionOk="0">
                  <a:moveTo>
                    <a:pt x="5236" y="1"/>
                  </a:moveTo>
                  <a:cubicBezTo>
                    <a:pt x="3914" y="1"/>
                    <a:pt x="3743" y="1361"/>
                    <a:pt x="3743" y="1361"/>
                  </a:cubicBezTo>
                  <a:cubicBezTo>
                    <a:pt x="3743" y="1361"/>
                    <a:pt x="3424" y="358"/>
                    <a:pt x="2690" y="358"/>
                  </a:cubicBezTo>
                  <a:cubicBezTo>
                    <a:pt x="2509" y="358"/>
                    <a:pt x="2302" y="419"/>
                    <a:pt x="2068" y="573"/>
                  </a:cubicBezTo>
                  <a:cubicBezTo>
                    <a:pt x="890" y="1348"/>
                    <a:pt x="1557" y="2584"/>
                    <a:pt x="1557" y="2584"/>
                  </a:cubicBezTo>
                  <a:cubicBezTo>
                    <a:pt x="1557" y="2584"/>
                    <a:pt x="1456" y="2548"/>
                    <a:pt x="1311" y="2548"/>
                  </a:cubicBezTo>
                  <a:cubicBezTo>
                    <a:pt x="1014" y="2548"/>
                    <a:pt x="530" y="2697"/>
                    <a:pt x="317" y="3597"/>
                  </a:cubicBezTo>
                  <a:cubicBezTo>
                    <a:pt x="0" y="4944"/>
                    <a:pt x="1467" y="5277"/>
                    <a:pt x="1467" y="5277"/>
                  </a:cubicBezTo>
                  <a:cubicBezTo>
                    <a:pt x="1467" y="5277"/>
                    <a:pt x="561" y="6387"/>
                    <a:pt x="1301" y="7462"/>
                  </a:cubicBezTo>
                  <a:cubicBezTo>
                    <a:pt x="1556" y="7832"/>
                    <a:pt x="1882" y="7954"/>
                    <a:pt x="2199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7"/>
                    <a:pt x="4505" y="8897"/>
                  </a:cubicBezTo>
                  <a:cubicBezTo>
                    <a:pt x="4603" y="8897"/>
                    <a:pt x="4710" y="8886"/>
                    <a:pt x="4825" y="8861"/>
                  </a:cubicBezTo>
                  <a:cubicBezTo>
                    <a:pt x="6236" y="8568"/>
                    <a:pt x="5935" y="7161"/>
                    <a:pt x="5935" y="7161"/>
                  </a:cubicBezTo>
                  <a:lnTo>
                    <a:pt x="5935" y="7161"/>
                  </a:lnTo>
                  <a:cubicBezTo>
                    <a:pt x="5935" y="7161"/>
                    <a:pt x="6251" y="7240"/>
                    <a:pt x="6648" y="7240"/>
                  </a:cubicBezTo>
                  <a:cubicBezTo>
                    <a:pt x="7223" y="7240"/>
                    <a:pt x="7969" y="7075"/>
                    <a:pt x="8173" y="6267"/>
                  </a:cubicBezTo>
                  <a:cubicBezTo>
                    <a:pt x="8518" y="4901"/>
                    <a:pt x="7404" y="4368"/>
                    <a:pt x="7404" y="4368"/>
                  </a:cubicBezTo>
                  <a:cubicBezTo>
                    <a:pt x="8186" y="4283"/>
                    <a:pt x="8766" y="3522"/>
                    <a:pt x="8261" y="2383"/>
                  </a:cubicBezTo>
                  <a:cubicBezTo>
                    <a:pt x="8017" y="1834"/>
                    <a:pt x="7559" y="1692"/>
                    <a:pt x="7150" y="1692"/>
                  </a:cubicBezTo>
                  <a:cubicBezTo>
                    <a:pt x="6710" y="1692"/>
                    <a:pt x="6327" y="1856"/>
                    <a:pt x="6327" y="1856"/>
                  </a:cubicBezTo>
                  <a:cubicBezTo>
                    <a:pt x="6327" y="1856"/>
                    <a:pt x="6780" y="85"/>
                    <a:pt x="5352" y="4"/>
                  </a:cubicBezTo>
                  <a:cubicBezTo>
                    <a:pt x="5313" y="2"/>
                    <a:pt x="5274" y="1"/>
                    <a:pt x="5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5"/>
            <p:cNvSpPr/>
            <p:nvPr/>
          </p:nvSpPr>
          <p:spPr>
            <a:xfrm>
              <a:off x="7508504" y="3275621"/>
              <a:ext cx="37030" cy="23223"/>
            </a:xfrm>
            <a:custGeom>
              <a:avLst/>
              <a:gdLst/>
              <a:ahLst/>
              <a:cxnLst/>
              <a:rect l="l" t="t" r="r" b="b"/>
              <a:pathLst>
                <a:path w="1451" h="910" extrusionOk="0">
                  <a:moveTo>
                    <a:pt x="1354" y="0"/>
                  </a:moveTo>
                  <a:cubicBezTo>
                    <a:pt x="1343" y="0"/>
                    <a:pt x="1332" y="3"/>
                    <a:pt x="1320" y="11"/>
                  </a:cubicBezTo>
                  <a:cubicBezTo>
                    <a:pt x="1099" y="152"/>
                    <a:pt x="862" y="269"/>
                    <a:pt x="640" y="410"/>
                  </a:cubicBezTo>
                  <a:cubicBezTo>
                    <a:pt x="454" y="528"/>
                    <a:pt x="310" y="761"/>
                    <a:pt x="78" y="786"/>
                  </a:cubicBezTo>
                  <a:cubicBezTo>
                    <a:pt x="0" y="797"/>
                    <a:pt x="14" y="910"/>
                    <a:pt x="85" y="910"/>
                  </a:cubicBezTo>
                  <a:cubicBezTo>
                    <a:pt x="87" y="910"/>
                    <a:pt x="90" y="910"/>
                    <a:pt x="93" y="909"/>
                  </a:cubicBezTo>
                  <a:cubicBezTo>
                    <a:pt x="291" y="887"/>
                    <a:pt x="452" y="727"/>
                    <a:pt x="598" y="604"/>
                  </a:cubicBezTo>
                  <a:cubicBezTo>
                    <a:pt x="836" y="401"/>
                    <a:pt x="1129" y="277"/>
                    <a:pt x="1394" y="109"/>
                  </a:cubicBezTo>
                  <a:cubicBezTo>
                    <a:pt x="1451" y="74"/>
                    <a:pt x="1408" y="0"/>
                    <a:pt x="13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5"/>
            <p:cNvSpPr/>
            <p:nvPr/>
          </p:nvSpPr>
          <p:spPr>
            <a:xfrm>
              <a:off x="7513353" y="3277969"/>
              <a:ext cx="49024" cy="27306"/>
            </a:xfrm>
            <a:custGeom>
              <a:avLst/>
              <a:gdLst/>
              <a:ahLst/>
              <a:cxnLst/>
              <a:rect l="l" t="t" r="r" b="b"/>
              <a:pathLst>
                <a:path w="1921" h="1070" extrusionOk="0">
                  <a:moveTo>
                    <a:pt x="1844" y="0"/>
                  </a:moveTo>
                  <a:cubicBezTo>
                    <a:pt x="1835" y="0"/>
                    <a:pt x="1826" y="3"/>
                    <a:pt x="1816" y="8"/>
                  </a:cubicBezTo>
                  <a:cubicBezTo>
                    <a:pt x="1229" y="324"/>
                    <a:pt x="630" y="616"/>
                    <a:pt x="58" y="960"/>
                  </a:cubicBezTo>
                  <a:cubicBezTo>
                    <a:pt x="1" y="994"/>
                    <a:pt x="43" y="1069"/>
                    <a:pt x="98" y="1069"/>
                  </a:cubicBezTo>
                  <a:cubicBezTo>
                    <a:pt x="109" y="1069"/>
                    <a:pt x="121" y="1067"/>
                    <a:pt x="132" y="1060"/>
                  </a:cubicBezTo>
                  <a:cubicBezTo>
                    <a:pt x="694" y="718"/>
                    <a:pt x="1283" y="434"/>
                    <a:pt x="1862" y="121"/>
                  </a:cubicBezTo>
                  <a:cubicBezTo>
                    <a:pt x="1921" y="90"/>
                    <a:pt x="1896" y="0"/>
                    <a:pt x="184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5"/>
            <p:cNvSpPr/>
            <p:nvPr/>
          </p:nvSpPr>
          <p:spPr>
            <a:xfrm>
              <a:off x="7522004" y="3291826"/>
              <a:ext cx="41215" cy="17915"/>
            </a:xfrm>
            <a:custGeom>
              <a:avLst/>
              <a:gdLst/>
              <a:ahLst/>
              <a:cxnLst/>
              <a:rect l="l" t="t" r="r" b="b"/>
              <a:pathLst>
                <a:path w="1615" h="702" extrusionOk="0">
                  <a:moveTo>
                    <a:pt x="1533" y="1"/>
                  </a:moveTo>
                  <a:cubicBezTo>
                    <a:pt x="1530" y="1"/>
                    <a:pt x="1526" y="1"/>
                    <a:pt x="1523" y="1"/>
                  </a:cubicBezTo>
                  <a:cubicBezTo>
                    <a:pt x="1274" y="37"/>
                    <a:pt x="1044" y="89"/>
                    <a:pt x="818" y="198"/>
                  </a:cubicBezTo>
                  <a:cubicBezTo>
                    <a:pt x="561" y="318"/>
                    <a:pt x="354" y="511"/>
                    <a:pt x="70" y="577"/>
                  </a:cubicBezTo>
                  <a:cubicBezTo>
                    <a:pt x="0" y="593"/>
                    <a:pt x="9" y="702"/>
                    <a:pt x="73" y="702"/>
                  </a:cubicBezTo>
                  <a:cubicBezTo>
                    <a:pt x="77" y="702"/>
                    <a:pt x="82" y="701"/>
                    <a:pt x="86" y="700"/>
                  </a:cubicBezTo>
                  <a:cubicBezTo>
                    <a:pt x="305" y="649"/>
                    <a:pt x="489" y="540"/>
                    <a:pt x="677" y="421"/>
                  </a:cubicBezTo>
                  <a:cubicBezTo>
                    <a:pt x="948" y="252"/>
                    <a:pt x="1224" y="166"/>
                    <a:pt x="1539" y="125"/>
                  </a:cubicBezTo>
                  <a:cubicBezTo>
                    <a:pt x="1614" y="113"/>
                    <a:pt x="1604" y="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5"/>
            <p:cNvSpPr/>
            <p:nvPr/>
          </p:nvSpPr>
          <p:spPr>
            <a:xfrm>
              <a:off x="7516773" y="3307725"/>
              <a:ext cx="31109" cy="10897"/>
            </a:xfrm>
            <a:custGeom>
              <a:avLst/>
              <a:gdLst/>
              <a:ahLst/>
              <a:cxnLst/>
              <a:rect l="l" t="t" r="r" b="b"/>
              <a:pathLst>
                <a:path w="1219" h="427" extrusionOk="0">
                  <a:moveTo>
                    <a:pt x="1123" y="1"/>
                  </a:moveTo>
                  <a:cubicBezTo>
                    <a:pt x="1112" y="1"/>
                    <a:pt x="1100" y="4"/>
                    <a:pt x="1089" y="11"/>
                  </a:cubicBezTo>
                  <a:cubicBezTo>
                    <a:pt x="837" y="173"/>
                    <a:pt x="510" y="304"/>
                    <a:pt x="202" y="304"/>
                  </a:cubicBezTo>
                  <a:cubicBezTo>
                    <a:pt x="166" y="304"/>
                    <a:pt x="131" y="303"/>
                    <a:pt x="96" y="299"/>
                  </a:cubicBezTo>
                  <a:cubicBezTo>
                    <a:pt x="93" y="299"/>
                    <a:pt x="91" y="299"/>
                    <a:pt x="88" y="299"/>
                  </a:cubicBezTo>
                  <a:cubicBezTo>
                    <a:pt x="16" y="299"/>
                    <a:pt x="1" y="414"/>
                    <a:pt x="77" y="421"/>
                  </a:cubicBezTo>
                  <a:cubicBezTo>
                    <a:pt x="116" y="425"/>
                    <a:pt x="155" y="427"/>
                    <a:pt x="194" y="427"/>
                  </a:cubicBezTo>
                  <a:cubicBezTo>
                    <a:pt x="533" y="427"/>
                    <a:pt x="885" y="286"/>
                    <a:pt x="1162" y="111"/>
                  </a:cubicBezTo>
                  <a:cubicBezTo>
                    <a:pt x="1218" y="75"/>
                    <a:pt x="1176" y="1"/>
                    <a:pt x="112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5"/>
            <p:cNvSpPr/>
            <p:nvPr/>
          </p:nvSpPr>
          <p:spPr>
            <a:xfrm>
              <a:off x="7518406" y="3333015"/>
              <a:ext cx="37183" cy="10361"/>
            </a:xfrm>
            <a:custGeom>
              <a:avLst/>
              <a:gdLst/>
              <a:ahLst/>
              <a:cxnLst/>
              <a:rect l="l" t="t" r="r" b="b"/>
              <a:pathLst>
                <a:path w="1457" h="406" extrusionOk="0">
                  <a:moveTo>
                    <a:pt x="83" y="0"/>
                  </a:moveTo>
                  <a:cubicBezTo>
                    <a:pt x="15" y="0"/>
                    <a:pt x="0" y="113"/>
                    <a:pt x="76" y="123"/>
                  </a:cubicBezTo>
                  <a:cubicBezTo>
                    <a:pt x="504" y="186"/>
                    <a:pt x="929" y="261"/>
                    <a:pt x="1339" y="402"/>
                  </a:cubicBezTo>
                  <a:cubicBezTo>
                    <a:pt x="1347" y="405"/>
                    <a:pt x="1354" y="406"/>
                    <a:pt x="1361" y="406"/>
                  </a:cubicBezTo>
                  <a:cubicBezTo>
                    <a:pt x="1423" y="406"/>
                    <a:pt x="1456" y="311"/>
                    <a:pt x="1389" y="289"/>
                  </a:cubicBezTo>
                  <a:cubicBezTo>
                    <a:pt x="968" y="143"/>
                    <a:pt x="533" y="64"/>
                    <a:pt x="92" y="1"/>
                  </a:cubicBezTo>
                  <a:cubicBezTo>
                    <a:pt x="89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5"/>
            <p:cNvSpPr/>
            <p:nvPr/>
          </p:nvSpPr>
          <p:spPr>
            <a:xfrm>
              <a:off x="7513353" y="3339625"/>
              <a:ext cx="48360" cy="16180"/>
            </a:xfrm>
            <a:custGeom>
              <a:avLst/>
              <a:gdLst/>
              <a:ahLst/>
              <a:cxnLst/>
              <a:rect l="l" t="t" r="r" b="b"/>
              <a:pathLst>
                <a:path w="1895" h="634" extrusionOk="0">
                  <a:moveTo>
                    <a:pt x="82" y="1"/>
                  </a:moveTo>
                  <a:cubicBezTo>
                    <a:pt x="11" y="1"/>
                    <a:pt x="1" y="111"/>
                    <a:pt x="76" y="124"/>
                  </a:cubicBezTo>
                  <a:cubicBezTo>
                    <a:pt x="669" y="215"/>
                    <a:pt x="1232" y="384"/>
                    <a:pt x="1781" y="627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5" y="634"/>
                    <a:pt x="1895" y="543"/>
                    <a:pt x="1831" y="516"/>
                  </a:cubicBezTo>
                  <a:cubicBezTo>
                    <a:pt x="1271" y="268"/>
                    <a:pt x="700" y="96"/>
                    <a:pt x="94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5"/>
            <p:cNvSpPr/>
            <p:nvPr/>
          </p:nvSpPr>
          <p:spPr>
            <a:xfrm>
              <a:off x="7510393" y="3348786"/>
              <a:ext cx="47084" cy="21335"/>
            </a:xfrm>
            <a:custGeom>
              <a:avLst/>
              <a:gdLst/>
              <a:ahLst/>
              <a:cxnLst/>
              <a:rect l="l" t="t" r="r" b="b"/>
              <a:pathLst>
                <a:path w="1845" h="836" extrusionOk="0">
                  <a:moveTo>
                    <a:pt x="112" y="1"/>
                  </a:moveTo>
                  <a:cubicBezTo>
                    <a:pt x="101" y="1"/>
                    <a:pt x="91" y="1"/>
                    <a:pt x="80" y="1"/>
                  </a:cubicBezTo>
                  <a:cubicBezTo>
                    <a:pt x="1" y="1"/>
                    <a:pt x="15" y="122"/>
                    <a:pt x="92" y="122"/>
                  </a:cubicBezTo>
                  <a:cubicBezTo>
                    <a:pt x="93" y="122"/>
                    <a:pt x="94" y="122"/>
                    <a:pt x="95" y="122"/>
                  </a:cubicBezTo>
                  <a:cubicBezTo>
                    <a:pt x="103" y="121"/>
                    <a:pt x="112" y="121"/>
                    <a:pt x="120" y="121"/>
                  </a:cubicBezTo>
                  <a:cubicBezTo>
                    <a:pt x="675" y="121"/>
                    <a:pt x="1222" y="646"/>
                    <a:pt x="1728" y="831"/>
                  </a:cubicBezTo>
                  <a:cubicBezTo>
                    <a:pt x="1736" y="834"/>
                    <a:pt x="1744" y="835"/>
                    <a:pt x="1751" y="835"/>
                  </a:cubicBezTo>
                  <a:cubicBezTo>
                    <a:pt x="1812" y="835"/>
                    <a:pt x="1845" y="742"/>
                    <a:pt x="1778" y="719"/>
                  </a:cubicBezTo>
                  <a:cubicBezTo>
                    <a:pt x="1238" y="524"/>
                    <a:pt x="704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5"/>
            <p:cNvSpPr/>
            <p:nvPr/>
          </p:nvSpPr>
          <p:spPr>
            <a:xfrm>
              <a:off x="7503324" y="3352946"/>
              <a:ext cx="31390" cy="29246"/>
            </a:xfrm>
            <a:custGeom>
              <a:avLst/>
              <a:gdLst/>
              <a:ahLst/>
              <a:cxnLst/>
              <a:rect l="l" t="t" r="r" b="b"/>
              <a:pathLst>
                <a:path w="1230" h="1146" extrusionOk="0">
                  <a:moveTo>
                    <a:pt x="92" y="0"/>
                  </a:moveTo>
                  <a:cubicBezTo>
                    <a:pt x="44" y="0"/>
                    <a:pt x="0" y="53"/>
                    <a:pt x="42" y="95"/>
                  </a:cubicBezTo>
                  <a:cubicBezTo>
                    <a:pt x="212" y="273"/>
                    <a:pt x="384" y="448"/>
                    <a:pt x="564" y="616"/>
                  </a:cubicBezTo>
                  <a:cubicBezTo>
                    <a:pt x="742" y="782"/>
                    <a:pt x="976" y="906"/>
                    <a:pt x="1102" y="1119"/>
                  </a:cubicBezTo>
                  <a:cubicBezTo>
                    <a:pt x="1113" y="1138"/>
                    <a:pt x="1129" y="1145"/>
                    <a:pt x="1146" y="1145"/>
                  </a:cubicBezTo>
                  <a:cubicBezTo>
                    <a:pt x="1187" y="1145"/>
                    <a:pt x="1230" y="1094"/>
                    <a:pt x="1200" y="1045"/>
                  </a:cubicBezTo>
                  <a:cubicBezTo>
                    <a:pt x="1096" y="869"/>
                    <a:pt x="932" y="763"/>
                    <a:pt x="773" y="639"/>
                  </a:cubicBezTo>
                  <a:cubicBezTo>
                    <a:pt x="544" y="456"/>
                    <a:pt x="340" y="232"/>
                    <a:pt x="140" y="22"/>
                  </a:cubicBezTo>
                  <a:cubicBezTo>
                    <a:pt x="126" y="7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5"/>
            <p:cNvSpPr/>
            <p:nvPr/>
          </p:nvSpPr>
          <p:spPr>
            <a:xfrm>
              <a:off x="7495693" y="3359683"/>
              <a:ext cx="10131" cy="36749"/>
            </a:xfrm>
            <a:custGeom>
              <a:avLst/>
              <a:gdLst/>
              <a:ahLst/>
              <a:cxnLst/>
              <a:rect l="l" t="t" r="r" b="b"/>
              <a:pathLst>
                <a:path w="397" h="1440" extrusionOk="0">
                  <a:moveTo>
                    <a:pt x="79" y="1"/>
                  </a:moveTo>
                  <a:cubicBezTo>
                    <a:pt x="40" y="1"/>
                    <a:pt x="1" y="37"/>
                    <a:pt x="21" y="84"/>
                  </a:cubicBezTo>
                  <a:cubicBezTo>
                    <a:pt x="106" y="281"/>
                    <a:pt x="115" y="492"/>
                    <a:pt x="137" y="702"/>
                  </a:cubicBezTo>
                  <a:cubicBezTo>
                    <a:pt x="160" y="928"/>
                    <a:pt x="276" y="1141"/>
                    <a:pt x="263" y="1370"/>
                  </a:cubicBezTo>
                  <a:cubicBezTo>
                    <a:pt x="260" y="1414"/>
                    <a:pt x="297" y="1440"/>
                    <a:pt x="331" y="1440"/>
                  </a:cubicBezTo>
                  <a:cubicBezTo>
                    <a:pt x="357" y="1440"/>
                    <a:pt x="382" y="1424"/>
                    <a:pt x="383" y="1389"/>
                  </a:cubicBezTo>
                  <a:cubicBezTo>
                    <a:pt x="396" y="1145"/>
                    <a:pt x="286" y="927"/>
                    <a:pt x="257" y="687"/>
                  </a:cubicBezTo>
                  <a:cubicBezTo>
                    <a:pt x="231" y="466"/>
                    <a:pt x="223" y="245"/>
                    <a:pt x="132" y="38"/>
                  </a:cubicBezTo>
                  <a:cubicBezTo>
                    <a:pt x="122" y="12"/>
                    <a:pt x="100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5"/>
            <p:cNvSpPr/>
            <p:nvPr/>
          </p:nvSpPr>
          <p:spPr>
            <a:xfrm>
              <a:off x="7486481" y="3358407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6" y="0"/>
                  </a:moveTo>
                  <a:cubicBezTo>
                    <a:pt x="32" y="0"/>
                    <a:pt x="1" y="23"/>
                    <a:pt x="10" y="66"/>
                  </a:cubicBezTo>
                  <a:cubicBezTo>
                    <a:pt x="135" y="586"/>
                    <a:pt x="157" y="1113"/>
                    <a:pt x="170" y="1646"/>
                  </a:cubicBezTo>
                  <a:cubicBezTo>
                    <a:pt x="171" y="1682"/>
                    <a:pt x="197" y="1698"/>
                    <a:pt x="225" y="1698"/>
                  </a:cubicBezTo>
                  <a:cubicBezTo>
                    <a:pt x="258" y="1698"/>
                    <a:pt x="294" y="1674"/>
                    <a:pt x="293" y="1632"/>
                  </a:cubicBezTo>
                  <a:cubicBezTo>
                    <a:pt x="280" y="1100"/>
                    <a:pt x="258" y="573"/>
                    <a:pt x="133" y="52"/>
                  </a:cubicBezTo>
                  <a:cubicBezTo>
                    <a:pt x="125" y="17"/>
                    <a:pt x="95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5"/>
            <p:cNvSpPr/>
            <p:nvPr/>
          </p:nvSpPr>
          <p:spPr>
            <a:xfrm>
              <a:off x="7475941" y="3359275"/>
              <a:ext cx="5078" cy="38765"/>
            </a:xfrm>
            <a:custGeom>
              <a:avLst/>
              <a:gdLst/>
              <a:ahLst/>
              <a:cxnLst/>
              <a:rect l="l" t="t" r="r" b="b"/>
              <a:pathLst>
                <a:path w="199" h="1519" extrusionOk="0">
                  <a:moveTo>
                    <a:pt x="129" y="1"/>
                  </a:moveTo>
                  <a:cubicBezTo>
                    <a:pt x="102" y="1"/>
                    <a:pt x="74" y="17"/>
                    <a:pt x="69" y="51"/>
                  </a:cubicBezTo>
                  <a:cubicBezTo>
                    <a:pt x="2" y="515"/>
                    <a:pt x="62" y="984"/>
                    <a:pt x="6" y="1449"/>
                  </a:cubicBezTo>
                  <a:cubicBezTo>
                    <a:pt x="0" y="1493"/>
                    <a:pt x="36" y="1518"/>
                    <a:pt x="70" y="1518"/>
                  </a:cubicBezTo>
                  <a:cubicBezTo>
                    <a:pt x="97" y="1518"/>
                    <a:pt x="123" y="1503"/>
                    <a:pt x="128" y="1468"/>
                  </a:cubicBezTo>
                  <a:cubicBezTo>
                    <a:pt x="185" y="1003"/>
                    <a:pt x="125" y="533"/>
                    <a:pt x="193" y="69"/>
                  </a:cubicBezTo>
                  <a:cubicBezTo>
                    <a:pt x="198" y="25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5"/>
            <p:cNvSpPr/>
            <p:nvPr/>
          </p:nvSpPr>
          <p:spPr>
            <a:xfrm>
              <a:off x="7496638" y="3255435"/>
              <a:ext cx="14368" cy="37234"/>
            </a:xfrm>
            <a:custGeom>
              <a:avLst/>
              <a:gdLst/>
              <a:ahLst/>
              <a:cxnLst/>
              <a:rect l="l" t="t" r="r" b="b"/>
              <a:pathLst>
                <a:path w="563" h="1459" extrusionOk="0">
                  <a:moveTo>
                    <a:pt x="482" y="0"/>
                  </a:moveTo>
                  <a:cubicBezTo>
                    <a:pt x="461" y="0"/>
                    <a:pt x="442" y="11"/>
                    <a:pt x="433" y="38"/>
                  </a:cubicBezTo>
                  <a:cubicBezTo>
                    <a:pt x="296" y="482"/>
                    <a:pt x="167" y="931"/>
                    <a:pt x="16" y="1372"/>
                  </a:cubicBezTo>
                  <a:cubicBezTo>
                    <a:pt x="1" y="1420"/>
                    <a:pt x="43" y="1458"/>
                    <a:pt x="82" y="1458"/>
                  </a:cubicBezTo>
                  <a:cubicBezTo>
                    <a:pt x="102" y="1458"/>
                    <a:pt x="122" y="1448"/>
                    <a:pt x="130" y="1421"/>
                  </a:cubicBezTo>
                  <a:cubicBezTo>
                    <a:pt x="279" y="979"/>
                    <a:pt x="408" y="532"/>
                    <a:pt x="547" y="87"/>
                  </a:cubicBezTo>
                  <a:cubicBezTo>
                    <a:pt x="563" y="38"/>
                    <a:pt x="521" y="0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5"/>
            <p:cNvSpPr/>
            <p:nvPr/>
          </p:nvSpPr>
          <p:spPr>
            <a:xfrm>
              <a:off x="7489773" y="3234457"/>
              <a:ext cx="17047" cy="52061"/>
            </a:xfrm>
            <a:custGeom>
              <a:avLst/>
              <a:gdLst/>
              <a:ahLst/>
              <a:cxnLst/>
              <a:rect l="l" t="t" r="r" b="b"/>
              <a:pathLst>
                <a:path w="668" h="2040" extrusionOk="0">
                  <a:moveTo>
                    <a:pt x="588" y="0"/>
                  </a:moveTo>
                  <a:cubicBezTo>
                    <a:pt x="567" y="0"/>
                    <a:pt x="547" y="11"/>
                    <a:pt x="537" y="38"/>
                  </a:cubicBezTo>
                  <a:cubicBezTo>
                    <a:pt x="421" y="335"/>
                    <a:pt x="386" y="655"/>
                    <a:pt x="273" y="953"/>
                  </a:cubicBezTo>
                  <a:cubicBezTo>
                    <a:pt x="148" y="1286"/>
                    <a:pt x="48" y="1616"/>
                    <a:pt x="7" y="1970"/>
                  </a:cubicBezTo>
                  <a:cubicBezTo>
                    <a:pt x="1" y="2015"/>
                    <a:pt x="36" y="2040"/>
                    <a:pt x="69" y="2040"/>
                  </a:cubicBezTo>
                  <a:cubicBezTo>
                    <a:pt x="97" y="2040"/>
                    <a:pt x="124" y="2023"/>
                    <a:pt x="128" y="1988"/>
                  </a:cubicBezTo>
                  <a:cubicBezTo>
                    <a:pt x="166" y="1647"/>
                    <a:pt x="266" y="1326"/>
                    <a:pt x="385" y="1003"/>
                  </a:cubicBezTo>
                  <a:cubicBezTo>
                    <a:pt x="495" y="702"/>
                    <a:pt x="536" y="384"/>
                    <a:pt x="649" y="86"/>
                  </a:cubicBezTo>
                  <a:cubicBezTo>
                    <a:pt x="667" y="39"/>
                    <a:pt x="626" y="0"/>
                    <a:pt x="5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5"/>
            <p:cNvSpPr/>
            <p:nvPr/>
          </p:nvSpPr>
          <p:spPr>
            <a:xfrm>
              <a:off x="7479488" y="3253112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4" y="1"/>
                  </a:moveTo>
                  <a:cubicBezTo>
                    <a:pt x="74" y="1"/>
                    <a:pt x="55" y="12"/>
                    <a:pt x="48" y="38"/>
                  </a:cubicBezTo>
                  <a:cubicBezTo>
                    <a:pt x="2" y="198"/>
                    <a:pt x="4" y="348"/>
                    <a:pt x="18" y="515"/>
                  </a:cubicBezTo>
                  <a:cubicBezTo>
                    <a:pt x="40" y="756"/>
                    <a:pt x="4" y="982"/>
                    <a:pt x="1" y="1220"/>
                  </a:cubicBezTo>
                  <a:cubicBezTo>
                    <a:pt x="1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6"/>
                  </a:cubicBezTo>
                  <a:cubicBezTo>
                    <a:pt x="125" y="1065"/>
                    <a:pt x="161" y="894"/>
                    <a:pt x="161" y="721"/>
                  </a:cubicBezTo>
                  <a:cubicBezTo>
                    <a:pt x="158" y="507"/>
                    <a:pt x="99" y="303"/>
                    <a:pt x="162" y="88"/>
                  </a:cubicBezTo>
                  <a:cubicBezTo>
                    <a:pt x="176" y="39"/>
                    <a:pt x="132" y="1"/>
                    <a:pt x="9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5"/>
            <p:cNvSpPr/>
            <p:nvPr/>
          </p:nvSpPr>
          <p:spPr>
            <a:xfrm>
              <a:off x="7429342" y="3252602"/>
              <a:ext cx="38612" cy="41521"/>
            </a:xfrm>
            <a:custGeom>
              <a:avLst/>
              <a:gdLst/>
              <a:ahLst/>
              <a:cxnLst/>
              <a:rect l="l" t="t" r="r" b="b"/>
              <a:pathLst>
                <a:path w="1513" h="1627" extrusionOk="0">
                  <a:moveTo>
                    <a:pt x="93" y="1"/>
                  </a:moveTo>
                  <a:cubicBezTo>
                    <a:pt x="41" y="1"/>
                    <a:pt x="1" y="72"/>
                    <a:pt x="52" y="108"/>
                  </a:cubicBezTo>
                  <a:cubicBezTo>
                    <a:pt x="430" y="367"/>
                    <a:pt x="534" y="819"/>
                    <a:pt x="804" y="1161"/>
                  </a:cubicBezTo>
                  <a:cubicBezTo>
                    <a:pt x="922" y="1312"/>
                    <a:pt x="1167" y="1627"/>
                    <a:pt x="1393" y="1627"/>
                  </a:cubicBezTo>
                  <a:cubicBezTo>
                    <a:pt x="1409" y="1627"/>
                    <a:pt x="1424" y="1625"/>
                    <a:pt x="1440" y="1622"/>
                  </a:cubicBezTo>
                  <a:cubicBezTo>
                    <a:pt x="1513" y="1607"/>
                    <a:pt x="1505" y="1499"/>
                    <a:pt x="1438" y="1499"/>
                  </a:cubicBezTo>
                  <a:cubicBezTo>
                    <a:pt x="1433" y="1499"/>
                    <a:pt x="1429" y="1499"/>
                    <a:pt x="1424" y="1500"/>
                  </a:cubicBezTo>
                  <a:cubicBezTo>
                    <a:pt x="1413" y="1502"/>
                    <a:pt x="1402" y="1503"/>
                    <a:pt x="1391" y="1503"/>
                  </a:cubicBezTo>
                  <a:cubicBezTo>
                    <a:pt x="1150" y="1503"/>
                    <a:pt x="847" y="1025"/>
                    <a:pt x="750" y="854"/>
                  </a:cubicBezTo>
                  <a:cubicBezTo>
                    <a:pt x="578" y="546"/>
                    <a:pt x="430" y="218"/>
                    <a:pt x="129" y="13"/>
                  </a:cubicBezTo>
                  <a:cubicBezTo>
                    <a:pt x="117" y="4"/>
                    <a:pt x="105" y="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5"/>
            <p:cNvSpPr/>
            <p:nvPr/>
          </p:nvSpPr>
          <p:spPr>
            <a:xfrm>
              <a:off x="7452259" y="3262453"/>
              <a:ext cx="15644" cy="24218"/>
            </a:xfrm>
            <a:custGeom>
              <a:avLst/>
              <a:gdLst/>
              <a:ahLst/>
              <a:cxnLst/>
              <a:rect l="l" t="t" r="r" b="b"/>
              <a:pathLst>
                <a:path w="613" h="949" extrusionOk="0">
                  <a:moveTo>
                    <a:pt x="81" y="0"/>
                  </a:moveTo>
                  <a:cubicBezTo>
                    <a:pt x="42" y="0"/>
                    <a:pt x="0" y="37"/>
                    <a:pt x="16" y="86"/>
                  </a:cubicBezTo>
                  <a:cubicBezTo>
                    <a:pt x="112" y="392"/>
                    <a:pt x="287" y="668"/>
                    <a:pt x="479" y="925"/>
                  </a:cubicBezTo>
                  <a:cubicBezTo>
                    <a:pt x="491" y="942"/>
                    <a:pt x="508" y="949"/>
                    <a:pt x="524" y="949"/>
                  </a:cubicBezTo>
                  <a:cubicBezTo>
                    <a:pt x="569" y="949"/>
                    <a:pt x="613" y="896"/>
                    <a:pt x="577" y="848"/>
                  </a:cubicBezTo>
                  <a:cubicBezTo>
                    <a:pt x="394" y="602"/>
                    <a:pt x="223" y="334"/>
                    <a:pt x="131" y="38"/>
                  </a:cubicBezTo>
                  <a:cubicBezTo>
                    <a:pt x="122" y="11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5"/>
            <p:cNvSpPr/>
            <p:nvPr/>
          </p:nvSpPr>
          <p:spPr>
            <a:xfrm>
              <a:off x="7437023" y="3283098"/>
              <a:ext cx="22407" cy="18553"/>
            </a:xfrm>
            <a:custGeom>
              <a:avLst/>
              <a:gdLst/>
              <a:ahLst/>
              <a:cxnLst/>
              <a:rect l="l" t="t" r="r" b="b"/>
              <a:pathLst>
                <a:path w="878" h="727" extrusionOk="0">
                  <a:moveTo>
                    <a:pt x="85" y="0"/>
                  </a:moveTo>
                  <a:cubicBezTo>
                    <a:pt x="43" y="0"/>
                    <a:pt x="0" y="53"/>
                    <a:pt x="29" y="101"/>
                  </a:cubicBezTo>
                  <a:cubicBezTo>
                    <a:pt x="195" y="373"/>
                    <a:pt x="506" y="522"/>
                    <a:pt x="750" y="713"/>
                  </a:cubicBezTo>
                  <a:cubicBezTo>
                    <a:pt x="762" y="723"/>
                    <a:pt x="775" y="727"/>
                    <a:pt x="787" y="727"/>
                  </a:cubicBezTo>
                  <a:cubicBezTo>
                    <a:pt x="837" y="727"/>
                    <a:pt x="877" y="657"/>
                    <a:pt x="828" y="616"/>
                  </a:cubicBezTo>
                  <a:cubicBezTo>
                    <a:pt x="591" y="434"/>
                    <a:pt x="286" y="288"/>
                    <a:pt x="129" y="28"/>
                  </a:cubicBezTo>
                  <a:cubicBezTo>
                    <a:pt x="117" y="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5"/>
            <p:cNvSpPr/>
            <p:nvPr/>
          </p:nvSpPr>
          <p:spPr>
            <a:xfrm>
              <a:off x="7402342" y="3306781"/>
              <a:ext cx="56067" cy="8575"/>
            </a:xfrm>
            <a:custGeom>
              <a:avLst/>
              <a:gdLst/>
              <a:ahLst/>
              <a:cxnLst/>
              <a:rect l="l" t="t" r="r" b="b"/>
              <a:pathLst>
                <a:path w="2197" h="336" extrusionOk="0">
                  <a:moveTo>
                    <a:pt x="84" y="0"/>
                  </a:moveTo>
                  <a:cubicBezTo>
                    <a:pt x="14" y="0"/>
                    <a:pt x="1" y="113"/>
                    <a:pt x="75" y="123"/>
                  </a:cubicBezTo>
                  <a:cubicBezTo>
                    <a:pt x="668" y="211"/>
                    <a:pt x="1257" y="336"/>
                    <a:pt x="1856" y="336"/>
                  </a:cubicBezTo>
                  <a:cubicBezTo>
                    <a:pt x="1943" y="336"/>
                    <a:pt x="2031" y="333"/>
                    <a:pt x="2119" y="327"/>
                  </a:cubicBezTo>
                  <a:cubicBezTo>
                    <a:pt x="2196" y="321"/>
                    <a:pt x="2183" y="204"/>
                    <a:pt x="2107" y="204"/>
                  </a:cubicBezTo>
                  <a:cubicBezTo>
                    <a:pt x="2106" y="204"/>
                    <a:pt x="2105" y="204"/>
                    <a:pt x="2104" y="204"/>
                  </a:cubicBezTo>
                  <a:cubicBezTo>
                    <a:pt x="2020" y="209"/>
                    <a:pt x="1936" y="212"/>
                    <a:pt x="1852" y="212"/>
                  </a:cubicBezTo>
                  <a:cubicBezTo>
                    <a:pt x="1261" y="212"/>
                    <a:pt x="678" y="87"/>
                    <a:pt x="94" y="1"/>
                  </a:cubicBezTo>
                  <a:cubicBezTo>
                    <a:pt x="91" y="1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5"/>
            <p:cNvSpPr/>
            <p:nvPr/>
          </p:nvSpPr>
          <p:spPr>
            <a:xfrm>
              <a:off x="7415816" y="3298869"/>
              <a:ext cx="28914" cy="5436"/>
            </a:xfrm>
            <a:custGeom>
              <a:avLst/>
              <a:gdLst/>
              <a:ahLst/>
              <a:cxnLst/>
              <a:rect l="l" t="t" r="r" b="b"/>
              <a:pathLst>
                <a:path w="1133" h="213" extrusionOk="0">
                  <a:moveTo>
                    <a:pt x="168" y="0"/>
                  </a:moveTo>
                  <a:cubicBezTo>
                    <a:pt x="139" y="0"/>
                    <a:pt x="110" y="1"/>
                    <a:pt x="80" y="3"/>
                  </a:cubicBezTo>
                  <a:cubicBezTo>
                    <a:pt x="1" y="7"/>
                    <a:pt x="15" y="125"/>
                    <a:pt x="91" y="125"/>
                  </a:cubicBezTo>
                  <a:cubicBezTo>
                    <a:pt x="92" y="125"/>
                    <a:pt x="93" y="125"/>
                    <a:pt x="95" y="125"/>
                  </a:cubicBezTo>
                  <a:cubicBezTo>
                    <a:pt x="120" y="123"/>
                    <a:pt x="145" y="123"/>
                    <a:pt x="170" y="123"/>
                  </a:cubicBezTo>
                  <a:cubicBezTo>
                    <a:pt x="461" y="123"/>
                    <a:pt x="745" y="210"/>
                    <a:pt x="1036" y="213"/>
                  </a:cubicBezTo>
                  <a:cubicBezTo>
                    <a:pt x="1037" y="213"/>
                    <a:pt x="1038" y="213"/>
                    <a:pt x="1039" y="213"/>
                  </a:cubicBezTo>
                  <a:cubicBezTo>
                    <a:pt x="1116" y="213"/>
                    <a:pt x="1132" y="92"/>
                    <a:pt x="1054" y="91"/>
                  </a:cubicBezTo>
                  <a:cubicBezTo>
                    <a:pt x="756" y="87"/>
                    <a:pt x="465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5"/>
            <p:cNvSpPr/>
            <p:nvPr/>
          </p:nvSpPr>
          <p:spPr>
            <a:xfrm>
              <a:off x="7415076" y="3320332"/>
              <a:ext cx="27995" cy="6992"/>
            </a:xfrm>
            <a:custGeom>
              <a:avLst/>
              <a:gdLst/>
              <a:ahLst/>
              <a:cxnLst/>
              <a:rect l="l" t="t" r="r" b="b"/>
              <a:pathLst>
                <a:path w="1097" h="274" extrusionOk="0">
                  <a:moveTo>
                    <a:pt x="999" y="0"/>
                  </a:moveTo>
                  <a:cubicBezTo>
                    <a:pt x="993" y="0"/>
                    <a:pt x="987" y="1"/>
                    <a:pt x="980" y="3"/>
                  </a:cubicBezTo>
                  <a:cubicBezTo>
                    <a:pt x="786" y="59"/>
                    <a:pt x="538" y="154"/>
                    <a:pt x="313" y="154"/>
                  </a:cubicBezTo>
                  <a:cubicBezTo>
                    <a:pt x="243" y="154"/>
                    <a:pt x="176" y="145"/>
                    <a:pt x="114" y="124"/>
                  </a:cubicBezTo>
                  <a:cubicBezTo>
                    <a:pt x="105" y="120"/>
                    <a:pt x="98" y="119"/>
                    <a:pt x="90" y="119"/>
                  </a:cubicBezTo>
                  <a:cubicBezTo>
                    <a:pt x="32" y="119"/>
                    <a:pt x="0" y="210"/>
                    <a:pt x="65" y="235"/>
                  </a:cubicBezTo>
                  <a:cubicBezTo>
                    <a:pt x="143" y="263"/>
                    <a:pt x="225" y="274"/>
                    <a:pt x="308" y="274"/>
                  </a:cubicBezTo>
                  <a:cubicBezTo>
                    <a:pt x="550" y="274"/>
                    <a:pt x="806" y="180"/>
                    <a:pt x="1027" y="118"/>
                  </a:cubicBezTo>
                  <a:cubicBezTo>
                    <a:pt x="1097" y="98"/>
                    <a:pt x="1064" y="0"/>
                    <a:pt x="99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5"/>
            <p:cNvSpPr/>
            <p:nvPr/>
          </p:nvSpPr>
          <p:spPr>
            <a:xfrm>
              <a:off x="7433144" y="3339701"/>
              <a:ext cx="25571" cy="35702"/>
            </a:xfrm>
            <a:custGeom>
              <a:avLst/>
              <a:gdLst/>
              <a:ahLst/>
              <a:cxnLst/>
              <a:rect l="l" t="t" r="r" b="b"/>
              <a:pathLst>
                <a:path w="1002" h="1399" extrusionOk="0">
                  <a:moveTo>
                    <a:pt x="917" y="0"/>
                  </a:moveTo>
                  <a:cubicBezTo>
                    <a:pt x="901" y="0"/>
                    <a:pt x="885" y="7"/>
                    <a:pt x="873" y="25"/>
                  </a:cubicBezTo>
                  <a:cubicBezTo>
                    <a:pt x="724" y="246"/>
                    <a:pt x="554" y="453"/>
                    <a:pt x="410" y="676"/>
                  </a:cubicBezTo>
                  <a:cubicBezTo>
                    <a:pt x="278" y="884"/>
                    <a:pt x="213" y="1119"/>
                    <a:pt x="41" y="1300"/>
                  </a:cubicBezTo>
                  <a:cubicBezTo>
                    <a:pt x="1" y="1344"/>
                    <a:pt x="45" y="1398"/>
                    <a:pt x="93" y="1398"/>
                  </a:cubicBezTo>
                  <a:cubicBezTo>
                    <a:pt x="109" y="1398"/>
                    <a:pt x="125" y="1392"/>
                    <a:pt x="138" y="1378"/>
                  </a:cubicBezTo>
                  <a:cubicBezTo>
                    <a:pt x="276" y="1232"/>
                    <a:pt x="356" y="1061"/>
                    <a:pt x="442" y="881"/>
                  </a:cubicBezTo>
                  <a:cubicBezTo>
                    <a:pt x="577" y="601"/>
                    <a:pt x="796" y="360"/>
                    <a:pt x="969" y="102"/>
                  </a:cubicBezTo>
                  <a:cubicBezTo>
                    <a:pt x="1002" y="54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5"/>
            <p:cNvSpPr/>
            <p:nvPr/>
          </p:nvSpPr>
          <p:spPr>
            <a:xfrm>
              <a:off x="7432277" y="3332862"/>
              <a:ext cx="21054" cy="22738"/>
            </a:xfrm>
            <a:custGeom>
              <a:avLst/>
              <a:gdLst/>
              <a:ahLst/>
              <a:cxnLst/>
              <a:rect l="l" t="t" r="r" b="b"/>
              <a:pathLst>
                <a:path w="825" h="891" extrusionOk="0">
                  <a:moveTo>
                    <a:pt x="738" y="0"/>
                  </a:moveTo>
                  <a:cubicBezTo>
                    <a:pt x="723" y="0"/>
                    <a:pt x="707" y="7"/>
                    <a:pt x="695" y="25"/>
                  </a:cubicBezTo>
                  <a:cubicBezTo>
                    <a:pt x="503" y="302"/>
                    <a:pt x="250" y="528"/>
                    <a:pt x="37" y="790"/>
                  </a:cubicBezTo>
                  <a:cubicBezTo>
                    <a:pt x="0" y="837"/>
                    <a:pt x="43" y="891"/>
                    <a:pt x="89" y="891"/>
                  </a:cubicBezTo>
                  <a:cubicBezTo>
                    <a:pt x="105" y="891"/>
                    <a:pt x="121" y="884"/>
                    <a:pt x="134" y="868"/>
                  </a:cubicBezTo>
                  <a:cubicBezTo>
                    <a:pt x="347" y="606"/>
                    <a:pt x="600" y="381"/>
                    <a:pt x="791" y="103"/>
                  </a:cubicBezTo>
                  <a:cubicBezTo>
                    <a:pt x="825" y="54"/>
                    <a:pt x="781" y="0"/>
                    <a:pt x="7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5"/>
            <p:cNvSpPr/>
            <p:nvPr/>
          </p:nvSpPr>
          <p:spPr>
            <a:xfrm>
              <a:off x="7453841" y="3345137"/>
              <a:ext cx="15695" cy="31058"/>
            </a:xfrm>
            <a:custGeom>
              <a:avLst/>
              <a:gdLst/>
              <a:ahLst/>
              <a:cxnLst/>
              <a:rect l="l" t="t" r="r" b="b"/>
              <a:pathLst>
                <a:path w="615" h="1217" extrusionOk="0">
                  <a:moveTo>
                    <a:pt x="534" y="0"/>
                  </a:moveTo>
                  <a:cubicBezTo>
                    <a:pt x="514" y="0"/>
                    <a:pt x="495" y="11"/>
                    <a:pt x="486" y="37"/>
                  </a:cubicBezTo>
                  <a:cubicBezTo>
                    <a:pt x="357" y="403"/>
                    <a:pt x="283" y="808"/>
                    <a:pt x="38" y="1116"/>
                  </a:cubicBezTo>
                  <a:cubicBezTo>
                    <a:pt x="0" y="1163"/>
                    <a:pt x="43" y="1217"/>
                    <a:pt x="88" y="1217"/>
                  </a:cubicBezTo>
                  <a:cubicBezTo>
                    <a:pt x="104" y="1217"/>
                    <a:pt x="120" y="1210"/>
                    <a:pt x="133" y="1194"/>
                  </a:cubicBezTo>
                  <a:cubicBezTo>
                    <a:pt x="389" y="874"/>
                    <a:pt x="465" y="466"/>
                    <a:pt x="597" y="87"/>
                  </a:cubicBezTo>
                  <a:cubicBezTo>
                    <a:pt x="615" y="38"/>
                    <a:pt x="573" y="0"/>
                    <a:pt x="53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5"/>
            <p:cNvSpPr/>
            <p:nvPr/>
          </p:nvSpPr>
          <p:spPr>
            <a:xfrm>
              <a:off x="7430848" y="3270644"/>
              <a:ext cx="107899" cy="96899"/>
            </a:xfrm>
            <a:custGeom>
              <a:avLst/>
              <a:gdLst/>
              <a:ahLst/>
              <a:cxnLst/>
              <a:rect l="l" t="t" r="r" b="b"/>
              <a:pathLst>
                <a:path w="4228" h="3797" extrusionOk="0">
                  <a:moveTo>
                    <a:pt x="2374" y="0"/>
                  </a:moveTo>
                  <a:cubicBezTo>
                    <a:pt x="1977" y="0"/>
                    <a:pt x="1933" y="479"/>
                    <a:pt x="1933" y="479"/>
                  </a:cubicBezTo>
                  <a:cubicBezTo>
                    <a:pt x="1933" y="479"/>
                    <a:pt x="1717" y="52"/>
                    <a:pt x="1414" y="52"/>
                  </a:cubicBezTo>
                  <a:cubicBezTo>
                    <a:pt x="1339" y="52"/>
                    <a:pt x="1260" y="77"/>
                    <a:pt x="1177" y="141"/>
                  </a:cubicBezTo>
                  <a:cubicBezTo>
                    <a:pt x="755" y="464"/>
                    <a:pt x="1015" y="933"/>
                    <a:pt x="1015" y="933"/>
                  </a:cubicBezTo>
                  <a:cubicBezTo>
                    <a:pt x="1015" y="933"/>
                    <a:pt x="811" y="792"/>
                    <a:pt x="601" y="792"/>
                  </a:cubicBezTo>
                  <a:cubicBezTo>
                    <a:pt x="463" y="792"/>
                    <a:pt x="323" y="852"/>
                    <a:pt x="236" y="1052"/>
                  </a:cubicBezTo>
                  <a:cubicBezTo>
                    <a:pt x="15" y="1554"/>
                    <a:pt x="600" y="1830"/>
                    <a:pt x="600" y="1830"/>
                  </a:cubicBezTo>
                  <a:cubicBezTo>
                    <a:pt x="600" y="1830"/>
                    <a:pt x="1" y="1880"/>
                    <a:pt x="74" y="2313"/>
                  </a:cubicBezTo>
                  <a:cubicBezTo>
                    <a:pt x="148" y="2746"/>
                    <a:pt x="835" y="2749"/>
                    <a:pt x="835" y="2749"/>
                  </a:cubicBezTo>
                  <a:cubicBezTo>
                    <a:pt x="835" y="2749"/>
                    <a:pt x="493" y="2956"/>
                    <a:pt x="761" y="3257"/>
                  </a:cubicBezTo>
                  <a:cubicBezTo>
                    <a:pt x="869" y="3378"/>
                    <a:pt x="1014" y="3415"/>
                    <a:pt x="1148" y="3415"/>
                  </a:cubicBezTo>
                  <a:cubicBezTo>
                    <a:pt x="1348" y="3415"/>
                    <a:pt x="1525" y="3335"/>
                    <a:pt x="1525" y="3335"/>
                  </a:cubicBezTo>
                  <a:lnTo>
                    <a:pt x="1525" y="3335"/>
                  </a:lnTo>
                  <a:cubicBezTo>
                    <a:pt x="1525" y="3335"/>
                    <a:pt x="1437" y="3665"/>
                    <a:pt x="1830" y="3777"/>
                  </a:cubicBezTo>
                  <a:cubicBezTo>
                    <a:pt x="1880" y="3791"/>
                    <a:pt x="1924" y="3797"/>
                    <a:pt x="1964" y="3797"/>
                  </a:cubicBezTo>
                  <a:cubicBezTo>
                    <a:pt x="2241" y="3797"/>
                    <a:pt x="2297" y="3499"/>
                    <a:pt x="2297" y="3499"/>
                  </a:cubicBezTo>
                  <a:cubicBezTo>
                    <a:pt x="2297" y="3499"/>
                    <a:pt x="2399" y="3749"/>
                    <a:pt x="2693" y="3749"/>
                  </a:cubicBezTo>
                  <a:cubicBezTo>
                    <a:pt x="2737" y="3749"/>
                    <a:pt x="2786" y="3743"/>
                    <a:pt x="2839" y="3730"/>
                  </a:cubicBezTo>
                  <a:cubicBezTo>
                    <a:pt x="3244" y="3629"/>
                    <a:pt x="3222" y="3179"/>
                    <a:pt x="3222" y="3179"/>
                  </a:cubicBezTo>
                  <a:lnTo>
                    <a:pt x="3222" y="3179"/>
                  </a:lnTo>
                  <a:cubicBezTo>
                    <a:pt x="3222" y="3179"/>
                    <a:pt x="3373" y="3277"/>
                    <a:pt x="3546" y="3277"/>
                  </a:cubicBezTo>
                  <a:cubicBezTo>
                    <a:pt x="3674" y="3277"/>
                    <a:pt x="3814" y="3223"/>
                    <a:pt x="3912" y="3037"/>
                  </a:cubicBezTo>
                  <a:cubicBezTo>
                    <a:pt x="4143" y="2601"/>
                    <a:pt x="3620" y="2461"/>
                    <a:pt x="3620" y="2461"/>
                  </a:cubicBezTo>
                  <a:cubicBezTo>
                    <a:pt x="3620" y="2461"/>
                    <a:pt x="4215" y="2442"/>
                    <a:pt x="4222" y="2053"/>
                  </a:cubicBezTo>
                  <a:cubicBezTo>
                    <a:pt x="4228" y="1769"/>
                    <a:pt x="3941" y="1730"/>
                    <a:pt x="3785" y="1730"/>
                  </a:cubicBezTo>
                  <a:cubicBezTo>
                    <a:pt x="3726" y="1730"/>
                    <a:pt x="3685" y="1736"/>
                    <a:pt x="3685" y="1736"/>
                  </a:cubicBezTo>
                  <a:cubicBezTo>
                    <a:pt x="3685" y="1736"/>
                    <a:pt x="4196" y="1404"/>
                    <a:pt x="4083" y="1021"/>
                  </a:cubicBezTo>
                  <a:cubicBezTo>
                    <a:pt x="4047" y="898"/>
                    <a:pt x="3957" y="856"/>
                    <a:pt x="3850" y="856"/>
                  </a:cubicBezTo>
                  <a:cubicBezTo>
                    <a:pt x="3623" y="856"/>
                    <a:pt x="3322" y="1046"/>
                    <a:pt x="3322" y="1046"/>
                  </a:cubicBezTo>
                  <a:cubicBezTo>
                    <a:pt x="3322" y="1046"/>
                    <a:pt x="3628" y="683"/>
                    <a:pt x="3363" y="411"/>
                  </a:cubicBezTo>
                  <a:cubicBezTo>
                    <a:pt x="3295" y="341"/>
                    <a:pt x="3219" y="315"/>
                    <a:pt x="3144" y="315"/>
                  </a:cubicBezTo>
                  <a:cubicBezTo>
                    <a:pt x="2930" y="315"/>
                    <a:pt x="2725" y="529"/>
                    <a:pt x="2725" y="529"/>
                  </a:cubicBezTo>
                  <a:cubicBezTo>
                    <a:pt x="2725" y="529"/>
                    <a:pt x="2769" y="0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5"/>
            <p:cNvSpPr/>
            <p:nvPr/>
          </p:nvSpPr>
          <p:spPr>
            <a:xfrm>
              <a:off x="7438503" y="3278913"/>
              <a:ext cx="99349" cy="83246"/>
            </a:xfrm>
            <a:custGeom>
              <a:avLst/>
              <a:gdLst/>
              <a:ahLst/>
              <a:cxnLst/>
              <a:rect l="l" t="t" r="r" b="b"/>
              <a:pathLst>
                <a:path w="3893" h="3262" extrusionOk="0">
                  <a:moveTo>
                    <a:pt x="2029" y="1"/>
                  </a:moveTo>
                  <a:cubicBezTo>
                    <a:pt x="2028" y="1"/>
                    <a:pt x="2027" y="1"/>
                    <a:pt x="2027" y="1"/>
                  </a:cubicBezTo>
                  <a:cubicBezTo>
                    <a:pt x="1906" y="10"/>
                    <a:pt x="1768" y="622"/>
                    <a:pt x="1768" y="622"/>
                  </a:cubicBezTo>
                  <a:cubicBezTo>
                    <a:pt x="1768" y="622"/>
                    <a:pt x="1471" y="84"/>
                    <a:pt x="1108" y="84"/>
                  </a:cubicBezTo>
                  <a:cubicBezTo>
                    <a:pt x="1088" y="84"/>
                    <a:pt x="1069" y="86"/>
                    <a:pt x="1049" y="89"/>
                  </a:cubicBezTo>
                  <a:cubicBezTo>
                    <a:pt x="660" y="155"/>
                    <a:pt x="917" y="1010"/>
                    <a:pt x="917" y="1010"/>
                  </a:cubicBezTo>
                  <a:cubicBezTo>
                    <a:pt x="917" y="1010"/>
                    <a:pt x="605" y="822"/>
                    <a:pt x="389" y="822"/>
                  </a:cubicBezTo>
                  <a:cubicBezTo>
                    <a:pt x="312" y="822"/>
                    <a:pt x="248" y="845"/>
                    <a:pt x="213" y="908"/>
                  </a:cubicBezTo>
                  <a:cubicBezTo>
                    <a:pt x="78" y="1149"/>
                    <a:pt x="839" y="1795"/>
                    <a:pt x="839" y="1795"/>
                  </a:cubicBezTo>
                  <a:cubicBezTo>
                    <a:pt x="839" y="1795"/>
                    <a:pt x="0" y="1867"/>
                    <a:pt x="53" y="2052"/>
                  </a:cubicBezTo>
                  <a:cubicBezTo>
                    <a:pt x="107" y="2236"/>
                    <a:pt x="1096" y="2291"/>
                    <a:pt x="1096" y="2291"/>
                  </a:cubicBezTo>
                  <a:cubicBezTo>
                    <a:pt x="1096" y="2291"/>
                    <a:pt x="413" y="2711"/>
                    <a:pt x="746" y="2898"/>
                  </a:cubicBezTo>
                  <a:cubicBezTo>
                    <a:pt x="791" y="2923"/>
                    <a:pt x="838" y="2934"/>
                    <a:pt x="886" y="2934"/>
                  </a:cubicBezTo>
                  <a:cubicBezTo>
                    <a:pt x="1193" y="2934"/>
                    <a:pt x="1533" y="2485"/>
                    <a:pt x="1533" y="2485"/>
                  </a:cubicBezTo>
                  <a:lnTo>
                    <a:pt x="1533" y="2485"/>
                  </a:lnTo>
                  <a:cubicBezTo>
                    <a:pt x="1533" y="2485"/>
                    <a:pt x="1463" y="3181"/>
                    <a:pt x="1654" y="3256"/>
                  </a:cubicBezTo>
                  <a:cubicBezTo>
                    <a:pt x="1663" y="3260"/>
                    <a:pt x="1672" y="3262"/>
                    <a:pt x="1681" y="3262"/>
                  </a:cubicBezTo>
                  <a:cubicBezTo>
                    <a:pt x="1849" y="3262"/>
                    <a:pt x="1886" y="2601"/>
                    <a:pt x="1886" y="2601"/>
                  </a:cubicBezTo>
                  <a:cubicBezTo>
                    <a:pt x="1886" y="2601"/>
                    <a:pt x="2248" y="3187"/>
                    <a:pt x="2495" y="3189"/>
                  </a:cubicBezTo>
                  <a:cubicBezTo>
                    <a:pt x="2495" y="3189"/>
                    <a:pt x="2496" y="3189"/>
                    <a:pt x="2496" y="3189"/>
                  </a:cubicBezTo>
                  <a:cubicBezTo>
                    <a:pt x="2740" y="3189"/>
                    <a:pt x="2373" y="2402"/>
                    <a:pt x="2373" y="2402"/>
                  </a:cubicBezTo>
                  <a:lnTo>
                    <a:pt x="2373" y="2402"/>
                  </a:lnTo>
                  <a:cubicBezTo>
                    <a:pt x="2373" y="2402"/>
                    <a:pt x="2962" y="2649"/>
                    <a:pt x="3255" y="2649"/>
                  </a:cubicBezTo>
                  <a:cubicBezTo>
                    <a:pt x="3310" y="2649"/>
                    <a:pt x="3355" y="2640"/>
                    <a:pt x="3383" y="2619"/>
                  </a:cubicBezTo>
                  <a:cubicBezTo>
                    <a:pt x="3561" y="2488"/>
                    <a:pt x="2820" y="1974"/>
                    <a:pt x="2820" y="1974"/>
                  </a:cubicBezTo>
                  <a:cubicBezTo>
                    <a:pt x="2820" y="1974"/>
                    <a:pt x="3893" y="1858"/>
                    <a:pt x="3728" y="1667"/>
                  </a:cubicBezTo>
                  <a:cubicBezTo>
                    <a:pt x="3561" y="1476"/>
                    <a:pt x="2892" y="1468"/>
                    <a:pt x="2892" y="1468"/>
                  </a:cubicBezTo>
                  <a:cubicBezTo>
                    <a:pt x="2892" y="1468"/>
                    <a:pt x="3651" y="833"/>
                    <a:pt x="3495" y="773"/>
                  </a:cubicBezTo>
                  <a:cubicBezTo>
                    <a:pt x="3485" y="769"/>
                    <a:pt x="3474" y="768"/>
                    <a:pt x="3461" y="768"/>
                  </a:cubicBezTo>
                  <a:cubicBezTo>
                    <a:pt x="3270" y="768"/>
                    <a:pt x="2739" y="1149"/>
                    <a:pt x="2704" y="1174"/>
                  </a:cubicBezTo>
                  <a:lnTo>
                    <a:pt x="2704" y="1174"/>
                  </a:lnTo>
                  <a:cubicBezTo>
                    <a:pt x="2743" y="964"/>
                    <a:pt x="2863" y="298"/>
                    <a:pt x="2796" y="231"/>
                  </a:cubicBezTo>
                  <a:cubicBezTo>
                    <a:pt x="2791" y="226"/>
                    <a:pt x="2783" y="223"/>
                    <a:pt x="2773" y="223"/>
                  </a:cubicBezTo>
                  <a:cubicBezTo>
                    <a:pt x="2642" y="223"/>
                    <a:pt x="2159" y="686"/>
                    <a:pt x="2159" y="686"/>
                  </a:cubicBezTo>
                  <a:cubicBezTo>
                    <a:pt x="2159" y="686"/>
                    <a:pt x="2149" y="1"/>
                    <a:pt x="20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5"/>
            <p:cNvSpPr/>
            <p:nvPr/>
          </p:nvSpPr>
          <p:spPr>
            <a:xfrm>
              <a:off x="7436028" y="3285727"/>
              <a:ext cx="104581" cy="71277"/>
            </a:xfrm>
            <a:custGeom>
              <a:avLst/>
              <a:gdLst/>
              <a:ahLst/>
              <a:cxnLst/>
              <a:rect l="l" t="t" r="r" b="b"/>
              <a:pathLst>
                <a:path w="4098" h="2793" extrusionOk="0">
                  <a:moveTo>
                    <a:pt x="1761" y="1"/>
                  </a:moveTo>
                  <a:cubicBezTo>
                    <a:pt x="1376" y="1"/>
                    <a:pt x="958" y="150"/>
                    <a:pt x="671" y="669"/>
                  </a:cubicBezTo>
                  <a:cubicBezTo>
                    <a:pt x="0" y="1888"/>
                    <a:pt x="903" y="2688"/>
                    <a:pt x="1931" y="2788"/>
                  </a:cubicBezTo>
                  <a:cubicBezTo>
                    <a:pt x="1963" y="2791"/>
                    <a:pt x="1995" y="2792"/>
                    <a:pt x="2027" y="2792"/>
                  </a:cubicBezTo>
                  <a:cubicBezTo>
                    <a:pt x="3030" y="2792"/>
                    <a:pt x="4098" y="1357"/>
                    <a:pt x="2739" y="271"/>
                  </a:cubicBezTo>
                  <a:cubicBezTo>
                    <a:pt x="2739" y="271"/>
                    <a:pt x="2279" y="1"/>
                    <a:pt x="1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5"/>
            <p:cNvSpPr/>
            <p:nvPr/>
          </p:nvSpPr>
          <p:spPr>
            <a:xfrm>
              <a:off x="7478442" y="3294684"/>
              <a:ext cx="9162" cy="8651"/>
            </a:xfrm>
            <a:custGeom>
              <a:avLst/>
              <a:gdLst/>
              <a:ahLst/>
              <a:cxnLst/>
              <a:rect l="l" t="t" r="r" b="b"/>
              <a:pathLst>
                <a:path w="359" h="339" extrusionOk="0">
                  <a:moveTo>
                    <a:pt x="181" y="1"/>
                  </a:moveTo>
                  <a:cubicBezTo>
                    <a:pt x="96" y="1"/>
                    <a:pt x="24" y="61"/>
                    <a:pt x="12" y="146"/>
                  </a:cubicBezTo>
                  <a:cubicBezTo>
                    <a:pt x="1" y="237"/>
                    <a:pt x="64" y="324"/>
                    <a:pt x="155" y="337"/>
                  </a:cubicBezTo>
                  <a:cubicBezTo>
                    <a:pt x="162" y="338"/>
                    <a:pt x="170" y="339"/>
                    <a:pt x="177" y="339"/>
                  </a:cubicBezTo>
                  <a:cubicBezTo>
                    <a:pt x="262" y="339"/>
                    <a:pt x="333" y="278"/>
                    <a:pt x="346" y="193"/>
                  </a:cubicBezTo>
                  <a:cubicBezTo>
                    <a:pt x="359" y="102"/>
                    <a:pt x="294" y="16"/>
                    <a:pt x="203" y="2"/>
                  </a:cubicBez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5"/>
            <p:cNvSpPr/>
            <p:nvPr/>
          </p:nvSpPr>
          <p:spPr>
            <a:xfrm>
              <a:off x="7501563" y="330673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4" y="1"/>
                  </a:moveTo>
                  <a:cubicBezTo>
                    <a:pt x="95" y="1"/>
                    <a:pt x="24" y="61"/>
                    <a:pt x="12" y="144"/>
                  </a:cubicBezTo>
                  <a:cubicBezTo>
                    <a:pt x="1" y="234"/>
                    <a:pt x="64" y="320"/>
                    <a:pt x="156" y="334"/>
                  </a:cubicBezTo>
                  <a:cubicBezTo>
                    <a:pt x="164" y="335"/>
                    <a:pt x="171" y="335"/>
                    <a:pt x="178" y="335"/>
                  </a:cubicBezTo>
                  <a:cubicBezTo>
                    <a:pt x="261" y="335"/>
                    <a:pt x="333" y="276"/>
                    <a:pt x="346" y="191"/>
                  </a:cubicBezTo>
                  <a:cubicBezTo>
                    <a:pt x="357" y="100"/>
                    <a:pt x="294" y="13"/>
                    <a:pt x="202" y="3"/>
                  </a:cubicBezTo>
                  <a:cubicBezTo>
                    <a:pt x="192" y="2"/>
                    <a:pt x="18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5"/>
            <p:cNvSpPr/>
            <p:nvPr/>
          </p:nvSpPr>
          <p:spPr>
            <a:xfrm>
              <a:off x="7481555" y="3308618"/>
              <a:ext cx="9238" cy="8575"/>
            </a:xfrm>
            <a:custGeom>
              <a:avLst/>
              <a:gdLst/>
              <a:ahLst/>
              <a:cxnLst/>
              <a:rect l="l" t="t" r="r" b="b"/>
              <a:pathLst>
                <a:path w="362" h="336" extrusionOk="0">
                  <a:moveTo>
                    <a:pt x="178" y="0"/>
                  </a:moveTo>
                  <a:cubicBezTo>
                    <a:pt x="97" y="0"/>
                    <a:pt x="27" y="61"/>
                    <a:pt x="15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5" y="334"/>
                    <a:pt x="174" y="335"/>
                    <a:pt x="182" y="335"/>
                  </a:cubicBezTo>
                  <a:cubicBezTo>
                    <a:pt x="264" y="335"/>
                    <a:pt x="335" y="274"/>
                    <a:pt x="347" y="191"/>
                  </a:cubicBezTo>
                  <a:cubicBezTo>
                    <a:pt x="362" y="100"/>
                    <a:pt x="297" y="14"/>
                    <a:pt x="206" y="3"/>
                  </a:cubicBezTo>
                  <a:cubicBezTo>
                    <a:pt x="196" y="1"/>
                    <a:pt x="187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5"/>
            <p:cNvSpPr/>
            <p:nvPr/>
          </p:nvSpPr>
          <p:spPr>
            <a:xfrm>
              <a:off x="7461880" y="3303080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4" y="62"/>
                    <a:pt x="14" y="146"/>
                  </a:cubicBezTo>
                  <a:cubicBezTo>
                    <a:pt x="1" y="237"/>
                    <a:pt x="65" y="324"/>
                    <a:pt x="156" y="336"/>
                  </a:cubicBezTo>
                  <a:cubicBezTo>
                    <a:pt x="165" y="337"/>
                    <a:pt x="174" y="338"/>
                    <a:pt x="182" y="338"/>
                  </a:cubicBezTo>
                  <a:cubicBezTo>
                    <a:pt x="262" y="338"/>
                    <a:pt x="334" y="278"/>
                    <a:pt x="346" y="195"/>
                  </a:cubicBezTo>
                  <a:cubicBezTo>
                    <a:pt x="359" y="104"/>
                    <a:pt x="296" y="18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5"/>
            <p:cNvSpPr/>
            <p:nvPr/>
          </p:nvSpPr>
          <p:spPr>
            <a:xfrm>
              <a:off x="7467902" y="332125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1"/>
                  </a:moveTo>
                  <a:cubicBezTo>
                    <a:pt x="98" y="1"/>
                    <a:pt x="26" y="60"/>
                    <a:pt x="14" y="143"/>
                  </a:cubicBezTo>
                  <a:cubicBezTo>
                    <a:pt x="1" y="237"/>
                    <a:pt x="66" y="323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1" y="99"/>
                    <a:pt x="296" y="16"/>
                    <a:pt x="204" y="2"/>
                  </a:cubicBezTo>
                  <a:cubicBezTo>
                    <a:pt x="195" y="1"/>
                    <a:pt x="18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5"/>
            <p:cNvSpPr/>
            <p:nvPr/>
          </p:nvSpPr>
          <p:spPr>
            <a:xfrm>
              <a:off x="7451161" y="331977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8" y="0"/>
                  </a:moveTo>
                  <a:cubicBezTo>
                    <a:pt x="96" y="0"/>
                    <a:pt x="24" y="61"/>
                    <a:pt x="12" y="144"/>
                  </a:cubicBezTo>
                  <a:cubicBezTo>
                    <a:pt x="1" y="235"/>
                    <a:pt x="64" y="320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4" y="276"/>
                    <a:pt x="346" y="193"/>
                  </a:cubicBezTo>
                  <a:cubicBezTo>
                    <a:pt x="357" y="100"/>
                    <a:pt x="293" y="16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5"/>
            <p:cNvSpPr/>
            <p:nvPr/>
          </p:nvSpPr>
          <p:spPr>
            <a:xfrm>
              <a:off x="7467877" y="3338272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78" y="0"/>
                  </a:moveTo>
                  <a:cubicBezTo>
                    <a:pt x="96" y="0"/>
                    <a:pt x="24" y="61"/>
                    <a:pt x="14" y="145"/>
                  </a:cubicBezTo>
                  <a:cubicBezTo>
                    <a:pt x="0" y="237"/>
                    <a:pt x="65" y="324"/>
                    <a:pt x="156" y="335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3"/>
                  </a:cubicBezTo>
                  <a:cubicBezTo>
                    <a:pt x="359" y="100"/>
                    <a:pt x="294" y="15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5"/>
            <p:cNvSpPr/>
            <p:nvPr/>
          </p:nvSpPr>
          <p:spPr>
            <a:xfrm>
              <a:off x="7488854" y="3343019"/>
              <a:ext cx="9213" cy="8626"/>
            </a:xfrm>
            <a:custGeom>
              <a:avLst/>
              <a:gdLst/>
              <a:ahLst/>
              <a:cxnLst/>
              <a:rect l="l" t="t" r="r" b="b"/>
              <a:pathLst>
                <a:path w="361" h="338" extrusionOk="0">
                  <a:moveTo>
                    <a:pt x="180" y="1"/>
                  </a:moveTo>
                  <a:cubicBezTo>
                    <a:pt x="98" y="1"/>
                    <a:pt x="27" y="61"/>
                    <a:pt x="15" y="145"/>
                  </a:cubicBezTo>
                  <a:cubicBezTo>
                    <a:pt x="1" y="236"/>
                    <a:pt x="65" y="323"/>
                    <a:pt x="156" y="336"/>
                  </a:cubicBezTo>
                  <a:cubicBezTo>
                    <a:pt x="165" y="337"/>
                    <a:pt x="174" y="338"/>
                    <a:pt x="183" y="338"/>
                  </a:cubicBezTo>
                  <a:cubicBezTo>
                    <a:pt x="265" y="338"/>
                    <a:pt x="335" y="277"/>
                    <a:pt x="347" y="193"/>
                  </a:cubicBezTo>
                  <a:cubicBezTo>
                    <a:pt x="361" y="102"/>
                    <a:pt x="297" y="17"/>
                    <a:pt x="206" y="3"/>
                  </a:cubicBezTo>
                  <a:cubicBezTo>
                    <a:pt x="198" y="1"/>
                    <a:pt x="1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5"/>
            <p:cNvSpPr/>
            <p:nvPr/>
          </p:nvSpPr>
          <p:spPr>
            <a:xfrm>
              <a:off x="7482346" y="332763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0"/>
                  </a:moveTo>
                  <a:cubicBezTo>
                    <a:pt x="95" y="0"/>
                    <a:pt x="23" y="61"/>
                    <a:pt x="12" y="145"/>
                  </a:cubicBezTo>
                  <a:cubicBezTo>
                    <a:pt x="0" y="236"/>
                    <a:pt x="63" y="322"/>
                    <a:pt x="154" y="334"/>
                  </a:cubicBezTo>
                  <a:cubicBezTo>
                    <a:pt x="164" y="335"/>
                    <a:pt x="173" y="336"/>
                    <a:pt x="182" y="336"/>
                  </a:cubicBezTo>
                  <a:cubicBezTo>
                    <a:pt x="264" y="336"/>
                    <a:pt x="333" y="276"/>
                    <a:pt x="345" y="193"/>
                  </a:cubicBezTo>
                  <a:cubicBezTo>
                    <a:pt x="360" y="102"/>
                    <a:pt x="295" y="15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5"/>
            <p:cNvSpPr/>
            <p:nvPr/>
          </p:nvSpPr>
          <p:spPr>
            <a:xfrm>
              <a:off x="7503936" y="3332990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79" y="0"/>
                  </a:moveTo>
                  <a:cubicBezTo>
                    <a:pt x="96" y="0"/>
                    <a:pt x="25" y="61"/>
                    <a:pt x="13" y="144"/>
                  </a:cubicBezTo>
                  <a:cubicBezTo>
                    <a:pt x="0" y="237"/>
                    <a:pt x="65" y="321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2" y="336"/>
                    <a:pt x="333" y="274"/>
                    <a:pt x="345" y="190"/>
                  </a:cubicBezTo>
                  <a:cubicBezTo>
                    <a:pt x="358" y="99"/>
                    <a:pt x="297" y="14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5"/>
            <p:cNvSpPr/>
            <p:nvPr/>
          </p:nvSpPr>
          <p:spPr>
            <a:xfrm>
              <a:off x="7505723" y="3320740"/>
              <a:ext cx="9136" cy="8600"/>
            </a:xfrm>
            <a:custGeom>
              <a:avLst/>
              <a:gdLst/>
              <a:ahLst/>
              <a:cxnLst/>
              <a:rect l="l" t="t" r="r" b="b"/>
              <a:pathLst>
                <a:path w="358" h="337" extrusionOk="0">
                  <a:moveTo>
                    <a:pt x="184" y="0"/>
                  </a:moveTo>
                  <a:cubicBezTo>
                    <a:pt x="100" y="0"/>
                    <a:pt x="27" y="59"/>
                    <a:pt x="15" y="144"/>
                  </a:cubicBezTo>
                  <a:cubicBezTo>
                    <a:pt x="1" y="237"/>
                    <a:pt x="65" y="322"/>
                    <a:pt x="156" y="335"/>
                  </a:cubicBezTo>
                  <a:cubicBezTo>
                    <a:pt x="163" y="336"/>
                    <a:pt x="171" y="337"/>
                    <a:pt x="178" y="337"/>
                  </a:cubicBezTo>
                  <a:cubicBezTo>
                    <a:pt x="261" y="337"/>
                    <a:pt x="333" y="275"/>
                    <a:pt x="346" y="191"/>
                  </a:cubicBezTo>
                  <a:cubicBezTo>
                    <a:pt x="357" y="99"/>
                    <a:pt x="294" y="15"/>
                    <a:pt x="206" y="2"/>
                  </a:cubicBezTo>
                  <a:cubicBezTo>
                    <a:pt x="199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5"/>
            <p:cNvSpPr/>
            <p:nvPr/>
          </p:nvSpPr>
          <p:spPr>
            <a:xfrm>
              <a:off x="7612140" y="3298078"/>
              <a:ext cx="223785" cy="227102"/>
            </a:xfrm>
            <a:custGeom>
              <a:avLst/>
              <a:gdLst/>
              <a:ahLst/>
              <a:cxnLst/>
              <a:rect l="l" t="t" r="r" b="b"/>
              <a:pathLst>
                <a:path w="8769" h="8899" extrusionOk="0">
                  <a:moveTo>
                    <a:pt x="5235" y="1"/>
                  </a:moveTo>
                  <a:cubicBezTo>
                    <a:pt x="3914" y="1"/>
                    <a:pt x="3744" y="1360"/>
                    <a:pt x="3744" y="1360"/>
                  </a:cubicBezTo>
                  <a:cubicBezTo>
                    <a:pt x="3744" y="1360"/>
                    <a:pt x="3425" y="359"/>
                    <a:pt x="2691" y="359"/>
                  </a:cubicBezTo>
                  <a:cubicBezTo>
                    <a:pt x="2509" y="359"/>
                    <a:pt x="2301" y="420"/>
                    <a:pt x="2067" y="574"/>
                  </a:cubicBezTo>
                  <a:cubicBezTo>
                    <a:pt x="889" y="1350"/>
                    <a:pt x="1554" y="2586"/>
                    <a:pt x="1554" y="2586"/>
                  </a:cubicBezTo>
                  <a:cubicBezTo>
                    <a:pt x="1554" y="2586"/>
                    <a:pt x="1454" y="2550"/>
                    <a:pt x="1309" y="2550"/>
                  </a:cubicBezTo>
                  <a:cubicBezTo>
                    <a:pt x="1014" y="2550"/>
                    <a:pt x="531" y="2698"/>
                    <a:pt x="318" y="3599"/>
                  </a:cubicBezTo>
                  <a:cubicBezTo>
                    <a:pt x="1" y="4944"/>
                    <a:pt x="1468" y="5279"/>
                    <a:pt x="1468" y="5279"/>
                  </a:cubicBezTo>
                  <a:cubicBezTo>
                    <a:pt x="1468" y="5279"/>
                    <a:pt x="562" y="6389"/>
                    <a:pt x="1302" y="7462"/>
                  </a:cubicBezTo>
                  <a:cubicBezTo>
                    <a:pt x="1557" y="7833"/>
                    <a:pt x="1882" y="7954"/>
                    <a:pt x="2200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8"/>
                    <a:pt x="4506" y="8898"/>
                  </a:cubicBezTo>
                  <a:cubicBezTo>
                    <a:pt x="4604" y="8898"/>
                    <a:pt x="4710" y="8887"/>
                    <a:pt x="4826" y="8863"/>
                  </a:cubicBezTo>
                  <a:cubicBezTo>
                    <a:pt x="6237" y="8569"/>
                    <a:pt x="5936" y="7161"/>
                    <a:pt x="5936" y="7161"/>
                  </a:cubicBezTo>
                  <a:lnTo>
                    <a:pt x="5936" y="7161"/>
                  </a:lnTo>
                  <a:cubicBezTo>
                    <a:pt x="5936" y="7161"/>
                    <a:pt x="6253" y="7240"/>
                    <a:pt x="6651" y="7240"/>
                  </a:cubicBezTo>
                  <a:cubicBezTo>
                    <a:pt x="7226" y="7240"/>
                    <a:pt x="7970" y="7075"/>
                    <a:pt x="8174" y="6269"/>
                  </a:cubicBezTo>
                  <a:cubicBezTo>
                    <a:pt x="8519" y="4903"/>
                    <a:pt x="7404" y="4370"/>
                    <a:pt x="7404" y="4370"/>
                  </a:cubicBezTo>
                  <a:cubicBezTo>
                    <a:pt x="8187" y="4285"/>
                    <a:pt x="8768" y="3524"/>
                    <a:pt x="8262" y="2385"/>
                  </a:cubicBezTo>
                  <a:cubicBezTo>
                    <a:pt x="8018" y="1835"/>
                    <a:pt x="7560" y="1693"/>
                    <a:pt x="7151" y="1693"/>
                  </a:cubicBezTo>
                  <a:cubicBezTo>
                    <a:pt x="6711" y="1693"/>
                    <a:pt x="6328" y="1858"/>
                    <a:pt x="6328" y="1858"/>
                  </a:cubicBezTo>
                  <a:cubicBezTo>
                    <a:pt x="6328" y="1858"/>
                    <a:pt x="6780" y="87"/>
                    <a:pt x="5353" y="4"/>
                  </a:cubicBezTo>
                  <a:cubicBezTo>
                    <a:pt x="5313" y="2"/>
                    <a:pt x="5273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5"/>
            <p:cNvSpPr/>
            <p:nvPr/>
          </p:nvSpPr>
          <p:spPr>
            <a:xfrm>
              <a:off x="7746630" y="3366625"/>
              <a:ext cx="37030" cy="23249"/>
            </a:xfrm>
            <a:custGeom>
              <a:avLst/>
              <a:gdLst/>
              <a:ahLst/>
              <a:cxnLst/>
              <a:rect l="l" t="t" r="r" b="b"/>
              <a:pathLst>
                <a:path w="1451" h="911" extrusionOk="0">
                  <a:moveTo>
                    <a:pt x="1353" y="0"/>
                  </a:moveTo>
                  <a:cubicBezTo>
                    <a:pt x="1342" y="0"/>
                    <a:pt x="1330" y="3"/>
                    <a:pt x="1319" y="10"/>
                  </a:cubicBezTo>
                  <a:cubicBezTo>
                    <a:pt x="1098" y="152"/>
                    <a:pt x="863" y="271"/>
                    <a:pt x="639" y="411"/>
                  </a:cubicBezTo>
                  <a:cubicBezTo>
                    <a:pt x="453" y="528"/>
                    <a:pt x="309" y="762"/>
                    <a:pt x="77" y="787"/>
                  </a:cubicBezTo>
                  <a:cubicBezTo>
                    <a:pt x="1" y="795"/>
                    <a:pt x="12" y="911"/>
                    <a:pt x="84" y="911"/>
                  </a:cubicBezTo>
                  <a:cubicBezTo>
                    <a:pt x="86" y="911"/>
                    <a:pt x="89" y="910"/>
                    <a:pt x="92" y="910"/>
                  </a:cubicBezTo>
                  <a:cubicBezTo>
                    <a:pt x="290" y="888"/>
                    <a:pt x="452" y="728"/>
                    <a:pt x="597" y="605"/>
                  </a:cubicBezTo>
                  <a:cubicBezTo>
                    <a:pt x="835" y="401"/>
                    <a:pt x="1128" y="277"/>
                    <a:pt x="1393" y="110"/>
                  </a:cubicBezTo>
                  <a:cubicBezTo>
                    <a:pt x="1450" y="74"/>
                    <a:pt x="1407" y="0"/>
                    <a:pt x="135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5"/>
            <p:cNvSpPr/>
            <p:nvPr/>
          </p:nvSpPr>
          <p:spPr>
            <a:xfrm>
              <a:off x="7751478" y="3368922"/>
              <a:ext cx="49024" cy="27332"/>
            </a:xfrm>
            <a:custGeom>
              <a:avLst/>
              <a:gdLst/>
              <a:ahLst/>
              <a:cxnLst/>
              <a:rect l="l" t="t" r="r" b="b"/>
              <a:pathLst>
                <a:path w="1921" h="1071" extrusionOk="0">
                  <a:moveTo>
                    <a:pt x="1842" y="0"/>
                  </a:moveTo>
                  <a:cubicBezTo>
                    <a:pt x="1834" y="0"/>
                    <a:pt x="1825" y="3"/>
                    <a:pt x="1815" y="8"/>
                  </a:cubicBezTo>
                  <a:cubicBezTo>
                    <a:pt x="1228" y="324"/>
                    <a:pt x="629" y="616"/>
                    <a:pt x="57" y="961"/>
                  </a:cubicBezTo>
                  <a:cubicBezTo>
                    <a:pt x="1" y="997"/>
                    <a:pt x="44" y="1070"/>
                    <a:pt x="98" y="1070"/>
                  </a:cubicBezTo>
                  <a:cubicBezTo>
                    <a:pt x="109" y="1070"/>
                    <a:pt x="120" y="1067"/>
                    <a:pt x="131" y="1061"/>
                  </a:cubicBezTo>
                  <a:cubicBezTo>
                    <a:pt x="693" y="719"/>
                    <a:pt x="1283" y="434"/>
                    <a:pt x="1861" y="123"/>
                  </a:cubicBezTo>
                  <a:cubicBezTo>
                    <a:pt x="1920" y="91"/>
                    <a:pt x="1894" y="0"/>
                    <a:pt x="184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5"/>
            <p:cNvSpPr/>
            <p:nvPr/>
          </p:nvSpPr>
          <p:spPr>
            <a:xfrm>
              <a:off x="7760129" y="3382779"/>
              <a:ext cx="41240" cy="17966"/>
            </a:xfrm>
            <a:custGeom>
              <a:avLst/>
              <a:gdLst/>
              <a:ahLst/>
              <a:cxnLst/>
              <a:rect l="l" t="t" r="r" b="b"/>
              <a:pathLst>
                <a:path w="1616" h="704" extrusionOk="0">
                  <a:moveTo>
                    <a:pt x="1532" y="0"/>
                  </a:moveTo>
                  <a:cubicBezTo>
                    <a:pt x="1529" y="0"/>
                    <a:pt x="1526" y="1"/>
                    <a:pt x="1523" y="1"/>
                  </a:cubicBezTo>
                  <a:cubicBezTo>
                    <a:pt x="1275" y="36"/>
                    <a:pt x="1046" y="92"/>
                    <a:pt x="818" y="199"/>
                  </a:cubicBezTo>
                  <a:cubicBezTo>
                    <a:pt x="561" y="321"/>
                    <a:pt x="353" y="512"/>
                    <a:pt x="71" y="578"/>
                  </a:cubicBezTo>
                  <a:cubicBezTo>
                    <a:pt x="1" y="595"/>
                    <a:pt x="9" y="703"/>
                    <a:pt x="74" y="703"/>
                  </a:cubicBezTo>
                  <a:cubicBezTo>
                    <a:pt x="78" y="703"/>
                    <a:pt x="83" y="703"/>
                    <a:pt x="88" y="701"/>
                  </a:cubicBezTo>
                  <a:cubicBezTo>
                    <a:pt x="306" y="650"/>
                    <a:pt x="488" y="541"/>
                    <a:pt x="677" y="422"/>
                  </a:cubicBezTo>
                  <a:cubicBezTo>
                    <a:pt x="949" y="254"/>
                    <a:pt x="1226" y="167"/>
                    <a:pt x="1539" y="124"/>
                  </a:cubicBezTo>
                  <a:cubicBezTo>
                    <a:pt x="1615" y="115"/>
                    <a:pt x="1605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5"/>
            <p:cNvSpPr/>
            <p:nvPr/>
          </p:nvSpPr>
          <p:spPr>
            <a:xfrm>
              <a:off x="7754872" y="3398754"/>
              <a:ext cx="31109" cy="10872"/>
            </a:xfrm>
            <a:custGeom>
              <a:avLst/>
              <a:gdLst/>
              <a:ahLst/>
              <a:cxnLst/>
              <a:rect l="l" t="t" r="r" b="b"/>
              <a:pathLst>
                <a:path w="1219" h="426" extrusionOk="0">
                  <a:moveTo>
                    <a:pt x="1123" y="0"/>
                  </a:moveTo>
                  <a:cubicBezTo>
                    <a:pt x="1112" y="0"/>
                    <a:pt x="1100" y="3"/>
                    <a:pt x="1089" y="11"/>
                  </a:cubicBezTo>
                  <a:cubicBezTo>
                    <a:pt x="838" y="170"/>
                    <a:pt x="509" y="303"/>
                    <a:pt x="203" y="303"/>
                  </a:cubicBezTo>
                  <a:cubicBezTo>
                    <a:pt x="167" y="303"/>
                    <a:pt x="131" y="301"/>
                    <a:pt x="96" y="297"/>
                  </a:cubicBezTo>
                  <a:cubicBezTo>
                    <a:pt x="94" y="297"/>
                    <a:pt x="92" y="297"/>
                    <a:pt x="89" y="297"/>
                  </a:cubicBezTo>
                  <a:cubicBezTo>
                    <a:pt x="16" y="297"/>
                    <a:pt x="0" y="411"/>
                    <a:pt x="77" y="419"/>
                  </a:cubicBezTo>
                  <a:cubicBezTo>
                    <a:pt x="117" y="423"/>
                    <a:pt x="158" y="425"/>
                    <a:pt x="198" y="425"/>
                  </a:cubicBezTo>
                  <a:cubicBezTo>
                    <a:pt x="536" y="425"/>
                    <a:pt x="886" y="285"/>
                    <a:pt x="1162" y="109"/>
                  </a:cubicBezTo>
                  <a:cubicBezTo>
                    <a:pt x="1218" y="73"/>
                    <a:pt x="1177" y="0"/>
                    <a:pt x="1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5"/>
            <p:cNvSpPr/>
            <p:nvPr/>
          </p:nvSpPr>
          <p:spPr>
            <a:xfrm>
              <a:off x="7756506" y="3423994"/>
              <a:ext cx="37208" cy="10412"/>
            </a:xfrm>
            <a:custGeom>
              <a:avLst/>
              <a:gdLst/>
              <a:ahLst/>
              <a:cxnLst/>
              <a:rect l="l" t="t" r="r" b="b"/>
              <a:pathLst>
                <a:path w="1458" h="408" extrusionOk="0">
                  <a:moveTo>
                    <a:pt x="85" y="1"/>
                  </a:moveTo>
                  <a:cubicBezTo>
                    <a:pt x="13" y="1"/>
                    <a:pt x="0" y="115"/>
                    <a:pt x="75" y="125"/>
                  </a:cubicBezTo>
                  <a:cubicBezTo>
                    <a:pt x="504" y="186"/>
                    <a:pt x="929" y="263"/>
                    <a:pt x="1341" y="404"/>
                  </a:cubicBezTo>
                  <a:cubicBezTo>
                    <a:pt x="1348" y="406"/>
                    <a:pt x="1355" y="407"/>
                    <a:pt x="1362" y="407"/>
                  </a:cubicBezTo>
                  <a:cubicBezTo>
                    <a:pt x="1424" y="407"/>
                    <a:pt x="1458" y="314"/>
                    <a:pt x="1390" y="291"/>
                  </a:cubicBezTo>
                  <a:cubicBezTo>
                    <a:pt x="969" y="145"/>
                    <a:pt x="534" y="66"/>
                    <a:pt x="94" y="1"/>
                  </a:cubicBezTo>
                  <a:cubicBezTo>
                    <a:pt x="91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5"/>
            <p:cNvSpPr/>
            <p:nvPr/>
          </p:nvSpPr>
          <p:spPr>
            <a:xfrm>
              <a:off x="7751453" y="3430629"/>
              <a:ext cx="48309" cy="16205"/>
            </a:xfrm>
            <a:custGeom>
              <a:avLst/>
              <a:gdLst/>
              <a:ahLst/>
              <a:cxnLst/>
              <a:rect l="l" t="t" r="r" b="b"/>
              <a:pathLst>
                <a:path w="1893" h="635" extrusionOk="0">
                  <a:moveTo>
                    <a:pt x="83" y="0"/>
                  </a:moveTo>
                  <a:cubicBezTo>
                    <a:pt x="12" y="0"/>
                    <a:pt x="0" y="112"/>
                    <a:pt x="76" y="123"/>
                  </a:cubicBezTo>
                  <a:cubicBezTo>
                    <a:pt x="671" y="216"/>
                    <a:pt x="1232" y="384"/>
                    <a:pt x="1781" y="628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4" y="634"/>
                    <a:pt x="1892" y="543"/>
                    <a:pt x="1831" y="515"/>
                  </a:cubicBezTo>
                  <a:cubicBezTo>
                    <a:pt x="1270" y="267"/>
                    <a:pt x="700" y="94"/>
                    <a:pt x="94" y="1"/>
                  </a:cubicBezTo>
                  <a:cubicBezTo>
                    <a:pt x="90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5"/>
            <p:cNvSpPr/>
            <p:nvPr/>
          </p:nvSpPr>
          <p:spPr>
            <a:xfrm>
              <a:off x="7748467" y="3439739"/>
              <a:ext cx="47110" cy="21309"/>
            </a:xfrm>
            <a:custGeom>
              <a:avLst/>
              <a:gdLst/>
              <a:ahLst/>
              <a:cxnLst/>
              <a:rect l="l" t="t" r="r" b="b"/>
              <a:pathLst>
                <a:path w="1846" h="835" extrusionOk="0">
                  <a:moveTo>
                    <a:pt x="107" y="1"/>
                  </a:moveTo>
                  <a:cubicBezTo>
                    <a:pt x="98" y="1"/>
                    <a:pt x="89" y="1"/>
                    <a:pt x="80" y="1"/>
                  </a:cubicBezTo>
                  <a:cubicBezTo>
                    <a:pt x="0" y="4"/>
                    <a:pt x="16" y="123"/>
                    <a:pt x="92" y="123"/>
                  </a:cubicBezTo>
                  <a:cubicBezTo>
                    <a:pt x="93" y="123"/>
                    <a:pt x="94" y="123"/>
                    <a:pt x="95" y="123"/>
                  </a:cubicBezTo>
                  <a:cubicBezTo>
                    <a:pt x="103" y="123"/>
                    <a:pt x="111" y="122"/>
                    <a:pt x="120" y="122"/>
                  </a:cubicBezTo>
                  <a:cubicBezTo>
                    <a:pt x="676" y="122"/>
                    <a:pt x="1223" y="648"/>
                    <a:pt x="1729" y="831"/>
                  </a:cubicBezTo>
                  <a:cubicBezTo>
                    <a:pt x="1737" y="834"/>
                    <a:pt x="1745" y="835"/>
                    <a:pt x="1752" y="835"/>
                  </a:cubicBezTo>
                  <a:cubicBezTo>
                    <a:pt x="1813" y="835"/>
                    <a:pt x="1846" y="743"/>
                    <a:pt x="1779" y="719"/>
                  </a:cubicBezTo>
                  <a:cubicBezTo>
                    <a:pt x="1238" y="524"/>
                    <a:pt x="702" y="1"/>
                    <a:pt x="10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5"/>
            <p:cNvSpPr/>
            <p:nvPr/>
          </p:nvSpPr>
          <p:spPr>
            <a:xfrm>
              <a:off x="7741398" y="3443925"/>
              <a:ext cx="31466" cy="29246"/>
            </a:xfrm>
            <a:custGeom>
              <a:avLst/>
              <a:gdLst/>
              <a:ahLst/>
              <a:cxnLst/>
              <a:rect l="l" t="t" r="r" b="b"/>
              <a:pathLst>
                <a:path w="1233" h="1146" extrusionOk="0">
                  <a:moveTo>
                    <a:pt x="96" y="1"/>
                  </a:moveTo>
                  <a:cubicBezTo>
                    <a:pt x="47" y="1"/>
                    <a:pt x="1" y="52"/>
                    <a:pt x="43" y="94"/>
                  </a:cubicBezTo>
                  <a:cubicBezTo>
                    <a:pt x="213" y="273"/>
                    <a:pt x="386" y="446"/>
                    <a:pt x="567" y="615"/>
                  </a:cubicBezTo>
                  <a:cubicBezTo>
                    <a:pt x="745" y="783"/>
                    <a:pt x="978" y="906"/>
                    <a:pt x="1104" y="1119"/>
                  </a:cubicBezTo>
                  <a:cubicBezTo>
                    <a:pt x="1115" y="1138"/>
                    <a:pt x="1131" y="1146"/>
                    <a:pt x="1148" y="1146"/>
                  </a:cubicBezTo>
                  <a:cubicBezTo>
                    <a:pt x="1189" y="1146"/>
                    <a:pt x="1232" y="1094"/>
                    <a:pt x="1203" y="1045"/>
                  </a:cubicBezTo>
                  <a:cubicBezTo>
                    <a:pt x="1098" y="869"/>
                    <a:pt x="934" y="762"/>
                    <a:pt x="775" y="637"/>
                  </a:cubicBezTo>
                  <a:cubicBezTo>
                    <a:pt x="546" y="457"/>
                    <a:pt x="342" y="230"/>
                    <a:pt x="143" y="21"/>
                  </a:cubicBezTo>
                  <a:cubicBezTo>
                    <a:pt x="129" y="6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5"/>
            <p:cNvSpPr/>
            <p:nvPr/>
          </p:nvSpPr>
          <p:spPr>
            <a:xfrm>
              <a:off x="7733793" y="3450636"/>
              <a:ext cx="10157" cy="36774"/>
            </a:xfrm>
            <a:custGeom>
              <a:avLst/>
              <a:gdLst/>
              <a:ahLst/>
              <a:cxnLst/>
              <a:rect l="l" t="t" r="r" b="b"/>
              <a:pathLst>
                <a:path w="398" h="1441" extrusionOk="0">
                  <a:moveTo>
                    <a:pt x="81" y="1"/>
                  </a:moveTo>
                  <a:cubicBezTo>
                    <a:pt x="41" y="1"/>
                    <a:pt x="1" y="37"/>
                    <a:pt x="21" y="85"/>
                  </a:cubicBezTo>
                  <a:cubicBezTo>
                    <a:pt x="104" y="280"/>
                    <a:pt x="116" y="495"/>
                    <a:pt x="135" y="703"/>
                  </a:cubicBezTo>
                  <a:cubicBezTo>
                    <a:pt x="160" y="929"/>
                    <a:pt x="275" y="1142"/>
                    <a:pt x="263" y="1371"/>
                  </a:cubicBezTo>
                  <a:cubicBezTo>
                    <a:pt x="260" y="1415"/>
                    <a:pt x="297" y="1440"/>
                    <a:pt x="330" y="1440"/>
                  </a:cubicBezTo>
                  <a:cubicBezTo>
                    <a:pt x="357" y="1440"/>
                    <a:pt x="383" y="1424"/>
                    <a:pt x="385" y="1387"/>
                  </a:cubicBezTo>
                  <a:cubicBezTo>
                    <a:pt x="398" y="1144"/>
                    <a:pt x="288" y="925"/>
                    <a:pt x="259" y="687"/>
                  </a:cubicBezTo>
                  <a:cubicBezTo>
                    <a:pt x="231" y="464"/>
                    <a:pt x="225" y="244"/>
                    <a:pt x="134" y="37"/>
                  </a:cubicBezTo>
                  <a:cubicBezTo>
                    <a:pt x="123" y="11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5"/>
            <p:cNvSpPr/>
            <p:nvPr/>
          </p:nvSpPr>
          <p:spPr>
            <a:xfrm>
              <a:off x="7724580" y="3449360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8" y="1"/>
                  </a:moveTo>
                  <a:cubicBezTo>
                    <a:pt x="33" y="1"/>
                    <a:pt x="0" y="24"/>
                    <a:pt x="10" y="67"/>
                  </a:cubicBezTo>
                  <a:cubicBezTo>
                    <a:pt x="135" y="587"/>
                    <a:pt x="157" y="1114"/>
                    <a:pt x="170" y="1647"/>
                  </a:cubicBezTo>
                  <a:cubicBezTo>
                    <a:pt x="171" y="1683"/>
                    <a:pt x="196" y="1699"/>
                    <a:pt x="223" y="1699"/>
                  </a:cubicBezTo>
                  <a:cubicBezTo>
                    <a:pt x="257" y="1699"/>
                    <a:pt x="294" y="1674"/>
                    <a:pt x="294" y="1631"/>
                  </a:cubicBezTo>
                  <a:cubicBezTo>
                    <a:pt x="282" y="1098"/>
                    <a:pt x="258" y="571"/>
                    <a:pt x="133" y="50"/>
                  </a:cubicBezTo>
                  <a:cubicBezTo>
                    <a:pt x="125" y="16"/>
                    <a:pt x="96" y="1"/>
                    <a:pt x="6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5"/>
            <p:cNvSpPr/>
            <p:nvPr/>
          </p:nvSpPr>
          <p:spPr>
            <a:xfrm>
              <a:off x="7714066" y="3450253"/>
              <a:ext cx="5053" cy="38790"/>
            </a:xfrm>
            <a:custGeom>
              <a:avLst/>
              <a:gdLst/>
              <a:ahLst/>
              <a:cxnLst/>
              <a:rect l="l" t="t" r="r" b="b"/>
              <a:pathLst>
                <a:path w="198" h="1520" extrusionOk="0">
                  <a:moveTo>
                    <a:pt x="129" y="1"/>
                  </a:moveTo>
                  <a:cubicBezTo>
                    <a:pt x="102" y="1"/>
                    <a:pt x="75" y="17"/>
                    <a:pt x="70" y="52"/>
                  </a:cubicBezTo>
                  <a:cubicBezTo>
                    <a:pt x="2" y="517"/>
                    <a:pt x="62" y="984"/>
                    <a:pt x="7" y="1451"/>
                  </a:cubicBezTo>
                  <a:cubicBezTo>
                    <a:pt x="1" y="1495"/>
                    <a:pt x="36" y="1519"/>
                    <a:pt x="70" y="1519"/>
                  </a:cubicBezTo>
                  <a:cubicBezTo>
                    <a:pt x="97" y="1519"/>
                    <a:pt x="124" y="1503"/>
                    <a:pt x="128" y="1468"/>
                  </a:cubicBezTo>
                  <a:cubicBezTo>
                    <a:pt x="186" y="1004"/>
                    <a:pt x="126" y="535"/>
                    <a:pt x="193" y="71"/>
                  </a:cubicBezTo>
                  <a:cubicBezTo>
                    <a:pt x="198" y="26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5"/>
            <p:cNvSpPr/>
            <p:nvPr/>
          </p:nvSpPr>
          <p:spPr>
            <a:xfrm>
              <a:off x="7734737" y="3346439"/>
              <a:ext cx="14368" cy="37259"/>
            </a:xfrm>
            <a:custGeom>
              <a:avLst/>
              <a:gdLst/>
              <a:ahLst/>
              <a:cxnLst/>
              <a:rect l="l" t="t" r="r" b="b"/>
              <a:pathLst>
                <a:path w="563" h="1460" extrusionOk="0">
                  <a:moveTo>
                    <a:pt x="481" y="0"/>
                  </a:moveTo>
                  <a:cubicBezTo>
                    <a:pt x="460" y="0"/>
                    <a:pt x="441" y="11"/>
                    <a:pt x="433" y="37"/>
                  </a:cubicBezTo>
                  <a:cubicBezTo>
                    <a:pt x="293" y="484"/>
                    <a:pt x="167" y="932"/>
                    <a:pt x="16" y="1374"/>
                  </a:cubicBezTo>
                  <a:cubicBezTo>
                    <a:pt x="1" y="1421"/>
                    <a:pt x="44" y="1459"/>
                    <a:pt x="82" y="1459"/>
                  </a:cubicBezTo>
                  <a:cubicBezTo>
                    <a:pt x="103" y="1459"/>
                    <a:pt x="122" y="1448"/>
                    <a:pt x="130" y="1422"/>
                  </a:cubicBezTo>
                  <a:cubicBezTo>
                    <a:pt x="279" y="980"/>
                    <a:pt x="408" y="532"/>
                    <a:pt x="547" y="87"/>
                  </a:cubicBezTo>
                  <a:cubicBezTo>
                    <a:pt x="563" y="39"/>
                    <a:pt x="520" y="0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5"/>
            <p:cNvSpPr/>
            <p:nvPr/>
          </p:nvSpPr>
          <p:spPr>
            <a:xfrm>
              <a:off x="7727872" y="3325487"/>
              <a:ext cx="16971" cy="52035"/>
            </a:xfrm>
            <a:custGeom>
              <a:avLst/>
              <a:gdLst/>
              <a:ahLst/>
              <a:cxnLst/>
              <a:rect l="l" t="t" r="r" b="b"/>
              <a:pathLst>
                <a:path w="665" h="2039" extrusionOk="0">
                  <a:moveTo>
                    <a:pt x="584" y="0"/>
                  </a:moveTo>
                  <a:cubicBezTo>
                    <a:pt x="564" y="0"/>
                    <a:pt x="544" y="11"/>
                    <a:pt x="535" y="36"/>
                  </a:cubicBezTo>
                  <a:cubicBezTo>
                    <a:pt x="420" y="336"/>
                    <a:pt x="385" y="653"/>
                    <a:pt x="270" y="954"/>
                  </a:cubicBezTo>
                  <a:cubicBezTo>
                    <a:pt x="145" y="1287"/>
                    <a:pt x="47" y="1618"/>
                    <a:pt x="4" y="1971"/>
                  </a:cubicBezTo>
                  <a:cubicBezTo>
                    <a:pt x="0" y="2014"/>
                    <a:pt x="36" y="2039"/>
                    <a:pt x="70" y="2039"/>
                  </a:cubicBezTo>
                  <a:cubicBezTo>
                    <a:pt x="98" y="2039"/>
                    <a:pt x="124" y="2023"/>
                    <a:pt x="128" y="1988"/>
                  </a:cubicBezTo>
                  <a:cubicBezTo>
                    <a:pt x="166" y="1645"/>
                    <a:pt x="266" y="1325"/>
                    <a:pt x="383" y="1004"/>
                  </a:cubicBezTo>
                  <a:cubicBezTo>
                    <a:pt x="493" y="703"/>
                    <a:pt x="532" y="386"/>
                    <a:pt x="646" y="86"/>
                  </a:cubicBezTo>
                  <a:cubicBezTo>
                    <a:pt x="664" y="38"/>
                    <a:pt x="623" y="0"/>
                    <a:pt x="5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5"/>
            <p:cNvSpPr/>
            <p:nvPr/>
          </p:nvSpPr>
          <p:spPr>
            <a:xfrm>
              <a:off x="7717562" y="3344091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6" y="1"/>
                  </a:moveTo>
                  <a:cubicBezTo>
                    <a:pt x="75" y="1"/>
                    <a:pt x="56" y="12"/>
                    <a:pt x="49" y="38"/>
                  </a:cubicBezTo>
                  <a:cubicBezTo>
                    <a:pt x="3" y="197"/>
                    <a:pt x="5" y="348"/>
                    <a:pt x="19" y="516"/>
                  </a:cubicBezTo>
                  <a:cubicBezTo>
                    <a:pt x="40" y="756"/>
                    <a:pt x="3" y="981"/>
                    <a:pt x="2" y="1220"/>
                  </a:cubicBezTo>
                  <a:cubicBezTo>
                    <a:pt x="0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7"/>
                  </a:cubicBezTo>
                  <a:cubicBezTo>
                    <a:pt x="127" y="1063"/>
                    <a:pt x="160" y="893"/>
                    <a:pt x="160" y="721"/>
                  </a:cubicBezTo>
                  <a:cubicBezTo>
                    <a:pt x="160" y="505"/>
                    <a:pt x="100" y="303"/>
                    <a:pt x="163" y="87"/>
                  </a:cubicBezTo>
                  <a:cubicBezTo>
                    <a:pt x="176" y="38"/>
                    <a:pt x="133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5"/>
            <p:cNvSpPr/>
            <p:nvPr/>
          </p:nvSpPr>
          <p:spPr>
            <a:xfrm>
              <a:off x="7667416" y="3343631"/>
              <a:ext cx="38663" cy="41521"/>
            </a:xfrm>
            <a:custGeom>
              <a:avLst/>
              <a:gdLst/>
              <a:ahLst/>
              <a:cxnLst/>
              <a:rect l="l" t="t" r="r" b="b"/>
              <a:pathLst>
                <a:path w="1515" h="1627" extrusionOk="0">
                  <a:moveTo>
                    <a:pt x="94" y="0"/>
                  </a:moveTo>
                  <a:cubicBezTo>
                    <a:pt x="43" y="0"/>
                    <a:pt x="1" y="71"/>
                    <a:pt x="53" y="108"/>
                  </a:cubicBezTo>
                  <a:cubicBezTo>
                    <a:pt x="432" y="366"/>
                    <a:pt x="535" y="817"/>
                    <a:pt x="804" y="1161"/>
                  </a:cubicBezTo>
                  <a:cubicBezTo>
                    <a:pt x="922" y="1312"/>
                    <a:pt x="1168" y="1627"/>
                    <a:pt x="1394" y="1627"/>
                  </a:cubicBezTo>
                  <a:cubicBezTo>
                    <a:pt x="1410" y="1627"/>
                    <a:pt x="1425" y="1625"/>
                    <a:pt x="1441" y="1622"/>
                  </a:cubicBezTo>
                  <a:cubicBezTo>
                    <a:pt x="1514" y="1606"/>
                    <a:pt x="1506" y="1497"/>
                    <a:pt x="1438" y="1497"/>
                  </a:cubicBezTo>
                  <a:cubicBezTo>
                    <a:pt x="1434" y="1497"/>
                    <a:pt x="1429" y="1498"/>
                    <a:pt x="1425" y="1498"/>
                  </a:cubicBezTo>
                  <a:cubicBezTo>
                    <a:pt x="1414" y="1501"/>
                    <a:pt x="1402" y="1502"/>
                    <a:pt x="1391" y="1502"/>
                  </a:cubicBezTo>
                  <a:cubicBezTo>
                    <a:pt x="1149" y="1502"/>
                    <a:pt x="848" y="1025"/>
                    <a:pt x="751" y="852"/>
                  </a:cubicBezTo>
                  <a:cubicBezTo>
                    <a:pt x="579" y="544"/>
                    <a:pt x="429" y="218"/>
                    <a:pt x="128" y="12"/>
                  </a:cubicBezTo>
                  <a:cubicBezTo>
                    <a:pt x="117" y="4"/>
                    <a:pt x="105" y="0"/>
                    <a:pt x="9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5"/>
            <p:cNvSpPr/>
            <p:nvPr/>
          </p:nvSpPr>
          <p:spPr>
            <a:xfrm>
              <a:off x="7690333" y="3353457"/>
              <a:ext cx="15618" cy="24193"/>
            </a:xfrm>
            <a:custGeom>
              <a:avLst/>
              <a:gdLst/>
              <a:ahLst/>
              <a:cxnLst/>
              <a:rect l="l" t="t" r="r" b="b"/>
              <a:pathLst>
                <a:path w="612" h="948" extrusionOk="0">
                  <a:moveTo>
                    <a:pt x="81" y="0"/>
                  </a:moveTo>
                  <a:cubicBezTo>
                    <a:pt x="42" y="0"/>
                    <a:pt x="1" y="36"/>
                    <a:pt x="16" y="84"/>
                  </a:cubicBezTo>
                  <a:cubicBezTo>
                    <a:pt x="111" y="391"/>
                    <a:pt x="288" y="665"/>
                    <a:pt x="478" y="922"/>
                  </a:cubicBezTo>
                  <a:cubicBezTo>
                    <a:pt x="492" y="940"/>
                    <a:pt x="508" y="947"/>
                    <a:pt x="525" y="947"/>
                  </a:cubicBezTo>
                  <a:cubicBezTo>
                    <a:pt x="569" y="947"/>
                    <a:pt x="611" y="895"/>
                    <a:pt x="578" y="849"/>
                  </a:cubicBezTo>
                  <a:cubicBezTo>
                    <a:pt x="395" y="601"/>
                    <a:pt x="224" y="335"/>
                    <a:pt x="132" y="38"/>
                  </a:cubicBezTo>
                  <a:cubicBezTo>
                    <a:pt x="123" y="12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5"/>
            <p:cNvSpPr/>
            <p:nvPr/>
          </p:nvSpPr>
          <p:spPr>
            <a:xfrm>
              <a:off x="7675098" y="3374077"/>
              <a:ext cx="22483" cy="18553"/>
            </a:xfrm>
            <a:custGeom>
              <a:avLst/>
              <a:gdLst/>
              <a:ahLst/>
              <a:cxnLst/>
              <a:rect l="l" t="t" r="r" b="b"/>
              <a:pathLst>
                <a:path w="881" h="727" extrusionOk="0">
                  <a:moveTo>
                    <a:pt x="87" y="0"/>
                  </a:moveTo>
                  <a:cubicBezTo>
                    <a:pt x="44" y="0"/>
                    <a:pt x="1" y="52"/>
                    <a:pt x="31" y="101"/>
                  </a:cubicBezTo>
                  <a:cubicBezTo>
                    <a:pt x="197" y="374"/>
                    <a:pt x="509" y="524"/>
                    <a:pt x="752" y="714"/>
                  </a:cubicBezTo>
                  <a:cubicBezTo>
                    <a:pt x="765" y="723"/>
                    <a:pt x="777" y="727"/>
                    <a:pt x="789" y="727"/>
                  </a:cubicBezTo>
                  <a:cubicBezTo>
                    <a:pt x="841" y="727"/>
                    <a:pt x="880" y="656"/>
                    <a:pt x="830" y="615"/>
                  </a:cubicBezTo>
                  <a:cubicBezTo>
                    <a:pt x="594" y="435"/>
                    <a:pt x="290" y="288"/>
                    <a:pt x="131" y="26"/>
                  </a:cubicBezTo>
                  <a:cubicBezTo>
                    <a:pt x="119" y="8"/>
                    <a:pt x="103" y="0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5"/>
            <p:cNvSpPr/>
            <p:nvPr/>
          </p:nvSpPr>
          <p:spPr>
            <a:xfrm>
              <a:off x="7640416" y="3397759"/>
              <a:ext cx="56093" cy="8600"/>
            </a:xfrm>
            <a:custGeom>
              <a:avLst/>
              <a:gdLst/>
              <a:ahLst/>
              <a:cxnLst/>
              <a:rect l="l" t="t" r="r" b="b"/>
              <a:pathLst>
                <a:path w="2198" h="337" extrusionOk="0">
                  <a:moveTo>
                    <a:pt x="84" y="1"/>
                  </a:moveTo>
                  <a:cubicBezTo>
                    <a:pt x="15" y="1"/>
                    <a:pt x="0" y="115"/>
                    <a:pt x="76" y="125"/>
                  </a:cubicBezTo>
                  <a:cubicBezTo>
                    <a:pt x="668" y="213"/>
                    <a:pt x="1260" y="337"/>
                    <a:pt x="1860" y="337"/>
                  </a:cubicBezTo>
                  <a:cubicBezTo>
                    <a:pt x="1946" y="337"/>
                    <a:pt x="2032" y="334"/>
                    <a:pt x="2119" y="329"/>
                  </a:cubicBezTo>
                  <a:cubicBezTo>
                    <a:pt x="2197" y="323"/>
                    <a:pt x="2184" y="205"/>
                    <a:pt x="2105" y="205"/>
                  </a:cubicBezTo>
                  <a:cubicBezTo>
                    <a:pt x="2105" y="205"/>
                    <a:pt x="2104" y="205"/>
                    <a:pt x="2103" y="206"/>
                  </a:cubicBezTo>
                  <a:cubicBezTo>
                    <a:pt x="2019" y="211"/>
                    <a:pt x="1935" y="213"/>
                    <a:pt x="1851" y="213"/>
                  </a:cubicBezTo>
                  <a:cubicBezTo>
                    <a:pt x="1260" y="213"/>
                    <a:pt x="676" y="89"/>
                    <a:pt x="92" y="1"/>
                  </a:cubicBezTo>
                  <a:cubicBezTo>
                    <a:pt x="89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5"/>
            <p:cNvSpPr/>
            <p:nvPr/>
          </p:nvSpPr>
          <p:spPr>
            <a:xfrm>
              <a:off x="7653942" y="3389797"/>
              <a:ext cx="28889" cy="5512"/>
            </a:xfrm>
            <a:custGeom>
              <a:avLst/>
              <a:gdLst/>
              <a:ahLst/>
              <a:cxnLst/>
              <a:rect l="l" t="t" r="r" b="b"/>
              <a:pathLst>
                <a:path w="1132" h="216" extrusionOk="0">
                  <a:moveTo>
                    <a:pt x="165" y="1"/>
                  </a:moveTo>
                  <a:cubicBezTo>
                    <a:pt x="136" y="1"/>
                    <a:pt x="107" y="2"/>
                    <a:pt x="78" y="4"/>
                  </a:cubicBezTo>
                  <a:cubicBezTo>
                    <a:pt x="0" y="9"/>
                    <a:pt x="14" y="127"/>
                    <a:pt x="87" y="127"/>
                  </a:cubicBezTo>
                  <a:cubicBezTo>
                    <a:pt x="89" y="127"/>
                    <a:pt x="91" y="127"/>
                    <a:pt x="92" y="127"/>
                  </a:cubicBezTo>
                  <a:cubicBezTo>
                    <a:pt x="119" y="125"/>
                    <a:pt x="146" y="125"/>
                    <a:pt x="173" y="125"/>
                  </a:cubicBezTo>
                  <a:cubicBezTo>
                    <a:pt x="463" y="125"/>
                    <a:pt x="746" y="211"/>
                    <a:pt x="1035" y="215"/>
                  </a:cubicBezTo>
                  <a:cubicBezTo>
                    <a:pt x="1036" y="215"/>
                    <a:pt x="1036" y="215"/>
                    <a:pt x="1037" y="215"/>
                  </a:cubicBezTo>
                  <a:cubicBezTo>
                    <a:pt x="1113" y="215"/>
                    <a:pt x="1132" y="93"/>
                    <a:pt x="1053" y="92"/>
                  </a:cubicBezTo>
                  <a:cubicBezTo>
                    <a:pt x="753" y="89"/>
                    <a:pt x="463" y="1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5"/>
            <p:cNvSpPr/>
            <p:nvPr/>
          </p:nvSpPr>
          <p:spPr>
            <a:xfrm>
              <a:off x="7653151" y="3411310"/>
              <a:ext cx="28072" cy="6992"/>
            </a:xfrm>
            <a:custGeom>
              <a:avLst/>
              <a:gdLst/>
              <a:ahLst/>
              <a:cxnLst/>
              <a:rect l="l" t="t" r="r" b="b"/>
              <a:pathLst>
                <a:path w="1100" h="274" extrusionOk="0">
                  <a:moveTo>
                    <a:pt x="1003" y="1"/>
                  </a:moveTo>
                  <a:cubicBezTo>
                    <a:pt x="997" y="1"/>
                    <a:pt x="991" y="1"/>
                    <a:pt x="984" y="3"/>
                  </a:cubicBezTo>
                  <a:cubicBezTo>
                    <a:pt x="788" y="59"/>
                    <a:pt x="542" y="154"/>
                    <a:pt x="318" y="154"/>
                  </a:cubicBezTo>
                  <a:cubicBezTo>
                    <a:pt x="248" y="154"/>
                    <a:pt x="181" y="145"/>
                    <a:pt x="118" y="122"/>
                  </a:cubicBezTo>
                  <a:cubicBezTo>
                    <a:pt x="109" y="119"/>
                    <a:pt x="102" y="118"/>
                    <a:pt x="94" y="118"/>
                  </a:cubicBezTo>
                  <a:cubicBezTo>
                    <a:pt x="32" y="118"/>
                    <a:pt x="1" y="212"/>
                    <a:pt x="68" y="234"/>
                  </a:cubicBezTo>
                  <a:cubicBezTo>
                    <a:pt x="146" y="262"/>
                    <a:pt x="229" y="273"/>
                    <a:pt x="313" y="273"/>
                  </a:cubicBezTo>
                  <a:cubicBezTo>
                    <a:pt x="555" y="273"/>
                    <a:pt x="811" y="180"/>
                    <a:pt x="1029" y="116"/>
                  </a:cubicBezTo>
                  <a:cubicBezTo>
                    <a:pt x="1099" y="96"/>
                    <a:pt x="1066" y="1"/>
                    <a:pt x="10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5"/>
            <p:cNvSpPr/>
            <p:nvPr/>
          </p:nvSpPr>
          <p:spPr>
            <a:xfrm>
              <a:off x="7671219" y="3430680"/>
              <a:ext cx="25597" cy="35702"/>
            </a:xfrm>
            <a:custGeom>
              <a:avLst/>
              <a:gdLst/>
              <a:ahLst/>
              <a:cxnLst/>
              <a:rect l="l" t="t" r="r" b="b"/>
              <a:pathLst>
                <a:path w="1003" h="1399" extrusionOk="0">
                  <a:moveTo>
                    <a:pt x="917" y="0"/>
                  </a:moveTo>
                  <a:cubicBezTo>
                    <a:pt x="902" y="0"/>
                    <a:pt x="886" y="8"/>
                    <a:pt x="874" y="26"/>
                  </a:cubicBezTo>
                  <a:cubicBezTo>
                    <a:pt x="725" y="246"/>
                    <a:pt x="555" y="451"/>
                    <a:pt x="412" y="678"/>
                  </a:cubicBezTo>
                  <a:cubicBezTo>
                    <a:pt x="280" y="885"/>
                    <a:pt x="217" y="1120"/>
                    <a:pt x="44" y="1302"/>
                  </a:cubicBezTo>
                  <a:cubicBezTo>
                    <a:pt x="1" y="1345"/>
                    <a:pt x="46" y="1399"/>
                    <a:pt x="94" y="1399"/>
                  </a:cubicBezTo>
                  <a:cubicBezTo>
                    <a:pt x="110" y="1399"/>
                    <a:pt x="126" y="1393"/>
                    <a:pt x="139" y="1379"/>
                  </a:cubicBezTo>
                  <a:cubicBezTo>
                    <a:pt x="277" y="1234"/>
                    <a:pt x="357" y="1061"/>
                    <a:pt x="442" y="883"/>
                  </a:cubicBezTo>
                  <a:cubicBezTo>
                    <a:pt x="578" y="603"/>
                    <a:pt x="797" y="362"/>
                    <a:pt x="970" y="103"/>
                  </a:cubicBezTo>
                  <a:cubicBezTo>
                    <a:pt x="1003" y="55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5"/>
            <p:cNvSpPr/>
            <p:nvPr/>
          </p:nvSpPr>
          <p:spPr>
            <a:xfrm>
              <a:off x="7670427" y="3423891"/>
              <a:ext cx="21054" cy="22713"/>
            </a:xfrm>
            <a:custGeom>
              <a:avLst/>
              <a:gdLst/>
              <a:ahLst/>
              <a:cxnLst/>
              <a:rect l="l" t="t" r="r" b="b"/>
              <a:pathLst>
                <a:path w="825" h="890" extrusionOk="0">
                  <a:moveTo>
                    <a:pt x="738" y="1"/>
                  </a:moveTo>
                  <a:cubicBezTo>
                    <a:pt x="722" y="1"/>
                    <a:pt x="706" y="8"/>
                    <a:pt x="693" y="26"/>
                  </a:cubicBezTo>
                  <a:cubicBezTo>
                    <a:pt x="501" y="303"/>
                    <a:pt x="248" y="528"/>
                    <a:pt x="37" y="789"/>
                  </a:cubicBezTo>
                  <a:cubicBezTo>
                    <a:pt x="0" y="836"/>
                    <a:pt x="42" y="889"/>
                    <a:pt x="87" y="889"/>
                  </a:cubicBezTo>
                  <a:cubicBezTo>
                    <a:pt x="103" y="889"/>
                    <a:pt x="119" y="882"/>
                    <a:pt x="132" y="866"/>
                  </a:cubicBezTo>
                  <a:cubicBezTo>
                    <a:pt x="345" y="604"/>
                    <a:pt x="598" y="380"/>
                    <a:pt x="792" y="101"/>
                  </a:cubicBezTo>
                  <a:cubicBezTo>
                    <a:pt x="825" y="55"/>
                    <a:pt x="782" y="1"/>
                    <a:pt x="7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5"/>
            <p:cNvSpPr/>
            <p:nvPr/>
          </p:nvSpPr>
          <p:spPr>
            <a:xfrm>
              <a:off x="7691915" y="3436090"/>
              <a:ext cx="15695" cy="31083"/>
            </a:xfrm>
            <a:custGeom>
              <a:avLst/>
              <a:gdLst/>
              <a:ahLst/>
              <a:cxnLst/>
              <a:rect l="l" t="t" r="r" b="b"/>
              <a:pathLst>
                <a:path w="615" h="1218" extrusionOk="0">
                  <a:moveTo>
                    <a:pt x="535" y="1"/>
                  </a:moveTo>
                  <a:cubicBezTo>
                    <a:pt x="514" y="1"/>
                    <a:pt x="494" y="12"/>
                    <a:pt x="484" y="38"/>
                  </a:cubicBezTo>
                  <a:cubicBezTo>
                    <a:pt x="356" y="404"/>
                    <a:pt x="284" y="809"/>
                    <a:pt x="36" y="1117"/>
                  </a:cubicBezTo>
                  <a:cubicBezTo>
                    <a:pt x="0" y="1163"/>
                    <a:pt x="44" y="1217"/>
                    <a:pt x="89" y="1217"/>
                  </a:cubicBezTo>
                  <a:cubicBezTo>
                    <a:pt x="105" y="1217"/>
                    <a:pt x="121" y="1210"/>
                    <a:pt x="135" y="1194"/>
                  </a:cubicBezTo>
                  <a:cubicBezTo>
                    <a:pt x="390" y="875"/>
                    <a:pt x="466" y="466"/>
                    <a:pt x="599" y="88"/>
                  </a:cubicBezTo>
                  <a:cubicBezTo>
                    <a:pt x="615" y="39"/>
                    <a:pt x="573" y="1"/>
                    <a:pt x="5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5"/>
            <p:cNvSpPr/>
            <p:nvPr/>
          </p:nvSpPr>
          <p:spPr>
            <a:xfrm>
              <a:off x="7668947" y="3361623"/>
              <a:ext cx="107950" cy="96976"/>
            </a:xfrm>
            <a:custGeom>
              <a:avLst/>
              <a:gdLst/>
              <a:ahLst/>
              <a:cxnLst/>
              <a:rect l="l" t="t" r="r" b="b"/>
              <a:pathLst>
                <a:path w="4230" h="3800" extrusionOk="0">
                  <a:moveTo>
                    <a:pt x="2375" y="0"/>
                  </a:moveTo>
                  <a:cubicBezTo>
                    <a:pt x="1980" y="0"/>
                    <a:pt x="1936" y="479"/>
                    <a:pt x="1936" y="479"/>
                  </a:cubicBezTo>
                  <a:cubicBezTo>
                    <a:pt x="1936" y="479"/>
                    <a:pt x="1720" y="53"/>
                    <a:pt x="1415" y="53"/>
                  </a:cubicBezTo>
                  <a:cubicBezTo>
                    <a:pt x="1341" y="53"/>
                    <a:pt x="1260" y="78"/>
                    <a:pt x="1177" y="143"/>
                  </a:cubicBezTo>
                  <a:cubicBezTo>
                    <a:pt x="756" y="466"/>
                    <a:pt x="1015" y="933"/>
                    <a:pt x="1015" y="933"/>
                  </a:cubicBezTo>
                  <a:cubicBezTo>
                    <a:pt x="1015" y="933"/>
                    <a:pt x="812" y="793"/>
                    <a:pt x="602" y="793"/>
                  </a:cubicBezTo>
                  <a:cubicBezTo>
                    <a:pt x="464" y="793"/>
                    <a:pt x="323" y="854"/>
                    <a:pt x="236" y="1053"/>
                  </a:cubicBezTo>
                  <a:cubicBezTo>
                    <a:pt x="15" y="1555"/>
                    <a:pt x="600" y="1831"/>
                    <a:pt x="600" y="1831"/>
                  </a:cubicBezTo>
                  <a:cubicBezTo>
                    <a:pt x="600" y="1831"/>
                    <a:pt x="1" y="1880"/>
                    <a:pt x="74" y="2313"/>
                  </a:cubicBezTo>
                  <a:cubicBezTo>
                    <a:pt x="148" y="2746"/>
                    <a:pt x="835" y="2751"/>
                    <a:pt x="835" y="2751"/>
                  </a:cubicBezTo>
                  <a:cubicBezTo>
                    <a:pt x="835" y="2751"/>
                    <a:pt x="493" y="2956"/>
                    <a:pt x="761" y="3259"/>
                  </a:cubicBezTo>
                  <a:cubicBezTo>
                    <a:pt x="869" y="3380"/>
                    <a:pt x="1013" y="3416"/>
                    <a:pt x="1147" y="3416"/>
                  </a:cubicBezTo>
                  <a:cubicBezTo>
                    <a:pt x="1346" y="3416"/>
                    <a:pt x="1522" y="3337"/>
                    <a:pt x="1522" y="3337"/>
                  </a:cubicBezTo>
                  <a:lnTo>
                    <a:pt x="1522" y="3337"/>
                  </a:lnTo>
                  <a:cubicBezTo>
                    <a:pt x="1522" y="3337"/>
                    <a:pt x="1437" y="3667"/>
                    <a:pt x="1830" y="3779"/>
                  </a:cubicBezTo>
                  <a:cubicBezTo>
                    <a:pt x="1880" y="3793"/>
                    <a:pt x="1925" y="3799"/>
                    <a:pt x="1966" y="3799"/>
                  </a:cubicBezTo>
                  <a:cubicBezTo>
                    <a:pt x="2243" y="3799"/>
                    <a:pt x="2299" y="3502"/>
                    <a:pt x="2299" y="3502"/>
                  </a:cubicBezTo>
                  <a:cubicBezTo>
                    <a:pt x="2299" y="3502"/>
                    <a:pt x="2402" y="3752"/>
                    <a:pt x="2695" y="3752"/>
                  </a:cubicBezTo>
                  <a:cubicBezTo>
                    <a:pt x="2739" y="3752"/>
                    <a:pt x="2787" y="3746"/>
                    <a:pt x="2841" y="3733"/>
                  </a:cubicBezTo>
                  <a:cubicBezTo>
                    <a:pt x="3247" y="3630"/>
                    <a:pt x="3224" y="3180"/>
                    <a:pt x="3224" y="3179"/>
                  </a:cubicBezTo>
                  <a:lnTo>
                    <a:pt x="3224" y="3179"/>
                  </a:lnTo>
                  <a:cubicBezTo>
                    <a:pt x="3224" y="3179"/>
                    <a:pt x="3377" y="3279"/>
                    <a:pt x="3551" y="3279"/>
                  </a:cubicBezTo>
                  <a:cubicBezTo>
                    <a:pt x="3678" y="3279"/>
                    <a:pt x="3817" y="3226"/>
                    <a:pt x="3914" y="3040"/>
                  </a:cubicBezTo>
                  <a:cubicBezTo>
                    <a:pt x="4146" y="2604"/>
                    <a:pt x="3622" y="2464"/>
                    <a:pt x="3622" y="2464"/>
                  </a:cubicBezTo>
                  <a:cubicBezTo>
                    <a:pt x="3622" y="2464"/>
                    <a:pt x="4215" y="2445"/>
                    <a:pt x="4224" y="2056"/>
                  </a:cubicBezTo>
                  <a:cubicBezTo>
                    <a:pt x="4229" y="1772"/>
                    <a:pt x="3943" y="1733"/>
                    <a:pt x="3786" y="1733"/>
                  </a:cubicBezTo>
                  <a:cubicBezTo>
                    <a:pt x="3727" y="1733"/>
                    <a:pt x="3686" y="1739"/>
                    <a:pt x="3686" y="1739"/>
                  </a:cubicBezTo>
                  <a:cubicBezTo>
                    <a:pt x="3686" y="1739"/>
                    <a:pt x="4197" y="1406"/>
                    <a:pt x="4084" y="1021"/>
                  </a:cubicBezTo>
                  <a:cubicBezTo>
                    <a:pt x="4049" y="899"/>
                    <a:pt x="3959" y="857"/>
                    <a:pt x="3852" y="857"/>
                  </a:cubicBezTo>
                  <a:cubicBezTo>
                    <a:pt x="3625" y="857"/>
                    <a:pt x="3324" y="1047"/>
                    <a:pt x="3324" y="1047"/>
                  </a:cubicBezTo>
                  <a:cubicBezTo>
                    <a:pt x="3324" y="1047"/>
                    <a:pt x="3632" y="683"/>
                    <a:pt x="3368" y="412"/>
                  </a:cubicBezTo>
                  <a:cubicBezTo>
                    <a:pt x="3299" y="341"/>
                    <a:pt x="3222" y="315"/>
                    <a:pt x="3147" y="315"/>
                  </a:cubicBezTo>
                  <a:cubicBezTo>
                    <a:pt x="2932" y="315"/>
                    <a:pt x="2726" y="529"/>
                    <a:pt x="2726" y="529"/>
                  </a:cubicBezTo>
                  <a:cubicBezTo>
                    <a:pt x="2726" y="529"/>
                    <a:pt x="2770" y="2"/>
                    <a:pt x="2377" y="0"/>
                  </a:cubicBezTo>
                  <a:cubicBezTo>
                    <a:pt x="2376" y="0"/>
                    <a:pt x="2375" y="0"/>
                    <a:pt x="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5"/>
            <p:cNvSpPr/>
            <p:nvPr/>
          </p:nvSpPr>
          <p:spPr>
            <a:xfrm>
              <a:off x="7676680" y="3369866"/>
              <a:ext cx="99400" cy="83272"/>
            </a:xfrm>
            <a:custGeom>
              <a:avLst/>
              <a:gdLst/>
              <a:ahLst/>
              <a:cxnLst/>
              <a:rect l="l" t="t" r="r" b="b"/>
              <a:pathLst>
                <a:path w="3895" h="3263" extrusionOk="0">
                  <a:moveTo>
                    <a:pt x="2029" y="0"/>
                  </a:moveTo>
                  <a:cubicBezTo>
                    <a:pt x="2028" y="0"/>
                    <a:pt x="2027" y="0"/>
                    <a:pt x="2027" y="0"/>
                  </a:cubicBezTo>
                  <a:cubicBezTo>
                    <a:pt x="1906" y="9"/>
                    <a:pt x="1768" y="623"/>
                    <a:pt x="1768" y="623"/>
                  </a:cubicBezTo>
                  <a:cubicBezTo>
                    <a:pt x="1768" y="623"/>
                    <a:pt x="1471" y="84"/>
                    <a:pt x="1108" y="84"/>
                  </a:cubicBezTo>
                  <a:cubicBezTo>
                    <a:pt x="1088" y="84"/>
                    <a:pt x="1069" y="85"/>
                    <a:pt x="1049" y="89"/>
                  </a:cubicBezTo>
                  <a:cubicBezTo>
                    <a:pt x="660" y="153"/>
                    <a:pt x="917" y="1011"/>
                    <a:pt x="917" y="1011"/>
                  </a:cubicBezTo>
                  <a:cubicBezTo>
                    <a:pt x="917" y="1011"/>
                    <a:pt x="605" y="823"/>
                    <a:pt x="389" y="823"/>
                  </a:cubicBezTo>
                  <a:cubicBezTo>
                    <a:pt x="312" y="823"/>
                    <a:pt x="248" y="846"/>
                    <a:pt x="213" y="909"/>
                  </a:cubicBezTo>
                  <a:cubicBezTo>
                    <a:pt x="78" y="1152"/>
                    <a:pt x="839" y="1796"/>
                    <a:pt x="839" y="1796"/>
                  </a:cubicBezTo>
                  <a:cubicBezTo>
                    <a:pt x="839" y="1796"/>
                    <a:pt x="0" y="1867"/>
                    <a:pt x="53" y="2053"/>
                  </a:cubicBezTo>
                  <a:cubicBezTo>
                    <a:pt x="107" y="2237"/>
                    <a:pt x="1094" y="2291"/>
                    <a:pt x="1094" y="2291"/>
                  </a:cubicBezTo>
                  <a:cubicBezTo>
                    <a:pt x="1094" y="2291"/>
                    <a:pt x="411" y="2711"/>
                    <a:pt x="743" y="2899"/>
                  </a:cubicBezTo>
                  <a:cubicBezTo>
                    <a:pt x="788" y="2924"/>
                    <a:pt x="835" y="2935"/>
                    <a:pt x="882" y="2935"/>
                  </a:cubicBezTo>
                  <a:cubicBezTo>
                    <a:pt x="1189" y="2935"/>
                    <a:pt x="1532" y="2487"/>
                    <a:pt x="1532" y="2486"/>
                  </a:cubicBezTo>
                  <a:lnTo>
                    <a:pt x="1532" y="2486"/>
                  </a:lnTo>
                  <a:cubicBezTo>
                    <a:pt x="1532" y="2487"/>
                    <a:pt x="1461" y="3181"/>
                    <a:pt x="1652" y="3257"/>
                  </a:cubicBezTo>
                  <a:cubicBezTo>
                    <a:pt x="1661" y="3261"/>
                    <a:pt x="1670" y="3263"/>
                    <a:pt x="1679" y="3263"/>
                  </a:cubicBezTo>
                  <a:cubicBezTo>
                    <a:pt x="1847" y="3263"/>
                    <a:pt x="1884" y="2601"/>
                    <a:pt x="1884" y="2601"/>
                  </a:cubicBezTo>
                  <a:cubicBezTo>
                    <a:pt x="1884" y="2601"/>
                    <a:pt x="2247" y="3187"/>
                    <a:pt x="2494" y="3188"/>
                  </a:cubicBezTo>
                  <a:cubicBezTo>
                    <a:pt x="2494" y="3188"/>
                    <a:pt x="2494" y="3188"/>
                    <a:pt x="2495" y="3188"/>
                  </a:cubicBezTo>
                  <a:cubicBezTo>
                    <a:pt x="2737" y="3188"/>
                    <a:pt x="2372" y="2401"/>
                    <a:pt x="2372" y="2401"/>
                  </a:cubicBezTo>
                  <a:lnTo>
                    <a:pt x="2372" y="2401"/>
                  </a:lnTo>
                  <a:cubicBezTo>
                    <a:pt x="2372" y="2401"/>
                    <a:pt x="2959" y="2650"/>
                    <a:pt x="3253" y="2650"/>
                  </a:cubicBezTo>
                  <a:cubicBezTo>
                    <a:pt x="3308" y="2650"/>
                    <a:pt x="3353" y="2641"/>
                    <a:pt x="3382" y="2620"/>
                  </a:cubicBezTo>
                  <a:cubicBezTo>
                    <a:pt x="3560" y="2488"/>
                    <a:pt x="2818" y="1974"/>
                    <a:pt x="2818" y="1974"/>
                  </a:cubicBezTo>
                  <a:cubicBezTo>
                    <a:pt x="2818" y="1974"/>
                    <a:pt x="3894" y="1856"/>
                    <a:pt x="3727" y="1667"/>
                  </a:cubicBezTo>
                  <a:cubicBezTo>
                    <a:pt x="3560" y="1476"/>
                    <a:pt x="2890" y="1467"/>
                    <a:pt x="2890" y="1467"/>
                  </a:cubicBezTo>
                  <a:cubicBezTo>
                    <a:pt x="2890" y="1467"/>
                    <a:pt x="3649" y="834"/>
                    <a:pt x="3494" y="774"/>
                  </a:cubicBezTo>
                  <a:cubicBezTo>
                    <a:pt x="3484" y="770"/>
                    <a:pt x="3472" y="769"/>
                    <a:pt x="3459" y="769"/>
                  </a:cubicBezTo>
                  <a:cubicBezTo>
                    <a:pt x="3270" y="769"/>
                    <a:pt x="2760" y="1132"/>
                    <a:pt x="2704" y="1172"/>
                  </a:cubicBezTo>
                  <a:lnTo>
                    <a:pt x="2704" y="1172"/>
                  </a:lnTo>
                  <a:cubicBezTo>
                    <a:pt x="2744" y="961"/>
                    <a:pt x="2863" y="298"/>
                    <a:pt x="2796" y="232"/>
                  </a:cubicBezTo>
                  <a:cubicBezTo>
                    <a:pt x="2791" y="227"/>
                    <a:pt x="2783" y="224"/>
                    <a:pt x="2773" y="224"/>
                  </a:cubicBezTo>
                  <a:cubicBezTo>
                    <a:pt x="2642" y="224"/>
                    <a:pt x="2159" y="688"/>
                    <a:pt x="2159" y="688"/>
                  </a:cubicBezTo>
                  <a:cubicBezTo>
                    <a:pt x="2159" y="688"/>
                    <a:pt x="2149" y="0"/>
                    <a:pt x="20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5"/>
            <p:cNvSpPr/>
            <p:nvPr/>
          </p:nvSpPr>
          <p:spPr>
            <a:xfrm>
              <a:off x="7674153" y="3376756"/>
              <a:ext cx="104555" cy="71150"/>
            </a:xfrm>
            <a:custGeom>
              <a:avLst/>
              <a:gdLst/>
              <a:ahLst/>
              <a:cxnLst/>
              <a:rect l="l" t="t" r="r" b="b"/>
              <a:pathLst>
                <a:path w="4097" h="2788" extrusionOk="0">
                  <a:moveTo>
                    <a:pt x="1760" y="0"/>
                  </a:moveTo>
                  <a:cubicBezTo>
                    <a:pt x="1375" y="0"/>
                    <a:pt x="958" y="149"/>
                    <a:pt x="672" y="667"/>
                  </a:cubicBezTo>
                  <a:cubicBezTo>
                    <a:pt x="1" y="1886"/>
                    <a:pt x="904" y="2686"/>
                    <a:pt x="1932" y="2783"/>
                  </a:cubicBezTo>
                  <a:cubicBezTo>
                    <a:pt x="1965" y="2786"/>
                    <a:pt x="1998" y="2788"/>
                    <a:pt x="2031" y="2788"/>
                  </a:cubicBezTo>
                  <a:cubicBezTo>
                    <a:pt x="3031" y="2788"/>
                    <a:pt x="4097" y="1354"/>
                    <a:pt x="2739" y="271"/>
                  </a:cubicBezTo>
                  <a:cubicBezTo>
                    <a:pt x="2739" y="271"/>
                    <a:pt x="2279" y="0"/>
                    <a:pt x="1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5"/>
            <p:cNvSpPr/>
            <p:nvPr/>
          </p:nvSpPr>
          <p:spPr>
            <a:xfrm>
              <a:off x="7716542" y="3385714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81" y="0"/>
                  </a:moveTo>
                  <a:cubicBezTo>
                    <a:pt x="98" y="0"/>
                    <a:pt x="26" y="61"/>
                    <a:pt x="14" y="144"/>
                  </a:cubicBezTo>
                  <a:cubicBezTo>
                    <a:pt x="1" y="236"/>
                    <a:pt x="65" y="322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3" y="336"/>
                    <a:pt x="334" y="275"/>
                    <a:pt x="346" y="193"/>
                  </a:cubicBezTo>
                  <a:cubicBezTo>
                    <a:pt x="359" y="102"/>
                    <a:pt x="296" y="15"/>
                    <a:pt x="205" y="2"/>
                  </a:cubicBezTo>
                  <a:cubicBezTo>
                    <a:pt x="197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5"/>
            <p:cNvSpPr/>
            <p:nvPr/>
          </p:nvSpPr>
          <p:spPr>
            <a:xfrm>
              <a:off x="7739586" y="3397682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6" y="62"/>
                    <a:pt x="14" y="144"/>
                  </a:cubicBezTo>
                  <a:cubicBezTo>
                    <a:pt x="1" y="236"/>
                    <a:pt x="65" y="323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0" y="100"/>
                    <a:pt x="297" y="16"/>
                    <a:pt x="205" y="3"/>
                  </a:cubicBezTo>
                  <a:cubicBezTo>
                    <a:pt x="196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5"/>
            <p:cNvSpPr/>
            <p:nvPr/>
          </p:nvSpPr>
          <p:spPr>
            <a:xfrm>
              <a:off x="7719732" y="3399596"/>
              <a:ext cx="9162" cy="8549"/>
            </a:xfrm>
            <a:custGeom>
              <a:avLst/>
              <a:gdLst/>
              <a:ahLst/>
              <a:cxnLst/>
              <a:rect l="l" t="t" r="r" b="b"/>
              <a:pathLst>
                <a:path w="359" h="335" extrusionOk="0">
                  <a:moveTo>
                    <a:pt x="177" y="1"/>
                  </a:moveTo>
                  <a:cubicBezTo>
                    <a:pt x="96" y="1"/>
                    <a:pt x="26" y="62"/>
                    <a:pt x="14" y="145"/>
                  </a:cubicBezTo>
                  <a:cubicBezTo>
                    <a:pt x="0" y="236"/>
                    <a:pt x="65" y="321"/>
                    <a:pt x="156" y="333"/>
                  </a:cubicBezTo>
                  <a:cubicBezTo>
                    <a:pt x="164" y="334"/>
                    <a:pt x="173" y="335"/>
                    <a:pt x="181" y="335"/>
                  </a:cubicBezTo>
                  <a:cubicBezTo>
                    <a:pt x="263" y="335"/>
                    <a:pt x="333" y="276"/>
                    <a:pt x="345" y="192"/>
                  </a:cubicBezTo>
                  <a:cubicBezTo>
                    <a:pt x="359" y="101"/>
                    <a:pt x="294" y="15"/>
                    <a:pt x="203" y="3"/>
                  </a:cubicBezTo>
                  <a:cubicBezTo>
                    <a:pt x="194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5"/>
            <p:cNvSpPr/>
            <p:nvPr/>
          </p:nvSpPr>
          <p:spPr>
            <a:xfrm>
              <a:off x="7699903" y="3394135"/>
              <a:ext cx="9289" cy="8600"/>
            </a:xfrm>
            <a:custGeom>
              <a:avLst/>
              <a:gdLst/>
              <a:ahLst/>
              <a:cxnLst/>
              <a:rect l="l" t="t" r="r" b="b"/>
              <a:pathLst>
                <a:path w="364" h="337" extrusionOk="0">
                  <a:moveTo>
                    <a:pt x="181" y="1"/>
                  </a:moveTo>
                  <a:cubicBezTo>
                    <a:pt x="99" y="1"/>
                    <a:pt x="26" y="60"/>
                    <a:pt x="14" y="143"/>
                  </a:cubicBezTo>
                  <a:cubicBezTo>
                    <a:pt x="1" y="237"/>
                    <a:pt x="65" y="323"/>
                    <a:pt x="158" y="334"/>
                  </a:cubicBezTo>
                  <a:cubicBezTo>
                    <a:pt x="167" y="336"/>
                    <a:pt x="175" y="336"/>
                    <a:pt x="184" y="336"/>
                  </a:cubicBezTo>
                  <a:cubicBezTo>
                    <a:pt x="265" y="336"/>
                    <a:pt x="337" y="277"/>
                    <a:pt x="347" y="193"/>
                  </a:cubicBezTo>
                  <a:cubicBezTo>
                    <a:pt x="363" y="102"/>
                    <a:pt x="299" y="17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5"/>
            <p:cNvSpPr/>
            <p:nvPr/>
          </p:nvSpPr>
          <p:spPr>
            <a:xfrm>
              <a:off x="7706053" y="3412203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6" y="62"/>
                    <a:pt x="14" y="146"/>
                  </a:cubicBezTo>
                  <a:cubicBezTo>
                    <a:pt x="0" y="239"/>
                    <a:pt x="65" y="322"/>
                    <a:pt x="156" y="336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2"/>
                  </a:cubicBezTo>
                  <a:cubicBezTo>
                    <a:pt x="359" y="101"/>
                    <a:pt x="294" y="15"/>
                    <a:pt x="203" y="2"/>
                  </a:cubicBezTo>
                  <a:cubicBezTo>
                    <a:pt x="196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5"/>
            <p:cNvSpPr/>
            <p:nvPr/>
          </p:nvSpPr>
          <p:spPr>
            <a:xfrm>
              <a:off x="7689235" y="3410800"/>
              <a:ext cx="9162" cy="8600"/>
            </a:xfrm>
            <a:custGeom>
              <a:avLst/>
              <a:gdLst/>
              <a:ahLst/>
              <a:cxnLst/>
              <a:rect l="l" t="t" r="r" b="b"/>
              <a:pathLst>
                <a:path w="359" h="337" extrusionOk="0">
                  <a:moveTo>
                    <a:pt x="178" y="1"/>
                  </a:moveTo>
                  <a:cubicBezTo>
                    <a:pt x="97" y="1"/>
                    <a:pt x="25" y="61"/>
                    <a:pt x="13" y="144"/>
                  </a:cubicBezTo>
                  <a:cubicBezTo>
                    <a:pt x="0" y="238"/>
                    <a:pt x="65" y="323"/>
                    <a:pt x="157" y="335"/>
                  </a:cubicBezTo>
                  <a:cubicBezTo>
                    <a:pt x="165" y="336"/>
                    <a:pt x="173" y="336"/>
                    <a:pt x="181" y="336"/>
                  </a:cubicBezTo>
                  <a:cubicBezTo>
                    <a:pt x="261" y="336"/>
                    <a:pt x="333" y="275"/>
                    <a:pt x="345" y="192"/>
                  </a:cubicBezTo>
                  <a:cubicBezTo>
                    <a:pt x="358" y="100"/>
                    <a:pt x="294" y="15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5"/>
            <p:cNvSpPr/>
            <p:nvPr/>
          </p:nvSpPr>
          <p:spPr>
            <a:xfrm>
              <a:off x="7705900" y="3429276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7" y="60"/>
                    <a:pt x="15" y="144"/>
                  </a:cubicBezTo>
                  <a:cubicBezTo>
                    <a:pt x="1" y="235"/>
                    <a:pt x="65" y="321"/>
                    <a:pt x="158" y="335"/>
                  </a:cubicBezTo>
                  <a:cubicBezTo>
                    <a:pt x="166" y="336"/>
                    <a:pt x="174" y="336"/>
                    <a:pt x="181" y="336"/>
                  </a:cubicBezTo>
                  <a:cubicBezTo>
                    <a:pt x="263" y="336"/>
                    <a:pt x="337" y="275"/>
                    <a:pt x="349" y="191"/>
                  </a:cubicBezTo>
                  <a:cubicBezTo>
                    <a:pt x="360" y="100"/>
                    <a:pt x="299" y="15"/>
                    <a:pt x="205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5"/>
            <p:cNvSpPr/>
            <p:nvPr/>
          </p:nvSpPr>
          <p:spPr>
            <a:xfrm>
              <a:off x="7727005" y="3434074"/>
              <a:ext cx="9213" cy="8549"/>
            </a:xfrm>
            <a:custGeom>
              <a:avLst/>
              <a:gdLst/>
              <a:ahLst/>
              <a:cxnLst/>
              <a:rect l="l" t="t" r="r" b="b"/>
              <a:pathLst>
                <a:path w="361" h="335" extrusionOk="0">
                  <a:moveTo>
                    <a:pt x="176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4" y="334"/>
                    <a:pt x="172" y="335"/>
                    <a:pt x="180" y="335"/>
                  </a:cubicBezTo>
                  <a:cubicBezTo>
                    <a:pt x="263" y="335"/>
                    <a:pt x="333" y="275"/>
                    <a:pt x="345" y="192"/>
                  </a:cubicBezTo>
                  <a:cubicBezTo>
                    <a:pt x="360" y="100"/>
                    <a:pt x="295" y="14"/>
                    <a:pt x="201" y="3"/>
                  </a:cubicBezTo>
                  <a:cubicBezTo>
                    <a:pt x="193" y="1"/>
                    <a:pt x="184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5"/>
            <p:cNvSpPr/>
            <p:nvPr/>
          </p:nvSpPr>
          <p:spPr>
            <a:xfrm>
              <a:off x="7720446" y="3418634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6"/>
                    <a:pt x="65" y="321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4" y="336"/>
                    <a:pt x="335" y="275"/>
                    <a:pt x="347" y="191"/>
                  </a:cubicBezTo>
                  <a:cubicBezTo>
                    <a:pt x="360" y="100"/>
                    <a:pt x="295" y="16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5"/>
            <p:cNvSpPr/>
            <p:nvPr/>
          </p:nvSpPr>
          <p:spPr>
            <a:xfrm>
              <a:off x="7742036" y="3423942"/>
              <a:ext cx="9187" cy="8575"/>
            </a:xfrm>
            <a:custGeom>
              <a:avLst/>
              <a:gdLst/>
              <a:ahLst/>
              <a:cxnLst/>
              <a:rect l="l" t="t" r="r" b="b"/>
              <a:pathLst>
                <a:path w="360" h="336" extrusionOk="0">
                  <a:moveTo>
                    <a:pt x="180" y="0"/>
                  </a:moveTo>
                  <a:cubicBezTo>
                    <a:pt x="97" y="0"/>
                    <a:pt x="25" y="61"/>
                    <a:pt x="13" y="146"/>
                  </a:cubicBezTo>
                  <a:cubicBezTo>
                    <a:pt x="0" y="237"/>
                    <a:pt x="65" y="322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3" y="277"/>
                    <a:pt x="345" y="193"/>
                  </a:cubicBezTo>
                  <a:cubicBezTo>
                    <a:pt x="360" y="102"/>
                    <a:pt x="295" y="15"/>
                    <a:pt x="204" y="2"/>
                  </a:cubicBezTo>
                  <a:cubicBezTo>
                    <a:pt x="196" y="1"/>
                    <a:pt x="188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5"/>
            <p:cNvSpPr/>
            <p:nvPr/>
          </p:nvSpPr>
          <p:spPr>
            <a:xfrm>
              <a:off x="7743822" y="3411718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7" y="0"/>
                  </a:moveTo>
                  <a:cubicBezTo>
                    <a:pt x="96" y="0"/>
                    <a:pt x="24" y="61"/>
                    <a:pt x="12" y="143"/>
                  </a:cubicBezTo>
                  <a:cubicBezTo>
                    <a:pt x="1" y="237"/>
                    <a:pt x="64" y="319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2" y="336"/>
                    <a:pt x="334" y="275"/>
                    <a:pt x="346" y="192"/>
                  </a:cubicBezTo>
                  <a:cubicBezTo>
                    <a:pt x="357" y="100"/>
                    <a:pt x="294" y="15"/>
                    <a:pt x="203" y="2"/>
                  </a:cubicBezTo>
                  <a:cubicBezTo>
                    <a:pt x="195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5"/>
            <p:cNvSpPr/>
            <p:nvPr/>
          </p:nvSpPr>
          <p:spPr>
            <a:xfrm>
              <a:off x="7533718" y="3554783"/>
              <a:ext cx="423198" cy="479674"/>
            </a:xfrm>
            <a:custGeom>
              <a:avLst/>
              <a:gdLst/>
              <a:ahLst/>
              <a:cxnLst/>
              <a:rect l="l" t="t" r="r" b="b"/>
              <a:pathLst>
                <a:path w="16583" h="18796" extrusionOk="0">
                  <a:moveTo>
                    <a:pt x="8068" y="1"/>
                  </a:moveTo>
                  <a:cubicBezTo>
                    <a:pt x="7734" y="1"/>
                    <a:pt x="7419" y="546"/>
                    <a:pt x="6965" y="1152"/>
                  </a:cubicBezTo>
                  <a:cubicBezTo>
                    <a:pt x="6166" y="2217"/>
                    <a:pt x="6516" y="2604"/>
                    <a:pt x="6679" y="4773"/>
                  </a:cubicBezTo>
                  <a:cubicBezTo>
                    <a:pt x="6695" y="4989"/>
                    <a:pt x="6729" y="5202"/>
                    <a:pt x="6774" y="5412"/>
                  </a:cubicBezTo>
                  <a:cubicBezTo>
                    <a:pt x="6405" y="4889"/>
                    <a:pt x="5966" y="4382"/>
                    <a:pt x="5473" y="4017"/>
                  </a:cubicBezTo>
                  <a:cubicBezTo>
                    <a:pt x="3918" y="2872"/>
                    <a:pt x="3243" y="2974"/>
                    <a:pt x="2423" y="2955"/>
                  </a:cubicBezTo>
                  <a:cubicBezTo>
                    <a:pt x="2265" y="2951"/>
                    <a:pt x="2115" y="2941"/>
                    <a:pt x="1979" y="2941"/>
                  </a:cubicBezTo>
                  <a:cubicBezTo>
                    <a:pt x="1410" y="2941"/>
                    <a:pt x="1091" y="3117"/>
                    <a:pt x="1504" y="4653"/>
                  </a:cubicBezTo>
                  <a:cubicBezTo>
                    <a:pt x="2016" y="6554"/>
                    <a:pt x="2157" y="7722"/>
                    <a:pt x="3591" y="8327"/>
                  </a:cubicBezTo>
                  <a:cubicBezTo>
                    <a:pt x="4082" y="8535"/>
                    <a:pt x="4577" y="8745"/>
                    <a:pt x="5012" y="8933"/>
                  </a:cubicBezTo>
                  <a:cubicBezTo>
                    <a:pt x="4992" y="8933"/>
                    <a:pt x="4973" y="8933"/>
                    <a:pt x="4953" y="8933"/>
                  </a:cubicBezTo>
                  <a:cubicBezTo>
                    <a:pt x="3683" y="8933"/>
                    <a:pt x="2311" y="9168"/>
                    <a:pt x="1303" y="9766"/>
                  </a:cubicBezTo>
                  <a:cubicBezTo>
                    <a:pt x="0" y="10539"/>
                    <a:pt x="708" y="10830"/>
                    <a:pt x="1084" y="11586"/>
                  </a:cubicBezTo>
                  <a:cubicBezTo>
                    <a:pt x="1460" y="12342"/>
                    <a:pt x="851" y="11975"/>
                    <a:pt x="1547" y="13116"/>
                  </a:cubicBezTo>
                  <a:cubicBezTo>
                    <a:pt x="1871" y="13648"/>
                    <a:pt x="2630" y="13871"/>
                    <a:pt x="3557" y="13871"/>
                  </a:cubicBezTo>
                  <a:cubicBezTo>
                    <a:pt x="4451" y="13871"/>
                    <a:pt x="5500" y="13663"/>
                    <a:pt x="6464" y="13322"/>
                  </a:cubicBezTo>
                  <a:lnTo>
                    <a:pt x="6464" y="13322"/>
                  </a:lnTo>
                  <a:cubicBezTo>
                    <a:pt x="6300" y="13696"/>
                    <a:pt x="6138" y="14134"/>
                    <a:pt x="6006" y="14636"/>
                  </a:cubicBezTo>
                  <a:cubicBezTo>
                    <a:pt x="5536" y="16416"/>
                    <a:pt x="5454" y="17193"/>
                    <a:pt x="6702" y="17664"/>
                  </a:cubicBezTo>
                  <a:cubicBezTo>
                    <a:pt x="7683" y="18033"/>
                    <a:pt x="7721" y="18796"/>
                    <a:pt x="8092" y="18796"/>
                  </a:cubicBezTo>
                  <a:cubicBezTo>
                    <a:pt x="8193" y="18796"/>
                    <a:pt x="8319" y="18739"/>
                    <a:pt x="8495" y="18604"/>
                  </a:cubicBezTo>
                  <a:cubicBezTo>
                    <a:pt x="9320" y="17971"/>
                    <a:pt x="10896" y="15372"/>
                    <a:pt x="10731" y="13204"/>
                  </a:cubicBezTo>
                  <a:lnTo>
                    <a:pt x="10731" y="13204"/>
                  </a:lnTo>
                  <a:cubicBezTo>
                    <a:pt x="10731" y="13206"/>
                    <a:pt x="11038" y="16160"/>
                    <a:pt x="11959" y="16665"/>
                  </a:cubicBezTo>
                  <a:cubicBezTo>
                    <a:pt x="12385" y="16900"/>
                    <a:pt x="12593" y="16997"/>
                    <a:pt x="12775" y="16997"/>
                  </a:cubicBezTo>
                  <a:cubicBezTo>
                    <a:pt x="12987" y="16997"/>
                    <a:pt x="13166" y="16866"/>
                    <a:pt x="13617" y="16665"/>
                  </a:cubicBezTo>
                  <a:cubicBezTo>
                    <a:pt x="14455" y="16292"/>
                    <a:pt x="15048" y="15862"/>
                    <a:pt x="14966" y="15003"/>
                  </a:cubicBezTo>
                  <a:cubicBezTo>
                    <a:pt x="14885" y="14144"/>
                    <a:pt x="15805" y="13774"/>
                    <a:pt x="14004" y="12200"/>
                  </a:cubicBezTo>
                  <a:cubicBezTo>
                    <a:pt x="13567" y="11818"/>
                    <a:pt x="13216" y="11535"/>
                    <a:pt x="12935" y="11325"/>
                  </a:cubicBezTo>
                  <a:lnTo>
                    <a:pt x="12935" y="11325"/>
                  </a:lnTo>
                  <a:cubicBezTo>
                    <a:pt x="13481" y="11585"/>
                    <a:pt x="14133" y="11832"/>
                    <a:pt x="14657" y="11832"/>
                  </a:cubicBezTo>
                  <a:cubicBezTo>
                    <a:pt x="14775" y="11832"/>
                    <a:pt x="14886" y="11819"/>
                    <a:pt x="14988" y="11792"/>
                  </a:cubicBezTo>
                  <a:cubicBezTo>
                    <a:pt x="16053" y="11506"/>
                    <a:pt x="16583" y="11629"/>
                    <a:pt x="16113" y="10627"/>
                  </a:cubicBezTo>
                  <a:cubicBezTo>
                    <a:pt x="15643" y="9625"/>
                    <a:pt x="16216" y="9726"/>
                    <a:pt x="15847" y="9122"/>
                  </a:cubicBezTo>
                  <a:cubicBezTo>
                    <a:pt x="15477" y="8520"/>
                    <a:pt x="15377" y="8443"/>
                    <a:pt x="14599" y="8327"/>
                  </a:cubicBezTo>
                  <a:cubicBezTo>
                    <a:pt x="14545" y="8319"/>
                    <a:pt x="14485" y="8315"/>
                    <a:pt x="14421" y="8315"/>
                  </a:cubicBezTo>
                  <a:cubicBezTo>
                    <a:pt x="13589" y="8315"/>
                    <a:pt x="11997" y="8935"/>
                    <a:pt x="11846" y="8935"/>
                  </a:cubicBezTo>
                  <a:cubicBezTo>
                    <a:pt x="11841" y="8935"/>
                    <a:pt x="11837" y="8934"/>
                    <a:pt x="11836" y="8933"/>
                  </a:cubicBezTo>
                  <a:cubicBezTo>
                    <a:pt x="11775" y="8887"/>
                    <a:pt x="14066" y="7174"/>
                    <a:pt x="14536" y="6252"/>
                  </a:cubicBezTo>
                  <a:cubicBezTo>
                    <a:pt x="15006" y="5328"/>
                    <a:pt x="15313" y="4776"/>
                    <a:pt x="14740" y="4101"/>
                  </a:cubicBezTo>
                  <a:cubicBezTo>
                    <a:pt x="14167" y="3425"/>
                    <a:pt x="13718" y="3917"/>
                    <a:pt x="13103" y="3118"/>
                  </a:cubicBezTo>
                  <a:cubicBezTo>
                    <a:pt x="12661" y="2545"/>
                    <a:pt x="12579" y="1968"/>
                    <a:pt x="12294" y="1968"/>
                  </a:cubicBezTo>
                  <a:cubicBezTo>
                    <a:pt x="12183" y="1968"/>
                    <a:pt x="12041" y="2056"/>
                    <a:pt x="11834" y="2267"/>
                  </a:cubicBezTo>
                  <a:cubicBezTo>
                    <a:pt x="11098" y="3015"/>
                    <a:pt x="10548" y="3935"/>
                    <a:pt x="10454" y="5265"/>
                  </a:cubicBezTo>
                  <a:cubicBezTo>
                    <a:pt x="10402" y="5998"/>
                    <a:pt x="10075" y="6685"/>
                    <a:pt x="9793" y="7156"/>
                  </a:cubicBezTo>
                  <a:cubicBezTo>
                    <a:pt x="9875" y="6732"/>
                    <a:pt x="9957" y="6300"/>
                    <a:pt x="10053" y="5932"/>
                  </a:cubicBezTo>
                  <a:cubicBezTo>
                    <a:pt x="10423" y="4513"/>
                    <a:pt x="9727" y="3096"/>
                    <a:pt x="8928" y="1152"/>
                  </a:cubicBezTo>
                  <a:cubicBezTo>
                    <a:pt x="8584" y="314"/>
                    <a:pt x="8321" y="1"/>
                    <a:pt x="8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5"/>
            <p:cNvSpPr/>
            <p:nvPr/>
          </p:nvSpPr>
          <p:spPr>
            <a:xfrm>
              <a:off x="7548060" y="3572137"/>
              <a:ext cx="397882" cy="460866"/>
            </a:xfrm>
            <a:custGeom>
              <a:avLst/>
              <a:gdLst/>
              <a:ahLst/>
              <a:cxnLst/>
              <a:rect l="l" t="t" r="r" b="b"/>
              <a:pathLst>
                <a:path w="15591" h="18059" extrusionOk="0">
                  <a:moveTo>
                    <a:pt x="8014" y="7276"/>
                  </a:moveTo>
                  <a:cubicBezTo>
                    <a:pt x="8139" y="7763"/>
                    <a:pt x="8250" y="8253"/>
                    <a:pt x="8227" y="8740"/>
                  </a:cubicBezTo>
                  <a:cubicBezTo>
                    <a:pt x="8209" y="8701"/>
                    <a:pt x="8193" y="8666"/>
                    <a:pt x="8175" y="8626"/>
                  </a:cubicBezTo>
                  <a:cubicBezTo>
                    <a:pt x="8183" y="8605"/>
                    <a:pt x="8183" y="8583"/>
                    <a:pt x="8166" y="8560"/>
                  </a:cubicBezTo>
                  <a:cubicBezTo>
                    <a:pt x="8159" y="8550"/>
                    <a:pt x="8153" y="8539"/>
                    <a:pt x="8146" y="8533"/>
                  </a:cubicBezTo>
                  <a:cubicBezTo>
                    <a:pt x="8146" y="8181"/>
                    <a:pt x="8100" y="7859"/>
                    <a:pt x="8014" y="7555"/>
                  </a:cubicBezTo>
                  <a:cubicBezTo>
                    <a:pt x="8011" y="7460"/>
                    <a:pt x="8014" y="7368"/>
                    <a:pt x="8014" y="7276"/>
                  </a:cubicBezTo>
                  <a:close/>
                  <a:moveTo>
                    <a:pt x="7955" y="8802"/>
                  </a:moveTo>
                  <a:lnTo>
                    <a:pt x="8005" y="8840"/>
                  </a:lnTo>
                  <a:cubicBezTo>
                    <a:pt x="8022" y="8857"/>
                    <a:pt x="8043" y="8864"/>
                    <a:pt x="8062" y="8864"/>
                  </a:cubicBezTo>
                  <a:cubicBezTo>
                    <a:pt x="8076" y="8864"/>
                    <a:pt x="8090" y="8860"/>
                    <a:pt x="8100" y="8854"/>
                  </a:cubicBezTo>
                  <a:cubicBezTo>
                    <a:pt x="8114" y="8873"/>
                    <a:pt x="8127" y="8895"/>
                    <a:pt x="8139" y="8915"/>
                  </a:cubicBezTo>
                  <a:cubicBezTo>
                    <a:pt x="8096" y="8920"/>
                    <a:pt x="8058" y="8920"/>
                    <a:pt x="8018" y="8921"/>
                  </a:cubicBezTo>
                  <a:cubicBezTo>
                    <a:pt x="8021" y="8892"/>
                    <a:pt x="8011" y="8858"/>
                    <a:pt x="7981" y="8834"/>
                  </a:cubicBezTo>
                  <a:cubicBezTo>
                    <a:pt x="7973" y="8827"/>
                    <a:pt x="7961" y="8821"/>
                    <a:pt x="7952" y="8814"/>
                  </a:cubicBezTo>
                  <a:cubicBezTo>
                    <a:pt x="7952" y="8811"/>
                    <a:pt x="7955" y="8805"/>
                    <a:pt x="7955" y="8802"/>
                  </a:cubicBezTo>
                  <a:close/>
                  <a:moveTo>
                    <a:pt x="9299" y="8589"/>
                  </a:moveTo>
                  <a:cubicBezTo>
                    <a:pt x="9069" y="8836"/>
                    <a:pt x="8829" y="9069"/>
                    <a:pt x="8579" y="9298"/>
                  </a:cubicBezTo>
                  <a:cubicBezTo>
                    <a:pt x="8672" y="9200"/>
                    <a:pt x="8758" y="9091"/>
                    <a:pt x="8836" y="8980"/>
                  </a:cubicBezTo>
                  <a:cubicBezTo>
                    <a:pt x="8978" y="8834"/>
                    <a:pt x="9136" y="8707"/>
                    <a:pt x="9299" y="8589"/>
                  </a:cubicBezTo>
                  <a:close/>
                  <a:moveTo>
                    <a:pt x="6745" y="1"/>
                  </a:moveTo>
                  <a:cubicBezTo>
                    <a:pt x="6707" y="55"/>
                    <a:pt x="6663" y="117"/>
                    <a:pt x="6622" y="175"/>
                  </a:cubicBezTo>
                  <a:cubicBezTo>
                    <a:pt x="6692" y="375"/>
                    <a:pt x="6766" y="573"/>
                    <a:pt x="6838" y="773"/>
                  </a:cubicBezTo>
                  <a:cubicBezTo>
                    <a:pt x="7124" y="1588"/>
                    <a:pt x="7153" y="2469"/>
                    <a:pt x="7291" y="3318"/>
                  </a:cubicBezTo>
                  <a:cubicBezTo>
                    <a:pt x="7435" y="4224"/>
                    <a:pt x="7589" y="5121"/>
                    <a:pt x="7723" y="6024"/>
                  </a:cubicBezTo>
                  <a:cubicBezTo>
                    <a:pt x="7755" y="6237"/>
                    <a:pt x="7805" y="6456"/>
                    <a:pt x="7857" y="6669"/>
                  </a:cubicBezTo>
                  <a:cubicBezTo>
                    <a:pt x="7852" y="6810"/>
                    <a:pt x="7849" y="6948"/>
                    <a:pt x="7849" y="7089"/>
                  </a:cubicBezTo>
                  <a:cubicBezTo>
                    <a:pt x="7467" y="6199"/>
                    <a:pt x="6788" y="5472"/>
                    <a:pt x="6199" y="4664"/>
                  </a:cubicBezTo>
                  <a:lnTo>
                    <a:pt x="6199" y="4664"/>
                  </a:lnTo>
                  <a:cubicBezTo>
                    <a:pt x="6203" y="4688"/>
                    <a:pt x="6208" y="4707"/>
                    <a:pt x="6212" y="4730"/>
                  </a:cubicBezTo>
                  <a:cubicBezTo>
                    <a:pt x="5992" y="4422"/>
                    <a:pt x="5749" y="4115"/>
                    <a:pt x="5485" y="3843"/>
                  </a:cubicBezTo>
                  <a:lnTo>
                    <a:pt x="5485" y="3843"/>
                  </a:lnTo>
                  <a:cubicBezTo>
                    <a:pt x="6187" y="5184"/>
                    <a:pt x="7447" y="6155"/>
                    <a:pt x="7851" y="7594"/>
                  </a:cubicBezTo>
                  <a:cubicBezTo>
                    <a:pt x="7855" y="7807"/>
                    <a:pt x="7867" y="8027"/>
                    <a:pt x="7901" y="8241"/>
                  </a:cubicBezTo>
                  <a:cubicBezTo>
                    <a:pt x="7892" y="8229"/>
                    <a:pt x="7877" y="8212"/>
                    <a:pt x="7864" y="8200"/>
                  </a:cubicBezTo>
                  <a:cubicBezTo>
                    <a:pt x="7572" y="7805"/>
                    <a:pt x="7235" y="7447"/>
                    <a:pt x="6898" y="7089"/>
                  </a:cubicBezTo>
                  <a:cubicBezTo>
                    <a:pt x="6390" y="6548"/>
                    <a:pt x="5939" y="5955"/>
                    <a:pt x="5463" y="5388"/>
                  </a:cubicBezTo>
                  <a:cubicBezTo>
                    <a:pt x="4540" y="4287"/>
                    <a:pt x="3520" y="3225"/>
                    <a:pt x="2427" y="2285"/>
                  </a:cubicBezTo>
                  <a:cubicBezTo>
                    <a:pt x="2338" y="2283"/>
                    <a:pt x="2253" y="2283"/>
                    <a:pt x="2168" y="2278"/>
                  </a:cubicBezTo>
                  <a:lnTo>
                    <a:pt x="2168" y="2278"/>
                  </a:lnTo>
                  <a:cubicBezTo>
                    <a:pt x="3262" y="3209"/>
                    <a:pt x="4244" y="4259"/>
                    <a:pt x="5199" y="5331"/>
                  </a:cubicBezTo>
                  <a:cubicBezTo>
                    <a:pt x="5644" y="5833"/>
                    <a:pt x="6039" y="6375"/>
                    <a:pt x="6484" y="6881"/>
                  </a:cubicBezTo>
                  <a:cubicBezTo>
                    <a:pt x="6648" y="7065"/>
                    <a:pt x="6816" y="7250"/>
                    <a:pt x="6986" y="7431"/>
                  </a:cubicBezTo>
                  <a:cubicBezTo>
                    <a:pt x="6865" y="7338"/>
                    <a:pt x="6745" y="7250"/>
                    <a:pt x="6625" y="7160"/>
                  </a:cubicBezTo>
                  <a:cubicBezTo>
                    <a:pt x="5905" y="6629"/>
                    <a:pt x="5281" y="5978"/>
                    <a:pt x="4565" y="5442"/>
                  </a:cubicBezTo>
                  <a:cubicBezTo>
                    <a:pt x="3842" y="4901"/>
                    <a:pt x="3051" y="4465"/>
                    <a:pt x="2308" y="3946"/>
                  </a:cubicBezTo>
                  <a:cubicBezTo>
                    <a:pt x="1729" y="3542"/>
                    <a:pt x="1391" y="2908"/>
                    <a:pt x="901" y="2412"/>
                  </a:cubicBezTo>
                  <a:cubicBezTo>
                    <a:pt x="863" y="2448"/>
                    <a:pt x="832" y="2495"/>
                    <a:pt x="813" y="2550"/>
                  </a:cubicBezTo>
                  <a:cubicBezTo>
                    <a:pt x="1250" y="2983"/>
                    <a:pt x="1569" y="3526"/>
                    <a:pt x="2029" y="3943"/>
                  </a:cubicBezTo>
                  <a:cubicBezTo>
                    <a:pt x="2573" y="4445"/>
                    <a:pt x="3313" y="4782"/>
                    <a:pt x="3929" y="5187"/>
                  </a:cubicBezTo>
                  <a:cubicBezTo>
                    <a:pt x="4688" y="5691"/>
                    <a:pt x="5341" y="6324"/>
                    <a:pt x="6036" y="6909"/>
                  </a:cubicBezTo>
                  <a:cubicBezTo>
                    <a:pt x="6597" y="7379"/>
                    <a:pt x="7228" y="7761"/>
                    <a:pt x="7727" y="8290"/>
                  </a:cubicBezTo>
                  <a:cubicBezTo>
                    <a:pt x="7766" y="8343"/>
                    <a:pt x="7802" y="8394"/>
                    <a:pt x="7839" y="8447"/>
                  </a:cubicBezTo>
                  <a:cubicBezTo>
                    <a:pt x="7798" y="8417"/>
                    <a:pt x="7754" y="8394"/>
                    <a:pt x="7711" y="8365"/>
                  </a:cubicBezTo>
                  <a:cubicBezTo>
                    <a:pt x="7188" y="7931"/>
                    <a:pt x="6631" y="7542"/>
                    <a:pt x="6048" y="7197"/>
                  </a:cubicBezTo>
                  <a:cubicBezTo>
                    <a:pt x="5566" y="6836"/>
                    <a:pt x="5083" y="6475"/>
                    <a:pt x="4592" y="6124"/>
                  </a:cubicBezTo>
                  <a:cubicBezTo>
                    <a:pt x="3488" y="5332"/>
                    <a:pt x="2211" y="4780"/>
                    <a:pt x="999" y="4172"/>
                  </a:cubicBezTo>
                  <a:lnTo>
                    <a:pt x="999" y="4172"/>
                  </a:lnTo>
                  <a:cubicBezTo>
                    <a:pt x="1020" y="4244"/>
                    <a:pt x="1037" y="4318"/>
                    <a:pt x="1054" y="4385"/>
                  </a:cubicBezTo>
                  <a:cubicBezTo>
                    <a:pt x="2227" y="4973"/>
                    <a:pt x="3416" y="5536"/>
                    <a:pt x="4510" y="6269"/>
                  </a:cubicBezTo>
                  <a:cubicBezTo>
                    <a:pt x="4710" y="6401"/>
                    <a:pt x="4908" y="6542"/>
                    <a:pt x="5105" y="6683"/>
                  </a:cubicBezTo>
                  <a:cubicBezTo>
                    <a:pt x="5076" y="6670"/>
                    <a:pt x="5046" y="6654"/>
                    <a:pt x="5017" y="6638"/>
                  </a:cubicBezTo>
                  <a:cubicBezTo>
                    <a:pt x="3857" y="6065"/>
                    <a:pt x="2613" y="5823"/>
                    <a:pt x="1366" y="5531"/>
                  </a:cubicBezTo>
                  <a:lnTo>
                    <a:pt x="1366" y="5531"/>
                  </a:lnTo>
                  <a:cubicBezTo>
                    <a:pt x="1383" y="5594"/>
                    <a:pt x="1403" y="5655"/>
                    <a:pt x="1425" y="5719"/>
                  </a:cubicBezTo>
                  <a:cubicBezTo>
                    <a:pt x="2551" y="5980"/>
                    <a:pt x="3670" y="6213"/>
                    <a:pt x="4738" y="6691"/>
                  </a:cubicBezTo>
                  <a:cubicBezTo>
                    <a:pt x="5178" y="6887"/>
                    <a:pt x="5609" y="7115"/>
                    <a:pt x="6027" y="7365"/>
                  </a:cubicBezTo>
                  <a:cubicBezTo>
                    <a:pt x="6550" y="7755"/>
                    <a:pt x="7070" y="8143"/>
                    <a:pt x="7616" y="8501"/>
                  </a:cubicBezTo>
                  <a:cubicBezTo>
                    <a:pt x="7654" y="8533"/>
                    <a:pt x="7695" y="8570"/>
                    <a:pt x="7733" y="8605"/>
                  </a:cubicBezTo>
                  <a:cubicBezTo>
                    <a:pt x="5942" y="7566"/>
                    <a:pt x="3804" y="6733"/>
                    <a:pt x="1741" y="6492"/>
                  </a:cubicBezTo>
                  <a:lnTo>
                    <a:pt x="1741" y="6492"/>
                  </a:lnTo>
                  <a:cubicBezTo>
                    <a:pt x="1778" y="6556"/>
                    <a:pt x="1810" y="6614"/>
                    <a:pt x="1845" y="6670"/>
                  </a:cubicBezTo>
                  <a:cubicBezTo>
                    <a:pt x="3520" y="6883"/>
                    <a:pt x="5250" y="7495"/>
                    <a:pt x="6785" y="8276"/>
                  </a:cubicBezTo>
                  <a:cubicBezTo>
                    <a:pt x="6066" y="8071"/>
                    <a:pt x="5291" y="8024"/>
                    <a:pt x="4520" y="8024"/>
                  </a:cubicBezTo>
                  <a:cubicBezTo>
                    <a:pt x="4323" y="8024"/>
                    <a:pt x="4127" y="8027"/>
                    <a:pt x="3932" y="8031"/>
                  </a:cubicBezTo>
                  <a:cubicBezTo>
                    <a:pt x="4061" y="8084"/>
                    <a:pt x="4181" y="8138"/>
                    <a:pt x="4303" y="8193"/>
                  </a:cubicBezTo>
                  <a:cubicBezTo>
                    <a:pt x="4394" y="8191"/>
                    <a:pt x="4486" y="8191"/>
                    <a:pt x="4577" y="8191"/>
                  </a:cubicBezTo>
                  <a:cubicBezTo>
                    <a:pt x="5723" y="8191"/>
                    <a:pt x="6876" y="8308"/>
                    <a:pt x="7821" y="8931"/>
                  </a:cubicBezTo>
                  <a:cubicBezTo>
                    <a:pt x="7798" y="8936"/>
                    <a:pt x="7771" y="8939"/>
                    <a:pt x="7749" y="8942"/>
                  </a:cubicBezTo>
                  <a:cubicBezTo>
                    <a:pt x="7558" y="8927"/>
                    <a:pt x="7367" y="8922"/>
                    <a:pt x="7176" y="8922"/>
                  </a:cubicBezTo>
                  <a:cubicBezTo>
                    <a:pt x="6843" y="8922"/>
                    <a:pt x="6510" y="8938"/>
                    <a:pt x="6175" y="8949"/>
                  </a:cubicBezTo>
                  <a:cubicBezTo>
                    <a:pt x="6045" y="8953"/>
                    <a:pt x="5914" y="8954"/>
                    <a:pt x="5784" y="8954"/>
                  </a:cubicBezTo>
                  <a:cubicBezTo>
                    <a:pt x="5338" y="8954"/>
                    <a:pt x="4892" y="8937"/>
                    <a:pt x="4447" y="8937"/>
                  </a:cubicBezTo>
                  <a:cubicBezTo>
                    <a:pt x="4213" y="8937"/>
                    <a:pt x="3978" y="8942"/>
                    <a:pt x="3744" y="8956"/>
                  </a:cubicBezTo>
                  <a:cubicBezTo>
                    <a:pt x="2521" y="9034"/>
                    <a:pt x="1269" y="9218"/>
                    <a:pt x="96" y="9605"/>
                  </a:cubicBezTo>
                  <a:lnTo>
                    <a:pt x="92" y="9605"/>
                  </a:lnTo>
                  <a:cubicBezTo>
                    <a:pt x="43" y="9677"/>
                    <a:pt x="10" y="9746"/>
                    <a:pt x="1" y="9817"/>
                  </a:cubicBezTo>
                  <a:cubicBezTo>
                    <a:pt x="1127" y="9429"/>
                    <a:pt x="2316" y="9246"/>
                    <a:pt x="3503" y="9147"/>
                  </a:cubicBezTo>
                  <a:cubicBezTo>
                    <a:pt x="3926" y="9114"/>
                    <a:pt x="4346" y="9105"/>
                    <a:pt x="4767" y="9105"/>
                  </a:cubicBezTo>
                  <a:cubicBezTo>
                    <a:pt x="5083" y="9105"/>
                    <a:pt x="5400" y="9110"/>
                    <a:pt x="5719" y="9113"/>
                  </a:cubicBezTo>
                  <a:cubicBezTo>
                    <a:pt x="5776" y="9115"/>
                    <a:pt x="5834" y="9115"/>
                    <a:pt x="5891" y="9115"/>
                  </a:cubicBezTo>
                  <a:cubicBezTo>
                    <a:pt x="6279" y="9115"/>
                    <a:pt x="6669" y="9092"/>
                    <a:pt x="7058" y="9088"/>
                  </a:cubicBezTo>
                  <a:lnTo>
                    <a:pt x="7058" y="9088"/>
                  </a:lnTo>
                  <a:cubicBezTo>
                    <a:pt x="6788" y="9166"/>
                    <a:pt x="6519" y="9266"/>
                    <a:pt x="6250" y="9357"/>
                  </a:cubicBezTo>
                  <a:cubicBezTo>
                    <a:pt x="5459" y="9627"/>
                    <a:pt x="4634" y="9774"/>
                    <a:pt x="3813" y="9936"/>
                  </a:cubicBezTo>
                  <a:cubicBezTo>
                    <a:pt x="2645" y="10169"/>
                    <a:pt x="1447" y="10272"/>
                    <a:pt x="278" y="10505"/>
                  </a:cubicBezTo>
                  <a:cubicBezTo>
                    <a:pt x="311" y="10554"/>
                    <a:pt x="347" y="10605"/>
                    <a:pt x="383" y="10663"/>
                  </a:cubicBezTo>
                  <a:cubicBezTo>
                    <a:pt x="1460" y="10463"/>
                    <a:pt x="2557" y="10373"/>
                    <a:pt x="3629" y="10143"/>
                  </a:cubicBezTo>
                  <a:cubicBezTo>
                    <a:pt x="4390" y="9981"/>
                    <a:pt x="5150" y="9856"/>
                    <a:pt x="5899" y="9636"/>
                  </a:cubicBezTo>
                  <a:cubicBezTo>
                    <a:pt x="6159" y="9561"/>
                    <a:pt x="6416" y="9470"/>
                    <a:pt x="6673" y="9384"/>
                  </a:cubicBezTo>
                  <a:lnTo>
                    <a:pt x="6673" y="9384"/>
                  </a:lnTo>
                  <a:cubicBezTo>
                    <a:pt x="6006" y="9636"/>
                    <a:pt x="5352" y="9965"/>
                    <a:pt x="4744" y="10235"/>
                  </a:cubicBezTo>
                  <a:cubicBezTo>
                    <a:pt x="3409" y="10820"/>
                    <a:pt x="2128" y="11523"/>
                    <a:pt x="773" y="12060"/>
                  </a:cubicBezTo>
                  <a:cubicBezTo>
                    <a:pt x="797" y="12107"/>
                    <a:pt x="823" y="12156"/>
                    <a:pt x="852" y="12210"/>
                  </a:cubicBezTo>
                  <a:cubicBezTo>
                    <a:pt x="1976" y="11756"/>
                    <a:pt x="3051" y="11196"/>
                    <a:pt x="4149" y="10689"/>
                  </a:cubicBezTo>
                  <a:cubicBezTo>
                    <a:pt x="4810" y="10381"/>
                    <a:pt x="5488" y="10119"/>
                    <a:pt x="6161" y="9834"/>
                  </a:cubicBezTo>
                  <a:cubicBezTo>
                    <a:pt x="6742" y="9589"/>
                    <a:pt x="7321" y="9310"/>
                    <a:pt x="7940" y="9191"/>
                  </a:cubicBezTo>
                  <a:lnTo>
                    <a:pt x="7940" y="9191"/>
                  </a:lnTo>
                  <a:cubicBezTo>
                    <a:pt x="6810" y="9856"/>
                    <a:pt x="5650" y="10482"/>
                    <a:pt x="4468" y="11053"/>
                  </a:cubicBezTo>
                  <a:cubicBezTo>
                    <a:pt x="3384" y="11577"/>
                    <a:pt x="2405" y="12213"/>
                    <a:pt x="1380" y="12825"/>
                  </a:cubicBezTo>
                  <a:cubicBezTo>
                    <a:pt x="1428" y="12862"/>
                    <a:pt x="1484" y="12892"/>
                    <a:pt x="1544" y="12921"/>
                  </a:cubicBezTo>
                  <a:cubicBezTo>
                    <a:pt x="2537" y="12322"/>
                    <a:pt x="3494" y="11702"/>
                    <a:pt x="4554" y="11198"/>
                  </a:cubicBezTo>
                  <a:cubicBezTo>
                    <a:pt x="5744" y="10629"/>
                    <a:pt x="6901" y="10002"/>
                    <a:pt x="8034" y="9332"/>
                  </a:cubicBezTo>
                  <a:lnTo>
                    <a:pt x="8034" y="9332"/>
                  </a:lnTo>
                  <a:cubicBezTo>
                    <a:pt x="8011" y="9370"/>
                    <a:pt x="7984" y="9407"/>
                    <a:pt x="7959" y="9444"/>
                  </a:cubicBezTo>
                  <a:lnTo>
                    <a:pt x="7943" y="9444"/>
                  </a:lnTo>
                  <a:cubicBezTo>
                    <a:pt x="7889" y="9444"/>
                    <a:pt x="7864" y="9486"/>
                    <a:pt x="7864" y="9526"/>
                  </a:cubicBezTo>
                  <a:cubicBezTo>
                    <a:pt x="7838" y="9547"/>
                    <a:pt x="7827" y="9582"/>
                    <a:pt x="7835" y="9613"/>
                  </a:cubicBezTo>
                  <a:cubicBezTo>
                    <a:pt x="7315" y="10282"/>
                    <a:pt x="6604" y="10793"/>
                    <a:pt x="5939" y="11313"/>
                  </a:cubicBezTo>
                  <a:cubicBezTo>
                    <a:pt x="5164" y="11917"/>
                    <a:pt x="4400" y="12544"/>
                    <a:pt x="3628" y="13166"/>
                  </a:cubicBezTo>
                  <a:cubicBezTo>
                    <a:pt x="3729" y="13157"/>
                    <a:pt x="3835" y="13143"/>
                    <a:pt x="3943" y="13128"/>
                  </a:cubicBezTo>
                  <a:cubicBezTo>
                    <a:pt x="4647" y="12558"/>
                    <a:pt x="5346" y="11991"/>
                    <a:pt x="6056" y="11432"/>
                  </a:cubicBezTo>
                  <a:cubicBezTo>
                    <a:pt x="6675" y="10946"/>
                    <a:pt x="7324" y="10476"/>
                    <a:pt x="7833" y="9877"/>
                  </a:cubicBezTo>
                  <a:lnTo>
                    <a:pt x="7833" y="9877"/>
                  </a:lnTo>
                  <a:cubicBezTo>
                    <a:pt x="7484" y="10384"/>
                    <a:pt x="7021" y="10801"/>
                    <a:pt x="6594" y="11244"/>
                  </a:cubicBezTo>
                  <a:cubicBezTo>
                    <a:pt x="6331" y="11514"/>
                    <a:pt x="6153" y="11846"/>
                    <a:pt x="5958" y="12168"/>
                  </a:cubicBezTo>
                  <a:cubicBezTo>
                    <a:pt x="5794" y="12438"/>
                    <a:pt x="5560" y="12629"/>
                    <a:pt x="5331" y="12833"/>
                  </a:cubicBezTo>
                  <a:cubicBezTo>
                    <a:pt x="5463" y="12796"/>
                    <a:pt x="5589" y="12753"/>
                    <a:pt x="5719" y="12711"/>
                  </a:cubicBezTo>
                  <a:cubicBezTo>
                    <a:pt x="5804" y="12629"/>
                    <a:pt x="5889" y="12546"/>
                    <a:pt x="5964" y="12458"/>
                  </a:cubicBezTo>
                  <a:cubicBezTo>
                    <a:pt x="6296" y="12066"/>
                    <a:pt x="6479" y="11601"/>
                    <a:pt x="6845" y="11222"/>
                  </a:cubicBezTo>
                  <a:cubicBezTo>
                    <a:pt x="7312" y="10743"/>
                    <a:pt x="7785" y="10293"/>
                    <a:pt x="8117" y="9727"/>
                  </a:cubicBezTo>
                  <a:cubicBezTo>
                    <a:pt x="8130" y="9734"/>
                    <a:pt x="8143" y="9738"/>
                    <a:pt x="8158" y="9738"/>
                  </a:cubicBezTo>
                  <a:cubicBezTo>
                    <a:pt x="8171" y="9738"/>
                    <a:pt x="8185" y="9735"/>
                    <a:pt x="8200" y="9727"/>
                  </a:cubicBezTo>
                  <a:cubicBezTo>
                    <a:pt x="8212" y="9717"/>
                    <a:pt x="8230" y="9710"/>
                    <a:pt x="8246" y="9701"/>
                  </a:cubicBezTo>
                  <a:lnTo>
                    <a:pt x="8246" y="9701"/>
                  </a:lnTo>
                  <a:cubicBezTo>
                    <a:pt x="8237" y="9714"/>
                    <a:pt x="8225" y="9727"/>
                    <a:pt x="8225" y="9746"/>
                  </a:cubicBezTo>
                  <a:lnTo>
                    <a:pt x="8225" y="9759"/>
                  </a:lnTo>
                  <a:cubicBezTo>
                    <a:pt x="7989" y="10397"/>
                    <a:pt x="7785" y="11041"/>
                    <a:pt x="7407" y="11618"/>
                  </a:cubicBezTo>
                  <a:cubicBezTo>
                    <a:pt x="7081" y="12118"/>
                    <a:pt x="6799" y="12617"/>
                    <a:pt x="6617" y="13190"/>
                  </a:cubicBezTo>
                  <a:cubicBezTo>
                    <a:pt x="6368" y="13985"/>
                    <a:pt x="6318" y="14842"/>
                    <a:pt x="5936" y="15595"/>
                  </a:cubicBezTo>
                  <a:cubicBezTo>
                    <a:pt x="5772" y="15916"/>
                    <a:pt x="5572" y="16213"/>
                    <a:pt x="5396" y="16518"/>
                  </a:cubicBezTo>
                  <a:cubicBezTo>
                    <a:pt x="5428" y="16557"/>
                    <a:pt x="5465" y="16596"/>
                    <a:pt x="5507" y="16633"/>
                  </a:cubicBezTo>
                  <a:cubicBezTo>
                    <a:pt x="5752" y="16189"/>
                    <a:pt x="6052" y="15772"/>
                    <a:pt x="6252" y="15307"/>
                  </a:cubicBezTo>
                  <a:cubicBezTo>
                    <a:pt x="6528" y="14670"/>
                    <a:pt x="6601" y="13905"/>
                    <a:pt x="6777" y="13232"/>
                  </a:cubicBezTo>
                  <a:cubicBezTo>
                    <a:pt x="6964" y="12520"/>
                    <a:pt x="7422" y="11944"/>
                    <a:pt x="7783" y="11316"/>
                  </a:cubicBezTo>
                  <a:cubicBezTo>
                    <a:pt x="7962" y="11005"/>
                    <a:pt x="8092" y="10660"/>
                    <a:pt x="8215" y="10315"/>
                  </a:cubicBezTo>
                  <a:lnTo>
                    <a:pt x="8215" y="10315"/>
                  </a:lnTo>
                  <a:cubicBezTo>
                    <a:pt x="8168" y="11661"/>
                    <a:pt x="7981" y="12984"/>
                    <a:pt x="7613" y="14286"/>
                  </a:cubicBezTo>
                  <a:cubicBezTo>
                    <a:pt x="7327" y="15288"/>
                    <a:pt x="6846" y="16207"/>
                    <a:pt x="6544" y="17194"/>
                  </a:cubicBezTo>
                  <a:cubicBezTo>
                    <a:pt x="6594" y="17223"/>
                    <a:pt x="6636" y="17256"/>
                    <a:pt x="6678" y="17294"/>
                  </a:cubicBezTo>
                  <a:cubicBezTo>
                    <a:pt x="6986" y="16213"/>
                    <a:pt x="7522" y="15198"/>
                    <a:pt x="7830" y="14110"/>
                  </a:cubicBezTo>
                  <a:cubicBezTo>
                    <a:pt x="8222" y="12742"/>
                    <a:pt x="8371" y="11320"/>
                    <a:pt x="8387" y="9900"/>
                  </a:cubicBezTo>
                  <a:cubicBezTo>
                    <a:pt x="8462" y="9943"/>
                    <a:pt x="8535" y="9993"/>
                    <a:pt x="8604" y="10041"/>
                  </a:cubicBezTo>
                  <a:cubicBezTo>
                    <a:pt x="8633" y="10078"/>
                    <a:pt x="8663" y="10118"/>
                    <a:pt x="8689" y="10157"/>
                  </a:cubicBezTo>
                  <a:cubicBezTo>
                    <a:pt x="8707" y="10184"/>
                    <a:pt x="8723" y="10207"/>
                    <a:pt x="8739" y="10234"/>
                  </a:cubicBezTo>
                  <a:cubicBezTo>
                    <a:pt x="9429" y="11357"/>
                    <a:pt x="8657" y="12833"/>
                    <a:pt x="8351" y="13996"/>
                  </a:cubicBezTo>
                  <a:cubicBezTo>
                    <a:pt x="8011" y="15294"/>
                    <a:pt x="8165" y="16838"/>
                    <a:pt x="7233" y="17913"/>
                  </a:cubicBezTo>
                  <a:cubicBezTo>
                    <a:pt x="7228" y="17916"/>
                    <a:pt x="7228" y="17916"/>
                    <a:pt x="7228" y="17919"/>
                  </a:cubicBezTo>
                  <a:cubicBezTo>
                    <a:pt x="7185" y="17982"/>
                    <a:pt x="7237" y="18059"/>
                    <a:pt x="7295" y="18059"/>
                  </a:cubicBezTo>
                  <a:cubicBezTo>
                    <a:pt x="7311" y="18059"/>
                    <a:pt x="7327" y="18053"/>
                    <a:pt x="7341" y="18041"/>
                  </a:cubicBezTo>
                  <a:lnTo>
                    <a:pt x="7350" y="18032"/>
                  </a:lnTo>
                  <a:cubicBezTo>
                    <a:pt x="8372" y="16852"/>
                    <a:pt x="8174" y="15129"/>
                    <a:pt x="8605" y="13715"/>
                  </a:cubicBezTo>
                  <a:cubicBezTo>
                    <a:pt x="8858" y="12880"/>
                    <a:pt x="9237" y="12181"/>
                    <a:pt x="9187" y="11284"/>
                  </a:cubicBezTo>
                  <a:cubicBezTo>
                    <a:pt x="9180" y="11178"/>
                    <a:pt x="9166" y="11066"/>
                    <a:pt x="9141" y="10955"/>
                  </a:cubicBezTo>
                  <a:lnTo>
                    <a:pt x="9141" y="10955"/>
                  </a:lnTo>
                  <a:cubicBezTo>
                    <a:pt x="9216" y="11109"/>
                    <a:pt x="9279" y="11266"/>
                    <a:pt x="9335" y="11433"/>
                  </a:cubicBezTo>
                  <a:cubicBezTo>
                    <a:pt x="9563" y="12153"/>
                    <a:pt x="9282" y="12852"/>
                    <a:pt x="9215" y="13570"/>
                  </a:cubicBezTo>
                  <a:cubicBezTo>
                    <a:pt x="9106" y="14642"/>
                    <a:pt x="9083" y="15677"/>
                    <a:pt x="8924" y="16714"/>
                  </a:cubicBezTo>
                  <a:cubicBezTo>
                    <a:pt x="9017" y="16570"/>
                    <a:pt x="9105" y="16411"/>
                    <a:pt x="9194" y="16251"/>
                  </a:cubicBezTo>
                  <a:cubicBezTo>
                    <a:pt x="9210" y="16156"/>
                    <a:pt x="9224" y="16060"/>
                    <a:pt x="9237" y="15965"/>
                  </a:cubicBezTo>
                  <a:cubicBezTo>
                    <a:pt x="9348" y="15101"/>
                    <a:pt x="9282" y="14228"/>
                    <a:pt x="9407" y="13366"/>
                  </a:cubicBezTo>
                  <a:cubicBezTo>
                    <a:pt x="9500" y="12758"/>
                    <a:pt x="9641" y="12206"/>
                    <a:pt x="9541" y="11588"/>
                  </a:cubicBezTo>
                  <a:cubicBezTo>
                    <a:pt x="9488" y="11251"/>
                    <a:pt x="9354" y="10939"/>
                    <a:pt x="9187" y="10635"/>
                  </a:cubicBezTo>
                  <a:lnTo>
                    <a:pt x="9187" y="10635"/>
                  </a:lnTo>
                  <a:cubicBezTo>
                    <a:pt x="9384" y="10897"/>
                    <a:pt x="9553" y="11184"/>
                    <a:pt x="9713" y="11467"/>
                  </a:cubicBezTo>
                  <a:cubicBezTo>
                    <a:pt x="10228" y="12386"/>
                    <a:pt x="10011" y="13197"/>
                    <a:pt x="9952" y="14185"/>
                  </a:cubicBezTo>
                  <a:cubicBezTo>
                    <a:pt x="9949" y="14222"/>
                    <a:pt x="9970" y="14247"/>
                    <a:pt x="9992" y="14257"/>
                  </a:cubicBezTo>
                  <a:cubicBezTo>
                    <a:pt x="10003" y="14263"/>
                    <a:pt x="10016" y="14265"/>
                    <a:pt x="10028" y="14265"/>
                  </a:cubicBezTo>
                  <a:cubicBezTo>
                    <a:pt x="10070" y="14265"/>
                    <a:pt x="10113" y="14237"/>
                    <a:pt x="10116" y="14185"/>
                  </a:cubicBezTo>
                  <a:cubicBezTo>
                    <a:pt x="10141" y="13745"/>
                    <a:pt x="10205" y="13328"/>
                    <a:pt x="10216" y="12921"/>
                  </a:cubicBezTo>
                  <a:cubicBezTo>
                    <a:pt x="10234" y="12454"/>
                    <a:pt x="10184" y="12000"/>
                    <a:pt x="9937" y="11535"/>
                  </a:cubicBezTo>
                  <a:cubicBezTo>
                    <a:pt x="9730" y="11147"/>
                    <a:pt x="9501" y="10743"/>
                    <a:pt x="9210" y="10398"/>
                  </a:cubicBezTo>
                  <a:lnTo>
                    <a:pt x="9210" y="10398"/>
                  </a:lnTo>
                  <a:cubicBezTo>
                    <a:pt x="9435" y="10536"/>
                    <a:pt x="9655" y="10674"/>
                    <a:pt x="9859" y="10839"/>
                  </a:cubicBezTo>
                  <a:cubicBezTo>
                    <a:pt x="10428" y="11295"/>
                    <a:pt x="10770" y="12116"/>
                    <a:pt x="11028" y="12774"/>
                  </a:cubicBezTo>
                  <a:cubicBezTo>
                    <a:pt x="11482" y="13924"/>
                    <a:pt x="11768" y="15135"/>
                    <a:pt x="12133" y="16320"/>
                  </a:cubicBezTo>
                  <a:cubicBezTo>
                    <a:pt x="12161" y="16324"/>
                    <a:pt x="12187" y="16326"/>
                    <a:pt x="12213" y="16326"/>
                  </a:cubicBezTo>
                  <a:cubicBezTo>
                    <a:pt x="12245" y="16326"/>
                    <a:pt x="12276" y="16323"/>
                    <a:pt x="12307" y="16316"/>
                  </a:cubicBezTo>
                  <a:cubicBezTo>
                    <a:pt x="11912" y="15035"/>
                    <a:pt x="11622" y="13714"/>
                    <a:pt x="11093" y="12482"/>
                  </a:cubicBezTo>
                  <a:cubicBezTo>
                    <a:pt x="10843" y="11896"/>
                    <a:pt x="10544" y="11345"/>
                    <a:pt x="10124" y="10861"/>
                  </a:cubicBezTo>
                  <a:cubicBezTo>
                    <a:pt x="9724" y="10400"/>
                    <a:pt x="9118" y="10184"/>
                    <a:pt x="8651" y="9801"/>
                  </a:cubicBezTo>
                  <a:lnTo>
                    <a:pt x="8651" y="9801"/>
                  </a:lnTo>
                  <a:cubicBezTo>
                    <a:pt x="8868" y="9804"/>
                    <a:pt x="9075" y="9808"/>
                    <a:pt x="9282" y="9826"/>
                  </a:cubicBezTo>
                  <a:cubicBezTo>
                    <a:pt x="10235" y="10147"/>
                    <a:pt x="11034" y="11322"/>
                    <a:pt x="11457" y="12080"/>
                  </a:cubicBezTo>
                  <a:cubicBezTo>
                    <a:pt x="11802" y="12698"/>
                    <a:pt x="12003" y="13391"/>
                    <a:pt x="12312" y="14030"/>
                  </a:cubicBezTo>
                  <a:cubicBezTo>
                    <a:pt x="12616" y="14656"/>
                    <a:pt x="13027" y="15231"/>
                    <a:pt x="13385" y="15833"/>
                  </a:cubicBezTo>
                  <a:cubicBezTo>
                    <a:pt x="13438" y="15808"/>
                    <a:pt x="13489" y="15780"/>
                    <a:pt x="13535" y="15750"/>
                  </a:cubicBezTo>
                  <a:cubicBezTo>
                    <a:pt x="13141" y="15076"/>
                    <a:pt x="12690" y="14436"/>
                    <a:pt x="12353" y="13733"/>
                  </a:cubicBezTo>
                  <a:cubicBezTo>
                    <a:pt x="11989" y="12984"/>
                    <a:pt x="11758" y="12206"/>
                    <a:pt x="11298" y="11501"/>
                  </a:cubicBezTo>
                  <a:cubicBezTo>
                    <a:pt x="10961" y="10983"/>
                    <a:pt x="10457" y="10338"/>
                    <a:pt x="9859" y="9943"/>
                  </a:cubicBezTo>
                  <a:lnTo>
                    <a:pt x="9859" y="9943"/>
                  </a:lnTo>
                  <a:cubicBezTo>
                    <a:pt x="10677" y="10439"/>
                    <a:pt x="11281" y="11379"/>
                    <a:pt x="11893" y="12056"/>
                  </a:cubicBezTo>
                  <a:cubicBezTo>
                    <a:pt x="12740" y="12996"/>
                    <a:pt x="13655" y="13806"/>
                    <a:pt x="14363" y="14825"/>
                  </a:cubicBezTo>
                  <a:cubicBezTo>
                    <a:pt x="14386" y="14753"/>
                    <a:pt x="14400" y="14676"/>
                    <a:pt x="14401" y="14592"/>
                  </a:cubicBezTo>
                  <a:cubicBezTo>
                    <a:pt x="13641" y="13545"/>
                    <a:pt x="12667" y="12696"/>
                    <a:pt x="11795" y="11698"/>
                  </a:cubicBezTo>
                  <a:cubicBezTo>
                    <a:pt x="11322" y="11156"/>
                    <a:pt x="10848" y="10501"/>
                    <a:pt x="10268" y="10038"/>
                  </a:cubicBezTo>
                  <a:lnTo>
                    <a:pt x="10268" y="10038"/>
                  </a:lnTo>
                  <a:cubicBezTo>
                    <a:pt x="10360" y="10075"/>
                    <a:pt x="10448" y="10113"/>
                    <a:pt x="10544" y="10160"/>
                  </a:cubicBezTo>
                  <a:cubicBezTo>
                    <a:pt x="10557" y="10168"/>
                    <a:pt x="10573" y="10177"/>
                    <a:pt x="10586" y="10184"/>
                  </a:cubicBezTo>
                  <a:cubicBezTo>
                    <a:pt x="10598" y="10191"/>
                    <a:pt x="10611" y="10197"/>
                    <a:pt x="10624" y="10204"/>
                  </a:cubicBezTo>
                  <a:cubicBezTo>
                    <a:pt x="11190" y="10507"/>
                    <a:pt x="11692" y="10933"/>
                    <a:pt x="12204" y="11310"/>
                  </a:cubicBezTo>
                  <a:cubicBezTo>
                    <a:pt x="13072" y="11952"/>
                    <a:pt x="13851" y="12720"/>
                    <a:pt x="14516" y="13571"/>
                  </a:cubicBezTo>
                  <a:cubicBezTo>
                    <a:pt x="14532" y="13502"/>
                    <a:pt x="14545" y="13438"/>
                    <a:pt x="14554" y="13369"/>
                  </a:cubicBezTo>
                  <a:cubicBezTo>
                    <a:pt x="13902" y="12539"/>
                    <a:pt x="13141" y="11809"/>
                    <a:pt x="12297" y="11162"/>
                  </a:cubicBezTo>
                  <a:cubicBezTo>
                    <a:pt x="11952" y="10896"/>
                    <a:pt x="11602" y="10633"/>
                    <a:pt x="11241" y="10388"/>
                  </a:cubicBezTo>
                  <a:lnTo>
                    <a:pt x="11241" y="10388"/>
                  </a:lnTo>
                  <a:cubicBezTo>
                    <a:pt x="11735" y="10483"/>
                    <a:pt x="12231" y="10492"/>
                    <a:pt x="12713" y="10696"/>
                  </a:cubicBezTo>
                  <a:cubicBezTo>
                    <a:pt x="13174" y="10890"/>
                    <a:pt x="13614" y="11074"/>
                    <a:pt x="14110" y="11146"/>
                  </a:cubicBezTo>
                  <a:cubicBezTo>
                    <a:pt x="14115" y="11146"/>
                    <a:pt x="14120" y="11147"/>
                    <a:pt x="14125" y="11147"/>
                  </a:cubicBezTo>
                  <a:cubicBezTo>
                    <a:pt x="14219" y="11147"/>
                    <a:pt x="14255" y="10999"/>
                    <a:pt x="14156" y="10984"/>
                  </a:cubicBezTo>
                  <a:cubicBezTo>
                    <a:pt x="13586" y="10902"/>
                    <a:pt x="13116" y="10652"/>
                    <a:pt x="12585" y="10461"/>
                  </a:cubicBezTo>
                  <a:cubicBezTo>
                    <a:pt x="12049" y="10270"/>
                    <a:pt x="11516" y="10241"/>
                    <a:pt x="10962" y="10149"/>
                  </a:cubicBezTo>
                  <a:cubicBezTo>
                    <a:pt x="10912" y="10141"/>
                    <a:pt x="10861" y="10128"/>
                    <a:pt x="10811" y="10112"/>
                  </a:cubicBezTo>
                  <a:cubicBezTo>
                    <a:pt x="10716" y="10058"/>
                    <a:pt x="10620" y="10000"/>
                    <a:pt x="10522" y="9947"/>
                  </a:cubicBezTo>
                  <a:cubicBezTo>
                    <a:pt x="10390" y="9875"/>
                    <a:pt x="10252" y="9823"/>
                    <a:pt x="10113" y="9776"/>
                  </a:cubicBezTo>
                  <a:cubicBezTo>
                    <a:pt x="10039" y="9735"/>
                    <a:pt x="9959" y="9693"/>
                    <a:pt x="9881" y="9655"/>
                  </a:cubicBezTo>
                  <a:cubicBezTo>
                    <a:pt x="10480" y="9625"/>
                    <a:pt x="11076" y="9592"/>
                    <a:pt x="11672" y="9592"/>
                  </a:cubicBezTo>
                  <a:cubicBezTo>
                    <a:pt x="11925" y="9592"/>
                    <a:pt x="12178" y="9598"/>
                    <a:pt x="12431" y="9613"/>
                  </a:cubicBezTo>
                  <a:cubicBezTo>
                    <a:pt x="13498" y="9679"/>
                    <a:pt x="14530" y="9958"/>
                    <a:pt x="15591" y="10044"/>
                  </a:cubicBezTo>
                  <a:cubicBezTo>
                    <a:pt x="15579" y="10011"/>
                    <a:pt x="15566" y="9978"/>
                    <a:pt x="15549" y="9945"/>
                  </a:cubicBezTo>
                  <a:cubicBezTo>
                    <a:pt x="15536" y="9920"/>
                    <a:pt x="15524" y="9896"/>
                    <a:pt x="15516" y="9874"/>
                  </a:cubicBezTo>
                  <a:cubicBezTo>
                    <a:pt x="14480" y="9787"/>
                    <a:pt x="13469" y="9545"/>
                    <a:pt x="12434" y="9450"/>
                  </a:cubicBezTo>
                  <a:cubicBezTo>
                    <a:pt x="13413" y="9375"/>
                    <a:pt x="14389" y="9275"/>
                    <a:pt x="15361" y="9134"/>
                  </a:cubicBezTo>
                  <a:cubicBezTo>
                    <a:pt x="15369" y="9071"/>
                    <a:pt x="15382" y="9018"/>
                    <a:pt x="15395" y="8967"/>
                  </a:cubicBezTo>
                  <a:lnTo>
                    <a:pt x="15395" y="8967"/>
                  </a:lnTo>
                  <a:cubicBezTo>
                    <a:pt x="13436" y="9250"/>
                    <a:pt x="11464" y="9378"/>
                    <a:pt x="9489" y="9423"/>
                  </a:cubicBezTo>
                  <a:cubicBezTo>
                    <a:pt x="10351" y="9244"/>
                    <a:pt x="11215" y="9071"/>
                    <a:pt x="12050" y="8783"/>
                  </a:cubicBezTo>
                  <a:cubicBezTo>
                    <a:pt x="12969" y="8472"/>
                    <a:pt x="13880" y="8146"/>
                    <a:pt x="14803" y="7852"/>
                  </a:cubicBezTo>
                  <a:cubicBezTo>
                    <a:pt x="14742" y="7814"/>
                    <a:pt x="14670" y="7782"/>
                    <a:pt x="14580" y="7754"/>
                  </a:cubicBezTo>
                  <a:cubicBezTo>
                    <a:pt x="13798" y="8003"/>
                    <a:pt x="13021" y="8274"/>
                    <a:pt x="12243" y="8542"/>
                  </a:cubicBezTo>
                  <a:cubicBezTo>
                    <a:pt x="11090" y="8942"/>
                    <a:pt x="9904" y="9150"/>
                    <a:pt x="8721" y="9416"/>
                  </a:cubicBezTo>
                  <a:cubicBezTo>
                    <a:pt x="9316" y="9063"/>
                    <a:pt x="9906" y="8704"/>
                    <a:pt x="10508" y="8362"/>
                  </a:cubicBezTo>
                  <a:cubicBezTo>
                    <a:pt x="10936" y="8119"/>
                    <a:pt x="11390" y="7930"/>
                    <a:pt x="11843" y="7742"/>
                  </a:cubicBezTo>
                  <a:cubicBezTo>
                    <a:pt x="11964" y="7638"/>
                    <a:pt x="12100" y="7522"/>
                    <a:pt x="12243" y="7401"/>
                  </a:cubicBezTo>
                  <a:lnTo>
                    <a:pt x="12243" y="7401"/>
                  </a:lnTo>
                  <a:cubicBezTo>
                    <a:pt x="11707" y="7642"/>
                    <a:pt x="11162" y="7848"/>
                    <a:pt x="10633" y="8108"/>
                  </a:cubicBezTo>
                  <a:cubicBezTo>
                    <a:pt x="10147" y="8344"/>
                    <a:pt x="9680" y="8627"/>
                    <a:pt x="9215" y="8914"/>
                  </a:cubicBezTo>
                  <a:cubicBezTo>
                    <a:pt x="9431" y="8686"/>
                    <a:pt x="9642" y="8457"/>
                    <a:pt x="9846" y="8216"/>
                  </a:cubicBezTo>
                  <a:cubicBezTo>
                    <a:pt x="10444" y="7826"/>
                    <a:pt x="11014" y="7375"/>
                    <a:pt x="11572" y="6931"/>
                  </a:cubicBezTo>
                  <a:cubicBezTo>
                    <a:pt x="12206" y="6428"/>
                    <a:pt x="12777" y="5854"/>
                    <a:pt x="13363" y="5297"/>
                  </a:cubicBezTo>
                  <a:cubicBezTo>
                    <a:pt x="13732" y="4949"/>
                    <a:pt x="14115" y="4617"/>
                    <a:pt x="14486" y="4275"/>
                  </a:cubicBezTo>
                  <a:cubicBezTo>
                    <a:pt x="14495" y="4203"/>
                    <a:pt x="14495" y="4134"/>
                    <a:pt x="14486" y="4064"/>
                  </a:cubicBezTo>
                  <a:cubicBezTo>
                    <a:pt x="13526" y="5028"/>
                    <a:pt x="12491" y="5961"/>
                    <a:pt x="11454" y="6812"/>
                  </a:cubicBezTo>
                  <a:cubicBezTo>
                    <a:pt x="11059" y="7133"/>
                    <a:pt x="10652" y="7439"/>
                    <a:pt x="10238" y="7735"/>
                  </a:cubicBezTo>
                  <a:cubicBezTo>
                    <a:pt x="10649" y="7212"/>
                    <a:pt x="11028" y="6667"/>
                    <a:pt x="11387" y="6097"/>
                  </a:cubicBezTo>
                  <a:cubicBezTo>
                    <a:pt x="12084" y="4992"/>
                    <a:pt x="12218" y="3739"/>
                    <a:pt x="12630" y="2540"/>
                  </a:cubicBezTo>
                  <a:cubicBezTo>
                    <a:pt x="12605" y="2506"/>
                    <a:pt x="12576" y="2473"/>
                    <a:pt x="12544" y="2434"/>
                  </a:cubicBezTo>
                  <a:cubicBezTo>
                    <a:pt x="12530" y="2418"/>
                    <a:pt x="12520" y="2404"/>
                    <a:pt x="12511" y="2388"/>
                  </a:cubicBezTo>
                  <a:cubicBezTo>
                    <a:pt x="12112" y="3532"/>
                    <a:pt x="11996" y="4761"/>
                    <a:pt x="11359" y="5823"/>
                  </a:cubicBezTo>
                  <a:cubicBezTo>
                    <a:pt x="10889" y="6611"/>
                    <a:pt x="10356" y="7366"/>
                    <a:pt x="9758" y="8071"/>
                  </a:cubicBezTo>
                  <a:cubicBezTo>
                    <a:pt x="9649" y="8143"/>
                    <a:pt x="9538" y="8219"/>
                    <a:pt x="9425" y="8296"/>
                  </a:cubicBezTo>
                  <a:cubicBezTo>
                    <a:pt x="9321" y="8365"/>
                    <a:pt x="9215" y="8439"/>
                    <a:pt x="9114" y="8511"/>
                  </a:cubicBezTo>
                  <a:cubicBezTo>
                    <a:pt x="9262" y="8237"/>
                    <a:pt x="9388" y="7946"/>
                    <a:pt x="9513" y="7673"/>
                  </a:cubicBezTo>
                  <a:cubicBezTo>
                    <a:pt x="9674" y="7323"/>
                    <a:pt x="9829" y="7003"/>
                    <a:pt x="9901" y="6625"/>
                  </a:cubicBezTo>
                  <a:cubicBezTo>
                    <a:pt x="10005" y="6056"/>
                    <a:pt x="9905" y="5465"/>
                    <a:pt x="9993" y="4890"/>
                  </a:cubicBezTo>
                  <a:cubicBezTo>
                    <a:pt x="10003" y="4830"/>
                    <a:pt x="9950" y="4788"/>
                    <a:pt x="9903" y="4788"/>
                  </a:cubicBezTo>
                  <a:cubicBezTo>
                    <a:pt x="9892" y="4788"/>
                    <a:pt x="9881" y="4790"/>
                    <a:pt x="9871" y="4795"/>
                  </a:cubicBezTo>
                  <a:cubicBezTo>
                    <a:pt x="9851" y="4802"/>
                    <a:pt x="9835" y="4818"/>
                    <a:pt x="9833" y="4848"/>
                  </a:cubicBezTo>
                  <a:cubicBezTo>
                    <a:pt x="9812" y="4965"/>
                    <a:pt x="9799" y="5081"/>
                    <a:pt x="9790" y="5197"/>
                  </a:cubicBezTo>
                  <a:cubicBezTo>
                    <a:pt x="9721" y="5970"/>
                    <a:pt x="9783" y="6685"/>
                    <a:pt x="9438" y="7438"/>
                  </a:cubicBezTo>
                  <a:cubicBezTo>
                    <a:pt x="9231" y="7892"/>
                    <a:pt x="9027" y="8407"/>
                    <a:pt x="8735" y="8840"/>
                  </a:cubicBezTo>
                  <a:cubicBezTo>
                    <a:pt x="8617" y="8961"/>
                    <a:pt x="8512" y="9090"/>
                    <a:pt x="8419" y="9235"/>
                  </a:cubicBezTo>
                  <a:cubicBezTo>
                    <a:pt x="8412" y="9244"/>
                    <a:pt x="8407" y="9251"/>
                    <a:pt x="8396" y="9259"/>
                  </a:cubicBezTo>
                  <a:cubicBezTo>
                    <a:pt x="8429" y="7970"/>
                    <a:pt x="8711" y="6743"/>
                    <a:pt x="8995" y="5492"/>
                  </a:cubicBezTo>
                  <a:cubicBezTo>
                    <a:pt x="9152" y="4789"/>
                    <a:pt x="9281" y="4086"/>
                    <a:pt x="9457" y="3393"/>
                  </a:cubicBezTo>
                  <a:cubicBezTo>
                    <a:pt x="9431" y="3284"/>
                    <a:pt x="9401" y="3172"/>
                    <a:pt x="9369" y="3061"/>
                  </a:cubicBezTo>
                  <a:cubicBezTo>
                    <a:pt x="9128" y="3921"/>
                    <a:pt x="8978" y="4808"/>
                    <a:pt x="8782" y="5685"/>
                  </a:cubicBezTo>
                  <a:cubicBezTo>
                    <a:pt x="8607" y="6460"/>
                    <a:pt x="8440" y="7224"/>
                    <a:pt x="8335" y="7997"/>
                  </a:cubicBezTo>
                  <a:cubicBezTo>
                    <a:pt x="8274" y="7649"/>
                    <a:pt x="8168" y="7304"/>
                    <a:pt x="8072" y="6949"/>
                  </a:cubicBezTo>
                  <a:cubicBezTo>
                    <a:pt x="8056" y="6879"/>
                    <a:pt x="8040" y="6805"/>
                    <a:pt x="8024" y="6736"/>
                  </a:cubicBezTo>
                  <a:cubicBezTo>
                    <a:pt x="8036" y="6134"/>
                    <a:pt x="8083" y="5539"/>
                    <a:pt x="8141" y="4943"/>
                  </a:cubicBezTo>
                  <a:cubicBezTo>
                    <a:pt x="8224" y="4121"/>
                    <a:pt x="8134" y="3277"/>
                    <a:pt x="8312" y="2469"/>
                  </a:cubicBezTo>
                  <a:cubicBezTo>
                    <a:pt x="8403" y="2065"/>
                    <a:pt x="8570" y="1695"/>
                    <a:pt x="8723" y="1316"/>
                  </a:cubicBezTo>
                  <a:cubicBezTo>
                    <a:pt x="8694" y="1250"/>
                    <a:pt x="8667" y="1183"/>
                    <a:pt x="8636" y="1112"/>
                  </a:cubicBezTo>
                  <a:cubicBezTo>
                    <a:pt x="8459" y="1616"/>
                    <a:pt x="8225" y="2102"/>
                    <a:pt x="8108" y="2631"/>
                  </a:cubicBezTo>
                  <a:cubicBezTo>
                    <a:pt x="7929" y="3450"/>
                    <a:pt x="8036" y="4356"/>
                    <a:pt x="7949" y="5193"/>
                  </a:cubicBezTo>
                  <a:cubicBezTo>
                    <a:pt x="7920" y="5472"/>
                    <a:pt x="7901" y="5751"/>
                    <a:pt x="7883" y="6034"/>
                  </a:cubicBezTo>
                  <a:cubicBezTo>
                    <a:pt x="7776" y="5363"/>
                    <a:pt x="7713" y="4679"/>
                    <a:pt x="7585" y="4020"/>
                  </a:cubicBezTo>
                  <a:cubicBezTo>
                    <a:pt x="7397" y="3064"/>
                    <a:pt x="7360" y="2074"/>
                    <a:pt x="7124" y="1134"/>
                  </a:cubicBezTo>
                  <a:cubicBezTo>
                    <a:pt x="7026" y="748"/>
                    <a:pt x="6883" y="374"/>
                    <a:pt x="674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5"/>
            <p:cNvSpPr/>
            <p:nvPr/>
          </p:nvSpPr>
          <p:spPr>
            <a:xfrm>
              <a:off x="7749156" y="3712139"/>
              <a:ext cx="64208" cy="96568"/>
            </a:xfrm>
            <a:custGeom>
              <a:avLst/>
              <a:gdLst/>
              <a:ahLst/>
              <a:cxnLst/>
              <a:rect l="l" t="t" r="r" b="b"/>
              <a:pathLst>
                <a:path w="2516" h="3784" extrusionOk="0">
                  <a:moveTo>
                    <a:pt x="1100" y="1"/>
                  </a:moveTo>
                  <a:cubicBezTo>
                    <a:pt x="1041" y="1"/>
                    <a:pt x="973" y="22"/>
                    <a:pt x="890" y="75"/>
                  </a:cubicBezTo>
                  <a:cubicBezTo>
                    <a:pt x="831" y="114"/>
                    <a:pt x="768" y="165"/>
                    <a:pt x="692" y="237"/>
                  </a:cubicBezTo>
                  <a:cubicBezTo>
                    <a:pt x="652" y="275"/>
                    <a:pt x="609" y="322"/>
                    <a:pt x="562" y="371"/>
                  </a:cubicBezTo>
                  <a:cubicBezTo>
                    <a:pt x="0" y="990"/>
                    <a:pt x="242" y="2257"/>
                    <a:pt x="479" y="3062"/>
                  </a:cubicBezTo>
                  <a:cubicBezTo>
                    <a:pt x="602" y="3488"/>
                    <a:pt x="725" y="3783"/>
                    <a:pt x="725" y="3783"/>
                  </a:cubicBezTo>
                  <a:cubicBezTo>
                    <a:pt x="794" y="3773"/>
                    <a:pt x="902" y="3710"/>
                    <a:pt x="1024" y="3611"/>
                  </a:cubicBezTo>
                  <a:cubicBezTo>
                    <a:pt x="1474" y="3253"/>
                    <a:pt x="2175" y="2395"/>
                    <a:pt x="2401" y="1594"/>
                  </a:cubicBezTo>
                  <a:cubicBezTo>
                    <a:pt x="2489" y="1284"/>
                    <a:pt x="2515" y="1027"/>
                    <a:pt x="2495" y="821"/>
                  </a:cubicBezTo>
                  <a:cubicBezTo>
                    <a:pt x="2492" y="786"/>
                    <a:pt x="2488" y="751"/>
                    <a:pt x="2480" y="722"/>
                  </a:cubicBezTo>
                  <a:cubicBezTo>
                    <a:pt x="2429" y="446"/>
                    <a:pt x="2274" y="301"/>
                    <a:pt x="2067" y="301"/>
                  </a:cubicBezTo>
                  <a:cubicBezTo>
                    <a:pt x="1985" y="301"/>
                    <a:pt x="1895" y="323"/>
                    <a:pt x="1800" y="369"/>
                  </a:cubicBezTo>
                  <a:cubicBezTo>
                    <a:pt x="1748" y="394"/>
                    <a:pt x="1702" y="405"/>
                    <a:pt x="1662" y="405"/>
                  </a:cubicBezTo>
                  <a:cubicBezTo>
                    <a:pt x="1657" y="405"/>
                    <a:pt x="1652" y="405"/>
                    <a:pt x="1648" y="404"/>
                  </a:cubicBezTo>
                  <a:cubicBezTo>
                    <a:pt x="1611" y="403"/>
                    <a:pt x="1580" y="391"/>
                    <a:pt x="1551" y="374"/>
                  </a:cubicBezTo>
                  <a:cubicBezTo>
                    <a:pt x="1390" y="278"/>
                    <a:pt x="1309" y="1"/>
                    <a:pt x="1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5"/>
            <p:cNvSpPr/>
            <p:nvPr/>
          </p:nvSpPr>
          <p:spPr>
            <a:xfrm>
              <a:off x="7760283" y="3712521"/>
              <a:ext cx="53311" cy="99069"/>
            </a:xfrm>
            <a:custGeom>
              <a:avLst/>
              <a:gdLst/>
              <a:ahLst/>
              <a:cxnLst/>
              <a:rect l="l" t="t" r="r" b="b"/>
              <a:pathLst>
                <a:path w="2089" h="3882" extrusionOk="0">
                  <a:moveTo>
                    <a:pt x="482" y="0"/>
                  </a:moveTo>
                  <a:lnTo>
                    <a:pt x="285" y="160"/>
                  </a:lnTo>
                  <a:cubicBezTo>
                    <a:pt x="240" y="288"/>
                    <a:pt x="225" y="423"/>
                    <a:pt x="225" y="585"/>
                  </a:cubicBezTo>
                  <a:cubicBezTo>
                    <a:pt x="226" y="1188"/>
                    <a:pt x="356" y="1683"/>
                    <a:pt x="204" y="2292"/>
                  </a:cubicBezTo>
                  <a:cubicBezTo>
                    <a:pt x="147" y="2526"/>
                    <a:pt x="99" y="2752"/>
                    <a:pt x="72" y="2985"/>
                  </a:cubicBezTo>
                  <a:cubicBezTo>
                    <a:pt x="62" y="3066"/>
                    <a:pt x="56" y="3147"/>
                    <a:pt x="50" y="3229"/>
                  </a:cubicBezTo>
                  <a:cubicBezTo>
                    <a:pt x="41" y="3442"/>
                    <a:pt x="191" y="3580"/>
                    <a:pt x="328" y="3720"/>
                  </a:cubicBezTo>
                  <a:cubicBezTo>
                    <a:pt x="328" y="3727"/>
                    <a:pt x="326" y="3731"/>
                    <a:pt x="326" y="3737"/>
                  </a:cubicBezTo>
                  <a:cubicBezTo>
                    <a:pt x="309" y="3758"/>
                    <a:pt x="294" y="3775"/>
                    <a:pt x="279" y="3794"/>
                  </a:cubicBezTo>
                  <a:cubicBezTo>
                    <a:pt x="249" y="3832"/>
                    <a:pt x="281" y="3881"/>
                    <a:pt x="316" y="3881"/>
                  </a:cubicBezTo>
                  <a:cubicBezTo>
                    <a:pt x="328" y="3881"/>
                    <a:pt x="340" y="3876"/>
                    <a:pt x="350" y="3863"/>
                  </a:cubicBezTo>
                  <a:lnTo>
                    <a:pt x="404" y="3797"/>
                  </a:lnTo>
                  <a:lnTo>
                    <a:pt x="411" y="3805"/>
                  </a:lnTo>
                  <a:cubicBezTo>
                    <a:pt x="421" y="3816"/>
                    <a:pt x="433" y="3821"/>
                    <a:pt x="444" y="3821"/>
                  </a:cubicBezTo>
                  <a:cubicBezTo>
                    <a:pt x="480" y="3821"/>
                    <a:pt x="514" y="3772"/>
                    <a:pt x="482" y="3736"/>
                  </a:cubicBezTo>
                  <a:cubicBezTo>
                    <a:pt x="476" y="3730"/>
                    <a:pt x="474" y="3724"/>
                    <a:pt x="469" y="3720"/>
                  </a:cubicBezTo>
                  <a:cubicBezTo>
                    <a:pt x="519" y="3658"/>
                    <a:pt x="566" y="3596"/>
                    <a:pt x="617" y="3532"/>
                  </a:cubicBezTo>
                  <a:cubicBezTo>
                    <a:pt x="930" y="3134"/>
                    <a:pt x="1238" y="2692"/>
                    <a:pt x="1444" y="2254"/>
                  </a:cubicBezTo>
                  <a:cubicBezTo>
                    <a:pt x="1577" y="1972"/>
                    <a:pt x="1664" y="1652"/>
                    <a:pt x="1758" y="1356"/>
                  </a:cubicBezTo>
                  <a:cubicBezTo>
                    <a:pt x="1825" y="1138"/>
                    <a:pt x="1949" y="939"/>
                    <a:pt x="2088" y="748"/>
                  </a:cubicBezTo>
                  <a:cubicBezTo>
                    <a:pt x="2085" y="711"/>
                    <a:pt x="2081" y="677"/>
                    <a:pt x="2074" y="648"/>
                  </a:cubicBezTo>
                  <a:cubicBezTo>
                    <a:pt x="1856" y="974"/>
                    <a:pt x="1674" y="1294"/>
                    <a:pt x="1539" y="1702"/>
                  </a:cubicBezTo>
                  <a:cubicBezTo>
                    <a:pt x="1313" y="2376"/>
                    <a:pt x="889" y="3029"/>
                    <a:pt x="438" y="3599"/>
                  </a:cubicBezTo>
                  <a:cubicBezTo>
                    <a:pt x="510" y="3031"/>
                    <a:pt x="827" y="2461"/>
                    <a:pt x="981" y="1918"/>
                  </a:cubicBezTo>
                  <a:cubicBezTo>
                    <a:pt x="1124" y="1408"/>
                    <a:pt x="1153" y="861"/>
                    <a:pt x="1240" y="331"/>
                  </a:cubicBezTo>
                  <a:cubicBezTo>
                    <a:pt x="1203" y="329"/>
                    <a:pt x="1171" y="317"/>
                    <a:pt x="1143" y="300"/>
                  </a:cubicBezTo>
                  <a:cubicBezTo>
                    <a:pt x="1034" y="900"/>
                    <a:pt x="990" y="1519"/>
                    <a:pt x="827" y="2097"/>
                  </a:cubicBezTo>
                  <a:cubicBezTo>
                    <a:pt x="690" y="2579"/>
                    <a:pt x="423" y="3054"/>
                    <a:pt x="345" y="3554"/>
                  </a:cubicBezTo>
                  <a:cubicBezTo>
                    <a:pt x="0" y="3002"/>
                    <a:pt x="331" y="2535"/>
                    <a:pt x="388" y="1916"/>
                  </a:cubicBezTo>
                  <a:cubicBezTo>
                    <a:pt x="441" y="1326"/>
                    <a:pt x="138" y="521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5"/>
            <p:cNvSpPr/>
            <p:nvPr/>
          </p:nvSpPr>
          <p:spPr>
            <a:xfrm>
              <a:off x="7728383" y="3784641"/>
              <a:ext cx="65280" cy="48616"/>
            </a:xfrm>
            <a:custGeom>
              <a:avLst/>
              <a:gdLst/>
              <a:ahLst/>
              <a:cxnLst/>
              <a:rect l="l" t="t" r="r" b="b"/>
              <a:pathLst>
                <a:path w="2558" h="1905" extrusionOk="0">
                  <a:moveTo>
                    <a:pt x="480" y="0"/>
                  </a:moveTo>
                  <a:cubicBezTo>
                    <a:pt x="362" y="0"/>
                    <a:pt x="270" y="62"/>
                    <a:pt x="249" y="265"/>
                  </a:cubicBezTo>
                  <a:cubicBezTo>
                    <a:pt x="196" y="763"/>
                    <a:pt x="1" y="619"/>
                    <a:pt x="249" y="1108"/>
                  </a:cubicBezTo>
                  <a:cubicBezTo>
                    <a:pt x="497" y="1595"/>
                    <a:pt x="705" y="1719"/>
                    <a:pt x="1190" y="1811"/>
                  </a:cubicBezTo>
                  <a:cubicBezTo>
                    <a:pt x="1394" y="1849"/>
                    <a:pt x="1632" y="1904"/>
                    <a:pt x="1836" y="1904"/>
                  </a:cubicBezTo>
                  <a:cubicBezTo>
                    <a:pt x="2118" y="1904"/>
                    <a:pt x="2337" y="1800"/>
                    <a:pt x="2321" y="1400"/>
                  </a:cubicBezTo>
                  <a:cubicBezTo>
                    <a:pt x="2293" y="710"/>
                    <a:pt x="2557" y="786"/>
                    <a:pt x="2237" y="631"/>
                  </a:cubicBezTo>
                  <a:cubicBezTo>
                    <a:pt x="1915" y="477"/>
                    <a:pt x="1628" y="391"/>
                    <a:pt x="1628" y="391"/>
                  </a:cubicBezTo>
                  <a:cubicBezTo>
                    <a:pt x="1628" y="391"/>
                    <a:pt x="1293" y="161"/>
                    <a:pt x="1033" y="140"/>
                  </a:cubicBezTo>
                  <a:cubicBezTo>
                    <a:pt x="878" y="128"/>
                    <a:pt x="651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5"/>
            <p:cNvSpPr/>
            <p:nvPr/>
          </p:nvSpPr>
          <p:spPr>
            <a:xfrm>
              <a:off x="7727439" y="3748530"/>
              <a:ext cx="12326" cy="12275"/>
            </a:xfrm>
            <a:custGeom>
              <a:avLst/>
              <a:gdLst/>
              <a:ahLst/>
              <a:cxnLst/>
              <a:rect l="l" t="t" r="r" b="b"/>
              <a:pathLst>
                <a:path w="483" h="481" extrusionOk="0">
                  <a:moveTo>
                    <a:pt x="242" y="0"/>
                  </a:moveTo>
                  <a:cubicBezTo>
                    <a:pt x="108" y="0"/>
                    <a:pt x="1" y="109"/>
                    <a:pt x="1" y="241"/>
                  </a:cubicBezTo>
                  <a:cubicBezTo>
                    <a:pt x="1" y="373"/>
                    <a:pt x="110" y="480"/>
                    <a:pt x="242" y="480"/>
                  </a:cubicBezTo>
                  <a:cubicBezTo>
                    <a:pt x="374" y="480"/>
                    <a:pt x="483" y="373"/>
                    <a:pt x="483" y="241"/>
                  </a:cubicBezTo>
                  <a:cubicBezTo>
                    <a:pt x="483" y="109"/>
                    <a:pt x="374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5"/>
            <p:cNvSpPr/>
            <p:nvPr/>
          </p:nvSpPr>
          <p:spPr>
            <a:xfrm>
              <a:off x="7706997" y="3763970"/>
              <a:ext cx="17941" cy="17890"/>
            </a:xfrm>
            <a:custGeom>
              <a:avLst/>
              <a:gdLst/>
              <a:ahLst/>
              <a:cxnLst/>
              <a:rect l="l" t="t" r="r" b="b"/>
              <a:pathLst>
                <a:path w="703" h="701" extrusionOk="0">
                  <a:moveTo>
                    <a:pt x="351" y="0"/>
                  </a:moveTo>
                  <a:cubicBezTo>
                    <a:pt x="156" y="0"/>
                    <a:pt x="0" y="157"/>
                    <a:pt x="0" y="350"/>
                  </a:cubicBezTo>
                  <a:cubicBezTo>
                    <a:pt x="0" y="544"/>
                    <a:pt x="159" y="701"/>
                    <a:pt x="351" y="701"/>
                  </a:cubicBezTo>
                  <a:cubicBezTo>
                    <a:pt x="545" y="701"/>
                    <a:pt x="702" y="544"/>
                    <a:pt x="702" y="350"/>
                  </a:cubicBezTo>
                  <a:cubicBezTo>
                    <a:pt x="702" y="157"/>
                    <a:pt x="543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5"/>
            <p:cNvSpPr/>
            <p:nvPr/>
          </p:nvSpPr>
          <p:spPr>
            <a:xfrm>
              <a:off x="7703578" y="3804648"/>
              <a:ext cx="13781" cy="13781"/>
            </a:xfrm>
            <a:custGeom>
              <a:avLst/>
              <a:gdLst/>
              <a:ahLst/>
              <a:cxnLst/>
              <a:rect l="l" t="t" r="r" b="b"/>
              <a:pathLst>
                <a:path w="540" h="540" extrusionOk="0">
                  <a:moveTo>
                    <a:pt x="271" y="1"/>
                  </a:moveTo>
                  <a:cubicBezTo>
                    <a:pt x="121" y="1"/>
                    <a:pt x="1" y="121"/>
                    <a:pt x="1" y="271"/>
                  </a:cubicBezTo>
                  <a:cubicBezTo>
                    <a:pt x="1" y="419"/>
                    <a:pt x="121" y="540"/>
                    <a:pt x="271" y="540"/>
                  </a:cubicBezTo>
                  <a:cubicBezTo>
                    <a:pt x="419" y="540"/>
                    <a:pt x="539" y="419"/>
                    <a:pt x="539" y="271"/>
                  </a:cubicBezTo>
                  <a:cubicBezTo>
                    <a:pt x="539" y="121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5"/>
            <p:cNvSpPr/>
            <p:nvPr/>
          </p:nvSpPr>
          <p:spPr>
            <a:xfrm>
              <a:off x="7724836" y="3840631"/>
              <a:ext cx="14189" cy="14164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8" y="1"/>
                  </a:moveTo>
                  <a:cubicBezTo>
                    <a:pt x="123" y="1"/>
                    <a:pt x="0" y="125"/>
                    <a:pt x="0" y="278"/>
                  </a:cubicBezTo>
                  <a:cubicBezTo>
                    <a:pt x="0" y="432"/>
                    <a:pt x="125" y="554"/>
                    <a:pt x="278" y="554"/>
                  </a:cubicBezTo>
                  <a:cubicBezTo>
                    <a:pt x="432" y="554"/>
                    <a:pt x="555" y="429"/>
                    <a:pt x="555" y="278"/>
                  </a:cubicBezTo>
                  <a:cubicBezTo>
                    <a:pt x="555" y="125"/>
                    <a:pt x="432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5"/>
            <p:cNvSpPr/>
            <p:nvPr/>
          </p:nvSpPr>
          <p:spPr>
            <a:xfrm>
              <a:off x="7764723" y="3851452"/>
              <a:ext cx="13372" cy="13347"/>
            </a:xfrm>
            <a:custGeom>
              <a:avLst/>
              <a:gdLst/>
              <a:ahLst/>
              <a:cxnLst/>
              <a:rect l="l" t="t" r="r" b="b"/>
              <a:pathLst>
                <a:path w="524" h="523" extrusionOk="0">
                  <a:moveTo>
                    <a:pt x="262" y="1"/>
                  </a:moveTo>
                  <a:cubicBezTo>
                    <a:pt x="118" y="1"/>
                    <a:pt x="1" y="115"/>
                    <a:pt x="1" y="261"/>
                  </a:cubicBezTo>
                  <a:cubicBezTo>
                    <a:pt x="1" y="405"/>
                    <a:pt x="117" y="522"/>
                    <a:pt x="262" y="522"/>
                  </a:cubicBezTo>
                  <a:cubicBezTo>
                    <a:pt x="408" y="522"/>
                    <a:pt x="524" y="406"/>
                    <a:pt x="524" y="261"/>
                  </a:cubicBezTo>
                  <a:cubicBezTo>
                    <a:pt x="524" y="115"/>
                    <a:pt x="408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5"/>
            <p:cNvSpPr/>
            <p:nvPr/>
          </p:nvSpPr>
          <p:spPr>
            <a:xfrm>
              <a:off x="7799353" y="3842392"/>
              <a:ext cx="14266" cy="1426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1"/>
                  </a:moveTo>
                  <a:cubicBezTo>
                    <a:pt x="126" y="1"/>
                    <a:pt x="1" y="125"/>
                    <a:pt x="1" y="280"/>
                  </a:cubicBezTo>
                  <a:cubicBezTo>
                    <a:pt x="1" y="434"/>
                    <a:pt x="126" y="559"/>
                    <a:pt x="280" y="559"/>
                  </a:cubicBezTo>
                  <a:cubicBezTo>
                    <a:pt x="434" y="559"/>
                    <a:pt x="559" y="434"/>
                    <a:pt x="559" y="280"/>
                  </a:cubicBezTo>
                  <a:cubicBezTo>
                    <a:pt x="559" y="125"/>
                    <a:pt x="432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5"/>
            <p:cNvSpPr/>
            <p:nvPr/>
          </p:nvSpPr>
          <p:spPr>
            <a:xfrm>
              <a:off x="7817524" y="3811768"/>
              <a:ext cx="20084" cy="20084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1"/>
                  </a:moveTo>
                  <a:cubicBezTo>
                    <a:pt x="177" y="1"/>
                    <a:pt x="1" y="177"/>
                    <a:pt x="1" y="393"/>
                  </a:cubicBezTo>
                  <a:cubicBezTo>
                    <a:pt x="1" y="610"/>
                    <a:pt x="177" y="787"/>
                    <a:pt x="394" y="787"/>
                  </a:cubicBezTo>
                  <a:cubicBezTo>
                    <a:pt x="610" y="787"/>
                    <a:pt x="786" y="610"/>
                    <a:pt x="786" y="393"/>
                  </a:cubicBezTo>
                  <a:cubicBezTo>
                    <a:pt x="786" y="177"/>
                    <a:pt x="610" y="1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5"/>
            <p:cNvSpPr/>
            <p:nvPr/>
          </p:nvSpPr>
          <p:spPr>
            <a:xfrm>
              <a:off x="7812955" y="3779741"/>
              <a:ext cx="15031" cy="14980"/>
            </a:xfrm>
            <a:custGeom>
              <a:avLst/>
              <a:gdLst/>
              <a:ahLst/>
              <a:cxnLst/>
              <a:rect l="l" t="t" r="r" b="b"/>
              <a:pathLst>
                <a:path w="589" h="587" extrusionOk="0">
                  <a:moveTo>
                    <a:pt x="297" y="0"/>
                  </a:moveTo>
                  <a:cubicBezTo>
                    <a:pt x="296" y="0"/>
                    <a:pt x="295" y="0"/>
                    <a:pt x="294" y="0"/>
                  </a:cubicBezTo>
                  <a:cubicBezTo>
                    <a:pt x="130" y="0"/>
                    <a:pt x="1" y="131"/>
                    <a:pt x="1" y="293"/>
                  </a:cubicBezTo>
                  <a:cubicBezTo>
                    <a:pt x="1" y="454"/>
                    <a:pt x="133" y="586"/>
                    <a:pt x="294" y="586"/>
                  </a:cubicBezTo>
                  <a:cubicBezTo>
                    <a:pt x="457" y="586"/>
                    <a:pt x="588" y="454"/>
                    <a:pt x="588" y="293"/>
                  </a:cubicBezTo>
                  <a:cubicBezTo>
                    <a:pt x="588" y="132"/>
                    <a:pt x="457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5"/>
            <p:cNvSpPr/>
            <p:nvPr/>
          </p:nvSpPr>
          <p:spPr>
            <a:xfrm>
              <a:off x="7799328" y="3806231"/>
              <a:ext cx="9902" cy="9876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5"/>
            <p:cNvSpPr/>
            <p:nvPr/>
          </p:nvSpPr>
          <p:spPr>
            <a:xfrm>
              <a:off x="7791442" y="3831827"/>
              <a:ext cx="3930" cy="3930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77" y="1"/>
                  </a:moveTo>
                  <a:cubicBezTo>
                    <a:pt x="35" y="1"/>
                    <a:pt x="1" y="33"/>
                    <a:pt x="1" y="75"/>
                  </a:cubicBezTo>
                  <a:cubicBezTo>
                    <a:pt x="1" y="118"/>
                    <a:pt x="36" y="153"/>
                    <a:pt x="77" y="153"/>
                  </a:cubicBezTo>
                  <a:cubicBezTo>
                    <a:pt x="118" y="153"/>
                    <a:pt x="154" y="118"/>
                    <a:pt x="154" y="75"/>
                  </a:cubicBezTo>
                  <a:cubicBezTo>
                    <a:pt x="154" y="36"/>
                    <a:pt x="118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5"/>
            <p:cNvSpPr/>
            <p:nvPr/>
          </p:nvSpPr>
          <p:spPr>
            <a:xfrm>
              <a:off x="7752550" y="3835732"/>
              <a:ext cx="8013" cy="7962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56" y="0"/>
                  </a:moveTo>
                  <a:cubicBezTo>
                    <a:pt x="71" y="0"/>
                    <a:pt x="1" y="69"/>
                    <a:pt x="1" y="156"/>
                  </a:cubicBezTo>
                  <a:cubicBezTo>
                    <a:pt x="1" y="242"/>
                    <a:pt x="71" y="312"/>
                    <a:pt x="156" y="312"/>
                  </a:cubicBezTo>
                  <a:cubicBezTo>
                    <a:pt x="243" y="312"/>
                    <a:pt x="313" y="242"/>
                    <a:pt x="313" y="156"/>
                  </a:cubicBezTo>
                  <a:cubicBezTo>
                    <a:pt x="313" y="69"/>
                    <a:pt x="24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5"/>
            <p:cNvSpPr/>
            <p:nvPr/>
          </p:nvSpPr>
          <p:spPr>
            <a:xfrm>
              <a:off x="7724861" y="3821415"/>
              <a:ext cx="6686" cy="6686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131" y="0"/>
                  </a:moveTo>
                  <a:cubicBezTo>
                    <a:pt x="61" y="0"/>
                    <a:pt x="1" y="59"/>
                    <a:pt x="1" y="131"/>
                  </a:cubicBezTo>
                  <a:cubicBezTo>
                    <a:pt x="1" y="203"/>
                    <a:pt x="61" y="262"/>
                    <a:pt x="131" y="262"/>
                  </a:cubicBezTo>
                  <a:cubicBezTo>
                    <a:pt x="203" y="262"/>
                    <a:pt x="262" y="203"/>
                    <a:pt x="262" y="131"/>
                  </a:cubicBezTo>
                  <a:cubicBezTo>
                    <a:pt x="262" y="59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5"/>
            <p:cNvSpPr/>
            <p:nvPr/>
          </p:nvSpPr>
          <p:spPr>
            <a:xfrm>
              <a:off x="7724912" y="3797503"/>
              <a:ext cx="8702" cy="8728"/>
            </a:xfrm>
            <a:custGeom>
              <a:avLst/>
              <a:gdLst/>
              <a:ahLst/>
              <a:cxnLst/>
              <a:rect l="l" t="t" r="r" b="b"/>
              <a:pathLst>
                <a:path w="341" h="342" extrusionOk="0">
                  <a:moveTo>
                    <a:pt x="170" y="0"/>
                  </a:moveTo>
                  <a:cubicBezTo>
                    <a:pt x="76" y="0"/>
                    <a:pt x="0" y="75"/>
                    <a:pt x="0" y="171"/>
                  </a:cubicBezTo>
                  <a:cubicBezTo>
                    <a:pt x="0" y="265"/>
                    <a:pt x="75" y="341"/>
                    <a:pt x="170" y="341"/>
                  </a:cubicBezTo>
                  <a:cubicBezTo>
                    <a:pt x="263" y="341"/>
                    <a:pt x="341" y="265"/>
                    <a:pt x="341" y="171"/>
                  </a:cubicBezTo>
                  <a:cubicBezTo>
                    <a:pt x="341" y="77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5"/>
            <p:cNvSpPr/>
            <p:nvPr/>
          </p:nvSpPr>
          <p:spPr>
            <a:xfrm>
              <a:off x="7748595" y="3768640"/>
              <a:ext cx="7962" cy="8013"/>
            </a:xfrm>
            <a:custGeom>
              <a:avLst/>
              <a:gdLst/>
              <a:ahLst/>
              <a:cxnLst/>
              <a:rect l="l" t="t" r="r" b="b"/>
              <a:pathLst>
                <a:path w="312" h="314" extrusionOk="0">
                  <a:moveTo>
                    <a:pt x="156" y="1"/>
                  </a:moveTo>
                  <a:cubicBezTo>
                    <a:pt x="69" y="1"/>
                    <a:pt x="0" y="71"/>
                    <a:pt x="0" y="158"/>
                  </a:cubicBezTo>
                  <a:cubicBezTo>
                    <a:pt x="0" y="245"/>
                    <a:pt x="69" y="314"/>
                    <a:pt x="156" y="314"/>
                  </a:cubicBezTo>
                  <a:cubicBezTo>
                    <a:pt x="242" y="314"/>
                    <a:pt x="311" y="245"/>
                    <a:pt x="311" y="158"/>
                  </a:cubicBezTo>
                  <a:cubicBezTo>
                    <a:pt x="311" y="71"/>
                    <a:pt x="24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5"/>
            <p:cNvSpPr/>
            <p:nvPr/>
          </p:nvSpPr>
          <p:spPr>
            <a:xfrm>
              <a:off x="7903449" y="3345520"/>
              <a:ext cx="73549" cy="179508"/>
            </a:xfrm>
            <a:custGeom>
              <a:avLst/>
              <a:gdLst/>
              <a:ahLst/>
              <a:cxnLst/>
              <a:rect l="l" t="t" r="r" b="b"/>
              <a:pathLst>
                <a:path w="2882" h="7034" extrusionOk="0">
                  <a:moveTo>
                    <a:pt x="1441" y="0"/>
                  </a:moveTo>
                  <a:cubicBezTo>
                    <a:pt x="644" y="0"/>
                    <a:pt x="1" y="1576"/>
                    <a:pt x="1" y="3517"/>
                  </a:cubicBezTo>
                  <a:cubicBezTo>
                    <a:pt x="1" y="5459"/>
                    <a:pt x="647" y="7034"/>
                    <a:pt x="1441" y="7034"/>
                  </a:cubicBezTo>
                  <a:cubicBezTo>
                    <a:pt x="2237" y="7034"/>
                    <a:pt x="2882" y="5459"/>
                    <a:pt x="2882" y="3517"/>
                  </a:cubicBezTo>
                  <a:cubicBezTo>
                    <a:pt x="2882" y="1576"/>
                    <a:pt x="2237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5"/>
            <p:cNvSpPr/>
            <p:nvPr/>
          </p:nvSpPr>
          <p:spPr>
            <a:xfrm>
              <a:off x="7900208" y="3458547"/>
              <a:ext cx="97078" cy="74416"/>
            </a:xfrm>
            <a:custGeom>
              <a:avLst/>
              <a:gdLst/>
              <a:ahLst/>
              <a:cxnLst/>
              <a:rect l="l" t="t" r="r" b="b"/>
              <a:pathLst>
                <a:path w="3804" h="2916" extrusionOk="0">
                  <a:moveTo>
                    <a:pt x="1582" y="0"/>
                  </a:moveTo>
                  <a:cubicBezTo>
                    <a:pt x="1578" y="0"/>
                    <a:pt x="1574" y="1"/>
                    <a:pt x="1570" y="1"/>
                  </a:cubicBezTo>
                  <a:cubicBezTo>
                    <a:pt x="1222" y="39"/>
                    <a:pt x="1101" y="1340"/>
                    <a:pt x="1101" y="1340"/>
                  </a:cubicBezTo>
                  <a:cubicBezTo>
                    <a:pt x="1101" y="1340"/>
                    <a:pt x="709" y="749"/>
                    <a:pt x="367" y="749"/>
                  </a:cubicBezTo>
                  <a:cubicBezTo>
                    <a:pt x="226" y="749"/>
                    <a:pt x="93" y="849"/>
                    <a:pt x="0" y="1132"/>
                  </a:cubicBezTo>
                  <a:cubicBezTo>
                    <a:pt x="0" y="1132"/>
                    <a:pt x="805" y="2916"/>
                    <a:pt x="1383" y="2916"/>
                  </a:cubicBezTo>
                  <a:cubicBezTo>
                    <a:pt x="1397" y="2916"/>
                    <a:pt x="1410" y="2915"/>
                    <a:pt x="1423" y="2913"/>
                  </a:cubicBezTo>
                  <a:cubicBezTo>
                    <a:pt x="2003" y="2828"/>
                    <a:pt x="3803" y="1672"/>
                    <a:pt x="2905" y="1132"/>
                  </a:cubicBezTo>
                  <a:cubicBezTo>
                    <a:pt x="2720" y="1021"/>
                    <a:pt x="2560" y="977"/>
                    <a:pt x="2424" y="977"/>
                  </a:cubicBezTo>
                  <a:cubicBezTo>
                    <a:pt x="1897" y="977"/>
                    <a:pt x="1714" y="1635"/>
                    <a:pt x="1714" y="1635"/>
                  </a:cubicBezTo>
                  <a:cubicBezTo>
                    <a:pt x="1714" y="1635"/>
                    <a:pt x="1914" y="0"/>
                    <a:pt x="1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5"/>
            <p:cNvSpPr/>
            <p:nvPr/>
          </p:nvSpPr>
          <p:spPr>
            <a:xfrm>
              <a:off x="7914448" y="3315381"/>
              <a:ext cx="57599" cy="41572"/>
            </a:xfrm>
            <a:custGeom>
              <a:avLst/>
              <a:gdLst/>
              <a:ahLst/>
              <a:cxnLst/>
              <a:rect l="l" t="t" r="r" b="b"/>
              <a:pathLst>
                <a:path w="2257" h="1629" extrusionOk="0">
                  <a:moveTo>
                    <a:pt x="2075" y="1"/>
                  </a:moveTo>
                  <a:cubicBezTo>
                    <a:pt x="1816" y="1"/>
                    <a:pt x="1153" y="1257"/>
                    <a:pt x="1153" y="1257"/>
                  </a:cubicBezTo>
                  <a:cubicBezTo>
                    <a:pt x="1153" y="1257"/>
                    <a:pt x="676" y="148"/>
                    <a:pt x="377" y="148"/>
                  </a:cubicBezTo>
                  <a:cubicBezTo>
                    <a:pt x="339" y="148"/>
                    <a:pt x="303" y="166"/>
                    <a:pt x="272" y="207"/>
                  </a:cubicBezTo>
                  <a:cubicBezTo>
                    <a:pt x="0" y="569"/>
                    <a:pt x="712" y="1257"/>
                    <a:pt x="712" y="1257"/>
                  </a:cubicBezTo>
                  <a:cubicBezTo>
                    <a:pt x="916" y="1547"/>
                    <a:pt x="1111" y="1629"/>
                    <a:pt x="1266" y="1629"/>
                  </a:cubicBezTo>
                  <a:cubicBezTo>
                    <a:pt x="1466" y="1629"/>
                    <a:pt x="1599" y="1492"/>
                    <a:pt x="1599" y="1492"/>
                  </a:cubicBezTo>
                  <a:cubicBezTo>
                    <a:pt x="1599" y="1492"/>
                    <a:pt x="2257" y="802"/>
                    <a:pt x="2170" y="146"/>
                  </a:cubicBezTo>
                  <a:cubicBezTo>
                    <a:pt x="2157" y="44"/>
                    <a:pt x="2123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5"/>
            <p:cNvSpPr/>
            <p:nvPr/>
          </p:nvSpPr>
          <p:spPr>
            <a:xfrm>
              <a:off x="8023188" y="3546821"/>
              <a:ext cx="169504" cy="120608"/>
            </a:xfrm>
            <a:custGeom>
              <a:avLst/>
              <a:gdLst/>
              <a:ahLst/>
              <a:cxnLst/>
              <a:rect l="l" t="t" r="r" b="b"/>
              <a:pathLst>
                <a:path w="6642" h="4726" extrusionOk="0">
                  <a:moveTo>
                    <a:pt x="5390" y="1"/>
                  </a:moveTo>
                  <a:cubicBezTo>
                    <a:pt x="4645" y="1"/>
                    <a:pt x="3546" y="429"/>
                    <a:pt x="2482" y="1192"/>
                  </a:cubicBezTo>
                  <a:cubicBezTo>
                    <a:pt x="905" y="2325"/>
                    <a:pt x="0" y="3768"/>
                    <a:pt x="464" y="4414"/>
                  </a:cubicBezTo>
                  <a:cubicBezTo>
                    <a:pt x="616" y="4625"/>
                    <a:pt x="894" y="4726"/>
                    <a:pt x="1254" y="4726"/>
                  </a:cubicBezTo>
                  <a:cubicBezTo>
                    <a:pt x="1999" y="4726"/>
                    <a:pt x="3097" y="4297"/>
                    <a:pt x="4160" y="3534"/>
                  </a:cubicBezTo>
                  <a:cubicBezTo>
                    <a:pt x="5739" y="2399"/>
                    <a:pt x="6642" y="959"/>
                    <a:pt x="6178" y="311"/>
                  </a:cubicBezTo>
                  <a:cubicBezTo>
                    <a:pt x="6027" y="101"/>
                    <a:pt x="5750" y="1"/>
                    <a:pt x="5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5"/>
            <p:cNvSpPr/>
            <p:nvPr/>
          </p:nvSpPr>
          <p:spPr>
            <a:xfrm>
              <a:off x="8016068" y="3603832"/>
              <a:ext cx="79010" cy="74595"/>
            </a:xfrm>
            <a:custGeom>
              <a:avLst/>
              <a:gdLst/>
              <a:ahLst/>
              <a:cxnLst/>
              <a:rect l="l" t="t" r="r" b="b"/>
              <a:pathLst>
                <a:path w="3096" h="2923" extrusionOk="0">
                  <a:moveTo>
                    <a:pt x="1285" y="1"/>
                  </a:moveTo>
                  <a:cubicBezTo>
                    <a:pt x="1214" y="1"/>
                    <a:pt x="1129" y="15"/>
                    <a:pt x="1028" y="46"/>
                  </a:cubicBezTo>
                  <a:cubicBezTo>
                    <a:pt x="1028" y="46"/>
                    <a:pt x="0" y="1820"/>
                    <a:pt x="409" y="2240"/>
                  </a:cubicBezTo>
                  <a:cubicBezTo>
                    <a:pt x="669" y="2507"/>
                    <a:pt x="1564" y="2923"/>
                    <a:pt x="2162" y="2923"/>
                  </a:cubicBezTo>
                  <a:cubicBezTo>
                    <a:pt x="2505" y="2923"/>
                    <a:pt x="2750" y="2785"/>
                    <a:pt x="2720" y="2403"/>
                  </a:cubicBezTo>
                  <a:cubicBezTo>
                    <a:pt x="2670" y="1793"/>
                    <a:pt x="2302" y="1666"/>
                    <a:pt x="2004" y="1666"/>
                  </a:cubicBezTo>
                  <a:cubicBezTo>
                    <a:pt x="1791" y="1666"/>
                    <a:pt x="1614" y="1731"/>
                    <a:pt x="1614" y="1731"/>
                  </a:cubicBezTo>
                  <a:cubicBezTo>
                    <a:pt x="1614" y="1731"/>
                    <a:pt x="3096" y="920"/>
                    <a:pt x="2861" y="660"/>
                  </a:cubicBezTo>
                  <a:cubicBezTo>
                    <a:pt x="2822" y="617"/>
                    <a:pt x="2759" y="599"/>
                    <a:pt x="2681" y="599"/>
                  </a:cubicBezTo>
                  <a:cubicBezTo>
                    <a:pt x="2285" y="599"/>
                    <a:pt x="1500" y="1060"/>
                    <a:pt x="1500" y="1060"/>
                  </a:cubicBezTo>
                  <a:cubicBezTo>
                    <a:pt x="1500" y="1060"/>
                    <a:pt x="1902" y="1"/>
                    <a:pt x="1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5"/>
            <p:cNvSpPr/>
            <p:nvPr/>
          </p:nvSpPr>
          <p:spPr>
            <a:xfrm>
              <a:off x="8168012" y="3524950"/>
              <a:ext cx="57190" cy="47135"/>
            </a:xfrm>
            <a:custGeom>
              <a:avLst/>
              <a:gdLst/>
              <a:ahLst/>
              <a:cxnLst/>
              <a:rect l="l" t="t" r="r" b="b"/>
              <a:pathLst>
                <a:path w="2241" h="1847" extrusionOk="0">
                  <a:moveTo>
                    <a:pt x="861" y="1"/>
                  </a:moveTo>
                  <a:cubicBezTo>
                    <a:pt x="412" y="1"/>
                    <a:pt x="269" y="972"/>
                    <a:pt x="269" y="972"/>
                  </a:cubicBezTo>
                  <a:cubicBezTo>
                    <a:pt x="1" y="1738"/>
                    <a:pt x="597" y="1828"/>
                    <a:pt x="597" y="1828"/>
                  </a:cubicBezTo>
                  <a:cubicBezTo>
                    <a:pt x="597" y="1828"/>
                    <a:pt x="727" y="1846"/>
                    <a:pt x="915" y="1846"/>
                  </a:cubicBezTo>
                  <a:cubicBezTo>
                    <a:pt x="1234" y="1846"/>
                    <a:pt x="1720" y="1793"/>
                    <a:pt x="2023" y="1508"/>
                  </a:cubicBezTo>
                  <a:cubicBezTo>
                    <a:pt x="2241" y="1303"/>
                    <a:pt x="1954" y="1247"/>
                    <a:pt x="1576" y="1247"/>
                  </a:cubicBezTo>
                  <a:cubicBezTo>
                    <a:pt x="1118" y="1247"/>
                    <a:pt x="526" y="1328"/>
                    <a:pt x="526" y="1328"/>
                  </a:cubicBezTo>
                  <a:cubicBezTo>
                    <a:pt x="526" y="1328"/>
                    <a:pt x="1319" y="13"/>
                    <a:pt x="867" y="1"/>
                  </a:cubicBezTo>
                  <a:cubicBezTo>
                    <a:pt x="865" y="1"/>
                    <a:pt x="863" y="1"/>
                    <a:pt x="8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17" name="Google Shape;7117;p3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TITLE_AND_DESCRIPTION_1_1">
    <p:spTree>
      <p:nvGrpSpPr>
        <p:cNvPr id="1" name="Shape 7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9" name="Google Shape;7119;p36"/>
          <p:cNvGrpSpPr/>
          <p:nvPr/>
        </p:nvGrpSpPr>
        <p:grpSpPr>
          <a:xfrm>
            <a:off x="557425" y="400252"/>
            <a:ext cx="7920414" cy="4125098"/>
            <a:chOff x="557425" y="400252"/>
            <a:chExt cx="7920414" cy="4125098"/>
          </a:xfrm>
        </p:grpSpPr>
        <p:sp>
          <p:nvSpPr>
            <p:cNvPr id="7120" name="Google Shape;7120;p36"/>
            <p:cNvSpPr/>
            <p:nvPr/>
          </p:nvSpPr>
          <p:spPr>
            <a:xfrm rot="-1973773">
              <a:off x="594626" y="17547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6"/>
            <p:cNvSpPr/>
            <p:nvPr/>
          </p:nvSpPr>
          <p:spPr>
            <a:xfrm rot="2359819">
              <a:off x="764725" y="2031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6"/>
            <p:cNvSpPr/>
            <p:nvPr/>
          </p:nvSpPr>
          <p:spPr>
            <a:xfrm rot="-1973773">
              <a:off x="8072182" y="31523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6"/>
            <p:cNvSpPr/>
            <p:nvPr/>
          </p:nvSpPr>
          <p:spPr>
            <a:xfrm>
              <a:off x="8276546" y="27181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6"/>
            <p:cNvSpPr/>
            <p:nvPr/>
          </p:nvSpPr>
          <p:spPr>
            <a:xfrm rot="2359819">
              <a:off x="7947272" y="21752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6"/>
            <p:cNvSpPr/>
            <p:nvPr/>
          </p:nvSpPr>
          <p:spPr>
            <a:xfrm rot="2359819">
              <a:off x="6218723" y="6982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6"/>
            <p:cNvSpPr/>
            <p:nvPr/>
          </p:nvSpPr>
          <p:spPr>
            <a:xfrm rot="-1973773">
              <a:off x="5832864" y="819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6"/>
            <p:cNvSpPr/>
            <p:nvPr/>
          </p:nvSpPr>
          <p:spPr>
            <a:xfrm>
              <a:off x="4572003" y="58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6"/>
            <p:cNvSpPr/>
            <p:nvPr/>
          </p:nvSpPr>
          <p:spPr>
            <a:xfrm rot="-1973773">
              <a:off x="4024773" y="42900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6"/>
            <p:cNvSpPr/>
            <p:nvPr/>
          </p:nvSpPr>
          <p:spPr>
            <a:xfrm rot="2359819">
              <a:off x="1866517" y="4417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6"/>
            <p:cNvSpPr/>
            <p:nvPr/>
          </p:nvSpPr>
          <p:spPr>
            <a:xfrm rot="2359819">
              <a:off x="4644822" y="39141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1" name="Google Shape;7131;p36"/>
          <p:cNvGrpSpPr/>
          <p:nvPr/>
        </p:nvGrpSpPr>
        <p:grpSpPr>
          <a:xfrm>
            <a:off x="6875900" y="4356400"/>
            <a:ext cx="263900" cy="385875"/>
            <a:chOff x="6875900" y="4356400"/>
            <a:chExt cx="263900" cy="385875"/>
          </a:xfrm>
        </p:grpSpPr>
        <p:sp>
          <p:nvSpPr>
            <p:cNvPr id="7132" name="Google Shape;7132;p36"/>
            <p:cNvSpPr/>
            <p:nvPr/>
          </p:nvSpPr>
          <p:spPr>
            <a:xfrm>
              <a:off x="6996975" y="4468200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6"/>
            <p:cNvSpPr/>
            <p:nvPr/>
          </p:nvSpPr>
          <p:spPr>
            <a:xfrm>
              <a:off x="6920700" y="4356400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6"/>
            <p:cNvSpPr/>
            <p:nvPr/>
          </p:nvSpPr>
          <p:spPr>
            <a:xfrm>
              <a:off x="6875900" y="4533750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6"/>
            <p:cNvSpPr/>
            <p:nvPr/>
          </p:nvSpPr>
          <p:spPr>
            <a:xfrm>
              <a:off x="7007325" y="4533750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6" name="Google Shape;7136;p36"/>
          <p:cNvGrpSpPr/>
          <p:nvPr/>
        </p:nvGrpSpPr>
        <p:grpSpPr>
          <a:xfrm>
            <a:off x="-32089" y="2414744"/>
            <a:ext cx="773471" cy="1650110"/>
            <a:chOff x="-32089" y="2414744"/>
            <a:chExt cx="773471" cy="1650110"/>
          </a:xfrm>
        </p:grpSpPr>
        <p:sp>
          <p:nvSpPr>
            <p:cNvPr id="7137" name="Google Shape;7137;p36"/>
            <p:cNvSpPr/>
            <p:nvPr/>
          </p:nvSpPr>
          <p:spPr>
            <a:xfrm rot="468940">
              <a:off x="445394" y="2691287"/>
              <a:ext cx="87465" cy="171554"/>
            </a:xfrm>
            <a:custGeom>
              <a:avLst/>
              <a:gdLst/>
              <a:ahLst/>
              <a:cxnLst/>
              <a:rect l="l" t="t" r="r" b="b"/>
              <a:pathLst>
                <a:path w="2901" h="5690" extrusionOk="0">
                  <a:moveTo>
                    <a:pt x="2739" y="1"/>
                  </a:moveTo>
                  <a:cubicBezTo>
                    <a:pt x="2684" y="1"/>
                    <a:pt x="2632" y="33"/>
                    <a:pt x="2607" y="86"/>
                  </a:cubicBezTo>
                  <a:cubicBezTo>
                    <a:pt x="1799" y="1895"/>
                    <a:pt x="934" y="3710"/>
                    <a:pt x="37" y="5483"/>
                  </a:cubicBezTo>
                  <a:cubicBezTo>
                    <a:pt x="0" y="5553"/>
                    <a:pt x="30" y="5640"/>
                    <a:pt x="100" y="5675"/>
                  </a:cubicBezTo>
                  <a:cubicBezTo>
                    <a:pt x="119" y="5684"/>
                    <a:pt x="141" y="5690"/>
                    <a:pt x="163" y="5690"/>
                  </a:cubicBezTo>
                  <a:cubicBezTo>
                    <a:pt x="215" y="5690"/>
                    <a:pt x="266" y="5660"/>
                    <a:pt x="293" y="5610"/>
                  </a:cubicBezTo>
                  <a:cubicBezTo>
                    <a:pt x="1194" y="3835"/>
                    <a:pt x="2060" y="2014"/>
                    <a:pt x="2870" y="201"/>
                  </a:cubicBezTo>
                  <a:cubicBezTo>
                    <a:pt x="2900" y="130"/>
                    <a:pt x="2868" y="45"/>
                    <a:pt x="2796" y="13"/>
                  </a:cubicBezTo>
                  <a:cubicBezTo>
                    <a:pt x="2778" y="5"/>
                    <a:pt x="2758" y="1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6"/>
            <p:cNvSpPr/>
            <p:nvPr/>
          </p:nvSpPr>
          <p:spPr>
            <a:xfrm rot="468940">
              <a:off x="512424" y="2916043"/>
              <a:ext cx="29879" cy="98470"/>
            </a:xfrm>
            <a:custGeom>
              <a:avLst/>
              <a:gdLst/>
              <a:ahLst/>
              <a:cxnLst/>
              <a:rect l="l" t="t" r="r" b="b"/>
              <a:pathLst>
                <a:path w="991" h="3266" extrusionOk="0">
                  <a:moveTo>
                    <a:pt x="163" y="0"/>
                  </a:moveTo>
                  <a:cubicBezTo>
                    <a:pt x="144" y="0"/>
                    <a:pt x="124" y="4"/>
                    <a:pt x="105" y="13"/>
                  </a:cubicBezTo>
                  <a:cubicBezTo>
                    <a:pt x="33" y="46"/>
                    <a:pt x="0" y="129"/>
                    <a:pt x="33" y="201"/>
                  </a:cubicBezTo>
                  <a:cubicBezTo>
                    <a:pt x="447" y="1112"/>
                    <a:pt x="677" y="2123"/>
                    <a:pt x="701" y="3123"/>
                  </a:cubicBezTo>
                  <a:cubicBezTo>
                    <a:pt x="704" y="3201"/>
                    <a:pt x="767" y="3263"/>
                    <a:pt x="845" y="3263"/>
                  </a:cubicBezTo>
                  <a:cubicBezTo>
                    <a:pt x="846" y="3263"/>
                    <a:pt x="846" y="3263"/>
                    <a:pt x="848" y="3266"/>
                  </a:cubicBezTo>
                  <a:cubicBezTo>
                    <a:pt x="927" y="3263"/>
                    <a:pt x="990" y="3197"/>
                    <a:pt x="987" y="3119"/>
                  </a:cubicBezTo>
                  <a:cubicBezTo>
                    <a:pt x="962" y="2079"/>
                    <a:pt x="721" y="1029"/>
                    <a:pt x="294" y="84"/>
                  </a:cubicBezTo>
                  <a:cubicBezTo>
                    <a:pt x="269" y="32"/>
                    <a:pt x="218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6"/>
            <p:cNvSpPr/>
            <p:nvPr/>
          </p:nvSpPr>
          <p:spPr>
            <a:xfrm rot="468940">
              <a:off x="508465" y="2951214"/>
              <a:ext cx="139715" cy="136339"/>
            </a:xfrm>
            <a:custGeom>
              <a:avLst/>
              <a:gdLst/>
              <a:ahLst/>
              <a:cxnLst/>
              <a:rect l="l" t="t" r="r" b="b"/>
              <a:pathLst>
                <a:path w="4634" h="4522" extrusionOk="0">
                  <a:moveTo>
                    <a:pt x="4470" y="1"/>
                  </a:moveTo>
                  <a:cubicBezTo>
                    <a:pt x="4445" y="1"/>
                    <a:pt x="4420" y="7"/>
                    <a:pt x="4397" y="21"/>
                  </a:cubicBezTo>
                  <a:cubicBezTo>
                    <a:pt x="2620" y="1065"/>
                    <a:pt x="1115" y="2547"/>
                    <a:pt x="41" y="4306"/>
                  </a:cubicBezTo>
                  <a:cubicBezTo>
                    <a:pt x="0" y="4374"/>
                    <a:pt x="21" y="4462"/>
                    <a:pt x="88" y="4501"/>
                  </a:cubicBezTo>
                  <a:cubicBezTo>
                    <a:pt x="112" y="4515"/>
                    <a:pt x="138" y="4522"/>
                    <a:pt x="163" y="4522"/>
                  </a:cubicBezTo>
                  <a:cubicBezTo>
                    <a:pt x="212" y="4522"/>
                    <a:pt x="259" y="4498"/>
                    <a:pt x="285" y="4456"/>
                  </a:cubicBezTo>
                  <a:cubicBezTo>
                    <a:pt x="1335" y="2738"/>
                    <a:pt x="2805" y="1290"/>
                    <a:pt x="4542" y="269"/>
                  </a:cubicBezTo>
                  <a:cubicBezTo>
                    <a:pt x="4610" y="228"/>
                    <a:pt x="4633" y="140"/>
                    <a:pt x="4593" y="73"/>
                  </a:cubicBezTo>
                  <a:cubicBezTo>
                    <a:pt x="4566" y="26"/>
                    <a:pt x="4519" y="1"/>
                    <a:pt x="4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6"/>
            <p:cNvSpPr/>
            <p:nvPr/>
          </p:nvSpPr>
          <p:spPr>
            <a:xfrm rot="468940">
              <a:off x="427677" y="3286727"/>
              <a:ext cx="114148" cy="190337"/>
            </a:xfrm>
            <a:custGeom>
              <a:avLst/>
              <a:gdLst/>
              <a:ahLst/>
              <a:cxnLst/>
              <a:rect l="l" t="t" r="r" b="b"/>
              <a:pathLst>
                <a:path w="3786" h="6313" extrusionOk="0">
                  <a:moveTo>
                    <a:pt x="3630" y="1"/>
                  </a:moveTo>
                  <a:cubicBezTo>
                    <a:pt x="3594" y="1"/>
                    <a:pt x="3557" y="15"/>
                    <a:pt x="3529" y="42"/>
                  </a:cubicBezTo>
                  <a:cubicBezTo>
                    <a:pt x="1831" y="1718"/>
                    <a:pt x="618" y="3825"/>
                    <a:pt x="19" y="6135"/>
                  </a:cubicBezTo>
                  <a:cubicBezTo>
                    <a:pt x="0" y="6211"/>
                    <a:pt x="46" y="6289"/>
                    <a:pt x="122" y="6308"/>
                  </a:cubicBezTo>
                  <a:cubicBezTo>
                    <a:pt x="135" y="6311"/>
                    <a:pt x="147" y="6312"/>
                    <a:pt x="159" y="6312"/>
                  </a:cubicBezTo>
                  <a:cubicBezTo>
                    <a:pt x="223" y="6312"/>
                    <a:pt x="282" y="6268"/>
                    <a:pt x="297" y="6205"/>
                  </a:cubicBezTo>
                  <a:cubicBezTo>
                    <a:pt x="883" y="3947"/>
                    <a:pt x="2068" y="1885"/>
                    <a:pt x="3730" y="247"/>
                  </a:cubicBezTo>
                  <a:cubicBezTo>
                    <a:pt x="3786" y="191"/>
                    <a:pt x="3786" y="101"/>
                    <a:pt x="3731" y="44"/>
                  </a:cubicBezTo>
                  <a:cubicBezTo>
                    <a:pt x="3703" y="15"/>
                    <a:pt x="3667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6"/>
            <p:cNvSpPr/>
            <p:nvPr/>
          </p:nvSpPr>
          <p:spPr>
            <a:xfrm rot="468940">
              <a:off x="402208" y="3174255"/>
              <a:ext cx="33346" cy="147585"/>
            </a:xfrm>
            <a:custGeom>
              <a:avLst/>
              <a:gdLst/>
              <a:ahLst/>
              <a:cxnLst/>
              <a:rect l="l" t="t" r="r" b="b"/>
              <a:pathLst>
                <a:path w="1106" h="4895" extrusionOk="0">
                  <a:moveTo>
                    <a:pt x="163" y="0"/>
                  </a:moveTo>
                  <a:cubicBezTo>
                    <a:pt x="148" y="0"/>
                    <a:pt x="133" y="2"/>
                    <a:pt x="118" y="7"/>
                  </a:cubicBezTo>
                  <a:cubicBezTo>
                    <a:pt x="44" y="34"/>
                    <a:pt x="1" y="114"/>
                    <a:pt x="27" y="189"/>
                  </a:cubicBezTo>
                  <a:cubicBezTo>
                    <a:pt x="513" y="1665"/>
                    <a:pt x="778" y="3201"/>
                    <a:pt x="814" y="4755"/>
                  </a:cubicBezTo>
                  <a:cubicBezTo>
                    <a:pt x="816" y="4831"/>
                    <a:pt x="881" y="4894"/>
                    <a:pt x="958" y="4894"/>
                  </a:cubicBezTo>
                  <a:lnTo>
                    <a:pt x="963" y="4894"/>
                  </a:lnTo>
                  <a:cubicBezTo>
                    <a:pt x="1042" y="4891"/>
                    <a:pt x="1105" y="4825"/>
                    <a:pt x="1102" y="4747"/>
                  </a:cubicBezTo>
                  <a:cubicBezTo>
                    <a:pt x="1066" y="3164"/>
                    <a:pt x="797" y="1600"/>
                    <a:pt x="301" y="100"/>
                  </a:cubicBezTo>
                  <a:cubicBezTo>
                    <a:pt x="279" y="39"/>
                    <a:pt x="223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6"/>
            <p:cNvSpPr/>
            <p:nvPr/>
          </p:nvSpPr>
          <p:spPr>
            <a:xfrm rot="468940">
              <a:off x="298972" y="3072603"/>
              <a:ext cx="24512" cy="175594"/>
            </a:xfrm>
            <a:custGeom>
              <a:avLst/>
              <a:gdLst/>
              <a:ahLst/>
              <a:cxnLst/>
              <a:rect l="l" t="t" r="r" b="b"/>
              <a:pathLst>
                <a:path w="813" h="5824" extrusionOk="0">
                  <a:moveTo>
                    <a:pt x="654" y="1"/>
                  </a:moveTo>
                  <a:cubicBezTo>
                    <a:pt x="589" y="1"/>
                    <a:pt x="530" y="45"/>
                    <a:pt x="514" y="112"/>
                  </a:cubicBezTo>
                  <a:cubicBezTo>
                    <a:pt x="87" y="1949"/>
                    <a:pt x="0" y="3830"/>
                    <a:pt x="257" y="5699"/>
                  </a:cubicBezTo>
                  <a:cubicBezTo>
                    <a:pt x="267" y="5771"/>
                    <a:pt x="329" y="5822"/>
                    <a:pt x="399" y="5822"/>
                  </a:cubicBezTo>
                  <a:cubicBezTo>
                    <a:pt x="405" y="5822"/>
                    <a:pt x="413" y="5822"/>
                    <a:pt x="417" y="5824"/>
                  </a:cubicBezTo>
                  <a:cubicBezTo>
                    <a:pt x="496" y="5812"/>
                    <a:pt x="551" y="5741"/>
                    <a:pt x="540" y="5662"/>
                  </a:cubicBezTo>
                  <a:cubicBezTo>
                    <a:pt x="289" y="3827"/>
                    <a:pt x="376" y="1982"/>
                    <a:pt x="793" y="178"/>
                  </a:cubicBezTo>
                  <a:cubicBezTo>
                    <a:pt x="812" y="100"/>
                    <a:pt x="765" y="24"/>
                    <a:pt x="687" y="4"/>
                  </a:cubicBezTo>
                  <a:cubicBezTo>
                    <a:pt x="676" y="2"/>
                    <a:pt x="665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6"/>
            <p:cNvSpPr/>
            <p:nvPr/>
          </p:nvSpPr>
          <p:spPr>
            <a:xfrm rot="468940">
              <a:off x="168865" y="3233513"/>
              <a:ext cx="86109" cy="45677"/>
            </a:xfrm>
            <a:custGeom>
              <a:avLst/>
              <a:gdLst/>
              <a:ahLst/>
              <a:cxnLst/>
              <a:rect l="l" t="t" r="r" b="b"/>
              <a:pathLst>
                <a:path w="2856" h="1515" extrusionOk="0">
                  <a:moveTo>
                    <a:pt x="161" y="0"/>
                  </a:moveTo>
                  <a:cubicBezTo>
                    <a:pt x="96" y="0"/>
                    <a:pt x="37" y="42"/>
                    <a:pt x="21" y="107"/>
                  </a:cubicBezTo>
                  <a:cubicBezTo>
                    <a:pt x="1" y="185"/>
                    <a:pt x="46" y="261"/>
                    <a:pt x="124" y="282"/>
                  </a:cubicBezTo>
                  <a:cubicBezTo>
                    <a:pt x="1017" y="511"/>
                    <a:pt x="1874" y="928"/>
                    <a:pt x="2607" y="1486"/>
                  </a:cubicBezTo>
                  <a:cubicBezTo>
                    <a:pt x="2632" y="1506"/>
                    <a:pt x="2661" y="1515"/>
                    <a:pt x="2694" y="1515"/>
                  </a:cubicBezTo>
                  <a:cubicBezTo>
                    <a:pt x="2738" y="1515"/>
                    <a:pt x="2779" y="1496"/>
                    <a:pt x="2807" y="1458"/>
                  </a:cubicBezTo>
                  <a:cubicBezTo>
                    <a:pt x="2855" y="1396"/>
                    <a:pt x="2842" y="1305"/>
                    <a:pt x="2779" y="1258"/>
                  </a:cubicBezTo>
                  <a:cubicBezTo>
                    <a:pt x="2018" y="678"/>
                    <a:pt x="1124" y="243"/>
                    <a:pt x="194" y="4"/>
                  </a:cubicBezTo>
                  <a:cubicBezTo>
                    <a:pt x="183" y="1"/>
                    <a:pt x="172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6"/>
            <p:cNvSpPr/>
            <p:nvPr/>
          </p:nvSpPr>
          <p:spPr>
            <a:xfrm rot="468940">
              <a:off x="200118" y="2652683"/>
              <a:ext cx="94762" cy="68049"/>
            </a:xfrm>
            <a:custGeom>
              <a:avLst/>
              <a:gdLst/>
              <a:ahLst/>
              <a:cxnLst/>
              <a:rect l="l" t="t" r="r" b="b"/>
              <a:pathLst>
                <a:path w="3143" h="2257" extrusionOk="0">
                  <a:moveTo>
                    <a:pt x="162" y="1"/>
                  </a:moveTo>
                  <a:cubicBezTo>
                    <a:pt x="138" y="1"/>
                    <a:pt x="113" y="7"/>
                    <a:pt x="90" y="20"/>
                  </a:cubicBezTo>
                  <a:cubicBezTo>
                    <a:pt x="22" y="61"/>
                    <a:pt x="0" y="150"/>
                    <a:pt x="40" y="217"/>
                  </a:cubicBezTo>
                  <a:cubicBezTo>
                    <a:pt x="375" y="775"/>
                    <a:pt x="947" y="1129"/>
                    <a:pt x="1410" y="1376"/>
                  </a:cubicBezTo>
                  <a:cubicBezTo>
                    <a:pt x="1535" y="1442"/>
                    <a:pt x="1662" y="1508"/>
                    <a:pt x="1792" y="1572"/>
                  </a:cubicBezTo>
                  <a:cubicBezTo>
                    <a:pt x="2170" y="1763"/>
                    <a:pt x="2563" y="1961"/>
                    <a:pt x="2893" y="2226"/>
                  </a:cubicBezTo>
                  <a:cubicBezTo>
                    <a:pt x="2919" y="2246"/>
                    <a:pt x="2952" y="2257"/>
                    <a:pt x="2983" y="2257"/>
                  </a:cubicBezTo>
                  <a:cubicBezTo>
                    <a:pt x="3025" y="2257"/>
                    <a:pt x="3066" y="2239"/>
                    <a:pt x="3093" y="2207"/>
                  </a:cubicBezTo>
                  <a:cubicBezTo>
                    <a:pt x="3143" y="2145"/>
                    <a:pt x="3132" y="2054"/>
                    <a:pt x="3071" y="2006"/>
                  </a:cubicBezTo>
                  <a:cubicBezTo>
                    <a:pt x="2717" y="1721"/>
                    <a:pt x="2310" y="1517"/>
                    <a:pt x="1919" y="1318"/>
                  </a:cubicBezTo>
                  <a:cubicBezTo>
                    <a:pt x="1793" y="1254"/>
                    <a:pt x="1668" y="1191"/>
                    <a:pt x="1544" y="1125"/>
                  </a:cubicBezTo>
                  <a:cubicBezTo>
                    <a:pt x="1113" y="894"/>
                    <a:pt x="583" y="568"/>
                    <a:pt x="287" y="70"/>
                  </a:cubicBezTo>
                  <a:cubicBezTo>
                    <a:pt x="259" y="25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6"/>
            <p:cNvSpPr/>
            <p:nvPr/>
          </p:nvSpPr>
          <p:spPr>
            <a:xfrm rot="468940">
              <a:off x="288949" y="2651853"/>
              <a:ext cx="71395" cy="177705"/>
            </a:xfrm>
            <a:custGeom>
              <a:avLst/>
              <a:gdLst/>
              <a:ahLst/>
              <a:cxnLst/>
              <a:rect l="l" t="t" r="r" b="b"/>
              <a:pathLst>
                <a:path w="2368" h="5894" extrusionOk="0">
                  <a:moveTo>
                    <a:pt x="2209" y="1"/>
                  </a:moveTo>
                  <a:cubicBezTo>
                    <a:pt x="2147" y="1"/>
                    <a:pt x="2089" y="42"/>
                    <a:pt x="2070" y="105"/>
                  </a:cubicBezTo>
                  <a:cubicBezTo>
                    <a:pt x="1959" y="503"/>
                    <a:pt x="1856" y="887"/>
                    <a:pt x="1756" y="1260"/>
                  </a:cubicBezTo>
                  <a:cubicBezTo>
                    <a:pt x="1327" y="2878"/>
                    <a:pt x="956" y="4276"/>
                    <a:pt x="43" y="5672"/>
                  </a:cubicBezTo>
                  <a:cubicBezTo>
                    <a:pt x="0" y="5738"/>
                    <a:pt x="18" y="5826"/>
                    <a:pt x="84" y="5870"/>
                  </a:cubicBezTo>
                  <a:cubicBezTo>
                    <a:pt x="110" y="5886"/>
                    <a:pt x="135" y="5894"/>
                    <a:pt x="163" y="5894"/>
                  </a:cubicBezTo>
                  <a:cubicBezTo>
                    <a:pt x="212" y="5894"/>
                    <a:pt x="257" y="5872"/>
                    <a:pt x="282" y="5828"/>
                  </a:cubicBezTo>
                  <a:cubicBezTo>
                    <a:pt x="1220" y="4393"/>
                    <a:pt x="1596" y="2973"/>
                    <a:pt x="2034" y="1333"/>
                  </a:cubicBezTo>
                  <a:cubicBezTo>
                    <a:pt x="2132" y="961"/>
                    <a:pt x="2233" y="578"/>
                    <a:pt x="2345" y="182"/>
                  </a:cubicBezTo>
                  <a:cubicBezTo>
                    <a:pt x="2367" y="107"/>
                    <a:pt x="2323" y="28"/>
                    <a:pt x="2247" y="6"/>
                  </a:cubicBezTo>
                  <a:cubicBezTo>
                    <a:pt x="2234" y="2"/>
                    <a:pt x="2222" y="1"/>
                    <a:pt x="2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6"/>
            <p:cNvSpPr/>
            <p:nvPr/>
          </p:nvSpPr>
          <p:spPr>
            <a:xfrm rot="468940">
              <a:off x="125159" y="3053018"/>
              <a:ext cx="222719" cy="976018"/>
            </a:xfrm>
            <a:custGeom>
              <a:avLst/>
              <a:gdLst/>
              <a:ahLst/>
              <a:cxnLst/>
              <a:rect l="l" t="t" r="r" b="b"/>
              <a:pathLst>
                <a:path w="7387" h="32372" extrusionOk="0">
                  <a:moveTo>
                    <a:pt x="327" y="0"/>
                  </a:moveTo>
                  <a:cubicBezTo>
                    <a:pt x="292" y="0"/>
                    <a:pt x="256" y="7"/>
                    <a:pt x="220" y="20"/>
                  </a:cubicBezTo>
                  <a:cubicBezTo>
                    <a:pt x="74" y="79"/>
                    <a:pt x="0" y="246"/>
                    <a:pt x="59" y="393"/>
                  </a:cubicBezTo>
                  <a:cubicBezTo>
                    <a:pt x="3793" y="9828"/>
                    <a:pt x="4916" y="18186"/>
                    <a:pt x="6216" y="27862"/>
                  </a:cubicBezTo>
                  <a:cubicBezTo>
                    <a:pt x="6402" y="29256"/>
                    <a:pt x="6593" y="30674"/>
                    <a:pt x="6796" y="32125"/>
                  </a:cubicBezTo>
                  <a:cubicBezTo>
                    <a:pt x="6813" y="32269"/>
                    <a:pt x="6937" y="32371"/>
                    <a:pt x="7078" y="32371"/>
                  </a:cubicBezTo>
                  <a:cubicBezTo>
                    <a:pt x="7092" y="32371"/>
                    <a:pt x="7106" y="32371"/>
                    <a:pt x="7120" y="32367"/>
                  </a:cubicBezTo>
                  <a:cubicBezTo>
                    <a:pt x="7276" y="32345"/>
                    <a:pt x="7386" y="32200"/>
                    <a:pt x="7364" y="32044"/>
                  </a:cubicBezTo>
                  <a:cubicBezTo>
                    <a:pt x="7163" y="30595"/>
                    <a:pt x="6972" y="29178"/>
                    <a:pt x="6784" y="27786"/>
                  </a:cubicBezTo>
                  <a:cubicBezTo>
                    <a:pt x="5479" y="18072"/>
                    <a:pt x="4352" y="9682"/>
                    <a:pt x="593" y="182"/>
                  </a:cubicBezTo>
                  <a:cubicBezTo>
                    <a:pt x="548" y="69"/>
                    <a:pt x="442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6"/>
            <p:cNvSpPr/>
            <p:nvPr/>
          </p:nvSpPr>
          <p:spPr>
            <a:xfrm rot="468940">
              <a:off x="328360" y="3074027"/>
              <a:ext cx="159162" cy="978521"/>
            </a:xfrm>
            <a:custGeom>
              <a:avLst/>
              <a:gdLst/>
              <a:ahLst/>
              <a:cxnLst/>
              <a:rect l="l" t="t" r="r" b="b"/>
              <a:pathLst>
                <a:path w="5279" h="32455" extrusionOk="0">
                  <a:moveTo>
                    <a:pt x="4964" y="0"/>
                  </a:moveTo>
                  <a:cubicBezTo>
                    <a:pt x="4832" y="0"/>
                    <a:pt x="4713" y="95"/>
                    <a:pt x="4686" y="231"/>
                  </a:cubicBezTo>
                  <a:cubicBezTo>
                    <a:pt x="2589" y="10808"/>
                    <a:pt x="611" y="20796"/>
                    <a:pt x="7" y="32153"/>
                  </a:cubicBezTo>
                  <a:cubicBezTo>
                    <a:pt x="0" y="32312"/>
                    <a:pt x="120" y="32446"/>
                    <a:pt x="279" y="32454"/>
                  </a:cubicBezTo>
                  <a:lnTo>
                    <a:pt x="294" y="32454"/>
                  </a:lnTo>
                  <a:cubicBezTo>
                    <a:pt x="444" y="32454"/>
                    <a:pt x="570" y="32337"/>
                    <a:pt x="580" y="32183"/>
                  </a:cubicBezTo>
                  <a:cubicBezTo>
                    <a:pt x="1182" y="20866"/>
                    <a:pt x="3157" y="10896"/>
                    <a:pt x="5247" y="341"/>
                  </a:cubicBezTo>
                  <a:cubicBezTo>
                    <a:pt x="5279" y="187"/>
                    <a:pt x="5178" y="37"/>
                    <a:pt x="5022" y="6"/>
                  </a:cubicBezTo>
                  <a:cubicBezTo>
                    <a:pt x="5003" y="2"/>
                    <a:pt x="4983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6"/>
            <p:cNvSpPr/>
            <p:nvPr/>
          </p:nvSpPr>
          <p:spPr>
            <a:xfrm rot="468940">
              <a:off x="301186" y="2856440"/>
              <a:ext cx="59938" cy="1184596"/>
            </a:xfrm>
            <a:custGeom>
              <a:avLst/>
              <a:gdLst/>
              <a:ahLst/>
              <a:cxnLst/>
              <a:rect l="l" t="t" r="r" b="b"/>
              <a:pathLst>
                <a:path w="1988" h="39290" extrusionOk="0">
                  <a:moveTo>
                    <a:pt x="303" y="0"/>
                  </a:moveTo>
                  <a:cubicBezTo>
                    <a:pt x="293" y="0"/>
                    <a:pt x="283" y="1"/>
                    <a:pt x="274" y="2"/>
                  </a:cubicBezTo>
                  <a:cubicBezTo>
                    <a:pt x="117" y="18"/>
                    <a:pt x="1" y="157"/>
                    <a:pt x="17" y="316"/>
                  </a:cubicBezTo>
                  <a:cubicBezTo>
                    <a:pt x="1318" y="13346"/>
                    <a:pt x="1413" y="26572"/>
                    <a:pt x="1401" y="39003"/>
                  </a:cubicBezTo>
                  <a:cubicBezTo>
                    <a:pt x="1401" y="39162"/>
                    <a:pt x="1538" y="39289"/>
                    <a:pt x="1688" y="39289"/>
                  </a:cubicBezTo>
                  <a:cubicBezTo>
                    <a:pt x="1845" y="39289"/>
                    <a:pt x="1974" y="39163"/>
                    <a:pt x="1973" y="39003"/>
                  </a:cubicBezTo>
                  <a:cubicBezTo>
                    <a:pt x="1987" y="26557"/>
                    <a:pt x="1890" y="13314"/>
                    <a:pt x="588" y="259"/>
                  </a:cubicBezTo>
                  <a:cubicBezTo>
                    <a:pt x="573" y="111"/>
                    <a:pt x="447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6"/>
            <p:cNvSpPr/>
            <p:nvPr/>
          </p:nvSpPr>
          <p:spPr>
            <a:xfrm rot="468940">
              <a:off x="49550" y="2801616"/>
              <a:ext cx="324385" cy="1222857"/>
            </a:xfrm>
            <a:custGeom>
              <a:avLst/>
              <a:gdLst/>
              <a:ahLst/>
              <a:cxnLst/>
              <a:rect l="l" t="t" r="r" b="b"/>
              <a:pathLst>
                <a:path w="10759" h="40559" extrusionOk="0">
                  <a:moveTo>
                    <a:pt x="319" y="1"/>
                  </a:moveTo>
                  <a:cubicBezTo>
                    <a:pt x="251" y="1"/>
                    <a:pt x="183" y="25"/>
                    <a:pt x="129" y="74"/>
                  </a:cubicBezTo>
                  <a:cubicBezTo>
                    <a:pt x="11" y="178"/>
                    <a:pt x="1" y="360"/>
                    <a:pt x="107" y="478"/>
                  </a:cubicBezTo>
                  <a:cubicBezTo>
                    <a:pt x="2838" y="3538"/>
                    <a:pt x="4964" y="7259"/>
                    <a:pt x="6425" y="11539"/>
                  </a:cubicBezTo>
                  <a:cubicBezTo>
                    <a:pt x="9121" y="19574"/>
                    <a:pt x="10184" y="28434"/>
                    <a:pt x="9870" y="40265"/>
                  </a:cubicBezTo>
                  <a:cubicBezTo>
                    <a:pt x="9867" y="40423"/>
                    <a:pt x="9992" y="40556"/>
                    <a:pt x="10149" y="40558"/>
                  </a:cubicBezTo>
                  <a:lnTo>
                    <a:pt x="10158" y="40558"/>
                  </a:lnTo>
                  <a:cubicBezTo>
                    <a:pt x="10312" y="40558"/>
                    <a:pt x="10438" y="40437"/>
                    <a:pt x="10444" y="40279"/>
                  </a:cubicBezTo>
                  <a:cubicBezTo>
                    <a:pt x="10758" y="28378"/>
                    <a:pt x="9688" y="19457"/>
                    <a:pt x="6967" y="11353"/>
                  </a:cubicBezTo>
                  <a:cubicBezTo>
                    <a:pt x="5481" y="6999"/>
                    <a:pt x="3317" y="3212"/>
                    <a:pt x="533" y="96"/>
                  </a:cubicBezTo>
                  <a:cubicBezTo>
                    <a:pt x="476" y="33"/>
                    <a:pt x="39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6"/>
            <p:cNvSpPr/>
            <p:nvPr/>
          </p:nvSpPr>
          <p:spPr>
            <a:xfrm rot="468940">
              <a:off x="331195" y="2800678"/>
              <a:ext cx="219402" cy="1255087"/>
            </a:xfrm>
            <a:custGeom>
              <a:avLst/>
              <a:gdLst/>
              <a:ahLst/>
              <a:cxnLst/>
              <a:rect l="l" t="t" r="r" b="b"/>
              <a:pathLst>
                <a:path w="7277" h="41628" extrusionOk="0">
                  <a:moveTo>
                    <a:pt x="6950" y="1"/>
                  </a:moveTo>
                  <a:cubicBezTo>
                    <a:pt x="6838" y="1"/>
                    <a:pt x="6731" y="68"/>
                    <a:pt x="6686" y="175"/>
                  </a:cubicBezTo>
                  <a:cubicBezTo>
                    <a:pt x="1980" y="11312"/>
                    <a:pt x="1" y="29703"/>
                    <a:pt x="529" y="41354"/>
                  </a:cubicBezTo>
                  <a:cubicBezTo>
                    <a:pt x="537" y="41509"/>
                    <a:pt x="665" y="41627"/>
                    <a:pt x="816" y="41627"/>
                  </a:cubicBezTo>
                  <a:lnTo>
                    <a:pt x="829" y="41627"/>
                  </a:lnTo>
                  <a:cubicBezTo>
                    <a:pt x="988" y="41620"/>
                    <a:pt x="1109" y="41486"/>
                    <a:pt x="1102" y="41329"/>
                  </a:cubicBezTo>
                  <a:cubicBezTo>
                    <a:pt x="578" y="29741"/>
                    <a:pt x="2541" y="11458"/>
                    <a:pt x="7215" y="400"/>
                  </a:cubicBezTo>
                  <a:cubicBezTo>
                    <a:pt x="7277" y="253"/>
                    <a:pt x="7208" y="86"/>
                    <a:pt x="7062" y="24"/>
                  </a:cubicBezTo>
                  <a:cubicBezTo>
                    <a:pt x="7025" y="8"/>
                    <a:pt x="6987" y="1"/>
                    <a:pt x="6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6"/>
            <p:cNvSpPr/>
            <p:nvPr/>
          </p:nvSpPr>
          <p:spPr>
            <a:xfrm rot="468940">
              <a:off x="341308" y="2560725"/>
              <a:ext cx="68863" cy="1485012"/>
            </a:xfrm>
            <a:custGeom>
              <a:avLst/>
              <a:gdLst/>
              <a:ahLst/>
              <a:cxnLst/>
              <a:rect l="l" t="t" r="r" b="b"/>
              <a:pathLst>
                <a:path w="2284" h="49254" extrusionOk="0">
                  <a:moveTo>
                    <a:pt x="1979" y="1"/>
                  </a:moveTo>
                  <a:cubicBezTo>
                    <a:pt x="1836" y="1"/>
                    <a:pt x="1715" y="106"/>
                    <a:pt x="1696" y="253"/>
                  </a:cubicBezTo>
                  <a:cubicBezTo>
                    <a:pt x="392" y="10773"/>
                    <a:pt x="0" y="39128"/>
                    <a:pt x="737" y="48989"/>
                  </a:cubicBezTo>
                  <a:cubicBezTo>
                    <a:pt x="751" y="49140"/>
                    <a:pt x="875" y="49253"/>
                    <a:pt x="1024" y="49253"/>
                  </a:cubicBezTo>
                  <a:lnTo>
                    <a:pt x="1044" y="49253"/>
                  </a:lnTo>
                  <a:cubicBezTo>
                    <a:pt x="1203" y="49243"/>
                    <a:pt x="1320" y="49105"/>
                    <a:pt x="1309" y="48947"/>
                  </a:cubicBezTo>
                  <a:cubicBezTo>
                    <a:pt x="573" y="39107"/>
                    <a:pt x="964" y="10817"/>
                    <a:pt x="2265" y="322"/>
                  </a:cubicBezTo>
                  <a:cubicBezTo>
                    <a:pt x="2284" y="166"/>
                    <a:pt x="2174" y="23"/>
                    <a:pt x="2015" y="3"/>
                  </a:cubicBezTo>
                  <a:cubicBezTo>
                    <a:pt x="2003" y="1"/>
                    <a:pt x="1991" y="1"/>
                    <a:pt x="1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6"/>
            <p:cNvSpPr/>
            <p:nvPr/>
          </p:nvSpPr>
          <p:spPr>
            <a:xfrm rot="468940">
              <a:off x="162992" y="2552808"/>
              <a:ext cx="219131" cy="1478801"/>
            </a:xfrm>
            <a:custGeom>
              <a:avLst/>
              <a:gdLst/>
              <a:ahLst/>
              <a:cxnLst/>
              <a:rect l="l" t="t" r="r" b="b"/>
              <a:pathLst>
                <a:path w="7268" h="49048" extrusionOk="0">
                  <a:moveTo>
                    <a:pt x="316" y="0"/>
                  </a:moveTo>
                  <a:cubicBezTo>
                    <a:pt x="291" y="0"/>
                    <a:pt x="267" y="3"/>
                    <a:pt x="242" y="10"/>
                  </a:cubicBezTo>
                  <a:cubicBezTo>
                    <a:pt x="90" y="51"/>
                    <a:pt x="0" y="208"/>
                    <a:pt x="40" y="361"/>
                  </a:cubicBezTo>
                  <a:cubicBezTo>
                    <a:pt x="1608" y="6168"/>
                    <a:pt x="3041" y="18936"/>
                    <a:pt x="4308" y="30198"/>
                  </a:cubicBezTo>
                  <a:cubicBezTo>
                    <a:pt x="5154" y="37722"/>
                    <a:pt x="5953" y="44829"/>
                    <a:pt x="6675" y="48813"/>
                  </a:cubicBezTo>
                  <a:cubicBezTo>
                    <a:pt x="6699" y="48951"/>
                    <a:pt x="6821" y="49047"/>
                    <a:pt x="6956" y="49047"/>
                  </a:cubicBezTo>
                  <a:cubicBezTo>
                    <a:pt x="6975" y="49047"/>
                    <a:pt x="6991" y="49046"/>
                    <a:pt x="7007" y="49043"/>
                  </a:cubicBezTo>
                  <a:cubicBezTo>
                    <a:pt x="7164" y="49015"/>
                    <a:pt x="7267" y="48867"/>
                    <a:pt x="7239" y="48710"/>
                  </a:cubicBezTo>
                  <a:cubicBezTo>
                    <a:pt x="6520" y="44745"/>
                    <a:pt x="5721" y="37649"/>
                    <a:pt x="4877" y="30133"/>
                  </a:cubicBezTo>
                  <a:cubicBezTo>
                    <a:pt x="3608" y="18850"/>
                    <a:pt x="2172" y="6061"/>
                    <a:pt x="593" y="212"/>
                  </a:cubicBezTo>
                  <a:cubicBezTo>
                    <a:pt x="559" y="84"/>
                    <a:pt x="442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6"/>
            <p:cNvSpPr/>
            <p:nvPr/>
          </p:nvSpPr>
          <p:spPr>
            <a:xfrm rot="468940">
              <a:off x="290964" y="2749934"/>
              <a:ext cx="218045" cy="222990"/>
            </a:xfrm>
            <a:custGeom>
              <a:avLst/>
              <a:gdLst/>
              <a:ahLst/>
              <a:cxnLst/>
              <a:rect l="l" t="t" r="r" b="b"/>
              <a:pathLst>
                <a:path w="7232" h="7396" extrusionOk="0">
                  <a:moveTo>
                    <a:pt x="3960" y="0"/>
                  </a:moveTo>
                  <a:cubicBezTo>
                    <a:pt x="3796" y="0"/>
                    <a:pt x="3603" y="82"/>
                    <a:pt x="3503" y="200"/>
                  </a:cubicBezTo>
                  <a:cubicBezTo>
                    <a:pt x="3412" y="309"/>
                    <a:pt x="3362" y="445"/>
                    <a:pt x="3324" y="580"/>
                  </a:cubicBezTo>
                  <a:cubicBezTo>
                    <a:pt x="3098" y="1372"/>
                    <a:pt x="3120" y="2225"/>
                    <a:pt x="3237" y="3038"/>
                  </a:cubicBezTo>
                  <a:cubicBezTo>
                    <a:pt x="3076" y="2579"/>
                    <a:pt x="2701" y="1238"/>
                    <a:pt x="2578" y="1057"/>
                  </a:cubicBezTo>
                  <a:cubicBezTo>
                    <a:pt x="2455" y="878"/>
                    <a:pt x="2275" y="726"/>
                    <a:pt x="2061" y="684"/>
                  </a:cubicBezTo>
                  <a:cubicBezTo>
                    <a:pt x="2026" y="678"/>
                    <a:pt x="1991" y="674"/>
                    <a:pt x="1955" y="674"/>
                  </a:cubicBezTo>
                  <a:cubicBezTo>
                    <a:pt x="1797" y="674"/>
                    <a:pt x="1638" y="741"/>
                    <a:pt x="1541" y="867"/>
                  </a:cubicBezTo>
                  <a:cubicBezTo>
                    <a:pt x="1411" y="1035"/>
                    <a:pt x="1477" y="1228"/>
                    <a:pt x="1549" y="1416"/>
                  </a:cubicBezTo>
                  <a:cubicBezTo>
                    <a:pt x="1684" y="1770"/>
                    <a:pt x="2422" y="3141"/>
                    <a:pt x="2616" y="3377"/>
                  </a:cubicBezTo>
                  <a:cubicBezTo>
                    <a:pt x="1161" y="2417"/>
                    <a:pt x="790" y="2255"/>
                    <a:pt x="606" y="2255"/>
                  </a:cubicBezTo>
                  <a:cubicBezTo>
                    <a:pt x="597" y="2255"/>
                    <a:pt x="589" y="2255"/>
                    <a:pt x="581" y="2256"/>
                  </a:cubicBezTo>
                  <a:cubicBezTo>
                    <a:pt x="405" y="2270"/>
                    <a:pt x="226" y="2372"/>
                    <a:pt x="168" y="2539"/>
                  </a:cubicBezTo>
                  <a:cubicBezTo>
                    <a:pt x="120" y="2677"/>
                    <a:pt x="157" y="2839"/>
                    <a:pt x="250" y="2949"/>
                  </a:cubicBezTo>
                  <a:cubicBezTo>
                    <a:pt x="632" y="3394"/>
                    <a:pt x="1543" y="3720"/>
                    <a:pt x="2330" y="3987"/>
                  </a:cubicBezTo>
                  <a:cubicBezTo>
                    <a:pt x="1610" y="4028"/>
                    <a:pt x="1231" y="4051"/>
                    <a:pt x="603" y="4405"/>
                  </a:cubicBezTo>
                  <a:cubicBezTo>
                    <a:pt x="278" y="4589"/>
                    <a:pt x="1" y="5100"/>
                    <a:pt x="546" y="5162"/>
                  </a:cubicBezTo>
                  <a:cubicBezTo>
                    <a:pt x="598" y="5167"/>
                    <a:pt x="651" y="5170"/>
                    <a:pt x="703" y="5170"/>
                  </a:cubicBezTo>
                  <a:cubicBezTo>
                    <a:pt x="914" y="5170"/>
                    <a:pt x="1124" y="5127"/>
                    <a:pt x="1331" y="5079"/>
                  </a:cubicBezTo>
                  <a:cubicBezTo>
                    <a:pt x="1775" y="4975"/>
                    <a:pt x="2209" y="4840"/>
                    <a:pt x="2634" y="4677"/>
                  </a:cubicBezTo>
                  <a:lnTo>
                    <a:pt x="2634" y="4677"/>
                  </a:lnTo>
                  <a:cubicBezTo>
                    <a:pt x="2568" y="4703"/>
                    <a:pt x="2506" y="4809"/>
                    <a:pt x="2465" y="4862"/>
                  </a:cubicBezTo>
                  <a:cubicBezTo>
                    <a:pt x="2366" y="4987"/>
                    <a:pt x="2274" y="5116"/>
                    <a:pt x="2181" y="5247"/>
                  </a:cubicBezTo>
                  <a:cubicBezTo>
                    <a:pt x="1976" y="5536"/>
                    <a:pt x="1747" y="5836"/>
                    <a:pt x="1600" y="6160"/>
                  </a:cubicBezTo>
                  <a:cubicBezTo>
                    <a:pt x="1518" y="6342"/>
                    <a:pt x="1466" y="6543"/>
                    <a:pt x="1482" y="6744"/>
                  </a:cubicBezTo>
                  <a:cubicBezTo>
                    <a:pt x="1493" y="6884"/>
                    <a:pt x="1556" y="7038"/>
                    <a:pt x="1688" y="7084"/>
                  </a:cubicBezTo>
                  <a:cubicBezTo>
                    <a:pt x="1716" y="7094"/>
                    <a:pt x="1747" y="7098"/>
                    <a:pt x="1779" y="7098"/>
                  </a:cubicBezTo>
                  <a:cubicBezTo>
                    <a:pt x="1931" y="7098"/>
                    <a:pt x="2112" y="6993"/>
                    <a:pt x="2203" y="6894"/>
                  </a:cubicBezTo>
                  <a:cubicBezTo>
                    <a:pt x="2330" y="6756"/>
                    <a:pt x="2450" y="6609"/>
                    <a:pt x="2563" y="6461"/>
                  </a:cubicBezTo>
                  <a:cubicBezTo>
                    <a:pt x="2866" y="6069"/>
                    <a:pt x="3146" y="5639"/>
                    <a:pt x="3315" y="5170"/>
                  </a:cubicBezTo>
                  <a:lnTo>
                    <a:pt x="3315" y="5170"/>
                  </a:lnTo>
                  <a:cubicBezTo>
                    <a:pt x="3284" y="5599"/>
                    <a:pt x="3422" y="6532"/>
                    <a:pt x="3519" y="6899"/>
                  </a:cubicBezTo>
                  <a:cubicBezTo>
                    <a:pt x="3576" y="7117"/>
                    <a:pt x="3747" y="7396"/>
                    <a:pt x="3946" y="7396"/>
                  </a:cubicBezTo>
                  <a:cubicBezTo>
                    <a:pt x="4028" y="7396"/>
                    <a:pt x="4115" y="7349"/>
                    <a:pt x="4200" y="7232"/>
                  </a:cubicBezTo>
                  <a:cubicBezTo>
                    <a:pt x="4274" y="7134"/>
                    <a:pt x="4306" y="7010"/>
                    <a:pt x="4328" y="6888"/>
                  </a:cubicBezTo>
                  <a:cubicBezTo>
                    <a:pt x="4443" y="6279"/>
                    <a:pt x="4167" y="5711"/>
                    <a:pt x="4042" y="5103"/>
                  </a:cubicBezTo>
                  <a:lnTo>
                    <a:pt x="4042" y="5103"/>
                  </a:lnTo>
                  <a:cubicBezTo>
                    <a:pt x="4497" y="5442"/>
                    <a:pt x="5330" y="6115"/>
                    <a:pt x="5882" y="6276"/>
                  </a:cubicBezTo>
                  <a:cubicBezTo>
                    <a:pt x="5960" y="6300"/>
                    <a:pt x="6043" y="6319"/>
                    <a:pt x="6126" y="6319"/>
                  </a:cubicBezTo>
                  <a:cubicBezTo>
                    <a:pt x="6145" y="6319"/>
                    <a:pt x="6164" y="6318"/>
                    <a:pt x="6183" y="6316"/>
                  </a:cubicBezTo>
                  <a:cubicBezTo>
                    <a:pt x="6396" y="6292"/>
                    <a:pt x="6469" y="6160"/>
                    <a:pt x="6466" y="6000"/>
                  </a:cubicBezTo>
                  <a:cubicBezTo>
                    <a:pt x="6460" y="5794"/>
                    <a:pt x="6330" y="5545"/>
                    <a:pt x="6206" y="5421"/>
                  </a:cubicBezTo>
                  <a:cubicBezTo>
                    <a:pt x="5989" y="5206"/>
                    <a:pt x="4623" y="4458"/>
                    <a:pt x="4378" y="4332"/>
                  </a:cubicBezTo>
                  <a:cubicBezTo>
                    <a:pt x="7205" y="4217"/>
                    <a:pt x="7180" y="3461"/>
                    <a:pt x="7200" y="3358"/>
                  </a:cubicBezTo>
                  <a:cubicBezTo>
                    <a:pt x="7231" y="3209"/>
                    <a:pt x="7114" y="3056"/>
                    <a:pt x="6968" y="2999"/>
                  </a:cubicBezTo>
                  <a:cubicBezTo>
                    <a:pt x="6895" y="2970"/>
                    <a:pt x="6817" y="2960"/>
                    <a:pt x="6737" y="2960"/>
                  </a:cubicBezTo>
                  <a:cubicBezTo>
                    <a:pt x="6662" y="2960"/>
                    <a:pt x="6586" y="2969"/>
                    <a:pt x="6512" y="2980"/>
                  </a:cubicBezTo>
                  <a:cubicBezTo>
                    <a:pt x="5764" y="3085"/>
                    <a:pt x="4933" y="3369"/>
                    <a:pt x="4222" y="3620"/>
                  </a:cubicBezTo>
                  <a:cubicBezTo>
                    <a:pt x="4707" y="3333"/>
                    <a:pt x="5291" y="2827"/>
                    <a:pt x="5653" y="2398"/>
                  </a:cubicBezTo>
                  <a:cubicBezTo>
                    <a:pt x="5940" y="2056"/>
                    <a:pt x="6290" y="1583"/>
                    <a:pt x="6368" y="1132"/>
                  </a:cubicBezTo>
                  <a:cubicBezTo>
                    <a:pt x="6396" y="977"/>
                    <a:pt x="6344" y="795"/>
                    <a:pt x="6205" y="720"/>
                  </a:cubicBezTo>
                  <a:cubicBezTo>
                    <a:pt x="6143" y="685"/>
                    <a:pt x="6038" y="666"/>
                    <a:pt x="5939" y="666"/>
                  </a:cubicBezTo>
                  <a:cubicBezTo>
                    <a:pt x="5868" y="666"/>
                    <a:pt x="5801" y="676"/>
                    <a:pt x="5755" y="698"/>
                  </a:cubicBezTo>
                  <a:cubicBezTo>
                    <a:pt x="5645" y="751"/>
                    <a:pt x="5557" y="839"/>
                    <a:pt x="5471" y="925"/>
                  </a:cubicBezTo>
                  <a:cubicBezTo>
                    <a:pt x="4852" y="1546"/>
                    <a:pt x="4405" y="2422"/>
                    <a:pt x="3963" y="3176"/>
                  </a:cubicBezTo>
                  <a:cubicBezTo>
                    <a:pt x="4133" y="2561"/>
                    <a:pt x="4341" y="1834"/>
                    <a:pt x="4427" y="1223"/>
                  </a:cubicBezTo>
                  <a:cubicBezTo>
                    <a:pt x="4472" y="883"/>
                    <a:pt x="4529" y="90"/>
                    <a:pt x="4032" y="6"/>
                  </a:cubicBezTo>
                  <a:cubicBezTo>
                    <a:pt x="4009" y="2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6"/>
            <p:cNvSpPr/>
            <p:nvPr/>
          </p:nvSpPr>
          <p:spPr>
            <a:xfrm rot="468940">
              <a:off x="319605" y="2789102"/>
              <a:ext cx="152228" cy="153434"/>
            </a:xfrm>
            <a:custGeom>
              <a:avLst/>
              <a:gdLst/>
              <a:ahLst/>
              <a:cxnLst/>
              <a:rect l="l" t="t" r="r" b="b"/>
              <a:pathLst>
                <a:path w="5049" h="5089" extrusionOk="0">
                  <a:moveTo>
                    <a:pt x="2798" y="0"/>
                  </a:moveTo>
                  <a:cubicBezTo>
                    <a:pt x="2546" y="0"/>
                    <a:pt x="2488" y="1145"/>
                    <a:pt x="2385" y="2273"/>
                  </a:cubicBezTo>
                  <a:cubicBezTo>
                    <a:pt x="1939" y="1416"/>
                    <a:pt x="1696" y="467"/>
                    <a:pt x="1438" y="467"/>
                  </a:cubicBezTo>
                  <a:cubicBezTo>
                    <a:pt x="1431" y="467"/>
                    <a:pt x="1424" y="467"/>
                    <a:pt x="1417" y="469"/>
                  </a:cubicBezTo>
                  <a:cubicBezTo>
                    <a:pt x="1150" y="520"/>
                    <a:pt x="1981" y="2442"/>
                    <a:pt x="1981" y="2442"/>
                  </a:cubicBezTo>
                  <a:cubicBezTo>
                    <a:pt x="1981" y="2442"/>
                    <a:pt x="585" y="1458"/>
                    <a:pt x="288" y="1458"/>
                  </a:cubicBezTo>
                  <a:cubicBezTo>
                    <a:pt x="266" y="1458"/>
                    <a:pt x="250" y="1463"/>
                    <a:pt x="241" y="1475"/>
                  </a:cubicBezTo>
                  <a:cubicBezTo>
                    <a:pt x="108" y="1641"/>
                    <a:pt x="288" y="1846"/>
                    <a:pt x="1776" y="2671"/>
                  </a:cubicBezTo>
                  <a:cubicBezTo>
                    <a:pt x="1203" y="2840"/>
                    <a:pt x="0" y="2972"/>
                    <a:pt x="227" y="3332"/>
                  </a:cubicBezTo>
                  <a:cubicBezTo>
                    <a:pt x="275" y="3409"/>
                    <a:pt x="388" y="3440"/>
                    <a:pt x="536" y="3440"/>
                  </a:cubicBezTo>
                  <a:cubicBezTo>
                    <a:pt x="1076" y="3440"/>
                    <a:pt x="2078" y="3034"/>
                    <a:pt x="2078" y="3034"/>
                  </a:cubicBezTo>
                  <a:lnTo>
                    <a:pt x="2078" y="3034"/>
                  </a:lnTo>
                  <a:cubicBezTo>
                    <a:pt x="2078" y="3034"/>
                    <a:pt x="724" y="4624"/>
                    <a:pt x="964" y="5009"/>
                  </a:cubicBezTo>
                  <a:cubicBezTo>
                    <a:pt x="984" y="5042"/>
                    <a:pt x="1012" y="5056"/>
                    <a:pt x="1045" y="5056"/>
                  </a:cubicBezTo>
                  <a:cubicBezTo>
                    <a:pt x="1400" y="5056"/>
                    <a:pt x="2406" y="3331"/>
                    <a:pt x="2406" y="3331"/>
                  </a:cubicBezTo>
                  <a:cubicBezTo>
                    <a:pt x="2406" y="3331"/>
                    <a:pt x="2469" y="5089"/>
                    <a:pt x="2807" y="5089"/>
                  </a:cubicBezTo>
                  <a:cubicBezTo>
                    <a:pt x="2813" y="5089"/>
                    <a:pt x="2820" y="5088"/>
                    <a:pt x="2827" y="5087"/>
                  </a:cubicBezTo>
                  <a:cubicBezTo>
                    <a:pt x="3184" y="5015"/>
                    <a:pt x="2814" y="3447"/>
                    <a:pt x="2814" y="3447"/>
                  </a:cubicBezTo>
                  <a:lnTo>
                    <a:pt x="2814" y="3447"/>
                  </a:lnTo>
                  <a:cubicBezTo>
                    <a:pt x="2814" y="3447"/>
                    <a:pt x="3963" y="4351"/>
                    <a:pt x="4305" y="4351"/>
                  </a:cubicBezTo>
                  <a:cubicBezTo>
                    <a:pt x="4334" y="4351"/>
                    <a:pt x="4357" y="4345"/>
                    <a:pt x="4373" y="4331"/>
                  </a:cubicBezTo>
                  <a:cubicBezTo>
                    <a:pt x="4580" y="4148"/>
                    <a:pt x="3069" y="3063"/>
                    <a:pt x="3025" y="3035"/>
                  </a:cubicBezTo>
                  <a:cubicBezTo>
                    <a:pt x="2981" y="3008"/>
                    <a:pt x="5049" y="2734"/>
                    <a:pt x="5041" y="2450"/>
                  </a:cubicBezTo>
                  <a:cubicBezTo>
                    <a:pt x="5039" y="2373"/>
                    <a:pt x="4888" y="2345"/>
                    <a:pt x="4669" y="2345"/>
                  </a:cubicBezTo>
                  <a:cubicBezTo>
                    <a:pt x="4073" y="2345"/>
                    <a:pt x="2972" y="2551"/>
                    <a:pt x="2972" y="2551"/>
                  </a:cubicBezTo>
                  <a:cubicBezTo>
                    <a:pt x="2972" y="2551"/>
                    <a:pt x="4667" y="1063"/>
                    <a:pt x="4536" y="577"/>
                  </a:cubicBezTo>
                  <a:cubicBezTo>
                    <a:pt x="4523" y="527"/>
                    <a:pt x="4494" y="505"/>
                    <a:pt x="4453" y="505"/>
                  </a:cubicBezTo>
                  <a:cubicBezTo>
                    <a:pt x="4097" y="505"/>
                    <a:pt x="2827" y="2210"/>
                    <a:pt x="2827" y="2210"/>
                  </a:cubicBezTo>
                  <a:cubicBezTo>
                    <a:pt x="2827" y="2210"/>
                    <a:pt x="3128" y="146"/>
                    <a:pt x="2840" y="11"/>
                  </a:cubicBezTo>
                  <a:cubicBezTo>
                    <a:pt x="2826" y="4"/>
                    <a:pt x="2811" y="0"/>
                    <a:pt x="2798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6"/>
            <p:cNvSpPr/>
            <p:nvPr/>
          </p:nvSpPr>
          <p:spPr>
            <a:xfrm rot="468940">
              <a:off x="371381" y="2854482"/>
              <a:ext cx="41396" cy="34974"/>
            </a:xfrm>
            <a:custGeom>
              <a:avLst/>
              <a:gdLst/>
              <a:ahLst/>
              <a:cxnLst/>
              <a:rect l="l" t="t" r="r" b="b"/>
              <a:pathLst>
                <a:path w="1373" h="1160" extrusionOk="0">
                  <a:moveTo>
                    <a:pt x="688" y="0"/>
                  </a:moveTo>
                  <a:cubicBezTo>
                    <a:pt x="555" y="0"/>
                    <a:pt x="420" y="46"/>
                    <a:pt x="309" y="146"/>
                  </a:cubicBezTo>
                  <a:cubicBezTo>
                    <a:pt x="301" y="154"/>
                    <a:pt x="296" y="159"/>
                    <a:pt x="288" y="168"/>
                  </a:cubicBezTo>
                  <a:cubicBezTo>
                    <a:pt x="241" y="201"/>
                    <a:pt x="200" y="243"/>
                    <a:pt x="175" y="300"/>
                  </a:cubicBezTo>
                  <a:cubicBezTo>
                    <a:pt x="0" y="667"/>
                    <a:pt x="213" y="1111"/>
                    <a:pt x="629" y="1156"/>
                  </a:cubicBezTo>
                  <a:cubicBezTo>
                    <a:pt x="650" y="1159"/>
                    <a:pt x="671" y="1160"/>
                    <a:pt x="691" y="1160"/>
                  </a:cubicBezTo>
                  <a:cubicBezTo>
                    <a:pt x="1071" y="1160"/>
                    <a:pt x="1373" y="784"/>
                    <a:pt x="1250" y="406"/>
                  </a:cubicBezTo>
                  <a:cubicBezTo>
                    <a:pt x="1168" y="152"/>
                    <a:pt x="931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6"/>
            <p:cNvSpPr/>
            <p:nvPr/>
          </p:nvSpPr>
          <p:spPr>
            <a:xfrm rot="468940">
              <a:off x="423707" y="2953523"/>
              <a:ext cx="253833" cy="270778"/>
            </a:xfrm>
            <a:custGeom>
              <a:avLst/>
              <a:gdLst/>
              <a:ahLst/>
              <a:cxnLst/>
              <a:rect l="l" t="t" r="r" b="b"/>
              <a:pathLst>
                <a:path w="8419" h="8981" extrusionOk="0">
                  <a:moveTo>
                    <a:pt x="4839" y="1"/>
                  </a:moveTo>
                  <a:cubicBezTo>
                    <a:pt x="4833" y="1"/>
                    <a:pt x="4828" y="1"/>
                    <a:pt x="4823" y="1"/>
                  </a:cubicBezTo>
                  <a:cubicBezTo>
                    <a:pt x="4683" y="9"/>
                    <a:pt x="4444" y="135"/>
                    <a:pt x="4370" y="254"/>
                  </a:cubicBezTo>
                  <a:cubicBezTo>
                    <a:pt x="4297" y="374"/>
                    <a:pt x="4263" y="514"/>
                    <a:pt x="4231" y="650"/>
                  </a:cubicBezTo>
                  <a:cubicBezTo>
                    <a:pt x="4008" y="1634"/>
                    <a:pt x="4106" y="2762"/>
                    <a:pt x="4138" y="3769"/>
                  </a:cubicBezTo>
                  <a:cubicBezTo>
                    <a:pt x="3928" y="3064"/>
                    <a:pt x="3688" y="2227"/>
                    <a:pt x="3394" y="1580"/>
                  </a:cubicBezTo>
                  <a:cubicBezTo>
                    <a:pt x="3251" y="1263"/>
                    <a:pt x="2900" y="596"/>
                    <a:pt x="2449" y="596"/>
                  </a:cubicBezTo>
                  <a:cubicBezTo>
                    <a:pt x="2389" y="596"/>
                    <a:pt x="2327" y="608"/>
                    <a:pt x="2263" y="634"/>
                  </a:cubicBezTo>
                  <a:cubicBezTo>
                    <a:pt x="2075" y="714"/>
                    <a:pt x="1896" y="947"/>
                    <a:pt x="1867" y="1147"/>
                  </a:cubicBezTo>
                  <a:cubicBezTo>
                    <a:pt x="1843" y="1308"/>
                    <a:pt x="1879" y="1471"/>
                    <a:pt x="1924" y="1625"/>
                  </a:cubicBezTo>
                  <a:cubicBezTo>
                    <a:pt x="2188" y="2534"/>
                    <a:pt x="2732" y="3355"/>
                    <a:pt x="3342" y="4076"/>
                  </a:cubicBezTo>
                  <a:cubicBezTo>
                    <a:pt x="2905" y="3727"/>
                    <a:pt x="1718" y="2647"/>
                    <a:pt x="1488" y="2548"/>
                  </a:cubicBezTo>
                  <a:cubicBezTo>
                    <a:pt x="1348" y="2486"/>
                    <a:pt x="1194" y="2448"/>
                    <a:pt x="1042" y="2448"/>
                  </a:cubicBezTo>
                  <a:cubicBezTo>
                    <a:pt x="944" y="2448"/>
                    <a:pt x="847" y="2464"/>
                    <a:pt x="755" y="2499"/>
                  </a:cubicBezTo>
                  <a:cubicBezTo>
                    <a:pt x="548" y="2578"/>
                    <a:pt x="382" y="2771"/>
                    <a:pt x="360" y="2995"/>
                  </a:cubicBezTo>
                  <a:cubicBezTo>
                    <a:pt x="337" y="3239"/>
                    <a:pt x="519" y="3386"/>
                    <a:pt x="705" y="3527"/>
                  </a:cubicBezTo>
                  <a:cubicBezTo>
                    <a:pt x="1055" y="3790"/>
                    <a:pt x="2613" y="4677"/>
                    <a:pt x="2949" y="4788"/>
                  </a:cubicBezTo>
                  <a:cubicBezTo>
                    <a:pt x="2517" y="4778"/>
                    <a:pt x="2156" y="4774"/>
                    <a:pt x="1855" y="4774"/>
                  </a:cubicBezTo>
                  <a:cubicBezTo>
                    <a:pt x="689" y="4774"/>
                    <a:pt x="406" y="4843"/>
                    <a:pt x="278" y="4941"/>
                  </a:cubicBezTo>
                  <a:cubicBezTo>
                    <a:pt x="115" y="5063"/>
                    <a:pt x="0" y="5271"/>
                    <a:pt x="49" y="5470"/>
                  </a:cubicBezTo>
                  <a:cubicBezTo>
                    <a:pt x="87" y="5631"/>
                    <a:pt x="221" y="5768"/>
                    <a:pt x="381" y="5818"/>
                  </a:cubicBezTo>
                  <a:cubicBezTo>
                    <a:pt x="552" y="5871"/>
                    <a:pt x="754" y="5894"/>
                    <a:pt x="977" y="5894"/>
                  </a:cubicBezTo>
                  <a:cubicBezTo>
                    <a:pt x="1592" y="5894"/>
                    <a:pt x="2360" y="5721"/>
                    <a:pt x="3046" y="5559"/>
                  </a:cubicBezTo>
                  <a:lnTo>
                    <a:pt x="3046" y="5559"/>
                  </a:lnTo>
                  <a:cubicBezTo>
                    <a:pt x="2369" y="6039"/>
                    <a:pt x="2012" y="6293"/>
                    <a:pt x="1617" y="7026"/>
                  </a:cubicBezTo>
                  <a:cubicBezTo>
                    <a:pt x="1447" y="7342"/>
                    <a:pt x="1448" y="7862"/>
                    <a:pt x="1788" y="7862"/>
                  </a:cubicBezTo>
                  <a:cubicBezTo>
                    <a:pt x="1854" y="7862"/>
                    <a:pt x="1933" y="7843"/>
                    <a:pt x="2025" y="7798"/>
                  </a:cubicBezTo>
                  <a:cubicBezTo>
                    <a:pt x="2300" y="7666"/>
                    <a:pt x="2526" y="7453"/>
                    <a:pt x="2740" y="7236"/>
                  </a:cubicBezTo>
                  <a:cubicBezTo>
                    <a:pt x="3107" y="6865"/>
                    <a:pt x="3451" y="6465"/>
                    <a:pt x="3765" y="6047"/>
                  </a:cubicBezTo>
                  <a:lnTo>
                    <a:pt x="3765" y="6047"/>
                  </a:lnTo>
                  <a:cubicBezTo>
                    <a:pt x="3715" y="6113"/>
                    <a:pt x="3723" y="6255"/>
                    <a:pt x="3714" y="6332"/>
                  </a:cubicBezTo>
                  <a:cubicBezTo>
                    <a:pt x="3693" y="6514"/>
                    <a:pt x="3683" y="6697"/>
                    <a:pt x="3671" y="6879"/>
                  </a:cubicBezTo>
                  <a:cubicBezTo>
                    <a:pt x="3648" y="7287"/>
                    <a:pt x="3610" y="7721"/>
                    <a:pt x="3663" y="8127"/>
                  </a:cubicBezTo>
                  <a:cubicBezTo>
                    <a:pt x="3693" y="8356"/>
                    <a:pt x="3765" y="8584"/>
                    <a:pt x="3905" y="8768"/>
                  </a:cubicBezTo>
                  <a:cubicBezTo>
                    <a:pt x="3989" y="8879"/>
                    <a:pt x="4117" y="8980"/>
                    <a:pt x="4254" y="8980"/>
                  </a:cubicBezTo>
                  <a:cubicBezTo>
                    <a:pt x="4274" y="8980"/>
                    <a:pt x="4294" y="8978"/>
                    <a:pt x="4315" y="8973"/>
                  </a:cubicBezTo>
                  <a:cubicBezTo>
                    <a:pt x="4510" y="8929"/>
                    <a:pt x="4668" y="8657"/>
                    <a:pt x="4701" y="8472"/>
                  </a:cubicBezTo>
                  <a:cubicBezTo>
                    <a:pt x="4740" y="8259"/>
                    <a:pt x="4767" y="8044"/>
                    <a:pt x="4787" y="7828"/>
                  </a:cubicBezTo>
                  <a:cubicBezTo>
                    <a:pt x="4843" y="7258"/>
                    <a:pt x="4853" y="6669"/>
                    <a:pt x="4730" y="6108"/>
                  </a:cubicBezTo>
                  <a:lnTo>
                    <a:pt x="4730" y="6108"/>
                  </a:lnTo>
                  <a:cubicBezTo>
                    <a:pt x="4962" y="6543"/>
                    <a:pt x="5667" y="7368"/>
                    <a:pt x="5986" y="7669"/>
                  </a:cubicBezTo>
                  <a:cubicBezTo>
                    <a:pt x="6131" y="7806"/>
                    <a:pt x="6361" y="7936"/>
                    <a:pt x="6549" y="7936"/>
                  </a:cubicBezTo>
                  <a:cubicBezTo>
                    <a:pt x="6708" y="7936"/>
                    <a:pt x="6837" y="7842"/>
                    <a:pt x="6856" y="7580"/>
                  </a:cubicBezTo>
                  <a:cubicBezTo>
                    <a:pt x="6867" y="7439"/>
                    <a:pt x="6825" y="7298"/>
                    <a:pt x="6771" y="7166"/>
                  </a:cubicBezTo>
                  <a:cubicBezTo>
                    <a:pt x="6510" y="6500"/>
                    <a:pt x="5893" y="6113"/>
                    <a:pt x="5398" y="5597"/>
                  </a:cubicBezTo>
                  <a:lnTo>
                    <a:pt x="5398" y="5597"/>
                  </a:lnTo>
                  <a:cubicBezTo>
                    <a:pt x="5816" y="5631"/>
                    <a:pt x="6470" y="5704"/>
                    <a:pt x="7053" y="5704"/>
                  </a:cubicBezTo>
                  <a:cubicBezTo>
                    <a:pt x="7379" y="5704"/>
                    <a:pt x="7683" y="5681"/>
                    <a:pt x="7912" y="5616"/>
                  </a:cubicBezTo>
                  <a:cubicBezTo>
                    <a:pt x="8025" y="5584"/>
                    <a:pt x="8137" y="5543"/>
                    <a:pt x="8231" y="5471"/>
                  </a:cubicBezTo>
                  <a:cubicBezTo>
                    <a:pt x="8419" y="5318"/>
                    <a:pt x="8407" y="5147"/>
                    <a:pt x="8306" y="4994"/>
                  </a:cubicBezTo>
                  <a:cubicBezTo>
                    <a:pt x="8176" y="4797"/>
                    <a:pt x="7893" y="4633"/>
                    <a:pt x="7701" y="4590"/>
                  </a:cubicBezTo>
                  <a:cubicBezTo>
                    <a:pt x="7611" y="4570"/>
                    <a:pt x="7425" y="4562"/>
                    <a:pt x="7193" y="4562"/>
                  </a:cubicBezTo>
                  <a:cubicBezTo>
                    <a:pt x="6528" y="4562"/>
                    <a:pt x="5483" y="4626"/>
                    <a:pt x="5250" y="4644"/>
                  </a:cubicBezTo>
                  <a:cubicBezTo>
                    <a:pt x="7938" y="2804"/>
                    <a:pt x="7451" y="2082"/>
                    <a:pt x="7408" y="1969"/>
                  </a:cubicBezTo>
                  <a:cubicBezTo>
                    <a:pt x="7356" y="1827"/>
                    <a:pt x="7198" y="1752"/>
                    <a:pt x="7046" y="1752"/>
                  </a:cubicBezTo>
                  <a:cubicBezTo>
                    <a:pt x="7019" y="1752"/>
                    <a:pt x="6991" y="1754"/>
                    <a:pt x="6965" y="1759"/>
                  </a:cubicBezTo>
                  <a:cubicBezTo>
                    <a:pt x="6790" y="1793"/>
                    <a:pt x="6642" y="1904"/>
                    <a:pt x="6505" y="2020"/>
                  </a:cubicBezTo>
                  <a:cubicBezTo>
                    <a:pt x="5842" y="2581"/>
                    <a:pt x="5204" y="3365"/>
                    <a:pt x="4664" y="4047"/>
                  </a:cubicBezTo>
                  <a:cubicBezTo>
                    <a:pt x="4962" y="3470"/>
                    <a:pt x="5221" y="2621"/>
                    <a:pt x="5313" y="1978"/>
                  </a:cubicBezTo>
                  <a:cubicBezTo>
                    <a:pt x="5384" y="1470"/>
                    <a:pt x="5435" y="794"/>
                    <a:pt x="5235" y="305"/>
                  </a:cubicBezTo>
                  <a:cubicBezTo>
                    <a:pt x="5170" y="141"/>
                    <a:pt x="5016" y="1"/>
                    <a:pt x="4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6"/>
            <p:cNvSpPr/>
            <p:nvPr/>
          </p:nvSpPr>
          <p:spPr>
            <a:xfrm rot="468940">
              <a:off x="458431" y="2999439"/>
              <a:ext cx="177735" cy="197724"/>
            </a:xfrm>
            <a:custGeom>
              <a:avLst/>
              <a:gdLst/>
              <a:ahLst/>
              <a:cxnLst/>
              <a:rect l="l" t="t" r="r" b="b"/>
              <a:pathLst>
                <a:path w="5895" h="6558" extrusionOk="0">
                  <a:moveTo>
                    <a:pt x="3589" y="1"/>
                  </a:moveTo>
                  <a:cubicBezTo>
                    <a:pt x="3211" y="1"/>
                    <a:pt x="2996" y="2675"/>
                    <a:pt x="2996" y="2675"/>
                  </a:cubicBezTo>
                  <a:cubicBezTo>
                    <a:pt x="2996" y="2675"/>
                    <a:pt x="2045" y="521"/>
                    <a:pt x="1673" y="521"/>
                  </a:cubicBezTo>
                  <a:cubicBezTo>
                    <a:pt x="1669" y="521"/>
                    <a:pt x="1665" y="522"/>
                    <a:pt x="1661" y="522"/>
                  </a:cubicBezTo>
                  <a:cubicBezTo>
                    <a:pt x="1299" y="568"/>
                    <a:pt x="1982" y="1780"/>
                    <a:pt x="2601" y="3010"/>
                  </a:cubicBezTo>
                  <a:cubicBezTo>
                    <a:pt x="1727" y="2497"/>
                    <a:pt x="970" y="1807"/>
                    <a:pt x="652" y="1807"/>
                  </a:cubicBezTo>
                  <a:cubicBezTo>
                    <a:pt x="612" y="1807"/>
                    <a:pt x="578" y="1818"/>
                    <a:pt x="553" y="1842"/>
                  </a:cubicBezTo>
                  <a:cubicBezTo>
                    <a:pt x="327" y="2055"/>
                    <a:pt x="2313" y="3421"/>
                    <a:pt x="2313" y="3421"/>
                  </a:cubicBezTo>
                  <a:cubicBezTo>
                    <a:pt x="2313" y="3421"/>
                    <a:pt x="1745" y="3390"/>
                    <a:pt x="1174" y="3390"/>
                  </a:cubicBezTo>
                  <a:cubicBezTo>
                    <a:pt x="607" y="3390"/>
                    <a:pt x="38" y="3420"/>
                    <a:pt x="23" y="3541"/>
                  </a:cubicBezTo>
                  <a:cubicBezTo>
                    <a:pt x="0" y="3716"/>
                    <a:pt x="153" y="3813"/>
                    <a:pt x="976" y="3813"/>
                  </a:cubicBezTo>
                  <a:cubicBezTo>
                    <a:pt x="1293" y="3813"/>
                    <a:pt x="1709" y="3798"/>
                    <a:pt x="2253" y="3769"/>
                  </a:cubicBezTo>
                  <a:lnTo>
                    <a:pt x="2253" y="3769"/>
                  </a:lnTo>
                  <a:cubicBezTo>
                    <a:pt x="1798" y="4284"/>
                    <a:pt x="706" y="5149"/>
                    <a:pt x="1146" y="5362"/>
                  </a:cubicBezTo>
                  <a:cubicBezTo>
                    <a:pt x="1173" y="5375"/>
                    <a:pt x="1203" y="5381"/>
                    <a:pt x="1235" y="5381"/>
                  </a:cubicBezTo>
                  <a:cubicBezTo>
                    <a:pt x="1726" y="5381"/>
                    <a:pt x="2769" y="3936"/>
                    <a:pt x="2769" y="3936"/>
                  </a:cubicBezTo>
                  <a:lnTo>
                    <a:pt x="2769" y="3936"/>
                  </a:lnTo>
                  <a:cubicBezTo>
                    <a:pt x="2769" y="3936"/>
                    <a:pt x="2419" y="6316"/>
                    <a:pt x="2889" y="6544"/>
                  </a:cubicBezTo>
                  <a:cubicBezTo>
                    <a:pt x="2908" y="6553"/>
                    <a:pt x="2926" y="6557"/>
                    <a:pt x="2942" y="6557"/>
                  </a:cubicBezTo>
                  <a:cubicBezTo>
                    <a:pt x="3352" y="6557"/>
                    <a:pt x="3269" y="4026"/>
                    <a:pt x="3269" y="4026"/>
                  </a:cubicBezTo>
                  <a:lnTo>
                    <a:pt x="3269" y="4026"/>
                  </a:lnTo>
                  <a:cubicBezTo>
                    <a:pt x="3269" y="4026"/>
                    <a:pt x="4279" y="5513"/>
                    <a:pt x="4673" y="5513"/>
                  </a:cubicBezTo>
                  <a:cubicBezTo>
                    <a:pt x="4705" y="5513"/>
                    <a:pt x="4734" y="5503"/>
                    <a:pt x="4757" y="5481"/>
                  </a:cubicBezTo>
                  <a:cubicBezTo>
                    <a:pt x="5059" y="5193"/>
                    <a:pt x="3739" y="3888"/>
                    <a:pt x="3739" y="3888"/>
                  </a:cubicBezTo>
                  <a:lnTo>
                    <a:pt x="3739" y="3888"/>
                  </a:lnTo>
                  <a:cubicBezTo>
                    <a:pt x="3739" y="3888"/>
                    <a:pt x="4411" y="3960"/>
                    <a:pt x="4988" y="3960"/>
                  </a:cubicBezTo>
                  <a:cubicBezTo>
                    <a:pt x="5400" y="3960"/>
                    <a:pt x="5764" y="3923"/>
                    <a:pt x="5802" y="3797"/>
                  </a:cubicBezTo>
                  <a:cubicBezTo>
                    <a:pt x="5895" y="3493"/>
                    <a:pt x="3754" y="3356"/>
                    <a:pt x="3694" y="3356"/>
                  </a:cubicBezTo>
                  <a:cubicBezTo>
                    <a:pt x="3633" y="3356"/>
                    <a:pt x="5484" y="1823"/>
                    <a:pt x="5302" y="1551"/>
                  </a:cubicBezTo>
                  <a:cubicBezTo>
                    <a:pt x="5288" y="1530"/>
                    <a:pt x="5264" y="1521"/>
                    <a:pt x="5233" y="1521"/>
                  </a:cubicBezTo>
                  <a:cubicBezTo>
                    <a:pt x="4857" y="1521"/>
                    <a:pt x="3344" y="2917"/>
                    <a:pt x="3344" y="2917"/>
                  </a:cubicBezTo>
                  <a:cubicBezTo>
                    <a:pt x="3344" y="2917"/>
                    <a:pt x="4089" y="430"/>
                    <a:pt x="3664" y="36"/>
                  </a:cubicBezTo>
                  <a:cubicBezTo>
                    <a:pt x="3638" y="12"/>
                    <a:pt x="3613" y="1"/>
                    <a:pt x="3589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6"/>
            <p:cNvSpPr/>
            <p:nvPr/>
          </p:nvSpPr>
          <p:spPr>
            <a:xfrm rot="468940">
              <a:off x="526106" y="3083668"/>
              <a:ext cx="45014" cy="40341"/>
            </a:xfrm>
            <a:custGeom>
              <a:avLst/>
              <a:gdLst/>
              <a:ahLst/>
              <a:cxnLst/>
              <a:rect l="l" t="t" r="r" b="b"/>
              <a:pathLst>
                <a:path w="1493" h="1338" extrusionOk="0">
                  <a:moveTo>
                    <a:pt x="691" y="0"/>
                  </a:moveTo>
                  <a:cubicBezTo>
                    <a:pt x="408" y="0"/>
                    <a:pt x="132" y="175"/>
                    <a:pt x="46" y="480"/>
                  </a:cubicBezTo>
                  <a:cubicBezTo>
                    <a:pt x="41" y="491"/>
                    <a:pt x="41" y="502"/>
                    <a:pt x="39" y="513"/>
                  </a:cubicBezTo>
                  <a:cubicBezTo>
                    <a:pt x="12" y="573"/>
                    <a:pt x="0" y="639"/>
                    <a:pt x="8" y="711"/>
                  </a:cubicBezTo>
                  <a:cubicBezTo>
                    <a:pt x="50" y="1074"/>
                    <a:pt x="349" y="1338"/>
                    <a:pt x="683" y="1338"/>
                  </a:cubicBezTo>
                  <a:cubicBezTo>
                    <a:pt x="779" y="1338"/>
                    <a:pt x="877" y="1316"/>
                    <a:pt x="974" y="1269"/>
                  </a:cubicBezTo>
                  <a:cubicBezTo>
                    <a:pt x="1403" y="1063"/>
                    <a:pt x="1492" y="467"/>
                    <a:pt x="1124" y="157"/>
                  </a:cubicBezTo>
                  <a:cubicBezTo>
                    <a:pt x="996" y="50"/>
                    <a:pt x="843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6"/>
            <p:cNvSpPr/>
            <p:nvPr/>
          </p:nvSpPr>
          <p:spPr>
            <a:xfrm rot="468940">
              <a:off x="95317" y="2924986"/>
              <a:ext cx="209633" cy="223442"/>
            </a:xfrm>
            <a:custGeom>
              <a:avLst/>
              <a:gdLst/>
              <a:ahLst/>
              <a:cxnLst/>
              <a:rect l="l" t="t" r="r" b="b"/>
              <a:pathLst>
                <a:path w="6953" h="7411" extrusionOk="0">
                  <a:moveTo>
                    <a:pt x="3996" y="0"/>
                  </a:moveTo>
                  <a:cubicBezTo>
                    <a:pt x="3992" y="0"/>
                    <a:pt x="3987" y="0"/>
                    <a:pt x="3983" y="0"/>
                  </a:cubicBezTo>
                  <a:cubicBezTo>
                    <a:pt x="3867" y="6"/>
                    <a:pt x="3670" y="111"/>
                    <a:pt x="3610" y="210"/>
                  </a:cubicBezTo>
                  <a:cubicBezTo>
                    <a:pt x="3550" y="309"/>
                    <a:pt x="3520" y="423"/>
                    <a:pt x="3494" y="536"/>
                  </a:cubicBezTo>
                  <a:cubicBezTo>
                    <a:pt x="3309" y="1348"/>
                    <a:pt x="3391" y="2279"/>
                    <a:pt x="3418" y="3112"/>
                  </a:cubicBezTo>
                  <a:cubicBezTo>
                    <a:pt x="3244" y="2530"/>
                    <a:pt x="3045" y="1840"/>
                    <a:pt x="2804" y="1304"/>
                  </a:cubicBezTo>
                  <a:cubicBezTo>
                    <a:pt x="2686" y="1042"/>
                    <a:pt x="2395" y="491"/>
                    <a:pt x="2025" y="491"/>
                  </a:cubicBezTo>
                  <a:cubicBezTo>
                    <a:pt x="1975" y="491"/>
                    <a:pt x="1924" y="501"/>
                    <a:pt x="1871" y="523"/>
                  </a:cubicBezTo>
                  <a:cubicBezTo>
                    <a:pt x="1716" y="588"/>
                    <a:pt x="1569" y="780"/>
                    <a:pt x="1546" y="946"/>
                  </a:cubicBezTo>
                  <a:cubicBezTo>
                    <a:pt x="1526" y="1078"/>
                    <a:pt x="1554" y="1213"/>
                    <a:pt x="1591" y="1342"/>
                  </a:cubicBezTo>
                  <a:cubicBezTo>
                    <a:pt x="1810" y="2093"/>
                    <a:pt x="2258" y="2770"/>
                    <a:pt x="2761" y="3364"/>
                  </a:cubicBezTo>
                  <a:cubicBezTo>
                    <a:pt x="2400" y="3077"/>
                    <a:pt x="1421" y="2185"/>
                    <a:pt x="1231" y="2102"/>
                  </a:cubicBezTo>
                  <a:cubicBezTo>
                    <a:pt x="1115" y="2052"/>
                    <a:pt x="988" y="2021"/>
                    <a:pt x="862" y="2021"/>
                  </a:cubicBezTo>
                  <a:cubicBezTo>
                    <a:pt x="781" y="2021"/>
                    <a:pt x="701" y="2033"/>
                    <a:pt x="625" y="2062"/>
                  </a:cubicBezTo>
                  <a:cubicBezTo>
                    <a:pt x="455" y="2128"/>
                    <a:pt x="316" y="2285"/>
                    <a:pt x="299" y="2472"/>
                  </a:cubicBezTo>
                  <a:cubicBezTo>
                    <a:pt x="278" y="2673"/>
                    <a:pt x="430" y="2795"/>
                    <a:pt x="584" y="2909"/>
                  </a:cubicBezTo>
                  <a:cubicBezTo>
                    <a:pt x="872" y="3127"/>
                    <a:pt x="2158" y="3859"/>
                    <a:pt x="2434" y="3950"/>
                  </a:cubicBezTo>
                  <a:cubicBezTo>
                    <a:pt x="2080" y="3943"/>
                    <a:pt x="1784" y="3939"/>
                    <a:pt x="1537" y="3939"/>
                  </a:cubicBezTo>
                  <a:cubicBezTo>
                    <a:pt x="569" y="3939"/>
                    <a:pt x="336" y="3994"/>
                    <a:pt x="228" y="4075"/>
                  </a:cubicBezTo>
                  <a:cubicBezTo>
                    <a:pt x="95" y="4176"/>
                    <a:pt x="1" y="4350"/>
                    <a:pt x="40" y="4513"/>
                  </a:cubicBezTo>
                  <a:cubicBezTo>
                    <a:pt x="71" y="4646"/>
                    <a:pt x="183" y="4758"/>
                    <a:pt x="314" y="4800"/>
                  </a:cubicBezTo>
                  <a:cubicBezTo>
                    <a:pt x="454" y="4845"/>
                    <a:pt x="621" y="4863"/>
                    <a:pt x="804" y="4863"/>
                  </a:cubicBezTo>
                  <a:cubicBezTo>
                    <a:pt x="1312" y="4863"/>
                    <a:pt x="1947" y="4720"/>
                    <a:pt x="2512" y="4588"/>
                  </a:cubicBezTo>
                  <a:lnTo>
                    <a:pt x="2512" y="4588"/>
                  </a:lnTo>
                  <a:cubicBezTo>
                    <a:pt x="1952" y="4984"/>
                    <a:pt x="1659" y="5195"/>
                    <a:pt x="1334" y="5798"/>
                  </a:cubicBezTo>
                  <a:cubicBezTo>
                    <a:pt x="1193" y="6058"/>
                    <a:pt x="1194" y="6488"/>
                    <a:pt x="1474" y="6488"/>
                  </a:cubicBezTo>
                  <a:cubicBezTo>
                    <a:pt x="1529" y="6488"/>
                    <a:pt x="1594" y="6472"/>
                    <a:pt x="1670" y="6435"/>
                  </a:cubicBezTo>
                  <a:cubicBezTo>
                    <a:pt x="1895" y="6326"/>
                    <a:pt x="2084" y="6150"/>
                    <a:pt x="2261" y="5972"/>
                  </a:cubicBezTo>
                  <a:cubicBezTo>
                    <a:pt x="2563" y="5664"/>
                    <a:pt x="2846" y="5335"/>
                    <a:pt x="3105" y="4990"/>
                  </a:cubicBezTo>
                  <a:lnTo>
                    <a:pt x="3105" y="4990"/>
                  </a:lnTo>
                  <a:cubicBezTo>
                    <a:pt x="3065" y="5044"/>
                    <a:pt x="3070" y="5160"/>
                    <a:pt x="3062" y="5225"/>
                  </a:cubicBezTo>
                  <a:cubicBezTo>
                    <a:pt x="3046" y="5375"/>
                    <a:pt x="3037" y="5526"/>
                    <a:pt x="3029" y="5676"/>
                  </a:cubicBezTo>
                  <a:cubicBezTo>
                    <a:pt x="3008" y="6013"/>
                    <a:pt x="2977" y="6372"/>
                    <a:pt x="3021" y="6705"/>
                  </a:cubicBezTo>
                  <a:cubicBezTo>
                    <a:pt x="3046" y="6894"/>
                    <a:pt x="3105" y="7082"/>
                    <a:pt x="3221" y="7234"/>
                  </a:cubicBezTo>
                  <a:cubicBezTo>
                    <a:pt x="3292" y="7327"/>
                    <a:pt x="3397" y="7411"/>
                    <a:pt x="3509" y="7411"/>
                  </a:cubicBezTo>
                  <a:cubicBezTo>
                    <a:pt x="3526" y="7411"/>
                    <a:pt x="3542" y="7409"/>
                    <a:pt x="3559" y="7405"/>
                  </a:cubicBezTo>
                  <a:cubicBezTo>
                    <a:pt x="3720" y="7369"/>
                    <a:pt x="3851" y="7144"/>
                    <a:pt x="3877" y="6991"/>
                  </a:cubicBezTo>
                  <a:cubicBezTo>
                    <a:pt x="3911" y="6815"/>
                    <a:pt x="3933" y="6637"/>
                    <a:pt x="3949" y="6461"/>
                  </a:cubicBezTo>
                  <a:cubicBezTo>
                    <a:pt x="3993" y="5991"/>
                    <a:pt x="4005" y="5505"/>
                    <a:pt x="3904" y="5043"/>
                  </a:cubicBezTo>
                  <a:lnTo>
                    <a:pt x="3904" y="5043"/>
                  </a:lnTo>
                  <a:cubicBezTo>
                    <a:pt x="4095" y="5403"/>
                    <a:pt x="4676" y="6084"/>
                    <a:pt x="4940" y="6331"/>
                  </a:cubicBezTo>
                  <a:cubicBezTo>
                    <a:pt x="5060" y="6443"/>
                    <a:pt x="5250" y="6551"/>
                    <a:pt x="5405" y="6551"/>
                  </a:cubicBezTo>
                  <a:cubicBezTo>
                    <a:pt x="5536" y="6551"/>
                    <a:pt x="5642" y="6474"/>
                    <a:pt x="5658" y="6257"/>
                  </a:cubicBezTo>
                  <a:cubicBezTo>
                    <a:pt x="5667" y="6140"/>
                    <a:pt x="5632" y="6025"/>
                    <a:pt x="5588" y="5916"/>
                  </a:cubicBezTo>
                  <a:cubicBezTo>
                    <a:pt x="5372" y="5367"/>
                    <a:pt x="4864" y="5049"/>
                    <a:pt x="4456" y="4623"/>
                  </a:cubicBezTo>
                  <a:lnTo>
                    <a:pt x="4456" y="4623"/>
                  </a:lnTo>
                  <a:cubicBezTo>
                    <a:pt x="4799" y="4651"/>
                    <a:pt x="5337" y="4710"/>
                    <a:pt x="5817" y="4710"/>
                  </a:cubicBezTo>
                  <a:cubicBezTo>
                    <a:pt x="6087" y="4710"/>
                    <a:pt x="6340" y="4691"/>
                    <a:pt x="6529" y="4638"/>
                  </a:cubicBezTo>
                  <a:cubicBezTo>
                    <a:pt x="6623" y="4611"/>
                    <a:pt x="6717" y="4576"/>
                    <a:pt x="6792" y="4516"/>
                  </a:cubicBezTo>
                  <a:cubicBezTo>
                    <a:pt x="6952" y="4389"/>
                    <a:pt x="6943" y="4247"/>
                    <a:pt x="6860" y="4119"/>
                  </a:cubicBezTo>
                  <a:cubicBezTo>
                    <a:pt x="6752" y="3956"/>
                    <a:pt x="6520" y="3823"/>
                    <a:pt x="6359" y="3786"/>
                  </a:cubicBezTo>
                  <a:cubicBezTo>
                    <a:pt x="6285" y="3769"/>
                    <a:pt x="6131" y="3763"/>
                    <a:pt x="5938" y="3763"/>
                  </a:cubicBezTo>
                  <a:cubicBezTo>
                    <a:pt x="5389" y="3763"/>
                    <a:pt x="4528" y="3815"/>
                    <a:pt x="4337" y="3831"/>
                  </a:cubicBezTo>
                  <a:cubicBezTo>
                    <a:pt x="6556" y="2312"/>
                    <a:pt x="6153" y="1717"/>
                    <a:pt x="6117" y="1623"/>
                  </a:cubicBezTo>
                  <a:cubicBezTo>
                    <a:pt x="6073" y="1508"/>
                    <a:pt x="5945" y="1445"/>
                    <a:pt x="5819" y="1445"/>
                  </a:cubicBezTo>
                  <a:cubicBezTo>
                    <a:pt x="5795" y="1445"/>
                    <a:pt x="5772" y="1447"/>
                    <a:pt x="5749" y="1451"/>
                  </a:cubicBezTo>
                  <a:cubicBezTo>
                    <a:pt x="5606" y="1478"/>
                    <a:pt x="5484" y="1570"/>
                    <a:pt x="5369" y="1666"/>
                  </a:cubicBezTo>
                  <a:cubicBezTo>
                    <a:pt x="4821" y="2130"/>
                    <a:pt x="4296" y="2776"/>
                    <a:pt x="3849" y="3339"/>
                  </a:cubicBezTo>
                  <a:cubicBezTo>
                    <a:pt x="4096" y="2864"/>
                    <a:pt x="4309" y="2162"/>
                    <a:pt x="4384" y="1633"/>
                  </a:cubicBezTo>
                  <a:cubicBezTo>
                    <a:pt x="4443" y="1212"/>
                    <a:pt x="4485" y="654"/>
                    <a:pt x="4322" y="253"/>
                  </a:cubicBezTo>
                  <a:cubicBezTo>
                    <a:pt x="4267" y="118"/>
                    <a:pt x="413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6"/>
            <p:cNvSpPr/>
            <p:nvPr/>
          </p:nvSpPr>
          <p:spPr>
            <a:xfrm rot="468940">
              <a:off x="124077" y="2962958"/>
              <a:ext cx="146801" cy="163172"/>
            </a:xfrm>
            <a:custGeom>
              <a:avLst/>
              <a:gdLst/>
              <a:ahLst/>
              <a:cxnLst/>
              <a:rect l="l" t="t" r="r" b="b"/>
              <a:pathLst>
                <a:path w="4869" h="5412" extrusionOk="0">
                  <a:moveTo>
                    <a:pt x="2964" y="0"/>
                  </a:moveTo>
                  <a:cubicBezTo>
                    <a:pt x="2652" y="0"/>
                    <a:pt x="2476" y="2208"/>
                    <a:pt x="2476" y="2208"/>
                  </a:cubicBezTo>
                  <a:cubicBezTo>
                    <a:pt x="2476" y="2208"/>
                    <a:pt x="1690" y="430"/>
                    <a:pt x="1384" y="430"/>
                  </a:cubicBezTo>
                  <a:cubicBezTo>
                    <a:pt x="1381" y="430"/>
                    <a:pt x="1378" y="430"/>
                    <a:pt x="1375" y="430"/>
                  </a:cubicBezTo>
                  <a:cubicBezTo>
                    <a:pt x="1074" y="467"/>
                    <a:pt x="1638" y="1468"/>
                    <a:pt x="2152" y="2483"/>
                  </a:cubicBezTo>
                  <a:cubicBezTo>
                    <a:pt x="1430" y="2062"/>
                    <a:pt x="805" y="1491"/>
                    <a:pt x="543" y="1491"/>
                  </a:cubicBezTo>
                  <a:cubicBezTo>
                    <a:pt x="510" y="1491"/>
                    <a:pt x="483" y="1500"/>
                    <a:pt x="462" y="1520"/>
                  </a:cubicBezTo>
                  <a:cubicBezTo>
                    <a:pt x="269" y="1695"/>
                    <a:pt x="1909" y="2821"/>
                    <a:pt x="1909" y="2821"/>
                  </a:cubicBezTo>
                  <a:cubicBezTo>
                    <a:pt x="1909" y="2821"/>
                    <a:pt x="1447" y="2796"/>
                    <a:pt x="979" y="2796"/>
                  </a:cubicBezTo>
                  <a:cubicBezTo>
                    <a:pt x="508" y="2796"/>
                    <a:pt x="32" y="2821"/>
                    <a:pt x="20" y="2922"/>
                  </a:cubicBezTo>
                  <a:cubicBezTo>
                    <a:pt x="0" y="3066"/>
                    <a:pt x="126" y="3146"/>
                    <a:pt x="807" y="3146"/>
                  </a:cubicBezTo>
                  <a:cubicBezTo>
                    <a:pt x="1068" y="3146"/>
                    <a:pt x="1411" y="3135"/>
                    <a:pt x="1859" y="3110"/>
                  </a:cubicBezTo>
                  <a:lnTo>
                    <a:pt x="1859" y="3110"/>
                  </a:lnTo>
                  <a:cubicBezTo>
                    <a:pt x="1484" y="3536"/>
                    <a:pt x="582" y="4250"/>
                    <a:pt x="946" y="4424"/>
                  </a:cubicBezTo>
                  <a:cubicBezTo>
                    <a:pt x="968" y="4435"/>
                    <a:pt x="993" y="4440"/>
                    <a:pt x="1019" y="4440"/>
                  </a:cubicBezTo>
                  <a:cubicBezTo>
                    <a:pt x="1424" y="4440"/>
                    <a:pt x="2285" y="3247"/>
                    <a:pt x="2285" y="3247"/>
                  </a:cubicBezTo>
                  <a:lnTo>
                    <a:pt x="2285" y="3247"/>
                  </a:lnTo>
                  <a:cubicBezTo>
                    <a:pt x="2285" y="3247"/>
                    <a:pt x="1997" y="5213"/>
                    <a:pt x="2387" y="5401"/>
                  </a:cubicBezTo>
                  <a:cubicBezTo>
                    <a:pt x="2402" y="5408"/>
                    <a:pt x="2417" y="5412"/>
                    <a:pt x="2430" y="5412"/>
                  </a:cubicBezTo>
                  <a:cubicBezTo>
                    <a:pt x="2769" y="5412"/>
                    <a:pt x="2701" y="3323"/>
                    <a:pt x="2701" y="3323"/>
                  </a:cubicBezTo>
                  <a:lnTo>
                    <a:pt x="2701" y="3323"/>
                  </a:lnTo>
                  <a:cubicBezTo>
                    <a:pt x="2701" y="3323"/>
                    <a:pt x="3534" y="4551"/>
                    <a:pt x="3859" y="4551"/>
                  </a:cubicBezTo>
                  <a:cubicBezTo>
                    <a:pt x="3886" y="4551"/>
                    <a:pt x="3909" y="4542"/>
                    <a:pt x="3928" y="4524"/>
                  </a:cubicBezTo>
                  <a:cubicBezTo>
                    <a:pt x="4178" y="4286"/>
                    <a:pt x="3090" y="3210"/>
                    <a:pt x="3090" y="3210"/>
                  </a:cubicBezTo>
                  <a:lnTo>
                    <a:pt x="3090" y="3210"/>
                  </a:lnTo>
                  <a:cubicBezTo>
                    <a:pt x="3090" y="3210"/>
                    <a:pt x="3645" y="3270"/>
                    <a:pt x="4122" y="3270"/>
                  </a:cubicBezTo>
                  <a:cubicBezTo>
                    <a:pt x="4462" y="3270"/>
                    <a:pt x="4762" y="3239"/>
                    <a:pt x="4793" y="3135"/>
                  </a:cubicBezTo>
                  <a:cubicBezTo>
                    <a:pt x="4868" y="2885"/>
                    <a:pt x="3102" y="2772"/>
                    <a:pt x="3053" y="2772"/>
                  </a:cubicBezTo>
                  <a:cubicBezTo>
                    <a:pt x="3003" y="2772"/>
                    <a:pt x="4530" y="1507"/>
                    <a:pt x="4379" y="1282"/>
                  </a:cubicBezTo>
                  <a:cubicBezTo>
                    <a:pt x="4368" y="1265"/>
                    <a:pt x="4348" y="1256"/>
                    <a:pt x="4322" y="1256"/>
                  </a:cubicBezTo>
                  <a:cubicBezTo>
                    <a:pt x="4012" y="1256"/>
                    <a:pt x="2764" y="2408"/>
                    <a:pt x="2764" y="2408"/>
                  </a:cubicBezTo>
                  <a:cubicBezTo>
                    <a:pt x="2764" y="2408"/>
                    <a:pt x="3378" y="354"/>
                    <a:pt x="3027" y="29"/>
                  </a:cubicBezTo>
                  <a:cubicBezTo>
                    <a:pt x="3005" y="10"/>
                    <a:pt x="2985" y="0"/>
                    <a:pt x="2964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6"/>
            <p:cNvSpPr/>
            <p:nvPr/>
          </p:nvSpPr>
          <p:spPr>
            <a:xfrm rot="468940">
              <a:off x="179891" y="3032393"/>
              <a:ext cx="37205" cy="33286"/>
            </a:xfrm>
            <a:custGeom>
              <a:avLst/>
              <a:gdLst/>
              <a:ahLst/>
              <a:cxnLst/>
              <a:rect l="l" t="t" r="r" b="b"/>
              <a:pathLst>
                <a:path w="1234" h="1104" extrusionOk="0">
                  <a:moveTo>
                    <a:pt x="571" y="0"/>
                  </a:moveTo>
                  <a:cubicBezTo>
                    <a:pt x="338" y="0"/>
                    <a:pt x="110" y="145"/>
                    <a:pt x="38" y="396"/>
                  </a:cubicBezTo>
                  <a:lnTo>
                    <a:pt x="32" y="424"/>
                  </a:lnTo>
                  <a:cubicBezTo>
                    <a:pt x="10" y="472"/>
                    <a:pt x="0" y="528"/>
                    <a:pt x="8" y="587"/>
                  </a:cubicBezTo>
                  <a:cubicBezTo>
                    <a:pt x="43" y="887"/>
                    <a:pt x="290" y="1103"/>
                    <a:pt x="568" y="1103"/>
                  </a:cubicBezTo>
                  <a:cubicBezTo>
                    <a:pt x="646" y="1103"/>
                    <a:pt x="727" y="1086"/>
                    <a:pt x="806" y="1048"/>
                  </a:cubicBezTo>
                  <a:cubicBezTo>
                    <a:pt x="1159" y="876"/>
                    <a:pt x="1234" y="384"/>
                    <a:pt x="928" y="130"/>
                  </a:cubicBezTo>
                  <a:cubicBezTo>
                    <a:pt x="823" y="42"/>
                    <a:pt x="697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6"/>
            <p:cNvSpPr/>
            <p:nvPr/>
          </p:nvSpPr>
          <p:spPr>
            <a:xfrm rot="468940">
              <a:off x="425766" y="2517083"/>
              <a:ext cx="157474" cy="149484"/>
            </a:xfrm>
            <a:custGeom>
              <a:avLst/>
              <a:gdLst/>
              <a:ahLst/>
              <a:cxnLst/>
              <a:rect l="l" t="t" r="r" b="b"/>
              <a:pathLst>
                <a:path w="5223" h="4958" extrusionOk="0">
                  <a:moveTo>
                    <a:pt x="3582" y="0"/>
                  </a:moveTo>
                  <a:cubicBezTo>
                    <a:pt x="3502" y="0"/>
                    <a:pt x="3421" y="20"/>
                    <a:pt x="3364" y="56"/>
                  </a:cubicBezTo>
                  <a:cubicBezTo>
                    <a:pt x="3281" y="109"/>
                    <a:pt x="3218" y="189"/>
                    <a:pt x="3164" y="270"/>
                  </a:cubicBezTo>
                  <a:cubicBezTo>
                    <a:pt x="2848" y="752"/>
                    <a:pt x="2682" y="1326"/>
                    <a:pt x="2593" y="1893"/>
                  </a:cubicBezTo>
                  <a:cubicBezTo>
                    <a:pt x="2579" y="1553"/>
                    <a:pt x="2612" y="578"/>
                    <a:pt x="2566" y="432"/>
                  </a:cubicBezTo>
                  <a:cubicBezTo>
                    <a:pt x="2522" y="285"/>
                    <a:pt x="2434" y="147"/>
                    <a:pt x="2299" y="73"/>
                  </a:cubicBezTo>
                  <a:cubicBezTo>
                    <a:pt x="2242" y="43"/>
                    <a:pt x="2178" y="26"/>
                    <a:pt x="2113" y="26"/>
                  </a:cubicBezTo>
                  <a:cubicBezTo>
                    <a:pt x="2043" y="26"/>
                    <a:pt x="1973" y="46"/>
                    <a:pt x="1914" y="87"/>
                  </a:cubicBezTo>
                  <a:cubicBezTo>
                    <a:pt x="1791" y="172"/>
                    <a:pt x="1794" y="314"/>
                    <a:pt x="1804" y="455"/>
                  </a:cubicBezTo>
                  <a:cubicBezTo>
                    <a:pt x="1820" y="719"/>
                    <a:pt x="2026" y="1790"/>
                    <a:pt x="2107" y="1988"/>
                  </a:cubicBezTo>
                  <a:cubicBezTo>
                    <a:pt x="1298" y="997"/>
                    <a:pt x="1102" y="841"/>
                    <a:pt x="982" y="815"/>
                  </a:cubicBezTo>
                  <a:cubicBezTo>
                    <a:pt x="954" y="809"/>
                    <a:pt x="925" y="805"/>
                    <a:pt x="896" y="805"/>
                  </a:cubicBezTo>
                  <a:cubicBezTo>
                    <a:pt x="799" y="805"/>
                    <a:pt x="703" y="842"/>
                    <a:pt x="647" y="918"/>
                  </a:cubicBezTo>
                  <a:cubicBezTo>
                    <a:pt x="587" y="1000"/>
                    <a:pt x="578" y="1116"/>
                    <a:pt x="618" y="1208"/>
                  </a:cubicBezTo>
                  <a:cubicBezTo>
                    <a:pt x="779" y="1586"/>
                    <a:pt x="1320" y="1991"/>
                    <a:pt x="1789" y="2336"/>
                  </a:cubicBezTo>
                  <a:cubicBezTo>
                    <a:pt x="1471" y="2257"/>
                    <a:pt x="1251" y="2202"/>
                    <a:pt x="1001" y="2202"/>
                  </a:cubicBezTo>
                  <a:cubicBezTo>
                    <a:pt x="866" y="2202"/>
                    <a:pt x="722" y="2218"/>
                    <a:pt x="549" y="2255"/>
                  </a:cubicBezTo>
                  <a:cubicBezTo>
                    <a:pt x="293" y="2311"/>
                    <a:pt x="1" y="2593"/>
                    <a:pt x="352" y="2750"/>
                  </a:cubicBezTo>
                  <a:cubicBezTo>
                    <a:pt x="521" y="2825"/>
                    <a:pt x="707" y="2846"/>
                    <a:pt x="894" y="2857"/>
                  </a:cubicBezTo>
                  <a:cubicBezTo>
                    <a:pt x="1066" y="2869"/>
                    <a:pt x="1238" y="2876"/>
                    <a:pt x="1410" y="2876"/>
                  </a:cubicBezTo>
                  <a:cubicBezTo>
                    <a:pt x="1555" y="2876"/>
                    <a:pt x="1700" y="2871"/>
                    <a:pt x="1845" y="2862"/>
                  </a:cubicBezTo>
                  <a:lnTo>
                    <a:pt x="1845" y="2862"/>
                  </a:lnTo>
                  <a:cubicBezTo>
                    <a:pt x="1797" y="2866"/>
                    <a:pt x="1732" y="2923"/>
                    <a:pt x="1694" y="2950"/>
                  </a:cubicBezTo>
                  <a:cubicBezTo>
                    <a:pt x="1601" y="3012"/>
                    <a:pt x="1512" y="3081"/>
                    <a:pt x="1424" y="3147"/>
                  </a:cubicBezTo>
                  <a:cubicBezTo>
                    <a:pt x="1226" y="3296"/>
                    <a:pt x="1011" y="3449"/>
                    <a:pt x="844" y="3634"/>
                  </a:cubicBezTo>
                  <a:cubicBezTo>
                    <a:pt x="750" y="3740"/>
                    <a:pt x="673" y="3862"/>
                    <a:pt x="644" y="4000"/>
                  </a:cubicBezTo>
                  <a:cubicBezTo>
                    <a:pt x="622" y="4095"/>
                    <a:pt x="631" y="4211"/>
                    <a:pt x="710" y="4270"/>
                  </a:cubicBezTo>
                  <a:cubicBezTo>
                    <a:pt x="749" y="4300"/>
                    <a:pt x="803" y="4311"/>
                    <a:pt x="860" y="4311"/>
                  </a:cubicBezTo>
                  <a:cubicBezTo>
                    <a:pt x="945" y="4311"/>
                    <a:pt x="1036" y="4285"/>
                    <a:pt x="1093" y="4251"/>
                  </a:cubicBezTo>
                  <a:cubicBezTo>
                    <a:pt x="1206" y="4185"/>
                    <a:pt x="1317" y="4111"/>
                    <a:pt x="1424" y="4036"/>
                  </a:cubicBezTo>
                  <a:cubicBezTo>
                    <a:pt x="1709" y="3837"/>
                    <a:pt x="1985" y="3609"/>
                    <a:pt x="2196" y="3332"/>
                  </a:cubicBezTo>
                  <a:lnTo>
                    <a:pt x="2196" y="3332"/>
                  </a:lnTo>
                  <a:cubicBezTo>
                    <a:pt x="2086" y="3611"/>
                    <a:pt x="1983" y="4263"/>
                    <a:pt x="1970" y="4528"/>
                  </a:cubicBezTo>
                  <a:cubicBezTo>
                    <a:pt x="1962" y="4703"/>
                    <a:pt x="2030" y="4957"/>
                    <a:pt x="2197" y="4957"/>
                  </a:cubicBezTo>
                  <a:cubicBezTo>
                    <a:pt x="2243" y="4957"/>
                    <a:pt x="2296" y="4938"/>
                    <a:pt x="2356" y="4894"/>
                  </a:cubicBezTo>
                  <a:cubicBezTo>
                    <a:pt x="2425" y="4843"/>
                    <a:pt x="2474" y="4768"/>
                    <a:pt x="2513" y="4691"/>
                  </a:cubicBezTo>
                  <a:cubicBezTo>
                    <a:pt x="2717" y="4308"/>
                    <a:pt x="2651" y="3872"/>
                    <a:pt x="2695" y="3439"/>
                  </a:cubicBezTo>
                  <a:lnTo>
                    <a:pt x="2695" y="3439"/>
                  </a:lnTo>
                  <a:cubicBezTo>
                    <a:pt x="2929" y="3759"/>
                    <a:pt x="3343" y="4382"/>
                    <a:pt x="3679" y="4606"/>
                  </a:cubicBezTo>
                  <a:cubicBezTo>
                    <a:pt x="3738" y="4646"/>
                    <a:pt x="3803" y="4681"/>
                    <a:pt x="3872" y="4696"/>
                  </a:cubicBezTo>
                  <a:cubicBezTo>
                    <a:pt x="3898" y="4702"/>
                    <a:pt x="3923" y="4705"/>
                    <a:pt x="3945" y="4705"/>
                  </a:cubicBezTo>
                  <a:cubicBezTo>
                    <a:pt x="4048" y="4705"/>
                    <a:pt x="4104" y="4640"/>
                    <a:pt x="4129" y="4552"/>
                  </a:cubicBezTo>
                  <a:cubicBezTo>
                    <a:pt x="4168" y="4415"/>
                    <a:pt x="4133" y="4220"/>
                    <a:pt x="4076" y="4111"/>
                  </a:cubicBezTo>
                  <a:cubicBezTo>
                    <a:pt x="3974" y="3920"/>
                    <a:pt x="3218" y="3138"/>
                    <a:pt x="3083" y="3001"/>
                  </a:cubicBezTo>
                  <a:lnTo>
                    <a:pt x="3083" y="3001"/>
                  </a:lnTo>
                  <a:cubicBezTo>
                    <a:pt x="3711" y="3170"/>
                    <a:pt x="4148" y="3229"/>
                    <a:pt x="4452" y="3229"/>
                  </a:cubicBezTo>
                  <a:cubicBezTo>
                    <a:pt x="5075" y="3229"/>
                    <a:pt x="5146" y="2984"/>
                    <a:pt x="5170" y="2941"/>
                  </a:cubicBezTo>
                  <a:cubicBezTo>
                    <a:pt x="5222" y="2846"/>
                    <a:pt x="5176" y="2721"/>
                    <a:pt x="5090" y="2652"/>
                  </a:cubicBezTo>
                  <a:cubicBezTo>
                    <a:pt x="5007" y="2584"/>
                    <a:pt x="4897" y="2561"/>
                    <a:pt x="4789" y="2542"/>
                  </a:cubicBezTo>
                  <a:cubicBezTo>
                    <a:pt x="4483" y="2493"/>
                    <a:pt x="4145" y="2477"/>
                    <a:pt x="3811" y="2477"/>
                  </a:cubicBezTo>
                  <a:cubicBezTo>
                    <a:pt x="3576" y="2477"/>
                    <a:pt x="3344" y="2485"/>
                    <a:pt x="3127" y="2493"/>
                  </a:cubicBezTo>
                  <a:cubicBezTo>
                    <a:pt x="3510" y="2402"/>
                    <a:pt x="4007" y="2186"/>
                    <a:pt x="4339" y="1975"/>
                  </a:cubicBezTo>
                  <a:cubicBezTo>
                    <a:pt x="4603" y="1808"/>
                    <a:pt x="4933" y="1564"/>
                    <a:pt x="5080" y="1279"/>
                  </a:cubicBezTo>
                  <a:cubicBezTo>
                    <a:pt x="5131" y="1181"/>
                    <a:pt x="5133" y="1050"/>
                    <a:pt x="5058" y="969"/>
                  </a:cubicBezTo>
                  <a:cubicBezTo>
                    <a:pt x="5004" y="913"/>
                    <a:pt x="4872" y="859"/>
                    <a:pt x="4786" y="859"/>
                  </a:cubicBezTo>
                  <a:cubicBezTo>
                    <a:pt x="4778" y="859"/>
                    <a:pt x="4770" y="859"/>
                    <a:pt x="4763" y="860"/>
                  </a:cubicBezTo>
                  <a:cubicBezTo>
                    <a:pt x="4678" y="874"/>
                    <a:pt x="4601" y="915"/>
                    <a:pt x="4525" y="953"/>
                  </a:cubicBezTo>
                  <a:cubicBezTo>
                    <a:pt x="3985" y="1238"/>
                    <a:pt x="3502" y="1730"/>
                    <a:pt x="3048" y="2141"/>
                  </a:cubicBezTo>
                  <a:cubicBezTo>
                    <a:pt x="3290" y="1766"/>
                    <a:pt x="3582" y="1324"/>
                    <a:pt x="3766" y="932"/>
                  </a:cubicBezTo>
                  <a:cubicBezTo>
                    <a:pt x="3869" y="717"/>
                    <a:pt x="4073" y="197"/>
                    <a:pt x="3757" y="37"/>
                  </a:cubicBezTo>
                  <a:cubicBezTo>
                    <a:pt x="3707" y="12"/>
                    <a:pt x="3645" y="0"/>
                    <a:pt x="3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6"/>
            <p:cNvSpPr/>
            <p:nvPr/>
          </p:nvSpPr>
          <p:spPr>
            <a:xfrm rot="468940">
              <a:off x="451362" y="2542875"/>
              <a:ext cx="105254" cy="102751"/>
            </a:xfrm>
            <a:custGeom>
              <a:avLst/>
              <a:gdLst/>
              <a:ahLst/>
              <a:cxnLst/>
              <a:rect l="l" t="t" r="r" b="b"/>
              <a:pathLst>
                <a:path w="3491" h="3408" extrusionOk="0">
                  <a:moveTo>
                    <a:pt x="2430" y="1"/>
                  </a:moveTo>
                  <a:cubicBezTo>
                    <a:pt x="2261" y="1"/>
                    <a:pt x="1992" y="727"/>
                    <a:pt x="1696" y="1437"/>
                  </a:cubicBezTo>
                  <a:cubicBezTo>
                    <a:pt x="1573" y="754"/>
                    <a:pt x="1615" y="50"/>
                    <a:pt x="1426" y="30"/>
                  </a:cubicBezTo>
                  <a:cubicBezTo>
                    <a:pt x="1424" y="30"/>
                    <a:pt x="1423" y="30"/>
                    <a:pt x="1422" y="30"/>
                  </a:cubicBezTo>
                  <a:cubicBezTo>
                    <a:pt x="1242" y="30"/>
                    <a:pt x="1393" y="1463"/>
                    <a:pt x="1393" y="1463"/>
                  </a:cubicBezTo>
                  <a:cubicBezTo>
                    <a:pt x="1393" y="1463"/>
                    <a:pt x="616" y="450"/>
                    <a:pt x="449" y="450"/>
                  </a:cubicBezTo>
                  <a:cubicBezTo>
                    <a:pt x="443" y="450"/>
                    <a:pt x="438" y="451"/>
                    <a:pt x="433" y="454"/>
                  </a:cubicBezTo>
                  <a:cubicBezTo>
                    <a:pt x="310" y="536"/>
                    <a:pt x="388" y="711"/>
                    <a:pt x="1208" y="1573"/>
                  </a:cubicBezTo>
                  <a:cubicBezTo>
                    <a:pt x="985" y="1569"/>
                    <a:pt x="643" y="1521"/>
                    <a:pt x="385" y="1521"/>
                  </a:cubicBezTo>
                  <a:cubicBezTo>
                    <a:pt x="161" y="1521"/>
                    <a:pt x="0" y="1557"/>
                    <a:pt x="35" y="1691"/>
                  </a:cubicBezTo>
                  <a:cubicBezTo>
                    <a:pt x="80" y="1860"/>
                    <a:pt x="528" y="1895"/>
                    <a:pt x="886" y="1895"/>
                  </a:cubicBezTo>
                  <a:cubicBezTo>
                    <a:pt x="1132" y="1895"/>
                    <a:pt x="1335" y="1879"/>
                    <a:pt x="1335" y="1879"/>
                  </a:cubicBezTo>
                  <a:lnTo>
                    <a:pt x="1335" y="1879"/>
                  </a:lnTo>
                  <a:cubicBezTo>
                    <a:pt x="1335" y="1879"/>
                    <a:pt x="97" y="2658"/>
                    <a:pt x="178" y="2965"/>
                  </a:cubicBezTo>
                  <a:cubicBezTo>
                    <a:pt x="187" y="3002"/>
                    <a:pt x="214" y="3018"/>
                    <a:pt x="252" y="3018"/>
                  </a:cubicBezTo>
                  <a:cubicBezTo>
                    <a:pt x="536" y="3018"/>
                    <a:pt x="1490" y="2146"/>
                    <a:pt x="1490" y="2146"/>
                  </a:cubicBezTo>
                  <a:lnTo>
                    <a:pt x="1490" y="2146"/>
                  </a:lnTo>
                  <a:cubicBezTo>
                    <a:pt x="1490" y="2146"/>
                    <a:pt x="1153" y="3382"/>
                    <a:pt x="1404" y="3407"/>
                  </a:cubicBezTo>
                  <a:cubicBezTo>
                    <a:pt x="1407" y="3407"/>
                    <a:pt x="1410" y="3408"/>
                    <a:pt x="1412" y="3408"/>
                  </a:cubicBezTo>
                  <a:cubicBezTo>
                    <a:pt x="1657" y="3408"/>
                    <a:pt x="1739" y="2310"/>
                    <a:pt x="1739" y="2310"/>
                  </a:cubicBezTo>
                  <a:cubicBezTo>
                    <a:pt x="1739" y="2310"/>
                    <a:pt x="2367" y="3230"/>
                    <a:pt x="2573" y="3230"/>
                  </a:cubicBezTo>
                  <a:cubicBezTo>
                    <a:pt x="2582" y="3230"/>
                    <a:pt x="2589" y="3228"/>
                    <a:pt x="2596" y="3225"/>
                  </a:cubicBezTo>
                  <a:cubicBezTo>
                    <a:pt x="2772" y="3149"/>
                    <a:pt x="1990" y="2106"/>
                    <a:pt x="1966" y="2078"/>
                  </a:cubicBezTo>
                  <a:cubicBezTo>
                    <a:pt x="1965" y="2077"/>
                    <a:pt x="1968" y="2076"/>
                    <a:pt x="1975" y="2076"/>
                  </a:cubicBezTo>
                  <a:cubicBezTo>
                    <a:pt x="2058" y="2076"/>
                    <a:pt x="2716" y="2181"/>
                    <a:pt x="3121" y="2181"/>
                  </a:cubicBezTo>
                  <a:cubicBezTo>
                    <a:pt x="3293" y="2181"/>
                    <a:pt x="3419" y="2162"/>
                    <a:pt x="3434" y="2108"/>
                  </a:cubicBezTo>
                  <a:cubicBezTo>
                    <a:pt x="3489" y="1915"/>
                    <a:pt x="2032" y="1742"/>
                    <a:pt x="2032" y="1742"/>
                  </a:cubicBezTo>
                  <a:cubicBezTo>
                    <a:pt x="2032" y="1742"/>
                    <a:pt x="3474" y="1103"/>
                    <a:pt x="3489" y="751"/>
                  </a:cubicBezTo>
                  <a:cubicBezTo>
                    <a:pt x="3491" y="702"/>
                    <a:pt x="3463" y="680"/>
                    <a:pt x="3415" y="680"/>
                  </a:cubicBezTo>
                  <a:cubicBezTo>
                    <a:pt x="3115" y="680"/>
                    <a:pt x="2006" y="1485"/>
                    <a:pt x="2006" y="1485"/>
                  </a:cubicBezTo>
                  <a:cubicBezTo>
                    <a:pt x="2006" y="1485"/>
                    <a:pt x="2637" y="169"/>
                    <a:pt x="2474" y="20"/>
                  </a:cubicBezTo>
                  <a:cubicBezTo>
                    <a:pt x="2460" y="7"/>
                    <a:pt x="2446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6"/>
            <p:cNvSpPr/>
            <p:nvPr/>
          </p:nvSpPr>
          <p:spPr>
            <a:xfrm rot="468940">
              <a:off x="485828" y="2583428"/>
              <a:ext cx="26834" cy="24512"/>
            </a:xfrm>
            <a:custGeom>
              <a:avLst/>
              <a:gdLst/>
              <a:ahLst/>
              <a:cxnLst/>
              <a:rect l="l" t="t" r="r" b="b"/>
              <a:pathLst>
                <a:path w="890" h="813" extrusionOk="0">
                  <a:moveTo>
                    <a:pt x="479" y="0"/>
                  </a:moveTo>
                  <a:cubicBezTo>
                    <a:pt x="425" y="0"/>
                    <a:pt x="369" y="12"/>
                    <a:pt x="314" y="37"/>
                  </a:cubicBezTo>
                  <a:cubicBezTo>
                    <a:pt x="309" y="41"/>
                    <a:pt x="303" y="44"/>
                    <a:pt x="295" y="46"/>
                  </a:cubicBezTo>
                  <a:cubicBezTo>
                    <a:pt x="257" y="57"/>
                    <a:pt x="222" y="78"/>
                    <a:pt x="193" y="110"/>
                  </a:cubicBezTo>
                  <a:cubicBezTo>
                    <a:pt x="0" y="319"/>
                    <a:pt x="50" y="661"/>
                    <a:pt x="317" y="778"/>
                  </a:cubicBezTo>
                  <a:cubicBezTo>
                    <a:pt x="370" y="802"/>
                    <a:pt x="425" y="813"/>
                    <a:pt x="479" y="813"/>
                  </a:cubicBezTo>
                  <a:cubicBezTo>
                    <a:pt x="693" y="813"/>
                    <a:pt x="890" y="643"/>
                    <a:pt x="889" y="408"/>
                  </a:cubicBezTo>
                  <a:cubicBezTo>
                    <a:pt x="887" y="177"/>
                    <a:pt x="69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6"/>
            <p:cNvSpPr/>
            <p:nvPr/>
          </p:nvSpPr>
          <p:spPr>
            <a:xfrm rot="468940">
              <a:off x="168193" y="2427811"/>
              <a:ext cx="206558" cy="210478"/>
            </a:xfrm>
            <a:custGeom>
              <a:avLst/>
              <a:gdLst/>
              <a:ahLst/>
              <a:cxnLst/>
              <a:rect l="l" t="t" r="r" b="b"/>
              <a:pathLst>
                <a:path w="6851" h="6981" extrusionOk="0">
                  <a:moveTo>
                    <a:pt x="2284" y="0"/>
                  </a:moveTo>
                  <a:cubicBezTo>
                    <a:pt x="2230" y="0"/>
                    <a:pt x="2178" y="13"/>
                    <a:pt x="2131" y="42"/>
                  </a:cubicBezTo>
                  <a:cubicBezTo>
                    <a:pt x="2032" y="102"/>
                    <a:pt x="1909" y="288"/>
                    <a:pt x="1903" y="403"/>
                  </a:cubicBezTo>
                  <a:cubicBezTo>
                    <a:pt x="1896" y="519"/>
                    <a:pt x="1927" y="635"/>
                    <a:pt x="1959" y="747"/>
                  </a:cubicBezTo>
                  <a:cubicBezTo>
                    <a:pt x="2184" y="1548"/>
                    <a:pt x="2702" y="2331"/>
                    <a:pt x="3122" y="3050"/>
                  </a:cubicBezTo>
                  <a:cubicBezTo>
                    <a:pt x="2692" y="2620"/>
                    <a:pt x="2187" y="2106"/>
                    <a:pt x="1718" y="1752"/>
                  </a:cubicBezTo>
                  <a:cubicBezTo>
                    <a:pt x="1533" y="1613"/>
                    <a:pt x="1160" y="1361"/>
                    <a:pt x="852" y="1361"/>
                  </a:cubicBezTo>
                  <a:cubicBezTo>
                    <a:pt x="726" y="1361"/>
                    <a:pt x="611" y="1403"/>
                    <a:pt x="523" y="1512"/>
                  </a:cubicBezTo>
                  <a:cubicBezTo>
                    <a:pt x="417" y="1644"/>
                    <a:pt x="380" y="1885"/>
                    <a:pt x="436" y="2040"/>
                  </a:cubicBezTo>
                  <a:cubicBezTo>
                    <a:pt x="483" y="2168"/>
                    <a:pt x="573" y="2272"/>
                    <a:pt x="668" y="2368"/>
                  </a:cubicBezTo>
                  <a:cubicBezTo>
                    <a:pt x="1219" y="2924"/>
                    <a:pt x="1938" y="3306"/>
                    <a:pt x="2668" y="3588"/>
                  </a:cubicBezTo>
                  <a:cubicBezTo>
                    <a:pt x="2228" y="3510"/>
                    <a:pt x="998" y="3210"/>
                    <a:pt x="736" y="3210"/>
                  </a:cubicBezTo>
                  <a:cubicBezTo>
                    <a:pt x="728" y="3210"/>
                    <a:pt x="721" y="3210"/>
                    <a:pt x="715" y="3211"/>
                  </a:cubicBezTo>
                  <a:cubicBezTo>
                    <a:pt x="508" y="3228"/>
                    <a:pt x="300" y="3307"/>
                    <a:pt x="163" y="3465"/>
                  </a:cubicBezTo>
                  <a:cubicBezTo>
                    <a:pt x="44" y="3604"/>
                    <a:pt x="0" y="3810"/>
                    <a:pt x="72" y="3981"/>
                  </a:cubicBezTo>
                  <a:cubicBezTo>
                    <a:pt x="150" y="4168"/>
                    <a:pt x="342" y="4203"/>
                    <a:pt x="532" y="4231"/>
                  </a:cubicBezTo>
                  <a:cubicBezTo>
                    <a:pt x="757" y="4264"/>
                    <a:pt x="1427" y="4288"/>
                    <a:pt x="1964" y="4288"/>
                  </a:cubicBezTo>
                  <a:cubicBezTo>
                    <a:pt x="2282" y="4288"/>
                    <a:pt x="2553" y="4280"/>
                    <a:pt x="2659" y="4260"/>
                  </a:cubicBezTo>
                  <a:lnTo>
                    <a:pt x="2659" y="4260"/>
                  </a:lnTo>
                  <a:cubicBezTo>
                    <a:pt x="1113" y="5056"/>
                    <a:pt x="847" y="5274"/>
                    <a:pt x="778" y="5425"/>
                  </a:cubicBezTo>
                  <a:cubicBezTo>
                    <a:pt x="709" y="5578"/>
                    <a:pt x="709" y="5774"/>
                    <a:pt x="821" y="5901"/>
                  </a:cubicBezTo>
                  <a:cubicBezTo>
                    <a:pt x="895" y="5984"/>
                    <a:pt x="1010" y="6030"/>
                    <a:pt x="1122" y="6030"/>
                  </a:cubicBezTo>
                  <a:cubicBezTo>
                    <a:pt x="1148" y="6030"/>
                    <a:pt x="1173" y="6027"/>
                    <a:pt x="1198" y="6022"/>
                  </a:cubicBezTo>
                  <a:cubicBezTo>
                    <a:pt x="1747" y="5914"/>
                    <a:pt x="2441" y="5310"/>
                    <a:pt x="3034" y="4782"/>
                  </a:cubicBezTo>
                  <a:lnTo>
                    <a:pt x="3034" y="4782"/>
                  </a:lnTo>
                  <a:cubicBezTo>
                    <a:pt x="2731" y="5398"/>
                    <a:pt x="2573" y="5724"/>
                    <a:pt x="2576" y="6412"/>
                  </a:cubicBezTo>
                  <a:cubicBezTo>
                    <a:pt x="2577" y="6666"/>
                    <a:pt x="2728" y="6980"/>
                    <a:pt x="2927" y="6980"/>
                  </a:cubicBezTo>
                  <a:cubicBezTo>
                    <a:pt x="3005" y="6980"/>
                    <a:pt x="3091" y="6931"/>
                    <a:pt x="3178" y="6811"/>
                  </a:cubicBezTo>
                  <a:cubicBezTo>
                    <a:pt x="3325" y="6607"/>
                    <a:pt x="3405" y="6363"/>
                    <a:pt x="3474" y="6121"/>
                  </a:cubicBezTo>
                  <a:cubicBezTo>
                    <a:pt x="3593" y="5704"/>
                    <a:pt x="3686" y="5281"/>
                    <a:pt x="3750" y="4852"/>
                  </a:cubicBezTo>
                  <a:lnTo>
                    <a:pt x="3750" y="4852"/>
                  </a:lnTo>
                  <a:cubicBezTo>
                    <a:pt x="3740" y="4921"/>
                    <a:pt x="3802" y="5021"/>
                    <a:pt x="3825" y="5080"/>
                  </a:cubicBezTo>
                  <a:cubicBezTo>
                    <a:pt x="3884" y="5219"/>
                    <a:pt x="3946" y="5357"/>
                    <a:pt x="4010" y="5495"/>
                  </a:cubicBezTo>
                  <a:cubicBezTo>
                    <a:pt x="4156" y="5802"/>
                    <a:pt x="4297" y="6133"/>
                    <a:pt x="4496" y="6406"/>
                  </a:cubicBezTo>
                  <a:cubicBezTo>
                    <a:pt x="4609" y="6560"/>
                    <a:pt x="4752" y="6698"/>
                    <a:pt x="4927" y="6776"/>
                  </a:cubicBezTo>
                  <a:cubicBezTo>
                    <a:pt x="4989" y="6805"/>
                    <a:pt x="5062" y="6825"/>
                    <a:pt x="5131" y="6825"/>
                  </a:cubicBezTo>
                  <a:cubicBezTo>
                    <a:pt x="5195" y="6825"/>
                    <a:pt x="5256" y="6808"/>
                    <a:pt x="5304" y="6765"/>
                  </a:cubicBezTo>
                  <a:cubicBezTo>
                    <a:pt x="5429" y="6655"/>
                    <a:pt x="5438" y="6397"/>
                    <a:pt x="5389" y="6250"/>
                  </a:cubicBezTo>
                  <a:cubicBezTo>
                    <a:pt x="5335" y="6078"/>
                    <a:pt x="5267" y="5912"/>
                    <a:pt x="5198" y="5748"/>
                  </a:cubicBezTo>
                  <a:cubicBezTo>
                    <a:pt x="5013" y="5313"/>
                    <a:pt x="4788" y="4880"/>
                    <a:pt x="4477" y="4520"/>
                  </a:cubicBezTo>
                  <a:lnTo>
                    <a:pt x="4477" y="4520"/>
                  </a:lnTo>
                  <a:cubicBezTo>
                    <a:pt x="4818" y="4746"/>
                    <a:pt x="5655" y="5068"/>
                    <a:pt x="6006" y="5159"/>
                  </a:cubicBezTo>
                  <a:cubicBezTo>
                    <a:pt x="6076" y="5178"/>
                    <a:pt x="6159" y="5189"/>
                    <a:pt x="6241" y="5189"/>
                  </a:cubicBezTo>
                  <a:cubicBezTo>
                    <a:pt x="6499" y="5189"/>
                    <a:pt x="6750" y="5078"/>
                    <a:pt x="6602" y="4749"/>
                  </a:cubicBezTo>
                  <a:cubicBezTo>
                    <a:pt x="6555" y="4644"/>
                    <a:pt x="6468" y="4557"/>
                    <a:pt x="6377" y="4482"/>
                  </a:cubicBezTo>
                  <a:cubicBezTo>
                    <a:pt x="5924" y="4102"/>
                    <a:pt x="5323" y="4065"/>
                    <a:pt x="4759" y="3883"/>
                  </a:cubicBezTo>
                  <a:cubicBezTo>
                    <a:pt x="5255" y="3663"/>
                    <a:pt x="6201" y="3288"/>
                    <a:pt x="6593" y="2905"/>
                  </a:cubicBezTo>
                  <a:cubicBezTo>
                    <a:pt x="6662" y="2838"/>
                    <a:pt x="6730" y="2763"/>
                    <a:pt x="6768" y="2675"/>
                  </a:cubicBezTo>
                  <a:cubicBezTo>
                    <a:pt x="6850" y="2488"/>
                    <a:pt x="6772" y="2368"/>
                    <a:pt x="6639" y="2296"/>
                  </a:cubicBezTo>
                  <a:cubicBezTo>
                    <a:pt x="6533" y="2240"/>
                    <a:pt x="6389" y="2215"/>
                    <a:pt x="6257" y="2215"/>
                  </a:cubicBezTo>
                  <a:cubicBezTo>
                    <a:pt x="6176" y="2215"/>
                    <a:pt x="6099" y="2225"/>
                    <a:pt x="6038" y="2241"/>
                  </a:cubicBezTo>
                  <a:cubicBezTo>
                    <a:pt x="5758" y="2322"/>
                    <a:pt x="4496" y="3106"/>
                    <a:pt x="4279" y="3249"/>
                  </a:cubicBezTo>
                  <a:cubicBezTo>
                    <a:pt x="5505" y="848"/>
                    <a:pt x="4866" y="518"/>
                    <a:pt x="4788" y="451"/>
                  </a:cubicBezTo>
                  <a:cubicBezTo>
                    <a:pt x="4740" y="409"/>
                    <a:pt x="4678" y="390"/>
                    <a:pt x="4615" y="390"/>
                  </a:cubicBezTo>
                  <a:cubicBezTo>
                    <a:pt x="4532" y="390"/>
                    <a:pt x="4447" y="422"/>
                    <a:pt x="4383" y="475"/>
                  </a:cubicBezTo>
                  <a:cubicBezTo>
                    <a:pt x="4269" y="567"/>
                    <a:pt x="4206" y="708"/>
                    <a:pt x="4151" y="846"/>
                  </a:cubicBezTo>
                  <a:cubicBezTo>
                    <a:pt x="3891" y="1516"/>
                    <a:pt x="3737" y="2338"/>
                    <a:pt x="3614" y="3046"/>
                  </a:cubicBezTo>
                  <a:cubicBezTo>
                    <a:pt x="3604" y="2510"/>
                    <a:pt x="3454" y="1789"/>
                    <a:pt x="3267" y="1287"/>
                  </a:cubicBezTo>
                  <a:cubicBezTo>
                    <a:pt x="3119" y="889"/>
                    <a:pt x="2888" y="378"/>
                    <a:pt x="2551" y="101"/>
                  </a:cubicBezTo>
                  <a:cubicBezTo>
                    <a:pt x="2477" y="40"/>
                    <a:pt x="2379" y="0"/>
                    <a:pt x="2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6"/>
            <p:cNvSpPr/>
            <p:nvPr/>
          </p:nvSpPr>
          <p:spPr>
            <a:xfrm rot="468940">
              <a:off x="202153" y="2463344"/>
              <a:ext cx="142459" cy="151956"/>
            </a:xfrm>
            <a:custGeom>
              <a:avLst/>
              <a:gdLst/>
              <a:ahLst/>
              <a:cxnLst/>
              <a:rect l="l" t="t" r="r" b="b"/>
              <a:pathLst>
                <a:path w="4725" h="5040" extrusionOk="0">
                  <a:moveTo>
                    <a:pt x="1595" y="0"/>
                  </a:moveTo>
                  <a:cubicBezTo>
                    <a:pt x="1214" y="0"/>
                    <a:pt x="2185" y="2188"/>
                    <a:pt x="2185" y="2188"/>
                  </a:cubicBezTo>
                  <a:cubicBezTo>
                    <a:pt x="2185" y="2188"/>
                    <a:pt x="815" y="1131"/>
                    <a:pt x="431" y="1131"/>
                  </a:cubicBezTo>
                  <a:cubicBezTo>
                    <a:pt x="404" y="1131"/>
                    <a:pt x="381" y="1136"/>
                    <a:pt x="364" y="1148"/>
                  </a:cubicBezTo>
                  <a:cubicBezTo>
                    <a:pt x="118" y="1325"/>
                    <a:pt x="1093" y="1938"/>
                    <a:pt x="2031" y="2586"/>
                  </a:cubicBezTo>
                  <a:cubicBezTo>
                    <a:pt x="1386" y="2566"/>
                    <a:pt x="751" y="2440"/>
                    <a:pt x="386" y="2440"/>
                  </a:cubicBezTo>
                  <a:cubicBezTo>
                    <a:pt x="217" y="2440"/>
                    <a:pt x="107" y="2467"/>
                    <a:pt x="81" y="2545"/>
                  </a:cubicBezTo>
                  <a:cubicBezTo>
                    <a:pt x="0" y="2788"/>
                    <a:pt x="1983" y="2997"/>
                    <a:pt x="1983" y="2997"/>
                  </a:cubicBezTo>
                  <a:cubicBezTo>
                    <a:pt x="1983" y="2997"/>
                    <a:pt x="292" y="3800"/>
                    <a:pt x="366" y="3990"/>
                  </a:cubicBezTo>
                  <a:cubicBezTo>
                    <a:pt x="387" y="4045"/>
                    <a:pt x="424" y="4079"/>
                    <a:pt x="500" y="4079"/>
                  </a:cubicBezTo>
                  <a:cubicBezTo>
                    <a:pt x="684" y="4079"/>
                    <a:pt x="1098" y="3876"/>
                    <a:pt x="2077" y="3275"/>
                  </a:cubicBezTo>
                  <a:lnTo>
                    <a:pt x="2077" y="3275"/>
                  </a:lnTo>
                  <a:cubicBezTo>
                    <a:pt x="1951" y="3823"/>
                    <a:pt x="1505" y="4869"/>
                    <a:pt x="1889" y="4869"/>
                  </a:cubicBezTo>
                  <a:cubicBezTo>
                    <a:pt x="1893" y="4869"/>
                    <a:pt x="1896" y="4869"/>
                    <a:pt x="1900" y="4869"/>
                  </a:cubicBezTo>
                  <a:cubicBezTo>
                    <a:pt x="2304" y="4849"/>
                    <a:pt x="2517" y="3191"/>
                    <a:pt x="2517" y="3191"/>
                  </a:cubicBezTo>
                  <a:cubicBezTo>
                    <a:pt x="2517" y="3191"/>
                    <a:pt x="3197" y="5040"/>
                    <a:pt x="3630" y="5040"/>
                  </a:cubicBezTo>
                  <a:cubicBezTo>
                    <a:pt x="3633" y="5040"/>
                    <a:pt x="3635" y="5040"/>
                    <a:pt x="3637" y="5039"/>
                  </a:cubicBezTo>
                  <a:cubicBezTo>
                    <a:pt x="4068" y="5019"/>
                    <a:pt x="2918" y="3059"/>
                    <a:pt x="2918" y="3059"/>
                  </a:cubicBezTo>
                  <a:lnTo>
                    <a:pt x="2918" y="3059"/>
                  </a:lnTo>
                  <a:cubicBezTo>
                    <a:pt x="2918" y="3059"/>
                    <a:pt x="3986" y="3610"/>
                    <a:pt x="4409" y="3610"/>
                  </a:cubicBezTo>
                  <a:cubicBezTo>
                    <a:pt x="4495" y="3610"/>
                    <a:pt x="4555" y="3587"/>
                    <a:pt x="4573" y="3531"/>
                  </a:cubicBezTo>
                  <a:cubicBezTo>
                    <a:pt x="4680" y="3203"/>
                    <a:pt x="3206" y="2775"/>
                    <a:pt x="3206" y="2775"/>
                  </a:cubicBezTo>
                  <a:cubicBezTo>
                    <a:pt x="3206" y="2775"/>
                    <a:pt x="4724" y="2151"/>
                    <a:pt x="4668" y="1894"/>
                  </a:cubicBezTo>
                  <a:cubicBezTo>
                    <a:pt x="4660" y="1857"/>
                    <a:pt x="4619" y="1840"/>
                    <a:pt x="4554" y="1840"/>
                  </a:cubicBezTo>
                  <a:cubicBezTo>
                    <a:pt x="4177" y="1840"/>
                    <a:pt x="3000" y="2387"/>
                    <a:pt x="2962" y="2408"/>
                  </a:cubicBezTo>
                  <a:cubicBezTo>
                    <a:pt x="2962" y="2408"/>
                    <a:pt x="2961" y="2408"/>
                    <a:pt x="2961" y="2408"/>
                  </a:cubicBezTo>
                  <a:cubicBezTo>
                    <a:pt x="2927" y="2408"/>
                    <a:pt x="3655" y="587"/>
                    <a:pt x="3417" y="460"/>
                  </a:cubicBezTo>
                  <a:cubicBezTo>
                    <a:pt x="3409" y="456"/>
                    <a:pt x="3401" y="454"/>
                    <a:pt x="3393" y="454"/>
                  </a:cubicBezTo>
                  <a:cubicBezTo>
                    <a:pt x="3136" y="454"/>
                    <a:pt x="2533" y="2226"/>
                    <a:pt x="2533" y="2226"/>
                  </a:cubicBezTo>
                  <a:cubicBezTo>
                    <a:pt x="2533" y="2226"/>
                    <a:pt x="2091" y="125"/>
                    <a:pt x="1627" y="4"/>
                  </a:cubicBezTo>
                  <a:cubicBezTo>
                    <a:pt x="1616" y="1"/>
                    <a:pt x="1605" y="0"/>
                    <a:pt x="1595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6"/>
            <p:cNvSpPr/>
            <p:nvPr/>
          </p:nvSpPr>
          <p:spPr>
            <a:xfrm rot="468940">
              <a:off x="256715" y="2530440"/>
              <a:ext cx="39074" cy="33436"/>
            </a:xfrm>
            <a:custGeom>
              <a:avLst/>
              <a:gdLst/>
              <a:ahLst/>
              <a:cxnLst/>
              <a:rect l="l" t="t" r="r" b="b"/>
              <a:pathLst>
                <a:path w="1296" h="1109" extrusionOk="0">
                  <a:moveTo>
                    <a:pt x="626" y="1"/>
                  </a:moveTo>
                  <a:cubicBezTo>
                    <a:pt x="285" y="1"/>
                    <a:pt x="0" y="318"/>
                    <a:pt x="80" y="672"/>
                  </a:cubicBezTo>
                  <a:cubicBezTo>
                    <a:pt x="83" y="683"/>
                    <a:pt x="86" y="692"/>
                    <a:pt x="90" y="700"/>
                  </a:cubicBezTo>
                  <a:cubicBezTo>
                    <a:pt x="95" y="756"/>
                    <a:pt x="112" y="809"/>
                    <a:pt x="144" y="856"/>
                  </a:cubicBezTo>
                  <a:cubicBezTo>
                    <a:pt x="261" y="1021"/>
                    <a:pt x="444" y="1108"/>
                    <a:pt x="625" y="1108"/>
                  </a:cubicBezTo>
                  <a:cubicBezTo>
                    <a:pt x="792" y="1108"/>
                    <a:pt x="957" y="1034"/>
                    <a:pt x="1068" y="879"/>
                  </a:cubicBezTo>
                  <a:cubicBezTo>
                    <a:pt x="1296" y="561"/>
                    <a:pt x="1127" y="92"/>
                    <a:pt x="736" y="12"/>
                  </a:cubicBezTo>
                  <a:cubicBezTo>
                    <a:pt x="699" y="4"/>
                    <a:pt x="662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6"/>
            <p:cNvSpPr/>
            <p:nvPr/>
          </p:nvSpPr>
          <p:spPr>
            <a:xfrm rot="468940">
              <a:off x="24440" y="2667813"/>
              <a:ext cx="252326" cy="256306"/>
            </a:xfrm>
            <a:custGeom>
              <a:avLst/>
              <a:gdLst/>
              <a:ahLst/>
              <a:cxnLst/>
              <a:rect l="l" t="t" r="r" b="b"/>
              <a:pathLst>
                <a:path w="8369" h="8501" extrusionOk="0">
                  <a:moveTo>
                    <a:pt x="4025" y="1"/>
                  </a:moveTo>
                  <a:cubicBezTo>
                    <a:pt x="3821" y="1"/>
                    <a:pt x="3571" y="141"/>
                    <a:pt x="3464" y="309"/>
                  </a:cubicBezTo>
                  <a:cubicBezTo>
                    <a:pt x="3378" y="447"/>
                    <a:pt x="3342" y="612"/>
                    <a:pt x="3320" y="773"/>
                  </a:cubicBezTo>
                  <a:cubicBezTo>
                    <a:pt x="3194" y="1717"/>
                    <a:pt x="3357" y="2692"/>
                    <a:pt x="3627" y="3604"/>
                  </a:cubicBezTo>
                  <a:cubicBezTo>
                    <a:pt x="3367" y="3106"/>
                    <a:pt x="2717" y="1629"/>
                    <a:pt x="2547" y="1444"/>
                  </a:cubicBezTo>
                  <a:cubicBezTo>
                    <a:pt x="2376" y="1258"/>
                    <a:pt x="2144" y="1114"/>
                    <a:pt x="1893" y="1101"/>
                  </a:cubicBezTo>
                  <a:cubicBezTo>
                    <a:pt x="1882" y="1100"/>
                    <a:pt x="1871" y="1100"/>
                    <a:pt x="1860" y="1100"/>
                  </a:cubicBezTo>
                  <a:cubicBezTo>
                    <a:pt x="1649" y="1100"/>
                    <a:pt x="1434" y="1207"/>
                    <a:pt x="1328" y="1394"/>
                  </a:cubicBezTo>
                  <a:cubicBezTo>
                    <a:pt x="1206" y="1609"/>
                    <a:pt x="1313" y="1819"/>
                    <a:pt x="1426" y="2021"/>
                  </a:cubicBezTo>
                  <a:cubicBezTo>
                    <a:pt x="1639" y="2406"/>
                    <a:pt x="2711" y="3855"/>
                    <a:pt x="2974" y="4092"/>
                  </a:cubicBezTo>
                  <a:cubicBezTo>
                    <a:pt x="1300" y="3304"/>
                    <a:pt x="783" y="3134"/>
                    <a:pt x="545" y="3134"/>
                  </a:cubicBezTo>
                  <a:cubicBezTo>
                    <a:pt x="511" y="3134"/>
                    <a:pt x="482" y="3137"/>
                    <a:pt x="457" y="3143"/>
                  </a:cubicBezTo>
                  <a:cubicBezTo>
                    <a:pt x="257" y="3189"/>
                    <a:pt x="68" y="3334"/>
                    <a:pt x="31" y="3537"/>
                  </a:cubicBezTo>
                  <a:cubicBezTo>
                    <a:pt x="0" y="3701"/>
                    <a:pt x="68" y="3882"/>
                    <a:pt x="196" y="3992"/>
                  </a:cubicBezTo>
                  <a:cubicBezTo>
                    <a:pt x="705" y="4440"/>
                    <a:pt x="1804" y="4661"/>
                    <a:pt x="2748" y="4839"/>
                  </a:cubicBezTo>
                  <a:cubicBezTo>
                    <a:pt x="1930" y="5005"/>
                    <a:pt x="1498" y="5093"/>
                    <a:pt x="839" y="5604"/>
                  </a:cubicBezTo>
                  <a:cubicBezTo>
                    <a:pt x="503" y="5864"/>
                    <a:pt x="270" y="6481"/>
                    <a:pt x="873" y="6481"/>
                  </a:cubicBezTo>
                  <a:cubicBezTo>
                    <a:pt x="882" y="6481"/>
                    <a:pt x="891" y="6481"/>
                    <a:pt x="901" y="6481"/>
                  </a:cubicBezTo>
                  <a:cubicBezTo>
                    <a:pt x="1206" y="6470"/>
                    <a:pt x="1500" y="6368"/>
                    <a:pt x="1786" y="6256"/>
                  </a:cubicBezTo>
                  <a:cubicBezTo>
                    <a:pt x="2276" y="6064"/>
                    <a:pt x="2752" y="5837"/>
                    <a:pt x="3210" y="5581"/>
                  </a:cubicBezTo>
                  <a:lnTo>
                    <a:pt x="3210" y="5581"/>
                  </a:lnTo>
                  <a:cubicBezTo>
                    <a:pt x="3140" y="5622"/>
                    <a:pt x="3086" y="5754"/>
                    <a:pt x="3047" y="5821"/>
                  </a:cubicBezTo>
                  <a:cubicBezTo>
                    <a:pt x="2956" y="5981"/>
                    <a:pt x="2870" y="6144"/>
                    <a:pt x="2787" y="6307"/>
                  </a:cubicBezTo>
                  <a:cubicBezTo>
                    <a:pt x="2598" y="6674"/>
                    <a:pt x="2387" y="7055"/>
                    <a:pt x="2271" y="7451"/>
                  </a:cubicBezTo>
                  <a:cubicBezTo>
                    <a:pt x="2207" y="7673"/>
                    <a:pt x="2180" y="7912"/>
                    <a:pt x="2232" y="8140"/>
                  </a:cubicBezTo>
                  <a:cubicBezTo>
                    <a:pt x="2269" y="8297"/>
                    <a:pt x="2365" y="8464"/>
                    <a:pt x="2525" y="8495"/>
                  </a:cubicBezTo>
                  <a:cubicBezTo>
                    <a:pt x="2543" y="8499"/>
                    <a:pt x="2563" y="8501"/>
                    <a:pt x="2582" y="8501"/>
                  </a:cubicBezTo>
                  <a:cubicBezTo>
                    <a:pt x="2770" y="8501"/>
                    <a:pt x="2988" y="8334"/>
                    <a:pt x="3084" y="8194"/>
                  </a:cubicBezTo>
                  <a:cubicBezTo>
                    <a:pt x="3207" y="8015"/>
                    <a:pt x="3319" y="7827"/>
                    <a:pt x="3426" y="7638"/>
                  </a:cubicBezTo>
                  <a:cubicBezTo>
                    <a:pt x="3707" y="7137"/>
                    <a:pt x="3959" y="6601"/>
                    <a:pt x="4074" y="6036"/>
                  </a:cubicBezTo>
                  <a:cubicBezTo>
                    <a:pt x="4109" y="6532"/>
                    <a:pt x="4420" y="7576"/>
                    <a:pt x="4591" y="7981"/>
                  </a:cubicBezTo>
                  <a:cubicBezTo>
                    <a:pt x="4687" y="8210"/>
                    <a:pt x="4909" y="8484"/>
                    <a:pt x="5127" y="8484"/>
                  </a:cubicBezTo>
                  <a:cubicBezTo>
                    <a:pt x="5233" y="8484"/>
                    <a:pt x="5337" y="8419"/>
                    <a:pt x="5426" y="8253"/>
                  </a:cubicBezTo>
                  <a:cubicBezTo>
                    <a:pt x="5494" y="8127"/>
                    <a:pt x="5513" y="7981"/>
                    <a:pt x="5519" y="7839"/>
                  </a:cubicBezTo>
                  <a:cubicBezTo>
                    <a:pt x="5548" y="7121"/>
                    <a:pt x="5140" y="6514"/>
                    <a:pt x="4896" y="5837"/>
                  </a:cubicBezTo>
                  <a:lnTo>
                    <a:pt x="4896" y="5837"/>
                  </a:lnTo>
                  <a:cubicBezTo>
                    <a:pt x="5475" y="6152"/>
                    <a:pt x="6536" y="6785"/>
                    <a:pt x="7197" y="6879"/>
                  </a:cubicBezTo>
                  <a:cubicBezTo>
                    <a:pt x="7259" y="6887"/>
                    <a:pt x="7321" y="6893"/>
                    <a:pt x="7383" y="6893"/>
                  </a:cubicBezTo>
                  <a:cubicBezTo>
                    <a:pt x="7440" y="6893"/>
                    <a:pt x="7496" y="6888"/>
                    <a:pt x="7549" y="6874"/>
                  </a:cubicBezTo>
                  <a:cubicBezTo>
                    <a:pt x="7783" y="6817"/>
                    <a:pt x="7845" y="6654"/>
                    <a:pt x="7815" y="6473"/>
                  </a:cubicBezTo>
                  <a:cubicBezTo>
                    <a:pt x="7774" y="6238"/>
                    <a:pt x="7583" y="5973"/>
                    <a:pt x="7422" y="5854"/>
                  </a:cubicBezTo>
                  <a:cubicBezTo>
                    <a:pt x="7135" y="5642"/>
                    <a:pt x="5447" y="5011"/>
                    <a:pt x="5147" y="4907"/>
                  </a:cubicBezTo>
                  <a:cubicBezTo>
                    <a:pt x="8369" y="4310"/>
                    <a:pt x="8213" y="3450"/>
                    <a:pt x="8220" y="3327"/>
                  </a:cubicBezTo>
                  <a:cubicBezTo>
                    <a:pt x="8231" y="3149"/>
                    <a:pt x="8072" y="2995"/>
                    <a:pt x="7897" y="2952"/>
                  </a:cubicBezTo>
                  <a:cubicBezTo>
                    <a:pt x="7848" y="2940"/>
                    <a:pt x="7798" y="2935"/>
                    <a:pt x="7748" y="2935"/>
                  </a:cubicBezTo>
                  <a:cubicBezTo>
                    <a:pt x="7620" y="2935"/>
                    <a:pt x="7492" y="2968"/>
                    <a:pt x="7369" y="3004"/>
                  </a:cubicBezTo>
                  <a:cubicBezTo>
                    <a:pt x="6530" y="3250"/>
                    <a:pt x="5624" y="3710"/>
                    <a:pt x="4851" y="4117"/>
                  </a:cubicBezTo>
                  <a:cubicBezTo>
                    <a:pt x="5359" y="3708"/>
                    <a:pt x="5943" y="3031"/>
                    <a:pt x="6288" y="2479"/>
                  </a:cubicBezTo>
                  <a:cubicBezTo>
                    <a:pt x="6561" y="2040"/>
                    <a:pt x="6883" y="1440"/>
                    <a:pt x="6899" y="911"/>
                  </a:cubicBezTo>
                  <a:cubicBezTo>
                    <a:pt x="6903" y="728"/>
                    <a:pt x="6814" y="529"/>
                    <a:pt x="6643" y="463"/>
                  </a:cubicBezTo>
                  <a:cubicBezTo>
                    <a:pt x="6594" y="445"/>
                    <a:pt x="6527" y="436"/>
                    <a:pt x="6455" y="436"/>
                  </a:cubicBezTo>
                  <a:cubicBezTo>
                    <a:pt x="6332" y="436"/>
                    <a:pt x="6199" y="462"/>
                    <a:pt x="6127" y="512"/>
                  </a:cubicBezTo>
                  <a:cubicBezTo>
                    <a:pt x="6009" y="590"/>
                    <a:pt x="5922" y="706"/>
                    <a:pt x="5837" y="817"/>
                  </a:cubicBezTo>
                  <a:cubicBezTo>
                    <a:pt x="5232" y="1629"/>
                    <a:pt x="4862" y="2707"/>
                    <a:pt x="4480" y="3644"/>
                  </a:cubicBezTo>
                  <a:cubicBezTo>
                    <a:pt x="4577" y="2912"/>
                    <a:pt x="4696" y="2043"/>
                    <a:pt x="4690" y="1330"/>
                  </a:cubicBezTo>
                  <a:cubicBezTo>
                    <a:pt x="4689" y="933"/>
                    <a:pt x="4623" y="14"/>
                    <a:pt x="4037" y="1"/>
                  </a:cubicBezTo>
                  <a:cubicBezTo>
                    <a:pt x="4033" y="1"/>
                    <a:pt x="4029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6"/>
            <p:cNvSpPr/>
            <p:nvPr/>
          </p:nvSpPr>
          <p:spPr>
            <a:xfrm rot="468940">
              <a:off x="57475" y="2713985"/>
              <a:ext cx="176227" cy="183403"/>
            </a:xfrm>
            <a:custGeom>
              <a:avLst/>
              <a:gdLst/>
              <a:ahLst/>
              <a:cxnLst/>
              <a:rect l="l" t="t" r="r" b="b"/>
              <a:pathLst>
                <a:path w="5845" h="6083" extrusionOk="0">
                  <a:moveTo>
                    <a:pt x="2828" y="1"/>
                  </a:moveTo>
                  <a:cubicBezTo>
                    <a:pt x="2521" y="1"/>
                    <a:pt x="2646" y="1342"/>
                    <a:pt x="2714" y="2676"/>
                  </a:cubicBezTo>
                  <a:cubicBezTo>
                    <a:pt x="2073" y="1786"/>
                    <a:pt x="1643" y="761"/>
                    <a:pt x="1349" y="761"/>
                  </a:cubicBezTo>
                  <a:cubicBezTo>
                    <a:pt x="1335" y="761"/>
                    <a:pt x="1322" y="764"/>
                    <a:pt x="1309" y="768"/>
                  </a:cubicBezTo>
                  <a:cubicBezTo>
                    <a:pt x="1009" y="870"/>
                    <a:pt x="2279" y="2934"/>
                    <a:pt x="2279" y="2934"/>
                  </a:cubicBezTo>
                  <a:cubicBezTo>
                    <a:pt x="2279" y="2934"/>
                    <a:pt x="610" y="2084"/>
                    <a:pt x="207" y="2084"/>
                  </a:cubicBezTo>
                  <a:cubicBezTo>
                    <a:pt x="166" y="2084"/>
                    <a:pt x="138" y="2092"/>
                    <a:pt x="127" y="2112"/>
                  </a:cubicBezTo>
                  <a:cubicBezTo>
                    <a:pt x="0" y="2323"/>
                    <a:pt x="241" y="2530"/>
                    <a:pt x="2083" y="3229"/>
                  </a:cubicBezTo>
                  <a:cubicBezTo>
                    <a:pt x="1456" y="3517"/>
                    <a:pt x="99" y="3868"/>
                    <a:pt x="416" y="4242"/>
                  </a:cubicBezTo>
                  <a:cubicBezTo>
                    <a:pt x="465" y="4300"/>
                    <a:pt x="549" y="4325"/>
                    <a:pt x="655" y="4325"/>
                  </a:cubicBezTo>
                  <a:cubicBezTo>
                    <a:pt x="1235" y="4325"/>
                    <a:pt x="2489" y="3593"/>
                    <a:pt x="2489" y="3593"/>
                  </a:cubicBezTo>
                  <a:lnTo>
                    <a:pt x="2489" y="3593"/>
                  </a:lnTo>
                  <a:cubicBezTo>
                    <a:pt x="2489" y="3593"/>
                    <a:pt x="1199" y="5639"/>
                    <a:pt x="1538" y="6040"/>
                  </a:cubicBezTo>
                  <a:cubicBezTo>
                    <a:pt x="1562" y="6069"/>
                    <a:pt x="1591" y="6082"/>
                    <a:pt x="1622" y="6082"/>
                  </a:cubicBezTo>
                  <a:cubicBezTo>
                    <a:pt x="2021" y="6082"/>
                    <a:pt x="2912" y="3881"/>
                    <a:pt x="2912" y="3881"/>
                  </a:cubicBezTo>
                  <a:cubicBezTo>
                    <a:pt x="2912" y="3881"/>
                    <a:pt x="3265" y="5832"/>
                    <a:pt x="3647" y="5832"/>
                  </a:cubicBezTo>
                  <a:cubicBezTo>
                    <a:pt x="3660" y="5832"/>
                    <a:pt x="3673" y="5830"/>
                    <a:pt x="3686" y="5825"/>
                  </a:cubicBezTo>
                  <a:cubicBezTo>
                    <a:pt x="4082" y="5683"/>
                    <a:pt x="3401" y="3947"/>
                    <a:pt x="3401" y="3947"/>
                  </a:cubicBezTo>
                  <a:lnTo>
                    <a:pt x="3401" y="3947"/>
                  </a:lnTo>
                  <a:cubicBezTo>
                    <a:pt x="3401" y="3947"/>
                    <a:pt x="4773" y="4741"/>
                    <a:pt x="5217" y="4741"/>
                  </a:cubicBezTo>
                  <a:cubicBezTo>
                    <a:pt x="5271" y="4741"/>
                    <a:pt x="5311" y="4730"/>
                    <a:pt x="5334" y="4704"/>
                  </a:cubicBezTo>
                  <a:cubicBezTo>
                    <a:pt x="5541" y="4461"/>
                    <a:pt x="3632" y="3464"/>
                    <a:pt x="3576" y="3441"/>
                  </a:cubicBezTo>
                  <a:cubicBezTo>
                    <a:pt x="3520" y="3417"/>
                    <a:pt x="5845" y="2761"/>
                    <a:pt x="5787" y="2436"/>
                  </a:cubicBezTo>
                  <a:cubicBezTo>
                    <a:pt x="5777" y="2381"/>
                    <a:pt x="5701" y="2357"/>
                    <a:pt x="5582" y="2357"/>
                  </a:cubicBezTo>
                  <a:cubicBezTo>
                    <a:pt x="5008" y="2357"/>
                    <a:pt x="3433" y="2893"/>
                    <a:pt x="3433" y="2893"/>
                  </a:cubicBezTo>
                  <a:cubicBezTo>
                    <a:pt x="3433" y="2893"/>
                    <a:pt x="5129" y="911"/>
                    <a:pt x="4900" y="375"/>
                  </a:cubicBezTo>
                  <a:cubicBezTo>
                    <a:pt x="4880" y="326"/>
                    <a:pt x="4849" y="304"/>
                    <a:pt x="4810" y="304"/>
                  </a:cubicBezTo>
                  <a:cubicBezTo>
                    <a:pt x="4419" y="304"/>
                    <a:pt x="3212" y="2529"/>
                    <a:pt x="3212" y="2529"/>
                  </a:cubicBezTo>
                  <a:cubicBezTo>
                    <a:pt x="3212" y="2529"/>
                    <a:pt x="3216" y="113"/>
                    <a:pt x="2864" y="6"/>
                  </a:cubicBezTo>
                  <a:cubicBezTo>
                    <a:pt x="2851" y="2"/>
                    <a:pt x="2839" y="1"/>
                    <a:pt x="2828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6"/>
            <p:cNvSpPr/>
            <p:nvPr/>
          </p:nvSpPr>
          <p:spPr>
            <a:xfrm rot="468940">
              <a:off x="119363" y="2790756"/>
              <a:ext cx="48300" cy="40431"/>
            </a:xfrm>
            <a:custGeom>
              <a:avLst/>
              <a:gdLst/>
              <a:ahLst/>
              <a:cxnLst/>
              <a:rect l="l" t="t" r="r" b="b"/>
              <a:pathLst>
                <a:path w="1602" h="1341" extrusionOk="0">
                  <a:moveTo>
                    <a:pt x="773" y="0"/>
                  </a:moveTo>
                  <a:cubicBezTo>
                    <a:pt x="587" y="0"/>
                    <a:pt x="400" y="76"/>
                    <a:pt x="267" y="236"/>
                  </a:cubicBezTo>
                  <a:cubicBezTo>
                    <a:pt x="260" y="246"/>
                    <a:pt x="254" y="255"/>
                    <a:pt x="246" y="264"/>
                  </a:cubicBezTo>
                  <a:cubicBezTo>
                    <a:pt x="198" y="308"/>
                    <a:pt x="158" y="365"/>
                    <a:pt x="138" y="433"/>
                  </a:cubicBezTo>
                  <a:cubicBezTo>
                    <a:pt x="1" y="875"/>
                    <a:pt x="306" y="1341"/>
                    <a:pt x="775" y="1341"/>
                  </a:cubicBezTo>
                  <a:cubicBezTo>
                    <a:pt x="783" y="1341"/>
                    <a:pt x="790" y="1341"/>
                    <a:pt x="798" y="1340"/>
                  </a:cubicBezTo>
                  <a:cubicBezTo>
                    <a:pt x="1274" y="1327"/>
                    <a:pt x="1602" y="815"/>
                    <a:pt x="1389" y="380"/>
                  </a:cubicBezTo>
                  <a:cubicBezTo>
                    <a:pt x="1269" y="134"/>
                    <a:pt x="1021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6"/>
            <p:cNvSpPr/>
            <p:nvPr/>
          </p:nvSpPr>
          <p:spPr>
            <a:xfrm rot="468940">
              <a:off x="512404" y="2697259"/>
              <a:ext cx="215030" cy="219824"/>
            </a:xfrm>
            <a:custGeom>
              <a:avLst/>
              <a:gdLst/>
              <a:ahLst/>
              <a:cxnLst/>
              <a:rect l="l" t="t" r="r" b="b"/>
              <a:pathLst>
                <a:path w="7132" h="7291" extrusionOk="0">
                  <a:moveTo>
                    <a:pt x="2300" y="0"/>
                  </a:moveTo>
                  <a:cubicBezTo>
                    <a:pt x="2240" y="0"/>
                    <a:pt x="2181" y="15"/>
                    <a:pt x="2130" y="48"/>
                  </a:cubicBezTo>
                  <a:cubicBezTo>
                    <a:pt x="2027" y="114"/>
                    <a:pt x="1904" y="313"/>
                    <a:pt x="1901" y="433"/>
                  </a:cubicBezTo>
                  <a:cubicBezTo>
                    <a:pt x="1897" y="555"/>
                    <a:pt x="1932" y="674"/>
                    <a:pt x="1969" y="790"/>
                  </a:cubicBezTo>
                  <a:cubicBezTo>
                    <a:pt x="2227" y="1622"/>
                    <a:pt x="2789" y="2427"/>
                    <a:pt x="3249" y="3169"/>
                  </a:cubicBezTo>
                  <a:cubicBezTo>
                    <a:pt x="2786" y="2731"/>
                    <a:pt x="2243" y="2208"/>
                    <a:pt x="1744" y="1849"/>
                  </a:cubicBezTo>
                  <a:cubicBezTo>
                    <a:pt x="1551" y="1709"/>
                    <a:pt x="1165" y="1462"/>
                    <a:pt x="844" y="1462"/>
                  </a:cubicBezTo>
                  <a:cubicBezTo>
                    <a:pt x="706" y="1462"/>
                    <a:pt x="580" y="1509"/>
                    <a:pt x="487" y="1630"/>
                  </a:cubicBezTo>
                  <a:cubicBezTo>
                    <a:pt x="378" y="1772"/>
                    <a:pt x="346" y="2023"/>
                    <a:pt x="412" y="2186"/>
                  </a:cubicBezTo>
                  <a:cubicBezTo>
                    <a:pt x="465" y="2317"/>
                    <a:pt x="560" y="2424"/>
                    <a:pt x="662" y="2523"/>
                  </a:cubicBezTo>
                  <a:cubicBezTo>
                    <a:pt x="1252" y="3089"/>
                    <a:pt x="2016" y="3470"/>
                    <a:pt x="2786" y="3744"/>
                  </a:cubicBezTo>
                  <a:cubicBezTo>
                    <a:pt x="2326" y="3675"/>
                    <a:pt x="1052" y="3399"/>
                    <a:pt x="763" y="3399"/>
                  </a:cubicBezTo>
                  <a:cubicBezTo>
                    <a:pt x="752" y="3399"/>
                    <a:pt x="742" y="3400"/>
                    <a:pt x="734" y="3401"/>
                  </a:cubicBezTo>
                  <a:cubicBezTo>
                    <a:pt x="516" y="3426"/>
                    <a:pt x="300" y="3514"/>
                    <a:pt x="162" y="3683"/>
                  </a:cubicBezTo>
                  <a:cubicBezTo>
                    <a:pt x="41" y="3831"/>
                    <a:pt x="1" y="4047"/>
                    <a:pt x="82" y="4226"/>
                  </a:cubicBezTo>
                  <a:cubicBezTo>
                    <a:pt x="170" y="4418"/>
                    <a:pt x="369" y="4450"/>
                    <a:pt x="569" y="4475"/>
                  </a:cubicBezTo>
                  <a:cubicBezTo>
                    <a:pt x="723" y="4494"/>
                    <a:pt x="1075" y="4503"/>
                    <a:pt x="1458" y="4503"/>
                  </a:cubicBezTo>
                  <a:cubicBezTo>
                    <a:pt x="2008" y="4503"/>
                    <a:pt x="2620" y="4485"/>
                    <a:pt x="2797" y="4449"/>
                  </a:cubicBezTo>
                  <a:lnTo>
                    <a:pt x="2797" y="4449"/>
                  </a:lnTo>
                  <a:cubicBezTo>
                    <a:pt x="1198" y="5324"/>
                    <a:pt x="927" y="5558"/>
                    <a:pt x="860" y="5721"/>
                  </a:cubicBezTo>
                  <a:cubicBezTo>
                    <a:pt x="789" y="5882"/>
                    <a:pt x="795" y="6088"/>
                    <a:pt x="916" y="6217"/>
                  </a:cubicBezTo>
                  <a:cubicBezTo>
                    <a:pt x="995" y="6299"/>
                    <a:pt x="1111" y="6344"/>
                    <a:pt x="1226" y="6344"/>
                  </a:cubicBezTo>
                  <a:cubicBezTo>
                    <a:pt x="1256" y="6344"/>
                    <a:pt x="1287" y="6341"/>
                    <a:pt x="1317" y="6334"/>
                  </a:cubicBezTo>
                  <a:cubicBezTo>
                    <a:pt x="1888" y="6205"/>
                    <a:pt x="2597" y="5555"/>
                    <a:pt x="3203" y="4986"/>
                  </a:cubicBezTo>
                  <a:lnTo>
                    <a:pt x="3203" y="4986"/>
                  </a:lnTo>
                  <a:cubicBezTo>
                    <a:pt x="2904" y="5640"/>
                    <a:pt x="2747" y="5985"/>
                    <a:pt x="2769" y="6704"/>
                  </a:cubicBezTo>
                  <a:cubicBezTo>
                    <a:pt x="2776" y="6970"/>
                    <a:pt x="2941" y="7291"/>
                    <a:pt x="3146" y="7291"/>
                  </a:cubicBezTo>
                  <a:cubicBezTo>
                    <a:pt x="3230" y="7291"/>
                    <a:pt x="3320" y="7238"/>
                    <a:pt x="3409" y="7107"/>
                  </a:cubicBezTo>
                  <a:cubicBezTo>
                    <a:pt x="3557" y="6888"/>
                    <a:pt x="3637" y="6631"/>
                    <a:pt x="3703" y="6377"/>
                  </a:cubicBezTo>
                  <a:cubicBezTo>
                    <a:pt x="3816" y="5938"/>
                    <a:pt x="3901" y="5492"/>
                    <a:pt x="3955" y="5043"/>
                  </a:cubicBezTo>
                  <a:lnTo>
                    <a:pt x="3955" y="5043"/>
                  </a:lnTo>
                  <a:cubicBezTo>
                    <a:pt x="3947" y="5112"/>
                    <a:pt x="4013" y="5217"/>
                    <a:pt x="4040" y="5277"/>
                  </a:cubicBezTo>
                  <a:cubicBezTo>
                    <a:pt x="4105" y="5423"/>
                    <a:pt x="4174" y="5564"/>
                    <a:pt x="4246" y="5706"/>
                  </a:cubicBezTo>
                  <a:cubicBezTo>
                    <a:pt x="4406" y="6025"/>
                    <a:pt x="4563" y="6365"/>
                    <a:pt x="4780" y="6646"/>
                  </a:cubicBezTo>
                  <a:cubicBezTo>
                    <a:pt x="4902" y="6804"/>
                    <a:pt x="5055" y="6944"/>
                    <a:pt x="5239" y="7023"/>
                  </a:cubicBezTo>
                  <a:cubicBezTo>
                    <a:pt x="5302" y="7050"/>
                    <a:pt x="5374" y="7067"/>
                    <a:pt x="5443" y="7067"/>
                  </a:cubicBezTo>
                  <a:cubicBezTo>
                    <a:pt x="5514" y="7067"/>
                    <a:pt x="5583" y="7048"/>
                    <a:pt x="5635" y="7001"/>
                  </a:cubicBezTo>
                  <a:cubicBezTo>
                    <a:pt x="5764" y="6884"/>
                    <a:pt x="5764" y="6609"/>
                    <a:pt x="5708" y="6458"/>
                  </a:cubicBezTo>
                  <a:cubicBezTo>
                    <a:pt x="5647" y="6282"/>
                    <a:pt x="5573" y="6108"/>
                    <a:pt x="5494" y="5938"/>
                  </a:cubicBezTo>
                  <a:cubicBezTo>
                    <a:pt x="5289" y="5489"/>
                    <a:pt x="5042" y="5041"/>
                    <a:pt x="4707" y="4674"/>
                  </a:cubicBezTo>
                  <a:lnTo>
                    <a:pt x="4707" y="4674"/>
                  </a:lnTo>
                  <a:cubicBezTo>
                    <a:pt x="5070" y="4898"/>
                    <a:pt x="5955" y="5213"/>
                    <a:pt x="6324" y="5299"/>
                  </a:cubicBezTo>
                  <a:cubicBezTo>
                    <a:pt x="6391" y="5315"/>
                    <a:pt x="6468" y="5324"/>
                    <a:pt x="6545" y="5324"/>
                  </a:cubicBezTo>
                  <a:cubicBezTo>
                    <a:pt x="6823" y="5324"/>
                    <a:pt x="7106" y="5205"/>
                    <a:pt x="6936" y="4854"/>
                  </a:cubicBezTo>
                  <a:cubicBezTo>
                    <a:pt x="6883" y="4744"/>
                    <a:pt x="6789" y="4656"/>
                    <a:pt x="6694" y="4581"/>
                  </a:cubicBezTo>
                  <a:cubicBezTo>
                    <a:pt x="6209" y="4196"/>
                    <a:pt x="5581" y="4174"/>
                    <a:pt x="4986" y="4000"/>
                  </a:cubicBezTo>
                  <a:cubicBezTo>
                    <a:pt x="5497" y="3757"/>
                    <a:pt x="6476" y="3337"/>
                    <a:pt x="6877" y="2926"/>
                  </a:cubicBezTo>
                  <a:cubicBezTo>
                    <a:pt x="6949" y="2853"/>
                    <a:pt x="7015" y="2774"/>
                    <a:pt x="7054" y="2678"/>
                  </a:cubicBezTo>
                  <a:cubicBezTo>
                    <a:pt x="7131" y="2477"/>
                    <a:pt x="7049" y="2352"/>
                    <a:pt x="6905" y="2280"/>
                  </a:cubicBezTo>
                  <a:cubicBezTo>
                    <a:pt x="6800" y="2227"/>
                    <a:pt x="6663" y="2205"/>
                    <a:pt x="6534" y="2205"/>
                  </a:cubicBezTo>
                  <a:cubicBezTo>
                    <a:pt x="6438" y="2205"/>
                    <a:pt x="6346" y="2217"/>
                    <a:pt x="6277" y="2239"/>
                  </a:cubicBezTo>
                  <a:cubicBezTo>
                    <a:pt x="5985" y="2332"/>
                    <a:pt x="4687" y="3186"/>
                    <a:pt x="4463" y="3343"/>
                  </a:cubicBezTo>
                  <a:cubicBezTo>
                    <a:pt x="5682" y="797"/>
                    <a:pt x="5002" y="468"/>
                    <a:pt x="4921" y="402"/>
                  </a:cubicBezTo>
                  <a:cubicBezTo>
                    <a:pt x="4872" y="362"/>
                    <a:pt x="4810" y="344"/>
                    <a:pt x="4747" y="344"/>
                  </a:cubicBezTo>
                  <a:cubicBezTo>
                    <a:pt x="4658" y="344"/>
                    <a:pt x="4566" y="379"/>
                    <a:pt x="4497" y="437"/>
                  </a:cubicBezTo>
                  <a:cubicBezTo>
                    <a:pt x="4380" y="539"/>
                    <a:pt x="4318" y="687"/>
                    <a:pt x="4267" y="832"/>
                  </a:cubicBezTo>
                  <a:cubicBezTo>
                    <a:pt x="4011" y="1540"/>
                    <a:pt x="3873" y="2405"/>
                    <a:pt x="3763" y="3150"/>
                  </a:cubicBezTo>
                  <a:cubicBezTo>
                    <a:pt x="3736" y="2589"/>
                    <a:pt x="3563" y="1840"/>
                    <a:pt x="3352" y="1318"/>
                  </a:cubicBezTo>
                  <a:cubicBezTo>
                    <a:pt x="3186" y="906"/>
                    <a:pt x="2932" y="377"/>
                    <a:pt x="2571" y="98"/>
                  </a:cubicBezTo>
                  <a:cubicBezTo>
                    <a:pt x="2494" y="38"/>
                    <a:pt x="2395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6"/>
            <p:cNvSpPr/>
            <p:nvPr/>
          </p:nvSpPr>
          <p:spPr>
            <a:xfrm rot="468940">
              <a:off x="548164" y="2733980"/>
              <a:ext cx="148489" cy="157383"/>
            </a:xfrm>
            <a:custGeom>
              <a:avLst/>
              <a:gdLst/>
              <a:ahLst/>
              <a:cxnLst/>
              <a:rect l="l" t="t" r="r" b="b"/>
              <a:pathLst>
                <a:path w="4925" h="5220" extrusionOk="0">
                  <a:moveTo>
                    <a:pt x="1597" y="1"/>
                  </a:moveTo>
                  <a:cubicBezTo>
                    <a:pt x="1189" y="1"/>
                    <a:pt x="2271" y="2273"/>
                    <a:pt x="2271" y="2273"/>
                  </a:cubicBezTo>
                  <a:cubicBezTo>
                    <a:pt x="2271" y="2273"/>
                    <a:pt x="824" y="1217"/>
                    <a:pt x="412" y="1217"/>
                  </a:cubicBezTo>
                  <a:cubicBezTo>
                    <a:pt x="380" y="1217"/>
                    <a:pt x="354" y="1223"/>
                    <a:pt x="336" y="1237"/>
                  </a:cubicBezTo>
                  <a:cubicBezTo>
                    <a:pt x="83" y="1429"/>
                    <a:pt x="1120" y="2043"/>
                    <a:pt x="2118" y="2693"/>
                  </a:cubicBezTo>
                  <a:cubicBezTo>
                    <a:pt x="1472" y="2691"/>
                    <a:pt x="833" y="2587"/>
                    <a:pt x="445" y="2587"/>
                  </a:cubicBezTo>
                  <a:cubicBezTo>
                    <a:pt x="240" y="2587"/>
                    <a:pt x="105" y="2616"/>
                    <a:pt x="77" y="2705"/>
                  </a:cubicBezTo>
                  <a:cubicBezTo>
                    <a:pt x="1" y="2964"/>
                    <a:pt x="2082" y="3125"/>
                    <a:pt x="2082" y="3125"/>
                  </a:cubicBezTo>
                  <a:cubicBezTo>
                    <a:pt x="2082" y="3125"/>
                    <a:pt x="334" y="4013"/>
                    <a:pt x="416" y="4209"/>
                  </a:cubicBezTo>
                  <a:cubicBezTo>
                    <a:pt x="440" y="4264"/>
                    <a:pt x="478" y="4298"/>
                    <a:pt x="554" y="4298"/>
                  </a:cubicBezTo>
                  <a:cubicBezTo>
                    <a:pt x="743" y="4298"/>
                    <a:pt x="1168" y="4078"/>
                    <a:pt x="2186" y="3413"/>
                  </a:cubicBezTo>
                  <a:lnTo>
                    <a:pt x="2186" y="3413"/>
                  </a:lnTo>
                  <a:cubicBezTo>
                    <a:pt x="2070" y="3989"/>
                    <a:pt x="1637" y="5088"/>
                    <a:pt x="2029" y="5088"/>
                  </a:cubicBezTo>
                  <a:cubicBezTo>
                    <a:pt x="2035" y="5088"/>
                    <a:pt x="2040" y="5087"/>
                    <a:pt x="2046" y="5087"/>
                  </a:cubicBezTo>
                  <a:cubicBezTo>
                    <a:pt x="2469" y="5056"/>
                    <a:pt x="2645" y="3316"/>
                    <a:pt x="2645" y="3316"/>
                  </a:cubicBezTo>
                  <a:cubicBezTo>
                    <a:pt x="2645" y="3316"/>
                    <a:pt x="3403" y="5219"/>
                    <a:pt x="3854" y="5219"/>
                  </a:cubicBezTo>
                  <a:cubicBezTo>
                    <a:pt x="3858" y="5219"/>
                    <a:pt x="3862" y="5219"/>
                    <a:pt x="3866" y="5219"/>
                  </a:cubicBezTo>
                  <a:cubicBezTo>
                    <a:pt x="4318" y="5187"/>
                    <a:pt x="3060" y="3168"/>
                    <a:pt x="3059" y="3168"/>
                  </a:cubicBezTo>
                  <a:lnTo>
                    <a:pt x="3059" y="3168"/>
                  </a:lnTo>
                  <a:cubicBezTo>
                    <a:pt x="3060" y="3168"/>
                    <a:pt x="4167" y="3703"/>
                    <a:pt x="4620" y="3703"/>
                  </a:cubicBezTo>
                  <a:cubicBezTo>
                    <a:pt x="4719" y="3703"/>
                    <a:pt x="4787" y="3678"/>
                    <a:pt x="4805" y="3616"/>
                  </a:cubicBezTo>
                  <a:cubicBezTo>
                    <a:pt x="4908" y="3269"/>
                    <a:pt x="3353" y="2861"/>
                    <a:pt x="3353" y="2861"/>
                  </a:cubicBezTo>
                  <a:cubicBezTo>
                    <a:pt x="3353" y="2861"/>
                    <a:pt x="4924" y="2165"/>
                    <a:pt x="4861" y="1899"/>
                  </a:cubicBezTo>
                  <a:cubicBezTo>
                    <a:pt x="4852" y="1862"/>
                    <a:pt x="4813" y="1846"/>
                    <a:pt x="4751" y="1846"/>
                  </a:cubicBezTo>
                  <a:cubicBezTo>
                    <a:pt x="4368" y="1846"/>
                    <a:pt x="3129" y="2461"/>
                    <a:pt x="3089" y="2483"/>
                  </a:cubicBezTo>
                  <a:cubicBezTo>
                    <a:pt x="3089" y="2484"/>
                    <a:pt x="3088" y="2484"/>
                    <a:pt x="3088" y="2484"/>
                  </a:cubicBezTo>
                  <a:cubicBezTo>
                    <a:pt x="3053" y="2484"/>
                    <a:pt x="3767" y="559"/>
                    <a:pt x="3513" y="432"/>
                  </a:cubicBezTo>
                  <a:cubicBezTo>
                    <a:pt x="3505" y="428"/>
                    <a:pt x="3497" y="426"/>
                    <a:pt x="3489" y="426"/>
                  </a:cubicBezTo>
                  <a:cubicBezTo>
                    <a:pt x="3220" y="426"/>
                    <a:pt x="2638" y="2303"/>
                    <a:pt x="2638" y="2303"/>
                  </a:cubicBezTo>
                  <a:cubicBezTo>
                    <a:pt x="2638" y="2303"/>
                    <a:pt x="2117" y="115"/>
                    <a:pt x="1628" y="5"/>
                  </a:cubicBezTo>
                  <a:cubicBezTo>
                    <a:pt x="1617" y="2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6"/>
            <p:cNvSpPr/>
            <p:nvPr/>
          </p:nvSpPr>
          <p:spPr>
            <a:xfrm rot="468940">
              <a:off x="604982" y="2803530"/>
              <a:ext cx="41155" cy="34944"/>
            </a:xfrm>
            <a:custGeom>
              <a:avLst/>
              <a:gdLst/>
              <a:ahLst/>
              <a:cxnLst/>
              <a:rect l="l" t="t" r="r" b="b"/>
              <a:pathLst>
                <a:path w="1365" h="1159" extrusionOk="0">
                  <a:moveTo>
                    <a:pt x="661" y="1"/>
                  </a:moveTo>
                  <a:cubicBezTo>
                    <a:pt x="299" y="1"/>
                    <a:pt x="0" y="345"/>
                    <a:pt x="94" y="718"/>
                  </a:cubicBezTo>
                  <a:cubicBezTo>
                    <a:pt x="96" y="726"/>
                    <a:pt x="102" y="737"/>
                    <a:pt x="103" y="746"/>
                  </a:cubicBezTo>
                  <a:cubicBezTo>
                    <a:pt x="111" y="803"/>
                    <a:pt x="130" y="857"/>
                    <a:pt x="166" y="907"/>
                  </a:cubicBezTo>
                  <a:cubicBezTo>
                    <a:pt x="289" y="1072"/>
                    <a:pt x="476" y="1158"/>
                    <a:pt x="661" y="1158"/>
                  </a:cubicBezTo>
                  <a:cubicBezTo>
                    <a:pt x="841" y="1158"/>
                    <a:pt x="1018" y="1077"/>
                    <a:pt x="1134" y="907"/>
                  </a:cubicBezTo>
                  <a:cubicBezTo>
                    <a:pt x="1365" y="569"/>
                    <a:pt x="1174" y="83"/>
                    <a:pt x="763" y="10"/>
                  </a:cubicBezTo>
                  <a:cubicBezTo>
                    <a:pt x="728" y="4"/>
                    <a:pt x="695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6"/>
            <p:cNvSpPr/>
            <p:nvPr/>
          </p:nvSpPr>
          <p:spPr>
            <a:xfrm rot="468940">
              <a:off x="359625" y="2630735"/>
              <a:ext cx="22763" cy="41758"/>
            </a:xfrm>
            <a:custGeom>
              <a:avLst/>
              <a:gdLst/>
              <a:ahLst/>
              <a:cxnLst/>
              <a:rect l="l" t="t" r="r" b="b"/>
              <a:pathLst>
                <a:path w="755" h="1385" extrusionOk="0">
                  <a:moveTo>
                    <a:pt x="435" y="1"/>
                  </a:moveTo>
                  <a:cubicBezTo>
                    <a:pt x="152" y="1"/>
                    <a:pt x="0" y="1269"/>
                    <a:pt x="113" y="1366"/>
                  </a:cubicBezTo>
                  <a:cubicBezTo>
                    <a:pt x="127" y="1379"/>
                    <a:pt x="144" y="1385"/>
                    <a:pt x="162" y="1385"/>
                  </a:cubicBezTo>
                  <a:cubicBezTo>
                    <a:pt x="293" y="1385"/>
                    <a:pt x="518" y="1090"/>
                    <a:pt x="584" y="779"/>
                  </a:cubicBezTo>
                  <a:cubicBezTo>
                    <a:pt x="662" y="425"/>
                    <a:pt x="755" y="78"/>
                    <a:pt x="458" y="4"/>
                  </a:cubicBezTo>
                  <a:cubicBezTo>
                    <a:pt x="450" y="2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6"/>
            <p:cNvSpPr/>
            <p:nvPr/>
          </p:nvSpPr>
          <p:spPr>
            <a:xfrm rot="468940">
              <a:off x="343679" y="2633715"/>
              <a:ext cx="58401" cy="44863"/>
            </a:xfrm>
            <a:custGeom>
              <a:avLst/>
              <a:gdLst/>
              <a:ahLst/>
              <a:cxnLst/>
              <a:rect l="l" t="t" r="r" b="b"/>
              <a:pathLst>
                <a:path w="1937" h="1488" extrusionOk="0">
                  <a:moveTo>
                    <a:pt x="442" y="1"/>
                  </a:moveTo>
                  <a:cubicBezTo>
                    <a:pt x="394" y="1"/>
                    <a:pt x="341" y="28"/>
                    <a:pt x="284" y="95"/>
                  </a:cubicBezTo>
                  <a:cubicBezTo>
                    <a:pt x="0" y="430"/>
                    <a:pt x="181" y="1488"/>
                    <a:pt x="713" y="1488"/>
                  </a:cubicBezTo>
                  <a:cubicBezTo>
                    <a:pt x="827" y="1488"/>
                    <a:pt x="956" y="1439"/>
                    <a:pt x="1101" y="1326"/>
                  </a:cubicBezTo>
                  <a:cubicBezTo>
                    <a:pt x="1922" y="680"/>
                    <a:pt x="1936" y="340"/>
                    <a:pt x="1574" y="279"/>
                  </a:cubicBezTo>
                  <a:cubicBezTo>
                    <a:pt x="1553" y="275"/>
                    <a:pt x="1533" y="274"/>
                    <a:pt x="1512" y="274"/>
                  </a:cubicBezTo>
                  <a:cubicBezTo>
                    <a:pt x="1172" y="274"/>
                    <a:pt x="814" y="718"/>
                    <a:pt x="814" y="718"/>
                  </a:cubicBezTo>
                  <a:cubicBezTo>
                    <a:pt x="814" y="71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6"/>
            <p:cNvSpPr/>
            <p:nvPr/>
          </p:nvSpPr>
          <p:spPr>
            <a:xfrm rot="468940">
              <a:off x="341493" y="2661622"/>
              <a:ext cx="39708" cy="18753"/>
            </a:xfrm>
            <a:custGeom>
              <a:avLst/>
              <a:gdLst/>
              <a:ahLst/>
              <a:cxnLst/>
              <a:rect l="l" t="t" r="r" b="b"/>
              <a:pathLst>
                <a:path w="1317" h="622" extrusionOk="0">
                  <a:moveTo>
                    <a:pt x="199" y="1"/>
                  </a:moveTo>
                  <a:cubicBezTo>
                    <a:pt x="173" y="1"/>
                    <a:pt x="150" y="11"/>
                    <a:pt x="132" y="36"/>
                  </a:cubicBezTo>
                  <a:cubicBezTo>
                    <a:pt x="0" y="215"/>
                    <a:pt x="333" y="545"/>
                    <a:pt x="592" y="605"/>
                  </a:cubicBezTo>
                  <a:cubicBezTo>
                    <a:pt x="637" y="616"/>
                    <a:pt x="690" y="621"/>
                    <a:pt x="745" y="621"/>
                  </a:cubicBezTo>
                  <a:cubicBezTo>
                    <a:pt x="1004" y="621"/>
                    <a:pt x="1316" y="507"/>
                    <a:pt x="1216" y="298"/>
                  </a:cubicBezTo>
                  <a:cubicBezTo>
                    <a:pt x="1186" y="238"/>
                    <a:pt x="1138" y="215"/>
                    <a:pt x="1083" y="215"/>
                  </a:cubicBezTo>
                  <a:cubicBezTo>
                    <a:pt x="912" y="215"/>
                    <a:pt x="671" y="432"/>
                    <a:pt x="671" y="432"/>
                  </a:cubicBezTo>
                  <a:cubicBezTo>
                    <a:pt x="671" y="432"/>
                    <a:pt x="367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6"/>
            <p:cNvSpPr/>
            <p:nvPr/>
          </p:nvSpPr>
          <p:spPr>
            <a:xfrm rot="468940">
              <a:off x="320259" y="3052409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1"/>
                  </a:cubicBezTo>
                  <a:cubicBezTo>
                    <a:pt x="661" y="427"/>
                    <a:pt x="755" y="79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6"/>
            <p:cNvSpPr/>
            <p:nvPr/>
          </p:nvSpPr>
          <p:spPr>
            <a:xfrm rot="468940">
              <a:off x="304283" y="3055448"/>
              <a:ext cx="58431" cy="44803"/>
            </a:xfrm>
            <a:custGeom>
              <a:avLst/>
              <a:gdLst/>
              <a:ahLst/>
              <a:cxnLst/>
              <a:rect l="l" t="t" r="r" b="b"/>
              <a:pathLst>
                <a:path w="1938" h="1486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6"/>
                    <a:pt x="714" y="1486"/>
                  </a:cubicBezTo>
                  <a:cubicBezTo>
                    <a:pt x="828" y="1486"/>
                    <a:pt x="957" y="1438"/>
                    <a:pt x="1102" y="1324"/>
                  </a:cubicBezTo>
                  <a:cubicBezTo>
                    <a:pt x="1923" y="678"/>
                    <a:pt x="1937" y="339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6"/>
            <p:cNvSpPr/>
            <p:nvPr/>
          </p:nvSpPr>
          <p:spPr>
            <a:xfrm rot="468940">
              <a:off x="302067" y="3083322"/>
              <a:ext cx="39768" cy="18753"/>
            </a:xfrm>
            <a:custGeom>
              <a:avLst/>
              <a:gdLst/>
              <a:ahLst/>
              <a:cxnLst/>
              <a:rect l="l" t="t" r="r" b="b"/>
              <a:pathLst>
                <a:path w="1319" h="622" extrusionOk="0">
                  <a:moveTo>
                    <a:pt x="199" y="0"/>
                  </a:moveTo>
                  <a:cubicBezTo>
                    <a:pt x="173" y="0"/>
                    <a:pt x="150" y="11"/>
                    <a:pt x="133" y="35"/>
                  </a:cubicBezTo>
                  <a:cubicBezTo>
                    <a:pt x="0" y="215"/>
                    <a:pt x="335" y="546"/>
                    <a:pt x="594" y="606"/>
                  </a:cubicBezTo>
                  <a:cubicBezTo>
                    <a:pt x="639" y="616"/>
                    <a:pt x="691" y="622"/>
                    <a:pt x="745" y="622"/>
                  </a:cubicBezTo>
                  <a:cubicBezTo>
                    <a:pt x="1004" y="622"/>
                    <a:pt x="1318" y="506"/>
                    <a:pt x="1218" y="299"/>
                  </a:cubicBezTo>
                  <a:cubicBezTo>
                    <a:pt x="1188" y="237"/>
                    <a:pt x="1139" y="214"/>
                    <a:pt x="1083" y="214"/>
                  </a:cubicBezTo>
                  <a:cubicBezTo>
                    <a:pt x="913" y="214"/>
                    <a:pt x="673" y="431"/>
                    <a:pt x="673" y="431"/>
                  </a:cubicBezTo>
                  <a:cubicBezTo>
                    <a:pt x="673" y="431"/>
                    <a:pt x="367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6"/>
            <p:cNvSpPr/>
            <p:nvPr/>
          </p:nvSpPr>
          <p:spPr>
            <a:xfrm rot="468940">
              <a:off x="529247" y="2677385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0"/>
                  </a:cubicBezTo>
                  <a:cubicBezTo>
                    <a:pt x="661" y="426"/>
                    <a:pt x="755" y="80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6"/>
            <p:cNvSpPr/>
            <p:nvPr/>
          </p:nvSpPr>
          <p:spPr>
            <a:xfrm rot="468940">
              <a:off x="513269" y="2680424"/>
              <a:ext cx="58431" cy="44833"/>
            </a:xfrm>
            <a:custGeom>
              <a:avLst/>
              <a:gdLst/>
              <a:ahLst/>
              <a:cxnLst/>
              <a:rect l="l" t="t" r="r" b="b"/>
              <a:pathLst>
                <a:path w="1938" h="1487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7"/>
                    <a:pt x="714" y="1487"/>
                  </a:cubicBezTo>
                  <a:cubicBezTo>
                    <a:pt x="828" y="1487"/>
                    <a:pt x="957" y="1439"/>
                    <a:pt x="1102" y="1325"/>
                  </a:cubicBezTo>
                  <a:cubicBezTo>
                    <a:pt x="1923" y="679"/>
                    <a:pt x="1937" y="338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6"/>
            <p:cNvSpPr/>
            <p:nvPr/>
          </p:nvSpPr>
          <p:spPr>
            <a:xfrm rot="468940">
              <a:off x="511057" y="2708268"/>
              <a:ext cx="39768" cy="18783"/>
            </a:xfrm>
            <a:custGeom>
              <a:avLst/>
              <a:gdLst/>
              <a:ahLst/>
              <a:cxnLst/>
              <a:rect l="l" t="t" r="r" b="b"/>
              <a:pathLst>
                <a:path w="1319" h="623" extrusionOk="0">
                  <a:moveTo>
                    <a:pt x="201" y="1"/>
                  </a:moveTo>
                  <a:cubicBezTo>
                    <a:pt x="175" y="1"/>
                    <a:pt x="152" y="11"/>
                    <a:pt x="134" y="35"/>
                  </a:cubicBezTo>
                  <a:cubicBezTo>
                    <a:pt x="0" y="216"/>
                    <a:pt x="335" y="546"/>
                    <a:pt x="594" y="607"/>
                  </a:cubicBezTo>
                  <a:cubicBezTo>
                    <a:pt x="639" y="617"/>
                    <a:pt x="691" y="622"/>
                    <a:pt x="746" y="622"/>
                  </a:cubicBezTo>
                  <a:cubicBezTo>
                    <a:pt x="1004" y="622"/>
                    <a:pt x="1318" y="508"/>
                    <a:pt x="1218" y="300"/>
                  </a:cubicBezTo>
                  <a:cubicBezTo>
                    <a:pt x="1188" y="238"/>
                    <a:pt x="1139" y="215"/>
                    <a:pt x="1083" y="215"/>
                  </a:cubicBezTo>
                  <a:cubicBezTo>
                    <a:pt x="913" y="215"/>
                    <a:pt x="673" y="432"/>
                    <a:pt x="673" y="432"/>
                  </a:cubicBezTo>
                  <a:cubicBezTo>
                    <a:pt x="673" y="432"/>
                    <a:pt x="3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6"/>
            <p:cNvSpPr/>
            <p:nvPr/>
          </p:nvSpPr>
          <p:spPr>
            <a:xfrm rot="468940">
              <a:off x="635224" y="2948793"/>
              <a:ext cx="43718" cy="28160"/>
            </a:xfrm>
            <a:custGeom>
              <a:avLst/>
              <a:gdLst/>
              <a:ahLst/>
              <a:cxnLst/>
              <a:rect l="l" t="t" r="r" b="b"/>
              <a:pathLst>
                <a:path w="1450" h="934" extrusionOk="0">
                  <a:moveTo>
                    <a:pt x="1078" y="1"/>
                  </a:moveTo>
                  <a:cubicBezTo>
                    <a:pt x="916" y="1"/>
                    <a:pt x="717" y="142"/>
                    <a:pt x="514" y="276"/>
                  </a:cubicBezTo>
                  <a:cubicBezTo>
                    <a:pt x="210" y="475"/>
                    <a:pt x="0" y="856"/>
                    <a:pt x="135" y="928"/>
                  </a:cubicBezTo>
                  <a:cubicBezTo>
                    <a:pt x="142" y="932"/>
                    <a:pt x="152" y="934"/>
                    <a:pt x="164" y="934"/>
                  </a:cubicBezTo>
                  <a:cubicBezTo>
                    <a:pt x="387" y="934"/>
                    <a:pt x="1449" y="353"/>
                    <a:pt x="1282" y="115"/>
                  </a:cubicBezTo>
                  <a:cubicBezTo>
                    <a:pt x="1225" y="33"/>
                    <a:pt x="115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6"/>
            <p:cNvSpPr/>
            <p:nvPr/>
          </p:nvSpPr>
          <p:spPr>
            <a:xfrm rot="468940">
              <a:off x="628304" y="2934154"/>
              <a:ext cx="52461" cy="50652"/>
            </a:xfrm>
            <a:custGeom>
              <a:avLst/>
              <a:gdLst/>
              <a:ahLst/>
              <a:cxnLst/>
              <a:rect l="l" t="t" r="r" b="b"/>
              <a:pathLst>
                <a:path w="1740" h="1680" extrusionOk="0">
                  <a:moveTo>
                    <a:pt x="765" y="1"/>
                  </a:moveTo>
                  <a:cubicBezTo>
                    <a:pt x="591" y="1"/>
                    <a:pt x="375" y="277"/>
                    <a:pt x="161" y="970"/>
                  </a:cubicBezTo>
                  <a:cubicBezTo>
                    <a:pt x="1" y="1487"/>
                    <a:pt x="326" y="1679"/>
                    <a:pt x="712" y="1679"/>
                  </a:cubicBezTo>
                  <a:cubicBezTo>
                    <a:pt x="1070" y="1679"/>
                    <a:pt x="1480" y="1514"/>
                    <a:pt x="1603" y="1288"/>
                  </a:cubicBezTo>
                  <a:cubicBezTo>
                    <a:pt x="1740" y="1036"/>
                    <a:pt x="1503" y="978"/>
                    <a:pt x="1257" y="978"/>
                  </a:cubicBezTo>
                  <a:cubicBezTo>
                    <a:pt x="1048" y="978"/>
                    <a:pt x="832" y="1020"/>
                    <a:pt x="832" y="1020"/>
                  </a:cubicBezTo>
                  <a:cubicBezTo>
                    <a:pt x="832" y="1020"/>
                    <a:pt x="1152" y="466"/>
                    <a:pt x="967" y="150"/>
                  </a:cubicBezTo>
                  <a:cubicBezTo>
                    <a:pt x="910" y="54"/>
                    <a:pt x="841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6"/>
            <p:cNvSpPr/>
            <p:nvPr/>
          </p:nvSpPr>
          <p:spPr>
            <a:xfrm rot="468940">
              <a:off x="623247" y="2957555"/>
              <a:ext cx="31145" cy="29969"/>
            </a:xfrm>
            <a:custGeom>
              <a:avLst/>
              <a:gdLst/>
              <a:ahLst/>
              <a:cxnLst/>
              <a:rect l="l" t="t" r="r" b="b"/>
              <a:pathLst>
                <a:path w="1033" h="994" extrusionOk="0">
                  <a:moveTo>
                    <a:pt x="257" y="1"/>
                  </a:moveTo>
                  <a:cubicBezTo>
                    <a:pt x="1" y="1"/>
                    <a:pt x="69" y="478"/>
                    <a:pt x="213" y="693"/>
                  </a:cubicBezTo>
                  <a:cubicBezTo>
                    <a:pt x="321" y="850"/>
                    <a:pt x="570" y="993"/>
                    <a:pt x="748" y="993"/>
                  </a:cubicBezTo>
                  <a:cubicBezTo>
                    <a:pt x="818" y="993"/>
                    <a:pt x="877" y="971"/>
                    <a:pt x="911" y="918"/>
                  </a:cubicBezTo>
                  <a:cubicBezTo>
                    <a:pt x="1033" y="730"/>
                    <a:pt x="348" y="558"/>
                    <a:pt x="348" y="558"/>
                  </a:cubicBezTo>
                  <a:cubicBezTo>
                    <a:pt x="348" y="558"/>
                    <a:pt x="551" y="25"/>
                    <a:pt x="276" y="2"/>
                  </a:cubicBezTo>
                  <a:cubicBezTo>
                    <a:pt x="270" y="1"/>
                    <a:pt x="263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6"/>
            <p:cNvSpPr/>
            <p:nvPr/>
          </p:nvSpPr>
          <p:spPr>
            <a:xfrm rot="468940">
              <a:off x="500492" y="2891758"/>
              <a:ext cx="32562" cy="38592"/>
            </a:xfrm>
            <a:custGeom>
              <a:avLst/>
              <a:gdLst/>
              <a:ahLst/>
              <a:cxnLst/>
              <a:rect l="l" t="t" r="r" b="b"/>
              <a:pathLst>
                <a:path w="1080" h="1280" extrusionOk="0">
                  <a:moveTo>
                    <a:pt x="401" y="1"/>
                  </a:moveTo>
                  <a:cubicBezTo>
                    <a:pt x="361" y="1"/>
                    <a:pt x="318" y="12"/>
                    <a:pt x="272" y="36"/>
                  </a:cubicBezTo>
                  <a:cubicBezTo>
                    <a:pt x="1" y="179"/>
                    <a:pt x="773" y="1280"/>
                    <a:pt x="926" y="1280"/>
                  </a:cubicBezTo>
                  <a:cubicBezTo>
                    <a:pt x="926" y="1280"/>
                    <a:pt x="927" y="1280"/>
                    <a:pt x="927" y="1280"/>
                  </a:cubicBezTo>
                  <a:cubicBezTo>
                    <a:pt x="1079" y="1279"/>
                    <a:pt x="1065" y="842"/>
                    <a:pt x="886" y="528"/>
                  </a:cubicBezTo>
                  <a:cubicBezTo>
                    <a:pt x="736" y="267"/>
                    <a:pt x="599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6"/>
            <p:cNvSpPr/>
            <p:nvPr/>
          </p:nvSpPr>
          <p:spPr>
            <a:xfrm rot="468940">
              <a:off x="496828" y="2887430"/>
              <a:ext cx="47486" cy="49326"/>
            </a:xfrm>
            <a:custGeom>
              <a:avLst/>
              <a:gdLst/>
              <a:ahLst/>
              <a:cxnLst/>
              <a:rect l="l" t="t" r="r" b="b"/>
              <a:pathLst>
                <a:path w="1575" h="1636" extrusionOk="0">
                  <a:moveTo>
                    <a:pt x="1258" y="1"/>
                  </a:moveTo>
                  <a:cubicBezTo>
                    <a:pt x="1206" y="1"/>
                    <a:pt x="1148" y="22"/>
                    <a:pt x="1086" y="61"/>
                  </a:cubicBezTo>
                  <a:cubicBezTo>
                    <a:pt x="779" y="257"/>
                    <a:pt x="816" y="896"/>
                    <a:pt x="816" y="896"/>
                  </a:cubicBezTo>
                  <a:cubicBezTo>
                    <a:pt x="816" y="896"/>
                    <a:pt x="404" y="577"/>
                    <a:pt x="167" y="577"/>
                  </a:cubicBezTo>
                  <a:cubicBezTo>
                    <a:pt x="69" y="577"/>
                    <a:pt x="1" y="632"/>
                    <a:pt x="5" y="788"/>
                  </a:cubicBezTo>
                  <a:cubicBezTo>
                    <a:pt x="15" y="1140"/>
                    <a:pt x="558" y="1636"/>
                    <a:pt x="976" y="1636"/>
                  </a:cubicBezTo>
                  <a:cubicBezTo>
                    <a:pt x="1192" y="1636"/>
                    <a:pt x="1374" y="1504"/>
                    <a:pt x="1434" y="1155"/>
                  </a:cubicBezTo>
                  <a:cubicBezTo>
                    <a:pt x="1575" y="332"/>
                    <a:pt x="1465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6"/>
            <p:cNvSpPr/>
            <p:nvPr/>
          </p:nvSpPr>
          <p:spPr>
            <a:xfrm rot="468940">
              <a:off x="509140" y="2919606"/>
              <a:ext cx="37688" cy="22221"/>
            </a:xfrm>
            <a:custGeom>
              <a:avLst/>
              <a:gdLst/>
              <a:ahLst/>
              <a:cxnLst/>
              <a:rect l="l" t="t" r="r" b="b"/>
              <a:pathLst>
                <a:path w="1250" h="737" extrusionOk="0">
                  <a:moveTo>
                    <a:pt x="931" y="1"/>
                  </a:moveTo>
                  <a:cubicBezTo>
                    <a:pt x="725" y="1"/>
                    <a:pt x="677" y="476"/>
                    <a:pt x="677" y="476"/>
                  </a:cubicBezTo>
                  <a:cubicBezTo>
                    <a:pt x="677" y="476"/>
                    <a:pt x="441" y="422"/>
                    <a:pt x="250" y="422"/>
                  </a:cubicBezTo>
                  <a:cubicBezTo>
                    <a:pt x="114" y="422"/>
                    <a:pt x="1" y="450"/>
                    <a:pt x="10" y="542"/>
                  </a:cubicBezTo>
                  <a:cubicBezTo>
                    <a:pt x="23" y="675"/>
                    <a:pt x="197" y="736"/>
                    <a:pt x="384" y="736"/>
                  </a:cubicBezTo>
                  <a:cubicBezTo>
                    <a:pt x="509" y="736"/>
                    <a:pt x="641" y="709"/>
                    <a:pt x="734" y="657"/>
                  </a:cubicBezTo>
                  <a:cubicBezTo>
                    <a:pt x="964" y="529"/>
                    <a:pt x="1249" y="118"/>
                    <a:pt x="992" y="14"/>
                  </a:cubicBezTo>
                  <a:cubicBezTo>
                    <a:pt x="971" y="5"/>
                    <a:pt x="950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6"/>
            <p:cNvSpPr/>
            <p:nvPr/>
          </p:nvSpPr>
          <p:spPr>
            <a:xfrm rot="468940">
              <a:off x="150718" y="3210102"/>
              <a:ext cx="41607" cy="25718"/>
            </a:xfrm>
            <a:custGeom>
              <a:avLst/>
              <a:gdLst/>
              <a:ahLst/>
              <a:cxnLst/>
              <a:rect l="l" t="t" r="r" b="b"/>
              <a:pathLst>
                <a:path w="1380" h="853" extrusionOk="0">
                  <a:moveTo>
                    <a:pt x="266" y="1"/>
                  </a:moveTo>
                  <a:cubicBezTo>
                    <a:pt x="215" y="1"/>
                    <a:pt x="176" y="17"/>
                    <a:pt x="155" y="53"/>
                  </a:cubicBezTo>
                  <a:cubicBezTo>
                    <a:pt x="0" y="321"/>
                    <a:pt x="316" y="494"/>
                    <a:pt x="623" y="685"/>
                  </a:cubicBezTo>
                  <a:cubicBezTo>
                    <a:pt x="800" y="795"/>
                    <a:pt x="1019" y="852"/>
                    <a:pt x="1175" y="852"/>
                  </a:cubicBezTo>
                  <a:cubicBezTo>
                    <a:pt x="1290" y="852"/>
                    <a:pt x="1370" y="821"/>
                    <a:pt x="1373" y="755"/>
                  </a:cubicBezTo>
                  <a:cubicBezTo>
                    <a:pt x="1380" y="624"/>
                    <a:pt x="58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6"/>
            <p:cNvSpPr/>
            <p:nvPr/>
          </p:nvSpPr>
          <p:spPr>
            <a:xfrm rot="468940">
              <a:off x="145431" y="3201867"/>
              <a:ext cx="68802" cy="44803"/>
            </a:xfrm>
            <a:custGeom>
              <a:avLst/>
              <a:gdLst/>
              <a:ahLst/>
              <a:cxnLst/>
              <a:rect l="l" t="t" r="r" b="b"/>
              <a:pathLst>
                <a:path w="2282" h="1486" extrusionOk="0">
                  <a:moveTo>
                    <a:pt x="901" y="1"/>
                  </a:moveTo>
                  <a:cubicBezTo>
                    <a:pt x="425" y="1"/>
                    <a:pt x="1009" y="815"/>
                    <a:pt x="1009" y="815"/>
                  </a:cubicBezTo>
                  <a:cubicBezTo>
                    <a:pt x="1009" y="815"/>
                    <a:pt x="956" y="810"/>
                    <a:pt x="874" y="810"/>
                  </a:cubicBezTo>
                  <a:cubicBezTo>
                    <a:pt x="675" y="810"/>
                    <a:pt x="312" y="841"/>
                    <a:pt x="165" y="1055"/>
                  </a:cubicBezTo>
                  <a:cubicBezTo>
                    <a:pt x="1" y="1294"/>
                    <a:pt x="126" y="1485"/>
                    <a:pt x="702" y="1485"/>
                  </a:cubicBezTo>
                  <a:cubicBezTo>
                    <a:pt x="852" y="1485"/>
                    <a:pt x="1032" y="1472"/>
                    <a:pt x="1246" y="1444"/>
                  </a:cubicBezTo>
                  <a:cubicBezTo>
                    <a:pt x="2281" y="1307"/>
                    <a:pt x="1465" y="37"/>
                    <a:pt x="932" y="2"/>
                  </a:cubicBezTo>
                  <a:cubicBezTo>
                    <a:pt x="921" y="1"/>
                    <a:pt x="910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6"/>
            <p:cNvSpPr/>
            <p:nvPr/>
          </p:nvSpPr>
          <p:spPr>
            <a:xfrm rot="468940">
              <a:off x="175150" y="3218980"/>
              <a:ext cx="26773" cy="32321"/>
            </a:xfrm>
            <a:custGeom>
              <a:avLst/>
              <a:gdLst/>
              <a:ahLst/>
              <a:cxnLst/>
              <a:rect l="l" t="t" r="r" b="b"/>
              <a:pathLst>
                <a:path w="888" h="1072" extrusionOk="0">
                  <a:moveTo>
                    <a:pt x="648" y="0"/>
                  </a:moveTo>
                  <a:cubicBezTo>
                    <a:pt x="446" y="0"/>
                    <a:pt x="571" y="665"/>
                    <a:pt x="571" y="665"/>
                  </a:cubicBezTo>
                  <a:cubicBezTo>
                    <a:pt x="571" y="665"/>
                    <a:pt x="1" y="701"/>
                    <a:pt x="96" y="963"/>
                  </a:cubicBezTo>
                  <a:cubicBezTo>
                    <a:pt x="124" y="1040"/>
                    <a:pt x="180" y="1072"/>
                    <a:pt x="249" y="1072"/>
                  </a:cubicBezTo>
                  <a:cubicBezTo>
                    <a:pt x="415" y="1072"/>
                    <a:pt x="653" y="891"/>
                    <a:pt x="750" y="731"/>
                  </a:cubicBezTo>
                  <a:cubicBezTo>
                    <a:pt x="888" y="503"/>
                    <a:pt x="882" y="33"/>
                    <a:pt x="662" y="1"/>
                  </a:cubicBezTo>
                  <a:cubicBezTo>
                    <a:pt x="657" y="0"/>
                    <a:pt x="652" y="0"/>
                    <a:pt x="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6"/>
            <p:cNvSpPr/>
            <p:nvPr/>
          </p:nvSpPr>
          <p:spPr>
            <a:xfrm rot="468940">
              <a:off x="539319" y="3275428"/>
              <a:ext cx="34371" cy="36150"/>
            </a:xfrm>
            <a:custGeom>
              <a:avLst/>
              <a:gdLst/>
              <a:ahLst/>
              <a:cxnLst/>
              <a:rect l="l" t="t" r="r" b="b"/>
              <a:pathLst>
                <a:path w="1140" h="1199" extrusionOk="0">
                  <a:moveTo>
                    <a:pt x="834" y="0"/>
                  </a:moveTo>
                  <a:cubicBezTo>
                    <a:pt x="556" y="0"/>
                    <a:pt x="0" y="1031"/>
                    <a:pt x="63" y="1155"/>
                  </a:cubicBezTo>
                  <a:cubicBezTo>
                    <a:pt x="78" y="1185"/>
                    <a:pt x="108" y="1199"/>
                    <a:pt x="148" y="1199"/>
                  </a:cubicBezTo>
                  <a:cubicBezTo>
                    <a:pt x="291" y="1199"/>
                    <a:pt x="561" y="1020"/>
                    <a:pt x="721" y="787"/>
                  </a:cubicBezTo>
                  <a:cubicBezTo>
                    <a:pt x="925" y="487"/>
                    <a:pt x="1140" y="200"/>
                    <a:pt x="891" y="19"/>
                  </a:cubicBezTo>
                  <a:cubicBezTo>
                    <a:pt x="874" y="6"/>
                    <a:pt x="85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6"/>
            <p:cNvSpPr/>
            <p:nvPr/>
          </p:nvSpPr>
          <p:spPr>
            <a:xfrm rot="468940">
              <a:off x="524937" y="3272326"/>
              <a:ext cx="63375" cy="45919"/>
            </a:xfrm>
            <a:custGeom>
              <a:avLst/>
              <a:gdLst/>
              <a:ahLst/>
              <a:cxnLst/>
              <a:rect l="l" t="t" r="r" b="b"/>
              <a:pathLst>
                <a:path w="2102" h="1523" extrusionOk="0">
                  <a:moveTo>
                    <a:pt x="790" y="0"/>
                  </a:moveTo>
                  <a:cubicBezTo>
                    <a:pt x="754" y="0"/>
                    <a:pt x="711" y="12"/>
                    <a:pt x="660" y="39"/>
                  </a:cubicBezTo>
                  <a:cubicBezTo>
                    <a:pt x="229" y="265"/>
                    <a:pt x="1" y="1523"/>
                    <a:pt x="721" y="1523"/>
                  </a:cubicBezTo>
                  <a:cubicBezTo>
                    <a:pt x="792" y="1523"/>
                    <a:pt x="871" y="1510"/>
                    <a:pt x="961" y="1484"/>
                  </a:cubicBezTo>
                  <a:cubicBezTo>
                    <a:pt x="1962" y="1187"/>
                    <a:pt x="2102" y="878"/>
                    <a:pt x="1791" y="688"/>
                  </a:cubicBezTo>
                  <a:cubicBezTo>
                    <a:pt x="1718" y="645"/>
                    <a:pt x="1633" y="628"/>
                    <a:pt x="1544" y="628"/>
                  </a:cubicBezTo>
                  <a:cubicBezTo>
                    <a:pt x="1250" y="628"/>
                    <a:pt x="920" y="813"/>
                    <a:pt x="920" y="813"/>
                  </a:cubicBezTo>
                  <a:cubicBezTo>
                    <a:pt x="920" y="813"/>
                    <a:pt x="1088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6"/>
            <p:cNvSpPr/>
            <p:nvPr/>
          </p:nvSpPr>
          <p:spPr>
            <a:xfrm rot="468940">
              <a:off x="522756" y="3294648"/>
              <a:ext cx="33406" cy="25688"/>
            </a:xfrm>
            <a:custGeom>
              <a:avLst/>
              <a:gdLst/>
              <a:ahLst/>
              <a:cxnLst/>
              <a:rect l="l" t="t" r="r" b="b"/>
              <a:pathLst>
                <a:path w="1108" h="852" extrusionOk="0">
                  <a:moveTo>
                    <a:pt x="235" y="0"/>
                  </a:moveTo>
                  <a:cubicBezTo>
                    <a:pt x="220" y="0"/>
                    <a:pt x="205" y="4"/>
                    <a:pt x="190" y="14"/>
                  </a:cubicBezTo>
                  <a:cubicBezTo>
                    <a:pt x="1" y="131"/>
                    <a:pt x="189" y="563"/>
                    <a:pt x="405" y="716"/>
                  </a:cubicBezTo>
                  <a:cubicBezTo>
                    <a:pt x="517" y="794"/>
                    <a:pt x="701" y="851"/>
                    <a:pt x="851" y="851"/>
                  </a:cubicBezTo>
                  <a:cubicBezTo>
                    <a:pt x="994" y="851"/>
                    <a:pt x="1107" y="799"/>
                    <a:pt x="1098" y="663"/>
                  </a:cubicBezTo>
                  <a:cubicBezTo>
                    <a:pt x="1089" y="548"/>
                    <a:pt x="994" y="515"/>
                    <a:pt x="884" y="515"/>
                  </a:cubicBezTo>
                  <a:cubicBezTo>
                    <a:pt x="728" y="515"/>
                    <a:pt x="543" y="583"/>
                    <a:pt x="543" y="583"/>
                  </a:cubicBezTo>
                  <a:cubicBezTo>
                    <a:pt x="543" y="583"/>
                    <a:pt x="404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6"/>
            <p:cNvSpPr/>
            <p:nvPr/>
          </p:nvSpPr>
          <p:spPr>
            <a:xfrm rot="468940">
              <a:off x="406411" y="3143449"/>
              <a:ext cx="21407" cy="42029"/>
            </a:xfrm>
            <a:custGeom>
              <a:avLst/>
              <a:gdLst/>
              <a:ahLst/>
              <a:cxnLst/>
              <a:rect l="l" t="t" r="r" b="b"/>
              <a:pathLst>
                <a:path w="710" h="1394" extrusionOk="0">
                  <a:moveTo>
                    <a:pt x="321" y="0"/>
                  </a:moveTo>
                  <a:cubicBezTo>
                    <a:pt x="314" y="0"/>
                    <a:pt x="307" y="1"/>
                    <a:pt x="300" y="3"/>
                  </a:cubicBezTo>
                  <a:cubicBezTo>
                    <a:pt x="0" y="64"/>
                    <a:pt x="79" y="417"/>
                    <a:pt x="143" y="774"/>
                  </a:cubicBezTo>
                  <a:cubicBezTo>
                    <a:pt x="200" y="1088"/>
                    <a:pt x="414" y="1394"/>
                    <a:pt x="546" y="1394"/>
                  </a:cubicBezTo>
                  <a:cubicBezTo>
                    <a:pt x="563" y="1394"/>
                    <a:pt x="579" y="1388"/>
                    <a:pt x="593" y="1377"/>
                  </a:cubicBezTo>
                  <a:cubicBezTo>
                    <a:pt x="709" y="1282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6"/>
            <p:cNvSpPr/>
            <p:nvPr/>
          </p:nvSpPr>
          <p:spPr>
            <a:xfrm rot="468940">
              <a:off x="385074" y="3146344"/>
              <a:ext cx="58190" cy="44562"/>
            </a:xfrm>
            <a:custGeom>
              <a:avLst/>
              <a:gdLst/>
              <a:ahLst/>
              <a:cxnLst/>
              <a:rect l="l" t="t" r="r" b="b"/>
              <a:pathLst>
                <a:path w="1930" h="1478" extrusionOk="0">
                  <a:moveTo>
                    <a:pt x="1503" y="1"/>
                  </a:moveTo>
                  <a:cubicBezTo>
                    <a:pt x="1263" y="1"/>
                    <a:pt x="1108" y="704"/>
                    <a:pt x="1108" y="704"/>
                  </a:cubicBezTo>
                  <a:cubicBezTo>
                    <a:pt x="1108" y="704"/>
                    <a:pt x="761" y="235"/>
                    <a:pt x="414" y="235"/>
                  </a:cubicBezTo>
                  <a:cubicBezTo>
                    <a:pt x="398" y="235"/>
                    <a:pt x="381" y="236"/>
                    <a:pt x="365" y="238"/>
                  </a:cubicBezTo>
                  <a:cubicBezTo>
                    <a:pt x="1" y="284"/>
                    <a:pt x="2" y="623"/>
                    <a:pt x="798" y="1300"/>
                  </a:cubicBezTo>
                  <a:cubicBezTo>
                    <a:pt x="944" y="1425"/>
                    <a:pt x="1077" y="1477"/>
                    <a:pt x="1194" y="1477"/>
                  </a:cubicBezTo>
                  <a:cubicBezTo>
                    <a:pt x="1714" y="1477"/>
                    <a:pt x="1930" y="443"/>
                    <a:pt x="1660" y="102"/>
                  </a:cubicBezTo>
                  <a:cubicBezTo>
                    <a:pt x="1604" y="31"/>
                    <a:pt x="1552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6"/>
            <p:cNvSpPr/>
            <p:nvPr/>
          </p:nvSpPr>
          <p:spPr>
            <a:xfrm rot="468940">
              <a:off x="400112" y="3176902"/>
              <a:ext cx="40160" cy="18090"/>
            </a:xfrm>
            <a:custGeom>
              <a:avLst/>
              <a:gdLst/>
              <a:ahLst/>
              <a:cxnLst/>
              <a:rect l="l" t="t" r="r" b="b"/>
              <a:pathLst>
                <a:path w="1332" h="600" extrusionOk="0">
                  <a:moveTo>
                    <a:pt x="1138" y="0"/>
                  </a:moveTo>
                  <a:cubicBezTo>
                    <a:pt x="970" y="0"/>
                    <a:pt x="652" y="413"/>
                    <a:pt x="652" y="413"/>
                  </a:cubicBezTo>
                  <a:cubicBezTo>
                    <a:pt x="652" y="413"/>
                    <a:pt x="414" y="180"/>
                    <a:pt x="243" y="180"/>
                  </a:cubicBezTo>
                  <a:cubicBezTo>
                    <a:pt x="191" y="180"/>
                    <a:pt x="145" y="202"/>
                    <a:pt x="115" y="259"/>
                  </a:cubicBezTo>
                  <a:cubicBezTo>
                    <a:pt x="1" y="471"/>
                    <a:pt x="343" y="599"/>
                    <a:pt x="606" y="599"/>
                  </a:cubicBezTo>
                  <a:cubicBezTo>
                    <a:pt x="648" y="599"/>
                    <a:pt x="689" y="596"/>
                    <a:pt x="725" y="589"/>
                  </a:cubicBezTo>
                  <a:cubicBezTo>
                    <a:pt x="985" y="539"/>
                    <a:pt x="1332" y="222"/>
                    <a:pt x="1207" y="37"/>
                  </a:cubicBezTo>
                  <a:cubicBezTo>
                    <a:pt x="1189" y="11"/>
                    <a:pt x="1166" y="0"/>
                    <a:pt x="1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6"/>
            <p:cNvSpPr/>
            <p:nvPr/>
          </p:nvSpPr>
          <p:spPr>
            <a:xfrm rot="468940">
              <a:off x="185355" y="2627260"/>
              <a:ext cx="36421" cy="34220"/>
            </a:xfrm>
            <a:custGeom>
              <a:avLst/>
              <a:gdLst/>
              <a:ahLst/>
              <a:cxnLst/>
              <a:rect l="l" t="t" r="r" b="b"/>
              <a:pathLst>
                <a:path w="1208" h="1135" extrusionOk="0">
                  <a:moveTo>
                    <a:pt x="298" y="0"/>
                  </a:moveTo>
                  <a:cubicBezTo>
                    <a:pt x="272" y="0"/>
                    <a:pt x="250" y="8"/>
                    <a:pt x="231" y="24"/>
                  </a:cubicBezTo>
                  <a:cubicBezTo>
                    <a:pt x="1" y="224"/>
                    <a:pt x="241" y="492"/>
                    <a:pt x="469" y="773"/>
                  </a:cubicBezTo>
                  <a:cubicBezTo>
                    <a:pt x="640" y="984"/>
                    <a:pt x="910" y="1134"/>
                    <a:pt x="1057" y="1134"/>
                  </a:cubicBezTo>
                  <a:cubicBezTo>
                    <a:pt x="1105" y="1134"/>
                    <a:pt x="1141" y="1118"/>
                    <a:pt x="1155" y="1083"/>
                  </a:cubicBezTo>
                  <a:cubicBezTo>
                    <a:pt x="1207" y="953"/>
                    <a:pt x="58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6"/>
            <p:cNvSpPr/>
            <p:nvPr/>
          </p:nvSpPr>
          <p:spPr>
            <a:xfrm rot="468940">
              <a:off x="171912" y="2622885"/>
              <a:ext cx="65275" cy="45708"/>
            </a:xfrm>
            <a:custGeom>
              <a:avLst/>
              <a:gdLst/>
              <a:ahLst/>
              <a:cxnLst/>
              <a:rect l="l" t="t" r="r" b="b"/>
              <a:pathLst>
                <a:path w="2165" h="1516" extrusionOk="0">
                  <a:moveTo>
                    <a:pt x="1244" y="1"/>
                  </a:moveTo>
                  <a:cubicBezTo>
                    <a:pt x="925" y="1"/>
                    <a:pt x="1170" y="823"/>
                    <a:pt x="1170" y="823"/>
                  </a:cubicBezTo>
                  <a:cubicBezTo>
                    <a:pt x="1170" y="823"/>
                    <a:pt x="878" y="689"/>
                    <a:pt x="603" y="689"/>
                  </a:cubicBezTo>
                  <a:cubicBezTo>
                    <a:pt x="490" y="689"/>
                    <a:pt x="379" y="712"/>
                    <a:pt x="294" y="776"/>
                  </a:cubicBezTo>
                  <a:cubicBezTo>
                    <a:pt x="0" y="992"/>
                    <a:pt x="165" y="1290"/>
                    <a:pt x="1189" y="1495"/>
                  </a:cubicBezTo>
                  <a:cubicBezTo>
                    <a:pt x="1256" y="1509"/>
                    <a:pt x="1317" y="1515"/>
                    <a:pt x="1372" y="1515"/>
                  </a:cubicBezTo>
                  <a:cubicBezTo>
                    <a:pt x="2164" y="1515"/>
                    <a:pt x="1821" y="221"/>
                    <a:pt x="1361" y="28"/>
                  </a:cubicBezTo>
                  <a:cubicBezTo>
                    <a:pt x="1316" y="9"/>
                    <a:pt x="1277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6"/>
            <p:cNvSpPr/>
            <p:nvPr/>
          </p:nvSpPr>
          <p:spPr>
            <a:xfrm rot="468940">
              <a:off x="201926" y="2647768"/>
              <a:ext cx="31627" cy="27256"/>
            </a:xfrm>
            <a:custGeom>
              <a:avLst/>
              <a:gdLst/>
              <a:ahLst/>
              <a:cxnLst/>
              <a:rect l="l" t="t" r="r" b="b"/>
              <a:pathLst>
                <a:path w="1049" h="904" extrusionOk="0">
                  <a:moveTo>
                    <a:pt x="811" y="1"/>
                  </a:moveTo>
                  <a:cubicBezTo>
                    <a:pt x="637" y="1"/>
                    <a:pt x="547" y="608"/>
                    <a:pt x="547" y="608"/>
                  </a:cubicBezTo>
                  <a:cubicBezTo>
                    <a:pt x="547" y="608"/>
                    <a:pt x="399" y="567"/>
                    <a:pt x="258" y="567"/>
                  </a:cubicBezTo>
                  <a:cubicBezTo>
                    <a:pt x="126" y="567"/>
                    <a:pt x="1" y="602"/>
                    <a:pt x="4" y="737"/>
                  </a:cubicBezTo>
                  <a:cubicBezTo>
                    <a:pt x="6" y="858"/>
                    <a:pt x="99" y="904"/>
                    <a:pt x="219" y="904"/>
                  </a:cubicBezTo>
                  <a:cubicBezTo>
                    <a:pt x="377" y="904"/>
                    <a:pt x="583" y="825"/>
                    <a:pt x="699" y="728"/>
                  </a:cubicBezTo>
                  <a:cubicBezTo>
                    <a:pt x="901" y="558"/>
                    <a:pt x="1048" y="112"/>
                    <a:pt x="850" y="10"/>
                  </a:cubicBezTo>
                  <a:cubicBezTo>
                    <a:pt x="837" y="4"/>
                    <a:pt x="824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6"/>
            <p:cNvSpPr/>
            <p:nvPr/>
          </p:nvSpPr>
          <p:spPr>
            <a:xfrm rot="468940">
              <a:off x="148495" y="3311127"/>
              <a:ext cx="108902" cy="56712"/>
            </a:xfrm>
            <a:custGeom>
              <a:avLst/>
              <a:gdLst/>
              <a:ahLst/>
              <a:cxnLst/>
              <a:rect l="l" t="t" r="r" b="b"/>
              <a:pathLst>
                <a:path w="3612" h="1881" extrusionOk="0">
                  <a:moveTo>
                    <a:pt x="1408" y="0"/>
                  </a:moveTo>
                  <a:cubicBezTo>
                    <a:pt x="1209" y="0"/>
                    <a:pt x="1026" y="89"/>
                    <a:pt x="877" y="303"/>
                  </a:cubicBezTo>
                  <a:cubicBezTo>
                    <a:pt x="0" y="1569"/>
                    <a:pt x="3611" y="1880"/>
                    <a:pt x="3611" y="1880"/>
                  </a:cubicBezTo>
                  <a:cubicBezTo>
                    <a:pt x="3611" y="1880"/>
                    <a:pt x="2329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6"/>
            <p:cNvSpPr/>
            <p:nvPr/>
          </p:nvSpPr>
          <p:spPr>
            <a:xfrm rot="468940">
              <a:off x="258808" y="3265682"/>
              <a:ext cx="84782" cy="87526"/>
            </a:xfrm>
            <a:custGeom>
              <a:avLst/>
              <a:gdLst/>
              <a:ahLst/>
              <a:cxnLst/>
              <a:rect l="l" t="t" r="r" b="b"/>
              <a:pathLst>
                <a:path w="2812" h="2903" extrusionOk="0">
                  <a:moveTo>
                    <a:pt x="1095" y="0"/>
                  </a:moveTo>
                  <a:cubicBezTo>
                    <a:pt x="1" y="0"/>
                    <a:pt x="9" y="2902"/>
                    <a:pt x="9" y="2902"/>
                  </a:cubicBezTo>
                  <a:cubicBezTo>
                    <a:pt x="9" y="2902"/>
                    <a:pt x="2811" y="598"/>
                    <a:pt x="1369" y="55"/>
                  </a:cubicBezTo>
                  <a:cubicBezTo>
                    <a:pt x="1271" y="17"/>
                    <a:pt x="1180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6"/>
            <p:cNvSpPr/>
            <p:nvPr/>
          </p:nvSpPr>
          <p:spPr>
            <a:xfrm rot="468940">
              <a:off x="238287" y="3418308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3" y="1"/>
                  </a:moveTo>
                  <a:cubicBezTo>
                    <a:pt x="1552" y="1"/>
                    <a:pt x="1425" y="39"/>
                    <a:pt x="1293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6"/>
            <p:cNvSpPr/>
            <p:nvPr/>
          </p:nvSpPr>
          <p:spPr>
            <a:xfrm rot="468940">
              <a:off x="349480" y="3380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5"/>
                    <a:pt x="1845" y="112"/>
                  </a:cubicBezTo>
                  <a:cubicBezTo>
                    <a:pt x="1716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6"/>
            <p:cNvSpPr/>
            <p:nvPr/>
          </p:nvSpPr>
          <p:spPr>
            <a:xfrm rot="468940">
              <a:off x="374093" y="2662115"/>
              <a:ext cx="94038" cy="81707"/>
            </a:xfrm>
            <a:custGeom>
              <a:avLst/>
              <a:gdLst/>
              <a:ahLst/>
              <a:cxnLst/>
              <a:rect l="l" t="t" r="r" b="b"/>
              <a:pathLst>
                <a:path w="3119" h="2710" extrusionOk="0">
                  <a:moveTo>
                    <a:pt x="1692" y="1"/>
                  </a:moveTo>
                  <a:cubicBezTo>
                    <a:pt x="1582" y="1"/>
                    <a:pt x="1464" y="33"/>
                    <a:pt x="1339" y="103"/>
                  </a:cubicBezTo>
                  <a:cubicBezTo>
                    <a:pt x="0" y="864"/>
                    <a:pt x="3119" y="2710"/>
                    <a:pt x="3119" y="2710"/>
                  </a:cubicBezTo>
                  <a:cubicBezTo>
                    <a:pt x="3119" y="2710"/>
                    <a:pt x="2709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6"/>
            <p:cNvSpPr/>
            <p:nvPr/>
          </p:nvSpPr>
          <p:spPr>
            <a:xfrm rot="468940">
              <a:off x="404982" y="3214890"/>
              <a:ext cx="88370" cy="93073"/>
            </a:xfrm>
            <a:custGeom>
              <a:avLst/>
              <a:gdLst/>
              <a:ahLst/>
              <a:cxnLst/>
              <a:rect l="l" t="t" r="r" b="b"/>
              <a:pathLst>
                <a:path w="2931" h="3087" extrusionOk="0">
                  <a:moveTo>
                    <a:pt x="1650" y="1"/>
                  </a:moveTo>
                  <a:cubicBezTo>
                    <a:pt x="1610" y="1"/>
                    <a:pt x="1568" y="4"/>
                    <a:pt x="1523" y="10"/>
                  </a:cubicBezTo>
                  <a:cubicBezTo>
                    <a:pt x="0" y="226"/>
                    <a:pt x="2226" y="3086"/>
                    <a:pt x="2226" y="3086"/>
                  </a:cubicBezTo>
                  <a:cubicBezTo>
                    <a:pt x="2226" y="3086"/>
                    <a:pt x="2930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6"/>
            <p:cNvSpPr/>
            <p:nvPr/>
          </p:nvSpPr>
          <p:spPr>
            <a:xfrm rot="468940">
              <a:off x="421022" y="3415419"/>
              <a:ext cx="98138" cy="78119"/>
            </a:xfrm>
            <a:custGeom>
              <a:avLst/>
              <a:gdLst/>
              <a:ahLst/>
              <a:cxnLst/>
              <a:rect l="l" t="t" r="r" b="b"/>
              <a:pathLst>
                <a:path w="3255" h="2591" extrusionOk="0">
                  <a:moveTo>
                    <a:pt x="1591" y="1"/>
                  </a:moveTo>
                  <a:cubicBezTo>
                    <a:pt x="604" y="1"/>
                    <a:pt x="1" y="2591"/>
                    <a:pt x="1" y="2591"/>
                  </a:cubicBezTo>
                  <a:cubicBezTo>
                    <a:pt x="1" y="2591"/>
                    <a:pt x="3255" y="995"/>
                    <a:pt x="1979" y="133"/>
                  </a:cubicBezTo>
                  <a:cubicBezTo>
                    <a:pt x="1844" y="41"/>
                    <a:pt x="1714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2" name="Google Shape;7212;p36"/>
          <p:cNvSpPr/>
          <p:nvPr/>
        </p:nvSpPr>
        <p:spPr>
          <a:xfrm>
            <a:off x="7191225" y="3370175"/>
            <a:ext cx="1966030" cy="1363856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3" name="Google Shape;7213;p36"/>
          <p:cNvSpPr/>
          <p:nvPr/>
        </p:nvSpPr>
        <p:spPr>
          <a:xfrm>
            <a:off x="0" y="3922100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4" name="Google Shape;7214;p36"/>
          <p:cNvGrpSpPr/>
          <p:nvPr/>
        </p:nvGrpSpPr>
        <p:grpSpPr>
          <a:xfrm>
            <a:off x="498775" y="3313092"/>
            <a:ext cx="978752" cy="1467752"/>
            <a:chOff x="498775" y="3313092"/>
            <a:chExt cx="978752" cy="1467752"/>
          </a:xfrm>
        </p:grpSpPr>
        <p:sp>
          <p:nvSpPr>
            <p:cNvPr id="7215" name="Google Shape;7215;p36"/>
            <p:cNvSpPr/>
            <p:nvPr/>
          </p:nvSpPr>
          <p:spPr>
            <a:xfrm>
              <a:off x="591913" y="3487718"/>
              <a:ext cx="149609" cy="220936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6"/>
            <p:cNvSpPr/>
            <p:nvPr/>
          </p:nvSpPr>
          <p:spPr>
            <a:xfrm>
              <a:off x="645837" y="3469622"/>
              <a:ext cx="204915" cy="246641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6"/>
            <p:cNvSpPr/>
            <p:nvPr/>
          </p:nvSpPr>
          <p:spPr>
            <a:xfrm>
              <a:off x="801602" y="3588212"/>
              <a:ext cx="45403" cy="109448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6"/>
            <p:cNvSpPr/>
            <p:nvPr/>
          </p:nvSpPr>
          <p:spPr>
            <a:xfrm>
              <a:off x="752193" y="3491724"/>
              <a:ext cx="86000" cy="197888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6"/>
            <p:cNvSpPr/>
            <p:nvPr/>
          </p:nvSpPr>
          <p:spPr>
            <a:xfrm>
              <a:off x="834699" y="3522454"/>
              <a:ext cx="65101" cy="175132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6"/>
            <p:cNvSpPr/>
            <p:nvPr/>
          </p:nvSpPr>
          <p:spPr>
            <a:xfrm>
              <a:off x="755724" y="3362574"/>
              <a:ext cx="107446" cy="330858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6"/>
            <p:cNvSpPr/>
            <p:nvPr/>
          </p:nvSpPr>
          <p:spPr>
            <a:xfrm>
              <a:off x="835500" y="3563599"/>
              <a:ext cx="163736" cy="135081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6"/>
            <p:cNvSpPr/>
            <p:nvPr/>
          </p:nvSpPr>
          <p:spPr>
            <a:xfrm>
              <a:off x="834153" y="3475776"/>
              <a:ext cx="131294" cy="215074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6"/>
            <p:cNvSpPr/>
            <p:nvPr/>
          </p:nvSpPr>
          <p:spPr>
            <a:xfrm>
              <a:off x="694628" y="3562980"/>
              <a:ext cx="152558" cy="129656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6"/>
            <p:cNvSpPr/>
            <p:nvPr/>
          </p:nvSpPr>
          <p:spPr>
            <a:xfrm>
              <a:off x="608152" y="3656228"/>
              <a:ext cx="242891" cy="95831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6"/>
            <p:cNvSpPr/>
            <p:nvPr/>
          </p:nvSpPr>
          <p:spPr>
            <a:xfrm>
              <a:off x="699434" y="3313092"/>
              <a:ext cx="90115" cy="86983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6"/>
            <p:cNvSpPr/>
            <p:nvPr/>
          </p:nvSpPr>
          <p:spPr>
            <a:xfrm>
              <a:off x="832296" y="3362866"/>
              <a:ext cx="89350" cy="83088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6"/>
            <p:cNvSpPr/>
            <p:nvPr/>
          </p:nvSpPr>
          <p:spPr>
            <a:xfrm>
              <a:off x="724448" y="3451890"/>
              <a:ext cx="88476" cy="863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6"/>
            <p:cNvSpPr/>
            <p:nvPr/>
          </p:nvSpPr>
          <p:spPr>
            <a:xfrm>
              <a:off x="638300" y="3420140"/>
              <a:ext cx="75842" cy="70672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6"/>
            <p:cNvSpPr/>
            <p:nvPr/>
          </p:nvSpPr>
          <p:spPr>
            <a:xfrm>
              <a:off x="853523" y="3487755"/>
              <a:ext cx="62261" cy="60878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6"/>
            <p:cNvSpPr/>
            <p:nvPr/>
          </p:nvSpPr>
          <p:spPr>
            <a:xfrm>
              <a:off x="911744" y="3444754"/>
              <a:ext cx="71400" cy="63790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6"/>
            <p:cNvSpPr/>
            <p:nvPr/>
          </p:nvSpPr>
          <p:spPr>
            <a:xfrm>
              <a:off x="676859" y="3665039"/>
              <a:ext cx="71618" cy="57819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6"/>
            <p:cNvSpPr/>
            <p:nvPr/>
          </p:nvSpPr>
          <p:spPr>
            <a:xfrm>
              <a:off x="568465" y="3548415"/>
              <a:ext cx="64227" cy="44129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6"/>
            <p:cNvSpPr/>
            <p:nvPr/>
          </p:nvSpPr>
          <p:spPr>
            <a:xfrm>
              <a:off x="564096" y="3463469"/>
              <a:ext cx="82032" cy="54433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6"/>
            <p:cNvSpPr/>
            <p:nvPr/>
          </p:nvSpPr>
          <p:spPr>
            <a:xfrm>
              <a:off x="573053" y="3632925"/>
              <a:ext cx="73876" cy="58220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6"/>
            <p:cNvSpPr/>
            <p:nvPr/>
          </p:nvSpPr>
          <p:spPr>
            <a:xfrm>
              <a:off x="609063" y="3371604"/>
              <a:ext cx="66922" cy="4431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6"/>
            <p:cNvSpPr/>
            <p:nvPr/>
          </p:nvSpPr>
          <p:spPr>
            <a:xfrm>
              <a:off x="947281" y="3540587"/>
              <a:ext cx="72929" cy="49372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6"/>
            <p:cNvSpPr/>
            <p:nvPr/>
          </p:nvSpPr>
          <p:spPr>
            <a:xfrm>
              <a:off x="891682" y="3571937"/>
              <a:ext cx="70089" cy="63353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6"/>
            <p:cNvSpPr/>
            <p:nvPr/>
          </p:nvSpPr>
          <p:spPr>
            <a:xfrm>
              <a:off x="781321" y="3568041"/>
              <a:ext cx="68196" cy="64664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6"/>
            <p:cNvSpPr/>
            <p:nvPr/>
          </p:nvSpPr>
          <p:spPr>
            <a:xfrm>
              <a:off x="662113" y="3530610"/>
              <a:ext cx="63863" cy="63972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6"/>
            <p:cNvSpPr/>
            <p:nvPr/>
          </p:nvSpPr>
          <p:spPr>
            <a:xfrm>
              <a:off x="826507" y="3685793"/>
              <a:ext cx="181067" cy="1079993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6"/>
            <p:cNvSpPr/>
            <p:nvPr/>
          </p:nvSpPr>
          <p:spPr>
            <a:xfrm>
              <a:off x="1238383" y="3874802"/>
              <a:ext cx="195412" cy="172037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6"/>
            <p:cNvSpPr/>
            <p:nvPr/>
          </p:nvSpPr>
          <p:spPr>
            <a:xfrm>
              <a:off x="1139310" y="3837918"/>
              <a:ext cx="244275" cy="20622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6"/>
            <p:cNvSpPr/>
            <p:nvPr/>
          </p:nvSpPr>
          <p:spPr>
            <a:xfrm>
              <a:off x="1141822" y="3907389"/>
              <a:ext cx="75077" cy="93974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6"/>
            <p:cNvSpPr/>
            <p:nvPr/>
          </p:nvSpPr>
          <p:spPr>
            <a:xfrm>
              <a:off x="1152891" y="3827031"/>
              <a:ext cx="129256" cy="169598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6"/>
            <p:cNvSpPr/>
            <p:nvPr/>
          </p:nvSpPr>
          <p:spPr>
            <a:xfrm>
              <a:off x="1120085" y="3822188"/>
              <a:ext cx="49918" cy="178919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6"/>
            <p:cNvSpPr/>
            <p:nvPr/>
          </p:nvSpPr>
          <p:spPr>
            <a:xfrm>
              <a:off x="1144517" y="3708259"/>
              <a:ext cx="187730" cy="291316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6"/>
            <p:cNvSpPr/>
            <p:nvPr/>
          </p:nvSpPr>
          <p:spPr>
            <a:xfrm>
              <a:off x="1024908" y="3827650"/>
              <a:ext cx="130930" cy="165702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6"/>
            <p:cNvSpPr/>
            <p:nvPr/>
          </p:nvSpPr>
          <p:spPr>
            <a:xfrm>
              <a:off x="1070312" y="3755156"/>
              <a:ext cx="86146" cy="239651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6"/>
            <p:cNvSpPr/>
            <p:nvPr/>
          </p:nvSpPr>
          <p:spPr>
            <a:xfrm>
              <a:off x="1142696" y="3917621"/>
              <a:ext cx="183688" cy="84653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6"/>
            <p:cNvSpPr/>
            <p:nvPr/>
          </p:nvSpPr>
          <p:spPr>
            <a:xfrm>
              <a:off x="1140075" y="3982760"/>
              <a:ext cx="238158" cy="10977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6"/>
            <p:cNvSpPr/>
            <p:nvPr/>
          </p:nvSpPr>
          <p:spPr>
            <a:xfrm>
              <a:off x="1297623" y="3662199"/>
              <a:ext cx="86656" cy="87420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6"/>
            <p:cNvSpPr/>
            <p:nvPr/>
          </p:nvSpPr>
          <p:spPr>
            <a:xfrm>
              <a:off x="1153474" y="3669554"/>
              <a:ext cx="96195" cy="84289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6"/>
            <p:cNvSpPr/>
            <p:nvPr/>
          </p:nvSpPr>
          <p:spPr>
            <a:xfrm>
              <a:off x="1234596" y="3788326"/>
              <a:ext cx="88840" cy="86656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6"/>
            <p:cNvSpPr/>
            <p:nvPr/>
          </p:nvSpPr>
          <p:spPr>
            <a:xfrm>
              <a:off x="1338585" y="3788290"/>
              <a:ext cx="82177" cy="71072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6"/>
            <p:cNvSpPr/>
            <p:nvPr/>
          </p:nvSpPr>
          <p:spPr>
            <a:xfrm>
              <a:off x="1129115" y="3786542"/>
              <a:ext cx="63608" cy="60987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6"/>
            <p:cNvSpPr/>
            <p:nvPr/>
          </p:nvSpPr>
          <p:spPr>
            <a:xfrm>
              <a:off x="1078905" y="3725663"/>
              <a:ext cx="73657" cy="63572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6"/>
            <p:cNvSpPr/>
            <p:nvPr/>
          </p:nvSpPr>
          <p:spPr>
            <a:xfrm>
              <a:off x="1230919" y="4008539"/>
              <a:ext cx="75624" cy="59603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6"/>
            <p:cNvSpPr/>
            <p:nvPr/>
          </p:nvSpPr>
          <p:spPr>
            <a:xfrm>
              <a:off x="1381440" y="3935280"/>
              <a:ext cx="65939" cy="43728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6"/>
            <p:cNvSpPr/>
            <p:nvPr/>
          </p:nvSpPr>
          <p:spPr>
            <a:xfrm>
              <a:off x="1393784" y="3853356"/>
              <a:ext cx="83743" cy="53523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6"/>
            <p:cNvSpPr/>
            <p:nvPr/>
          </p:nvSpPr>
          <p:spPr>
            <a:xfrm>
              <a:off x="1337420" y="4011087"/>
              <a:ext cx="77663" cy="5971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6"/>
            <p:cNvSpPr/>
            <p:nvPr/>
          </p:nvSpPr>
          <p:spPr>
            <a:xfrm>
              <a:off x="1397060" y="3754573"/>
              <a:ext cx="68232" cy="43510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6"/>
            <p:cNvSpPr/>
            <p:nvPr/>
          </p:nvSpPr>
          <p:spPr>
            <a:xfrm>
              <a:off x="1015623" y="3805439"/>
              <a:ext cx="74677" cy="48826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6"/>
            <p:cNvSpPr/>
            <p:nvPr/>
          </p:nvSpPr>
          <p:spPr>
            <a:xfrm>
              <a:off x="1058078" y="3852846"/>
              <a:ext cx="73439" cy="63244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6"/>
            <p:cNvSpPr/>
            <p:nvPr/>
          </p:nvSpPr>
          <p:spPr>
            <a:xfrm>
              <a:off x="1167601" y="3884414"/>
              <a:ext cx="67358" cy="64810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6"/>
            <p:cNvSpPr/>
            <p:nvPr/>
          </p:nvSpPr>
          <p:spPr>
            <a:xfrm>
              <a:off x="1297259" y="3888820"/>
              <a:ext cx="62916" cy="63645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6"/>
            <p:cNvSpPr/>
            <p:nvPr/>
          </p:nvSpPr>
          <p:spPr>
            <a:xfrm>
              <a:off x="970656" y="3968960"/>
              <a:ext cx="190461" cy="796833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6"/>
            <p:cNvSpPr/>
            <p:nvPr/>
          </p:nvSpPr>
          <p:spPr>
            <a:xfrm>
              <a:off x="595445" y="4419435"/>
              <a:ext cx="387111" cy="34112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6"/>
            <p:cNvSpPr/>
            <p:nvPr/>
          </p:nvSpPr>
          <p:spPr>
            <a:xfrm>
              <a:off x="984820" y="4419435"/>
              <a:ext cx="419006" cy="359913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6"/>
            <p:cNvSpPr/>
            <p:nvPr/>
          </p:nvSpPr>
          <p:spPr>
            <a:xfrm>
              <a:off x="570213" y="4104372"/>
              <a:ext cx="123648" cy="108829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6"/>
            <p:cNvSpPr/>
            <p:nvPr/>
          </p:nvSpPr>
          <p:spPr>
            <a:xfrm>
              <a:off x="601963" y="4081069"/>
              <a:ext cx="154488" cy="130493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6"/>
            <p:cNvSpPr/>
            <p:nvPr/>
          </p:nvSpPr>
          <p:spPr>
            <a:xfrm>
              <a:off x="707444" y="4124980"/>
              <a:ext cx="47442" cy="59530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6"/>
            <p:cNvSpPr/>
            <p:nvPr/>
          </p:nvSpPr>
          <p:spPr>
            <a:xfrm>
              <a:off x="666045" y="4074151"/>
              <a:ext cx="81813" cy="107300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6"/>
            <p:cNvSpPr/>
            <p:nvPr/>
          </p:nvSpPr>
          <p:spPr>
            <a:xfrm>
              <a:off x="737009" y="4071202"/>
              <a:ext cx="31677" cy="113126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6"/>
            <p:cNvSpPr/>
            <p:nvPr/>
          </p:nvSpPr>
          <p:spPr>
            <a:xfrm>
              <a:off x="634514" y="3999035"/>
              <a:ext cx="118660" cy="184271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6"/>
            <p:cNvSpPr/>
            <p:nvPr/>
          </p:nvSpPr>
          <p:spPr>
            <a:xfrm>
              <a:off x="746112" y="4074624"/>
              <a:ext cx="82796" cy="104788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6"/>
            <p:cNvSpPr/>
            <p:nvPr/>
          </p:nvSpPr>
          <p:spPr>
            <a:xfrm>
              <a:off x="745493" y="4028710"/>
              <a:ext cx="54579" cy="151611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6"/>
            <p:cNvSpPr/>
            <p:nvPr/>
          </p:nvSpPr>
          <p:spPr>
            <a:xfrm>
              <a:off x="638082" y="4131571"/>
              <a:ext cx="116294" cy="53523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6"/>
            <p:cNvSpPr/>
            <p:nvPr/>
          </p:nvSpPr>
          <p:spPr>
            <a:xfrm>
              <a:off x="605276" y="4172715"/>
              <a:ext cx="150628" cy="69397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6"/>
            <p:cNvSpPr/>
            <p:nvPr/>
          </p:nvSpPr>
          <p:spPr>
            <a:xfrm>
              <a:off x="601562" y="3969943"/>
              <a:ext cx="54870" cy="55270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6"/>
            <p:cNvSpPr/>
            <p:nvPr/>
          </p:nvSpPr>
          <p:spPr>
            <a:xfrm>
              <a:off x="686690" y="3974677"/>
              <a:ext cx="60878" cy="53304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6"/>
            <p:cNvSpPr/>
            <p:nvPr/>
          </p:nvSpPr>
          <p:spPr>
            <a:xfrm>
              <a:off x="640084" y="4049719"/>
              <a:ext cx="56217" cy="54870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6"/>
            <p:cNvSpPr/>
            <p:nvPr/>
          </p:nvSpPr>
          <p:spPr>
            <a:xfrm>
              <a:off x="578405" y="4049719"/>
              <a:ext cx="51993" cy="44930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6"/>
            <p:cNvSpPr/>
            <p:nvPr/>
          </p:nvSpPr>
          <p:spPr>
            <a:xfrm>
              <a:off x="722664" y="4048627"/>
              <a:ext cx="40197" cy="38558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6"/>
            <p:cNvSpPr/>
            <p:nvPr/>
          </p:nvSpPr>
          <p:spPr>
            <a:xfrm>
              <a:off x="748078" y="4010104"/>
              <a:ext cx="46605" cy="40160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6"/>
            <p:cNvSpPr/>
            <p:nvPr/>
          </p:nvSpPr>
          <p:spPr>
            <a:xfrm>
              <a:off x="650644" y="4189027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6"/>
            <p:cNvSpPr/>
            <p:nvPr/>
          </p:nvSpPr>
          <p:spPr>
            <a:xfrm>
              <a:off x="561656" y="4142712"/>
              <a:ext cx="41689" cy="27635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6"/>
            <p:cNvSpPr/>
            <p:nvPr/>
          </p:nvSpPr>
          <p:spPr>
            <a:xfrm>
              <a:off x="542613" y="4090900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6"/>
            <p:cNvSpPr/>
            <p:nvPr/>
          </p:nvSpPr>
          <p:spPr>
            <a:xfrm>
              <a:off x="582010" y="4190629"/>
              <a:ext cx="49153" cy="37721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6"/>
            <p:cNvSpPr/>
            <p:nvPr/>
          </p:nvSpPr>
          <p:spPr>
            <a:xfrm>
              <a:off x="550296" y="4028346"/>
              <a:ext cx="43146" cy="27526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6"/>
            <p:cNvSpPr/>
            <p:nvPr/>
          </p:nvSpPr>
          <p:spPr>
            <a:xfrm>
              <a:off x="787438" y="4060570"/>
              <a:ext cx="47224" cy="30839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6"/>
            <p:cNvSpPr/>
            <p:nvPr/>
          </p:nvSpPr>
          <p:spPr>
            <a:xfrm>
              <a:off x="761441" y="4090499"/>
              <a:ext cx="46386" cy="40051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6"/>
            <p:cNvSpPr/>
            <p:nvPr/>
          </p:nvSpPr>
          <p:spPr>
            <a:xfrm>
              <a:off x="695938" y="4110525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6"/>
            <p:cNvSpPr/>
            <p:nvPr/>
          </p:nvSpPr>
          <p:spPr>
            <a:xfrm>
              <a:off x="616709" y="4113256"/>
              <a:ext cx="39869" cy="40269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6"/>
            <p:cNvSpPr/>
            <p:nvPr/>
          </p:nvSpPr>
          <p:spPr>
            <a:xfrm>
              <a:off x="731402" y="4167108"/>
              <a:ext cx="259967" cy="583689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6"/>
            <p:cNvSpPr/>
            <p:nvPr/>
          </p:nvSpPr>
          <p:spPr>
            <a:xfrm>
              <a:off x="1234851" y="4270915"/>
              <a:ext cx="123612" cy="108829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6"/>
            <p:cNvSpPr/>
            <p:nvPr/>
          </p:nvSpPr>
          <p:spPr>
            <a:xfrm>
              <a:off x="1172225" y="4247685"/>
              <a:ext cx="154488" cy="130421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6"/>
            <p:cNvSpPr/>
            <p:nvPr/>
          </p:nvSpPr>
          <p:spPr>
            <a:xfrm>
              <a:off x="1173754" y="4291523"/>
              <a:ext cx="47515" cy="59530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6"/>
            <p:cNvSpPr/>
            <p:nvPr/>
          </p:nvSpPr>
          <p:spPr>
            <a:xfrm>
              <a:off x="1180854" y="4240876"/>
              <a:ext cx="81740" cy="107118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6"/>
            <p:cNvSpPr/>
            <p:nvPr/>
          </p:nvSpPr>
          <p:spPr>
            <a:xfrm>
              <a:off x="1160028" y="4237745"/>
              <a:ext cx="31640" cy="113126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6"/>
            <p:cNvSpPr/>
            <p:nvPr/>
          </p:nvSpPr>
          <p:spPr>
            <a:xfrm>
              <a:off x="1175538" y="4165651"/>
              <a:ext cx="118587" cy="184307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6"/>
            <p:cNvSpPr/>
            <p:nvPr/>
          </p:nvSpPr>
          <p:spPr>
            <a:xfrm>
              <a:off x="1099877" y="4241131"/>
              <a:ext cx="82724" cy="104824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6"/>
            <p:cNvSpPr/>
            <p:nvPr/>
          </p:nvSpPr>
          <p:spPr>
            <a:xfrm>
              <a:off x="1128569" y="4195180"/>
              <a:ext cx="54579" cy="151684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6"/>
            <p:cNvSpPr/>
            <p:nvPr/>
          </p:nvSpPr>
          <p:spPr>
            <a:xfrm>
              <a:off x="1174301" y="4298077"/>
              <a:ext cx="116294" cy="53559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6"/>
            <p:cNvSpPr/>
            <p:nvPr/>
          </p:nvSpPr>
          <p:spPr>
            <a:xfrm>
              <a:off x="1172735" y="4339258"/>
              <a:ext cx="150592" cy="69397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6"/>
            <p:cNvSpPr/>
            <p:nvPr/>
          </p:nvSpPr>
          <p:spPr>
            <a:xfrm>
              <a:off x="1272281" y="4136486"/>
              <a:ext cx="54833" cy="55234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6"/>
            <p:cNvSpPr/>
            <p:nvPr/>
          </p:nvSpPr>
          <p:spPr>
            <a:xfrm>
              <a:off x="1181146" y="4141220"/>
              <a:ext cx="60805" cy="53304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6"/>
            <p:cNvSpPr/>
            <p:nvPr/>
          </p:nvSpPr>
          <p:spPr>
            <a:xfrm>
              <a:off x="1232339" y="4216262"/>
              <a:ext cx="56290" cy="54870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6"/>
            <p:cNvSpPr/>
            <p:nvPr/>
          </p:nvSpPr>
          <p:spPr>
            <a:xfrm>
              <a:off x="1298279" y="4216189"/>
              <a:ext cx="51993" cy="44966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6"/>
            <p:cNvSpPr/>
            <p:nvPr/>
          </p:nvSpPr>
          <p:spPr>
            <a:xfrm>
              <a:off x="1165780" y="4215133"/>
              <a:ext cx="40269" cy="38595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6"/>
            <p:cNvSpPr/>
            <p:nvPr/>
          </p:nvSpPr>
          <p:spPr>
            <a:xfrm>
              <a:off x="1133994" y="4176647"/>
              <a:ext cx="46641" cy="40160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6"/>
            <p:cNvSpPr/>
            <p:nvPr/>
          </p:nvSpPr>
          <p:spPr>
            <a:xfrm>
              <a:off x="1230154" y="4355570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6"/>
            <p:cNvSpPr/>
            <p:nvPr/>
          </p:nvSpPr>
          <p:spPr>
            <a:xfrm>
              <a:off x="1325368" y="4309219"/>
              <a:ext cx="41689" cy="27672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6"/>
            <p:cNvSpPr/>
            <p:nvPr/>
          </p:nvSpPr>
          <p:spPr>
            <a:xfrm>
              <a:off x="1333160" y="4257443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6"/>
            <p:cNvSpPr/>
            <p:nvPr/>
          </p:nvSpPr>
          <p:spPr>
            <a:xfrm>
              <a:off x="1297514" y="4357172"/>
              <a:ext cx="49117" cy="37721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6"/>
            <p:cNvSpPr/>
            <p:nvPr/>
          </p:nvSpPr>
          <p:spPr>
            <a:xfrm>
              <a:off x="1335199" y="4194889"/>
              <a:ext cx="43182" cy="27526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6"/>
            <p:cNvSpPr/>
            <p:nvPr/>
          </p:nvSpPr>
          <p:spPr>
            <a:xfrm>
              <a:off x="1094015" y="4227076"/>
              <a:ext cx="47187" cy="30876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6"/>
            <p:cNvSpPr/>
            <p:nvPr/>
          </p:nvSpPr>
          <p:spPr>
            <a:xfrm>
              <a:off x="1120813" y="4257042"/>
              <a:ext cx="46459" cy="40051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6"/>
            <p:cNvSpPr/>
            <p:nvPr/>
          </p:nvSpPr>
          <p:spPr>
            <a:xfrm>
              <a:off x="1190103" y="4277068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6"/>
            <p:cNvSpPr/>
            <p:nvPr/>
          </p:nvSpPr>
          <p:spPr>
            <a:xfrm>
              <a:off x="1272063" y="4279799"/>
              <a:ext cx="39869" cy="40233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6"/>
            <p:cNvSpPr/>
            <p:nvPr/>
          </p:nvSpPr>
          <p:spPr>
            <a:xfrm>
              <a:off x="969527" y="4333578"/>
              <a:ext cx="227745" cy="432223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6"/>
            <p:cNvSpPr/>
            <p:nvPr/>
          </p:nvSpPr>
          <p:spPr>
            <a:xfrm>
              <a:off x="498775" y="4617327"/>
              <a:ext cx="503696" cy="163517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6"/>
            <p:cNvSpPr/>
            <p:nvPr/>
          </p:nvSpPr>
          <p:spPr>
            <a:xfrm>
              <a:off x="962682" y="4617327"/>
              <a:ext cx="503660" cy="163517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3" name="Google Shape;7323;p36"/>
          <p:cNvGrpSpPr/>
          <p:nvPr/>
        </p:nvGrpSpPr>
        <p:grpSpPr>
          <a:xfrm>
            <a:off x="6875900" y="-337775"/>
            <a:ext cx="4028680" cy="5070925"/>
            <a:chOff x="6875900" y="-337775"/>
            <a:chExt cx="4028680" cy="5070925"/>
          </a:xfrm>
        </p:grpSpPr>
        <p:sp>
          <p:nvSpPr>
            <p:cNvPr id="7324" name="Google Shape;7324;p36"/>
            <p:cNvSpPr/>
            <p:nvPr/>
          </p:nvSpPr>
          <p:spPr>
            <a:xfrm>
              <a:off x="8542381" y="3778446"/>
              <a:ext cx="686714" cy="571390"/>
            </a:xfrm>
            <a:custGeom>
              <a:avLst/>
              <a:gdLst/>
              <a:ahLst/>
              <a:cxnLst/>
              <a:rect l="l" t="t" r="r" b="b"/>
              <a:pathLst>
                <a:path w="5645" h="4697" extrusionOk="0">
                  <a:moveTo>
                    <a:pt x="1098" y="1"/>
                  </a:moveTo>
                  <a:lnTo>
                    <a:pt x="0" y="4697"/>
                  </a:lnTo>
                  <a:lnTo>
                    <a:pt x="5644" y="469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6"/>
            <p:cNvSpPr/>
            <p:nvPr/>
          </p:nvSpPr>
          <p:spPr>
            <a:xfrm>
              <a:off x="8582647" y="3314235"/>
              <a:ext cx="606060" cy="504361"/>
            </a:xfrm>
            <a:custGeom>
              <a:avLst/>
              <a:gdLst/>
              <a:ahLst/>
              <a:cxnLst/>
              <a:rect l="l" t="t" r="r" b="b"/>
              <a:pathLst>
                <a:path w="4982" h="4146" extrusionOk="0">
                  <a:moveTo>
                    <a:pt x="969" y="0"/>
                  </a:moveTo>
                  <a:lnTo>
                    <a:pt x="1" y="4145"/>
                  </a:lnTo>
                  <a:lnTo>
                    <a:pt x="4982" y="414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6"/>
            <p:cNvSpPr/>
            <p:nvPr/>
          </p:nvSpPr>
          <p:spPr>
            <a:xfrm>
              <a:off x="8618777" y="2899414"/>
              <a:ext cx="533922" cy="444387"/>
            </a:xfrm>
            <a:custGeom>
              <a:avLst/>
              <a:gdLst/>
              <a:ahLst/>
              <a:cxnLst/>
              <a:rect l="l" t="t" r="r" b="b"/>
              <a:pathLst>
                <a:path w="4389" h="3653" extrusionOk="0">
                  <a:moveTo>
                    <a:pt x="854" y="1"/>
                  </a:moveTo>
                  <a:lnTo>
                    <a:pt x="0" y="3653"/>
                  </a:lnTo>
                  <a:lnTo>
                    <a:pt x="4388" y="3653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6"/>
            <p:cNvSpPr/>
            <p:nvPr/>
          </p:nvSpPr>
          <p:spPr>
            <a:xfrm>
              <a:off x="8661233" y="2561961"/>
              <a:ext cx="449010" cy="374074"/>
            </a:xfrm>
            <a:custGeom>
              <a:avLst/>
              <a:gdLst/>
              <a:ahLst/>
              <a:cxnLst/>
              <a:rect l="l" t="t" r="r" b="b"/>
              <a:pathLst>
                <a:path w="3691" h="3075" extrusionOk="0">
                  <a:moveTo>
                    <a:pt x="717" y="1"/>
                  </a:moveTo>
                  <a:lnTo>
                    <a:pt x="0" y="3074"/>
                  </a:lnTo>
                  <a:lnTo>
                    <a:pt x="3690" y="3074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6"/>
            <p:cNvSpPr/>
            <p:nvPr/>
          </p:nvSpPr>
          <p:spPr>
            <a:xfrm>
              <a:off x="8704662" y="2239714"/>
              <a:ext cx="362030" cy="355826"/>
            </a:xfrm>
            <a:custGeom>
              <a:avLst/>
              <a:gdLst/>
              <a:ahLst/>
              <a:cxnLst/>
              <a:rect l="l" t="t" r="r" b="b"/>
              <a:pathLst>
                <a:path w="2976" h="2925" extrusionOk="0">
                  <a:moveTo>
                    <a:pt x="578" y="1"/>
                  </a:moveTo>
                  <a:lnTo>
                    <a:pt x="1" y="2924"/>
                  </a:lnTo>
                  <a:lnTo>
                    <a:pt x="2976" y="2924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6"/>
            <p:cNvSpPr/>
            <p:nvPr/>
          </p:nvSpPr>
          <p:spPr>
            <a:xfrm>
              <a:off x="8731060" y="1945933"/>
              <a:ext cx="309234" cy="312519"/>
            </a:xfrm>
            <a:custGeom>
              <a:avLst/>
              <a:gdLst/>
              <a:ahLst/>
              <a:cxnLst/>
              <a:rect l="l" t="t" r="r" b="b"/>
              <a:pathLst>
                <a:path w="2542" h="2569" extrusionOk="0">
                  <a:moveTo>
                    <a:pt x="495" y="1"/>
                  </a:moveTo>
                  <a:lnTo>
                    <a:pt x="1" y="2568"/>
                  </a:lnTo>
                  <a:lnTo>
                    <a:pt x="2542" y="256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6"/>
            <p:cNvSpPr/>
            <p:nvPr/>
          </p:nvSpPr>
          <p:spPr>
            <a:xfrm>
              <a:off x="8760255" y="1701419"/>
              <a:ext cx="250964" cy="263616"/>
            </a:xfrm>
            <a:custGeom>
              <a:avLst/>
              <a:gdLst/>
              <a:ahLst/>
              <a:cxnLst/>
              <a:rect l="l" t="t" r="r" b="b"/>
              <a:pathLst>
                <a:path w="2063" h="2167" extrusionOk="0">
                  <a:moveTo>
                    <a:pt x="402" y="0"/>
                  </a:moveTo>
                  <a:lnTo>
                    <a:pt x="0" y="2166"/>
                  </a:lnTo>
                  <a:lnTo>
                    <a:pt x="2062" y="2166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6"/>
            <p:cNvSpPr/>
            <p:nvPr/>
          </p:nvSpPr>
          <p:spPr>
            <a:xfrm>
              <a:off x="8777530" y="1490237"/>
              <a:ext cx="216294" cy="234541"/>
            </a:xfrm>
            <a:custGeom>
              <a:avLst/>
              <a:gdLst/>
              <a:ahLst/>
              <a:cxnLst/>
              <a:rect l="l" t="t" r="r" b="b"/>
              <a:pathLst>
                <a:path w="1778" h="1928" extrusionOk="0">
                  <a:moveTo>
                    <a:pt x="347" y="0"/>
                  </a:moveTo>
                  <a:lnTo>
                    <a:pt x="1" y="1928"/>
                  </a:lnTo>
                  <a:lnTo>
                    <a:pt x="1778" y="1928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6"/>
            <p:cNvSpPr/>
            <p:nvPr/>
          </p:nvSpPr>
          <p:spPr>
            <a:xfrm>
              <a:off x="8794074" y="1299371"/>
              <a:ext cx="183327" cy="207535"/>
            </a:xfrm>
            <a:custGeom>
              <a:avLst/>
              <a:gdLst/>
              <a:ahLst/>
              <a:cxnLst/>
              <a:rect l="l" t="t" r="r" b="b"/>
              <a:pathLst>
                <a:path w="1507" h="1706" extrusionOk="0">
                  <a:moveTo>
                    <a:pt x="292" y="0"/>
                  </a:moveTo>
                  <a:lnTo>
                    <a:pt x="0" y="1706"/>
                  </a:lnTo>
                  <a:lnTo>
                    <a:pt x="1506" y="170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6"/>
            <p:cNvSpPr/>
            <p:nvPr/>
          </p:nvSpPr>
          <p:spPr>
            <a:xfrm>
              <a:off x="7218101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5934" y="1"/>
                  </a:moveTo>
                  <a:cubicBezTo>
                    <a:pt x="4436" y="1"/>
                    <a:pt x="2919" y="391"/>
                    <a:pt x="1538" y="1212"/>
                  </a:cubicBezTo>
                  <a:cubicBezTo>
                    <a:pt x="972" y="1548"/>
                    <a:pt x="459" y="1939"/>
                    <a:pt x="1" y="2372"/>
                  </a:cubicBezTo>
                  <a:lnTo>
                    <a:pt x="1638" y="3584"/>
                  </a:lnTo>
                  <a:lnTo>
                    <a:pt x="2861" y="2508"/>
                  </a:lnTo>
                  <a:lnTo>
                    <a:pt x="2058" y="3895"/>
                  </a:lnTo>
                  <a:lnTo>
                    <a:pt x="2499" y="4222"/>
                  </a:lnTo>
                  <a:lnTo>
                    <a:pt x="4482" y="2771"/>
                  </a:lnTo>
                  <a:lnTo>
                    <a:pt x="3458" y="4928"/>
                  </a:lnTo>
                  <a:lnTo>
                    <a:pt x="13662" y="12470"/>
                  </a:lnTo>
                  <a:cubicBezTo>
                    <a:pt x="14921" y="9937"/>
                    <a:pt x="14908" y="6836"/>
                    <a:pt x="13356" y="4223"/>
                  </a:cubicBezTo>
                  <a:cubicBezTo>
                    <a:pt x="11745" y="1508"/>
                    <a:pt x="8877" y="1"/>
                    <a:pt x="59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6"/>
            <p:cNvSpPr/>
            <p:nvPr/>
          </p:nvSpPr>
          <p:spPr>
            <a:xfrm>
              <a:off x="7468456" y="-337653"/>
              <a:ext cx="530516" cy="513485"/>
            </a:xfrm>
            <a:custGeom>
              <a:avLst/>
              <a:gdLst/>
              <a:ahLst/>
              <a:cxnLst/>
              <a:rect l="l" t="t" r="r" b="b"/>
              <a:pathLst>
                <a:path w="4361" h="4221" extrusionOk="0">
                  <a:moveTo>
                    <a:pt x="3881" y="0"/>
                  </a:moveTo>
                  <a:cubicBezTo>
                    <a:pt x="3640" y="0"/>
                    <a:pt x="3398" y="10"/>
                    <a:pt x="3158" y="29"/>
                  </a:cubicBezTo>
                  <a:lnTo>
                    <a:pt x="801" y="2510"/>
                  </a:lnTo>
                  <a:lnTo>
                    <a:pt x="0" y="3894"/>
                  </a:lnTo>
                  <a:lnTo>
                    <a:pt x="442" y="4221"/>
                  </a:lnTo>
                  <a:lnTo>
                    <a:pt x="2350" y="2825"/>
                  </a:lnTo>
                  <a:lnTo>
                    <a:pt x="4360" y="13"/>
                  </a:lnTo>
                  <a:cubicBezTo>
                    <a:pt x="4201" y="5"/>
                    <a:pt x="4041" y="0"/>
                    <a:pt x="388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6"/>
            <p:cNvSpPr/>
            <p:nvPr/>
          </p:nvSpPr>
          <p:spPr>
            <a:xfrm>
              <a:off x="7297417" y="-325124"/>
              <a:ext cx="481491" cy="379183"/>
            </a:xfrm>
            <a:custGeom>
              <a:avLst/>
              <a:gdLst/>
              <a:ahLst/>
              <a:cxnLst/>
              <a:rect l="l" t="t" r="r" b="b"/>
              <a:pathLst>
                <a:path w="3958" h="3117" extrusionOk="0">
                  <a:moveTo>
                    <a:pt x="3958" y="0"/>
                  </a:moveTo>
                  <a:cubicBezTo>
                    <a:pt x="3160" y="124"/>
                    <a:pt x="2369" y="362"/>
                    <a:pt x="1610" y="723"/>
                  </a:cubicBezTo>
                  <a:lnTo>
                    <a:pt x="0" y="2754"/>
                  </a:lnTo>
                  <a:lnTo>
                    <a:pt x="490" y="3116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6"/>
            <p:cNvSpPr/>
            <p:nvPr/>
          </p:nvSpPr>
          <p:spPr>
            <a:xfrm>
              <a:off x="7737911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614" y="0"/>
                  </a:moveTo>
                  <a:lnTo>
                    <a:pt x="1" y="5479"/>
                  </a:lnTo>
                  <a:lnTo>
                    <a:pt x="649" y="5959"/>
                  </a:lnTo>
                  <a:lnTo>
                    <a:pt x="4649" y="483"/>
                  </a:lnTo>
                  <a:cubicBezTo>
                    <a:pt x="3993" y="240"/>
                    <a:pt x="3310" y="79"/>
                    <a:pt x="261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6"/>
            <p:cNvSpPr/>
            <p:nvPr/>
          </p:nvSpPr>
          <p:spPr>
            <a:xfrm>
              <a:off x="8800278" y="636143"/>
              <a:ext cx="199871" cy="543046"/>
            </a:xfrm>
            <a:custGeom>
              <a:avLst/>
              <a:gdLst/>
              <a:ahLst/>
              <a:cxnLst/>
              <a:rect l="l" t="t" r="r" b="b"/>
              <a:pathLst>
                <a:path w="1643" h="4464" extrusionOk="0">
                  <a:moveTo>
                    <a:pt x="1534" y="0"/>
                  </a:moveTo>
                  <a:lnTo>
                    <a:pt x="0" y="3980"/>
                  </a:lnTo>
                  <a:lnTo>
                    <a:pt x="656" y="4464"/>
                  </a:lnTo>
                  <a:cubicBezTo>
                    <a:pt x="1338" y="3088"/>
                    <a:pt x="1643" y="1544"/>
                    <a:pt x="1534" y="0"/>
                  </a:cubicBezTo>
                  <a:close/>
                </a:path>
              </a:pathLst>
            </a:custGeom>
            <a:solidFill>
              <a:srgbClr val="5073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6"/>
            <p:cNvSpPr/>
            <p:nvPr/>
          </p:nvSpPr>
          <p:spPr>
            <a:xfrm>
              <a:off x="8625103" y="219983"/>
              <a:ext cx="348771" cy="805201"/>
            </a:xfrm>
            <a:custGeom>
              <a:avLst/>
              <a:gdLst/>
              <a:ahLst/>
              <a:cxnLst/>
              <a:rect l="l" t="t" r="r" b="b"/>
              <a:pathLst>
                <a:path w="2867" h="6619" extrusionOk="0">
                  <a:moveTo>
                    <a:pt x="1987" y="0"/>
                  </a:moveTo>
                  <a:lnTo>
                    <a:pt x="1" y="6338"/>
                  </a:lnTo>
                  <a:lnTo>
                    <a:pt x="380" y="6618"/>
                  </a:lnTo>
                  <a:lnTo>
                    <a:pt x="2866" y="2552"/>
                  </a:lnTo>
                  <a:cubicBezTo>
                    <a:pt x="2714" y="1679"/>
                    <a:pt x="2423" y="819"/>
                    <a:pt x="198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6"/>
            <p:cNvSpPr/>
            <p:nvPr/>
          </p:nvSpPr>
          <p:spPr>
            <a:xfrm>
              <a:off x="8022206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2806" y="0"/>
                  </a:moveTo>
                  <a:lnTo>
                    <a:pt x="0" y="6525"/>
                  </a:lnTo>
                  <a:lnTo>
                    <a:pt x="506" y="6899"/>
                  </a:lnTo>
                  <a:lnTo>
                    <a:pt x="4535" y="1015"/>
                  </a:lnTo>
                  <a:cubicBezTo>
                    <a:pt x="3997" y="608"/>
                    <a:pt x="3416" y="269"/>
                    <a:pt x="2806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6"/>
            <p:cNvSpPr/>
            <p:nvPr/>
          </p:nvSpPr>
          <p:spPr>
            <a:xfrm>
              <a:off x="8328399" y="-77569"/>
              <a:ext cx="497549" cy="891695"/>
            </a:xfrm>
            <a:custGeom>
              <a:avLst/>
              <a:gdLst/>
              <a:ahLst/>
              <a:cxnLst/>
              <a:rect l="l" t="t" r="r" b="b"/>
              <a:pathLst>
                <a:path w="4090" h="7330" extrusionOk="0">
                  <a:moveTo>
                    <a:pt x="2498" y="1"/>
                  </a:moveTo>
                  <a:lnTo>
                    <a:pt x="0" y="6982"/>
                  </a:lnTo>
                  <a:lnTo>
                    <a:pt x="473" y="7330"/>
                  </a:lnTo>
                  <a:lnTo>
                    <a:pt x="4090" y="1865"/>
                  </a:lnTo>
                  <a:cubicBezTo>
                    <a:pt x="3639" y="1154"/>
                    <a:pt x="3101" y="530"/>
                    <a:pt x="249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6"/>
            <p:cNvSpPr/>
            <p:nvPr/>
          </p:nvSpPr>
          <p:spPr>
            <a:xfrm>
              <a:off x="763852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2481" y="1"/>
                  </a:moveTo>
                  <a:cubicBezTo>
                    <a:pt x="1816" y="1"/>
                    <a:pt x="1151" y="77"/>
                    <a:pt x="501" y="230"/>
                  </a:cubicBezTo>
                  <a:lnTo>
                    <a:pt x="1" y="1282"/>
                  </a:lnTo>
                  <a:lnTo>
                    <a:pt x="10204" y="8824"/>
                  </a:lnTo>
                  <a:cubicBezTo>
                    <a:pt x="10523" y="8184"/>
                    <a:pt x="10758" y="7508"/>
                    <a:pt x="10909" y="6813"/>
                  </a:cubicBezTo>
                  <a:cubicBezTo>
                    <a:pt x="10552" y="5141"/>
                    <a:pt x="9697" y="3558"/>
                    <a:pt x="8351" y="2307"/>
                  </a:cubicBezTo>
                  <a:cubicBezTo>
                    <a:pt x="6690" y="764"/>
                    <a:pt x="4583" y="1"/>
                    <a:pt x="2481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6"/>
            <p:cNvSpPr/>
            <p:nvPr/>
          </p:nvSpPr>
          <p:spPr>
            <a:xfrm>
              <a:off x="8755998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8986" y="1"/>
                  </a:moveTo>
                  <a:cubicBezTo>
                    <a:pt x="6043" y="1"/>
                    <a:pt x="3176" y="1508"/>
                    <a:pt x="1565" y="4223"/>
                  </a:cubicBezTo>
                  <a:cubicBezTo>
                    <a:pt x="14" y="6836"/>
                    <a:pt x="1" y="9937"/>
                    <a:pt x="1260" y="12470"/>
                  </a:cubicBezTo>
                  <a:lnTo>
                    <a:pt x="11463" y="4928"/>
                  </a:lnTo>
                  <a:lnTo>
                    <a:pt x="10440" y="2771"/>
                  </a:lnTo>
                  <a:lnTo>
                    <a:pt x="12421" y="4222"/>
                  </a:lnTo>
                  <a:lnTo>
                    <a:pt x="12863" y="3895"/>
                  </a:lnTo>
                  <a:lnTo>
                    <a:pt x="12061" y="2508"/>
                  </a:lnTo>
                  <a:lnTo>
                    <a:pt x="13283" y="3584"/>
                  </a:lnTo>
                  <a:lnTo>
                    <a:pt x="14920" y="2372"/>
                  </a:lnTo>
                  <a:cubicBezTo>
                    <a:pt x="14463" y="1939"/>
                    <a:pt x="13948" y="1548"/>
                    <a:pt x="13384" y="1212"/>
                  </a:cubicBezTo>
                  <a:cubicBezTo>
                    <a:pt x="12002" y="391"/>
                    <a:pt x="10484" y="1"/>
                    <a:pt x="8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6"/>
            <p:cNvSpPr/>
            <p:nvPr/>
          </p:nvSpPr>
          <p:spPr>
            <a:xfrm>
              <a:off x="9790264" y="-337653"/>
              <a:ext cx="530637" cy="513485"/>
            </a:xfrm>
            <a:custGeom>
              <a:avLst/>
              <a:gdLst/>
              <a:ahLst/>
              <a:cxnLst/>
              <a:rect l="l" t="t" r="r" b="b"/>
              <a:pathLst>
                <a:path w="4362" h="4221" extrusionOk="0">
                  <a:moveTo>
                    <a:pt x="480" y="0"/>
                  </a:moveTo>
                  <a:cubicBezTo>
                    <a:pt x="320" y="0"/>
                    <a:pt x="160" y="5"/>
                    <a:pt x="1" y="13"/>
                  </a:cubicBezTo>
                  <a:lnTo>
                    <a:pt x="2012" y="2825"/>
                  </a:lnTo>
                  <a:lnTo>
                    <a:pt x="3919" y="4221"/>
                  </a:lnTo>
                  <a:lnTo>
                    <a:pt x="4361" y="3894"/>
                  </a:lnTo>
                  <a:lnTo>
                    <a:pt x="3560" y="2510"/>
                  </a:lnTo>
                  <a:lnTo>
                    <a:pt x="1203" y="29"/>
                  </a:lnTo>
                  <a:cubicBezTo>
                    <a:pt x="961" y="10"/>
                    <a:pt x="720" y="0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6"/>
            <p:cNvSpPr/>
            <p:nvPr/>
          </p:nvSpPr>
          <p:spPr>
            <a:xfrm>
              <a:off x="10010207" y="-325124"/>
              <a:ext cx="481369" cy="379183"/>
            </a:xfrm>
            <a:custGeom>
              <a:avLst/>
              <a:gdLst/>
              <a:ahLst/>
              <a:cxnLst/>
              <a:rect l="l" t="t" r="r" b="b"/>
              <a:pathLst>
                <a:path w="3957" h="3117" extrusionOk="0">
                  <a:moveTo>
                    <a:pt x="0" y="0"/>
                  </a:moveTo>
                  <a:lnTo>
                    <a:pt x="3468" y="3116"/>
                  </a:lnTo>
                  <a:lnTo>
                    <a:pt x="3956" y="2754"/>
                  </a:lnTo>
                  <a:lnTo>
                    <a:pt x="2348" y="723"/>
                  </a:lnTo>
                  <a:cubicBezTo>
                    <a:pt x="1589" y="362"/>
                    <a:pt x="798" y="12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6"/>
            <p:cNvSpPr/>
            <p:nvPr/>
          </p:nvSpPr>
          <p:spPr>
            <a:xfrm>
              <a:off x="9485775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036" y="0"/>
                  </a:moveTo>
                  <a:cubicBezTo>
                    <a:pt x="1339" y="79"/>
                    <a:pt x="656" y="240"/>
                    <a:pt x="0" y="483"/>
                  </a:cubicBezTo>
                  <a:lnTo>
                    <a:pt x="4000" y="5959"/>
                  </a:lnTo>
                  <a:lnTo>
                    <a:pt x="4650" y="5479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6"/>
            <p:cNvSpPr/>
            <p:nvPr/>
          </p:nvSpPr>
          <p:spPr>
            <a:xfrm>
              <a:off x="8789086" y="636143"/>
              <a:ext cx="199993" cy="543046"/>
            </a:xfrm>
            <a:custGeom>
              <a:avLst/>
              <a:gdLst/>
              <a:ahLst/>
              <a:cxnLst/>
              <a:rect l="l" t="t" r="r" b="b"/>
              <a:pathLst>
                <a:path w="1644" h="4464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1544"/>
                    <a:pt x="306" y="3088"/>
                    <a:pt x="988" y="4464"/>
                  </a:cubicBezTo>
                  <a:lnTo>
                    <a:pt x="1643" y="398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6"/>
            <p:cNvSpPr/>
            <p:nvPr/>
          </p:nvSpPr>
          <p:spPr>
            <a:xfrm>
              <a:off x="8815484" y="219983"/>
              <a:ext cx="348649" cy="805201"/>
            </a:xfrm>
            <a:custGeom>
              <a:avLst/>
              <a:gdLst/>
              <a:ahLst/>
              <a:cxnLst/>
              <a:rect l="l" t="t" r="r" b="b"/>
              <a:pathLst>
                <a:path w="2866" h="6619" extrusionOk="0">
                  <a:moveTo>
                    <a:pt x="880" y="0"/>
                  </a:moveTo>
                  <a:cubicBezTo>
                    <a:pt x="443" y="819"/>
                    <a:pt x="153" y="1679"/>
                    <a:pt x="0" y="2552"/>
                  </a:cubicBezTo>
                  <a:lnTo>
                    <a:pt x="2486" y="6618"/>
                  </a:lnTo>
                  <a:lnTo>
                    <a:pt x="2866" y="6338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6"/>
            <p:cNvSpPr/>
            <p:nvPr/>
          </p:nvSpPr>
          <p:spPr>
            <a:xfrm>
              <a:off x="9215347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1729" y="0"/>
                  </a:moveTo>
                  <a:cubicBezTo>
                    <a:pt x="1120" y="269"/>
                    <a:pt x="538" y="608"/>
                    <a:pt x="0" y="1015"/>
                  </a:cubicBezTo>
                  <a:lnTo>
                    <a:pt x="4029" y="6899"/>
                  </a:lnTo>
                  <a:lnTo>
                    <a:pt x="4535" y="6525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6"/>
            <p:cNvSpPr/>
            <p:nvPr/>
          </p:nvSpPr>
          <p:spPr>
            <a:xfrm>
              <a:off x="8963289" y="-77569"/>
              <a:ext cx="497670" cy="891695"/>
            </a:xfrm>
            <a:custGeom>
              <a:avLst/>
              <a:gdLst/>
              <a:ahLst/>
              <a:cxnLst/>
              <a:rect l="l" t="t" r="r" b="b"/>
              <a:pathLst>
                <a:path w="4091" h="7330" extrusionOk="0">
                  <a:moveTo>
                    <a:pt x="1593" y="1"/>
                  </a:moveTo>
                  <a:cubicBezTo>
                    <a:pt x="989" y="530"/>
                    <a:pt x="451" y="1154"/>
                    <a:pt x="1" y="1865"/>
                  </a:cubicBezTo>
                  <a:lnTo>
                    <a:pt x="3618" y="7330"/>
                  </a:lnTo>
                  <a:lnTo>
                    <a:pt x="4090" y="6982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6"/>
            <p:cNvSpPr/>
            <p:nvPr/>
          </p:nvSpPr>
          <p:spPr>
            <a:xfrm>
              <a:off x="882351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8429" y="1"/>
                  </a:moveTo>
                  <a:cubicBezTo>
                    <a:pt x="6327" y="1"/>
                    <a:pt x="4221" y="764"/>
                    <a:pt x="2560" y="2307"/>
                  </a:cubicBezTo>
                  <a:cubicBezTo>
                    <a:pt x="1212" y="3558"/>
                    <a:pt x="360" y="5141"/>
                    <a:pt x="1" y="6813"/>
                  </a:cubicBezTo>
                  <a:cubicBezTo>
                    <a:pt x="152" y="7508"/>
                    <a:pt x="388" y="8184"/>
                    <a:pt x="706" y="8824"/>
                  </a:cubicBezTo>
                  <a:lnTo>
                    <a:pt x="10910" y="1282"/>
                  </a:lnTo>
                  <a:lnTo>
                    <a:pt x="10409" y="230"/>
                  </a:lnTo>
                  <a:cubicBezTo>
                    <a:pt x="9759" y="77"/>
                    <a:pt x="9094" y="1"/>
                    <a:pt x="842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6"/>
            <p:cNvSpPr/>
            <p:nvPr/>
          </p:nvSpPr>
          <p:spPr>
            <a:xfrm>
              <a:off x="6875900" y="204656"/>
              <a:ext cx="2032650" cy="1095702"/>
            </a:xfrm>
            <a:custGeom>
              <a:avLst/>
              <a:gdLst/>
              <a:ahLst/>
              <a:cxnLst/>
              <a:rect l="l" t="t" r="r" b="b"/>
              <a:pathLst>
                <a:path w="16709" h="9007" extrusionOk="0">
                  <a:moveTo>
                    <a:pt x="7976" y="0"/>
                  </a:moveTo>
                  <a:cubicBezTo>
                    <a:pt x="5276" y="0"/>
                    <a:pt x="2616" y="1264"/>
                    <a:pt x="934" y="3633"/>
                  </a:cubicBezTo>
                  <a:cubicBezTo>
                    <a:pt x="553" y="4170"/>
                    <a:pt x="242" y="4735"/>
                    <a:pt x="1" y="5318"/>
                  </a:cubicBezTo>
                  <a:lnTo>
                    <a:pt x="1988" y="5760"/>
                  </a:lnTo>
                  <a:lnTo>
                    <a:pt x="2674" y="4279"/>
                  </a:lnTo>
                  <a:lnTo>
                    <a:pt x="2674" y="4279"/>
                  </a:lnTo>
                  <a:lnTo>
                    <a:pt x="2503" y="5872"/>
                  </a:lnTo>
                  <a:lnTo>
                    <a:pt x="3039" y="5993"/>
                  </a:lnTo>
                  <a:lnTo>
                    <a:pt x="4262" y="3864"/>
                  </a:lnTo>
                  <a:lnTo>
                    <a:pt x="4202" y="6252"/>
                  </a:lnTo>
                  <a:lnTo>
                    <a:pt x="16585" y="9007"/>
                  </a:lnTo>
                  <a:cubicBezTo>
                    <a:pt x="16709" y="6182"/>
                    <a:pt x="15440" y="3351"/>
                    <a:pt x="12961" y="1592"/>
                  </a:cubicBezTo>
                  <a:cubicBezTo>
                    <a:pt x="11446" y="517"/>
                    <a:pt x="9703" y="0"/>
                    <a:pt x="7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6"/>
            <p:cNvSpPr/>
            <p:nvPr/>
          </p:nvSpPr>
          <p:spPr>
            <a:xfrm>
              <a:off x="8269034" y="444912"/>
              <a:ext cx="308261" cy="778317"/>
            </a:xfrm>
            <a:custGeom>
              <a:avLst/>
              <a:gdLst/>
              <a:ahLst/>
              <a:cxnLst/>
              <a:rect l="l" t="t" r="r" b="b"/>
              <a:pathLst>
                <a:path w="2534" h="6398" extrusionOk="0">
                  <a:moveTo>
                    <a:pt x="2010" y="1"/>
                  </a:moveTo>
                  <a:lnTo>
                    <a:pt x="1" y="5889"/>
                  </a:lnTo>
                  <a:lnTo>
                    <a:pt x="2289" y="6398"/>
                  </a:lnTo>
                  <a:lnTo>
                    <a:pt x="2534" y="473"/>
                  </a:lnTo>
                  <a:cubicBezTo>
                    <a:pt x="2368" y="310"/>
                    <a:pt x="2193" y="152"/>
                    <a:pt x="20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6"/>
            <p:cNvSpPr/>
            <p:nvPr/>
          </p:nvSpPr>
          <p:spPr>
            <a:xfrm>
              <a:off x="7515413" y="204534"/>
              <a:ext cx="435142" cy="853861"/>
            </a:xfrm>
            <a:custGeom>
              <a:avLst/>
              <a:gdLst/>
              <a:ahLst/>
              <a:cxnLst/>
              <a:rect l="l" t="t" r="r" b="b"/>
              <a:pathLst>
                <a:path w="3577" h="7019" extrusionOk="0">
                  <a:moveTo>
                    <a:pt x="2842" y="1"/>
                  </a:moveTo>
                  <a:lnTo>
                    <a:pt x="1" y="6485"/>
                  </a:lnTo>
                  <a:lnTo>
                    <a:pt x="2400" y="7019"/>
                  </a:lnTo>
                  <a:lnTo>
                    <a:pt x="3576" y="43"/>
                  </a:lnTo>
                  <a:cubicBezTo>
                    <a:pt x="3330" y="20"/>
                    <a:pt x="3088" y="4"/>
                    <a:pt x="284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6"/>
            <p:cNvSpPr/>
            <p:nvPr/>
          </p:nvSpPr>
          <p:spPr>
            <a:xfrm>
              <a:off x="6876143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3562" y="0"/>
                  </a:moveTo>
                  <a:lnTo>
                    <a:pt x="3562" y="0"/>
                  </a:lnTo>
                  <a:cubicBezTo>
                    <a:pt x="2557" y="596"/>
                    <a:pt x="1656" y="1406"/>
                    <a:pt x="935" y="2423"/>
                  </a:cubicBezTo>
                  <a:cubicBezTo>
                    <a:pt x="552" y="2959"/>
                    <a:pt x="241" y="3523"/>
                    <a:pt x="0" y="4108"/>
                  </a:cubicBezTo>
                  <a:lnTo>
                    <a:pt x="1989" y="4548"/>
                  </a:lnTo>
                  <a:lnTo>
                    <a:pt x="2672" y="3070"/>
                  </a:lnTo>
                  <a:lnTo>
                    <a:pt x="2658" y="3211"/>
                  </a:lnTo>
                  <a:lnTo>
                    <a:pt x="356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6"/>
            <p:cNvSpPr/>
            <p:nvPr/>
          </p:nvSpPr>
          <p:spPr>
            <a:xfrm>
              <a:off x="8651501" y="809614"/>
              <a:ext cx="249626" cy="490614"/>
            </a:xfrm>
            <a:custGeom>
              <a:avLst/>
              <a:gdLst/>
              <a:ahLst/>
              <a:cxnLst/>
              <a:rect l="l" t="t" r="r" b="b"/>
              <a:pathLst>
                <a:path w="2052" h="4033" extrusionOk="0">
                  <a:moveTo>
                    <a:pt x="1188" y="1"/>
                  </a:moveTo>
                  <a:lnTo>
                    <a:pt x="0" y="3589"/>
                  </a:lnTo>
                  <a:lnTo>
                    <a:pt x="1989" y="4032"/>
                  </a:lnTo>
                  <a:cubicBezTo>
                    <a:pt x="2052" y="2648"/>
                    <a:pt x="1776" y="1263"/>
                    <a:pt x="118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6"/>
            <p:cNvSpPr/>
            <p:nvPr/>
          </p:nvSpPr>
          <p:spPr>
            <a:xfrm>
              <a:off x="7195474" y="252464"/>
              <a:ext cx="336606" cy="713964"/>
            </a:xfrm>
            <a:custGeom>
              <a:avLst/>
              <a:gdLst/>
              <a:ahLst/>
              <a:cxnLst/>
              <a:rect l="l" t="t" r="r" b="b"/>
              <a:pathLst>
                <a:path w="2767" h="5869" extrusionOk="0">
                  <a:moveTo>
                    <a:pt x="2766" y="1"/>
                  </a:moveTo>
                  <a:lnTo>
                    <a:pt x="2766" y="1"/>
                  </a:lnTo>
                  <a:cubicBezTo>
                    <a:pt x="2523" y="78"/>
                    <a:pt x="2283" y="165"/>
                    <a:pt x="2049" y="261"/>
                  </a:cubicBezTo>
                  <a:lnTo>
                    <a:pt x="1" y="5507"/>
                  </a:lnTo>
                  <a:lnTo>
                    <a:pt x="414" y="5597"/>
                  </a:lnTo>
                  <a:lnTo>
                    <a:pt x="1636" y="3470"/>
                  </a:lnTo>
                  <a:lnTo>
                    <a:pt x="1577" y="5857"/>
                  </a:lnTo>
                  <a:lnTo>
                    <a:pt x="1622" y="586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6"/>
            <p:cNvSpPr/>
            <p:nvPr/>
          </p:nvSpPr>
          <p:spPr>
            <a:xfrm>
              <a:off x="7886932" y="278010"/>
              <a:ext cx="422734" cy="867973"/>
            </a:xfrm>
            <a:custGeom>
              <a:avLst/>
              <a:gdLst/>
              <a:ahLst/>
              <a:cxnLst/>
              <a:rect l="l" t="t" r="r" b="b"/>
              <a:pathLst>
                <a:path w="3475" h="7135" extrusionOk="0">
                  <a:moveTo>
                    <a:pt x="2835" y="0"/>
                  </a:moveTo>
                  <a:lnTo>
                    <a:pt x="0" y="6560"/>
                  </a:lnTo>
                  <a:lnTo>
                    <a:pt x="2581" y="7134"/>
                  </a:lnTo>
                  <a:lnTo>
                    <a:pt x="3475" y="284"/>
                  </a:lnTo>
                  <a:cubicBezTo>
                    <a:pt x="3264" y="180"/>
                    <a:pt x="3050" y="86"/>
                    <a:pt x="283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6"/>
            <p:cNvSpPr/>
            <p:nvPr/>
          </p:nvSpPr>
          <p:spPr>
            <a:xfrm>
              <a:off x="8871808" y="204656"/>
              <a:ext cx="2032771" cy="1095702"/>
            </a:xfrm>
            <a:custGeom>
              <a:avLst/>
              <a:gdLst/>
              <a:ahLst/>
              <a:cxnLst/>
              <a:rect l="l" t="t" r="r" b="b"/>
              <a:pathLst>
                <a:path w="16710" h="9007" extrusionOk="0">
                  <a:moveTo>
                    <a:pt x="8734" y="0"/>
                  </a:moveTo>
                  <a:cubicBezTo>
                    <a:pt x="7008" y="0"/>
                    <a:pt x="5265" y="517"/>
                    <a:pt x="3750" y="1592"/>
                  </a:cubicBezTo>
                  <a:cubicBezTo>
                    <a:pt x="1272" y="3351"/>
                    <a:pt x="1" y="6182"/>
                    <a:pt x="124" y="9007"/>
                  </a:cubicBezTo>
                  <a:lnTo>
                    <a:pt x="12507" y="6252"/>
                  </a:lnTo>
                  <a:lnTo>
                    <a:pt x="12448" y="3864"/>
                  </a:lnTo>
                  <a:lnTo>
                    <a:pt x="13670" y="5993"/>
                  </a:lnTo>
                  <a:lnTo>
                    <a:pt x="14207" y="5872"/>
                  </a:lnTo>
                  <a:lnTo>
                    <a:pt x="14037" y="4279"/>
                  </a:lnTo>
                  <a:lnTo>
                    <a:pt x="14037" y="4279"/>
                  </a:lnTo>
                  <a:lnTo>
                    <a:pt x="14722" y="5760"/>
                  </a:lnTo>
                  <a:lnTo>
                    <a:pt x="16709" y="5318"/>
                  </a:lnTo>
                  <a:cubicBezTo>
                    <a:pt x="16468" y="4735"/>
                    <a:pt x="16157" y="4170"/>
                    <a:pt x="15776" y="3633"/>
                  </a:cubicBezTo>
                  <a:cubicBezTo>
                    <a:pt x="14094" y="1264"/>
                    <a:pt x="11434" y="0"/>
                    <a:pt x="8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6"/>
            <p:cNvSpPr/>
            <p:nvPr/>
          </p:nvSpPr>
          <p:spPr>
            <a:xfrm>
              <a:off x="9203304" y="444912"/>
              <a:ext cx="308018" cy="778317"/>
            </a:xfrm>
            <a:custGeom>
              <a:avLst/>
              <a:gdLst/>
              <a:ahLst/>
              <a:cxnLst/>
              <a:rect l="l" t="t" r="r" b="b"/>
              <a:pathLst>
                <a:path w="2532" h="6398" extrusionOk="0">
                  <a:moveTo>
                    <a:pt x="524" y="1"/>
                  </a:moveTo>
                  <a:cubicBezTo>
                    <a:pt x="342" y="152"/>
                    <a:pt x="168" y="310"/>
                    <a:pt x="0" y="473"/>
                  </a:cubicBezTo>
                  <a:lnTo>
                    <a:pt x="243" y="6398"/>
                  </a:lnTo>
                  <a:lnTo>
                    <a:pt x="2532" y="588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6"/>
            <p:cNvSpPr/>
            <p:nvPr/>
          </p:nvSpPr>
          <p:spPr>
            <a:xfrm>
              <a:off x="9830287" y="204534"/>
              <a:ext cx="434899" cy="853861"/>
            </a:xfrm>
            <a:custGeom>
              <a:avLst/>
              <a:gdLst/>
              <a:ahLst/>
              <a:cxnLst/>
              <a:rect l="l" t="t" r="r" b="b"/>
              <a:pathLst>
                <a:path w="3575" h="7019" extrusionOk="0">
                  <a:moveTo>
                    <a:pt x="735" y="1"/>
                  </a:moveTo>
                  <a:cubicBezTo>
                    <a:pt x="489" y="4"/>
                    <a:pt x="245" y="20"/>
                    <a:pt x="1" y="43"/>
                  </a:cubicBezTo>
                  <a:lnTo>
                    <a:pt x="1175" y="7019"/>
                  </a:lnTo>
                  <a:lnTo>
                    <a:pt x="3574" y="648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6"/>
            <p:cNvSpPr/>
            <p:nvPr/>
          </p:nvSpPr>
          <p:spPr>
            <a:xfrm>
              <a:off x="10470895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1" y="0"/>
                  </a:moveTo>
                  <a:lnTo>
                    <a:pt x="906" y="3211"/>
                  </a:lnTo>
                  <a:lnTo>
                    <a:pt x="892" y="3070"/>
                  </a:lnTo>
                  <a:lnTo>
                    <a:pt x="892" y="3070"/>
                  </a:lnTo>
                  <a:lnTo>
                    <a:pt x="1575" y="4548"/>
                  </a:lnTo>
                  <a:lnTo>
                    <a:pt x="3563" y="4108"/>
                  </a:lnTo>
                  <a:cubicBezTo>
                    <a:pt x="3321" y="3523"/>
                    <a:pt x="3010" y="2959"/>
                    <a:pt x="2629" y="2423"/>
                  </a:cubicBezTo>
                  <a:cubicBezTo>
                    <a:pt x="1907" y="1406"/>
                    <a:pt x="1005" y="59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6"/>
            <p:cNvSpPr/>
            <p:nvPr/>
          </p:nvSpPr>
          <p:spPr>
            <a:xfrm>
              <a:off x="8879594" y="809614"/>
              <a:ext cx="249747" cy="490614"/>
            </a:xfrm>
            <a:custGeom>
              <a:avLst/>
              <a:gdLst/>
              <a:ahLst/>
              <a:cxnLst/>
              <a:rect l="l" t="t" r="r" b="b"/>
              <a:pathLst>
                <a:path w="2053" h="4033" extrusionOk="0">
                  <a:moveTo>
                    <a:pt x="863" y="1"/>
                  </a:moveTo>
                  <a:cubicBezTo>
                    <a:pt x="277" y="1263"/>
                    <a:pt x="1" y="2648"/>
                    <a:pt x="62" y="4032"/>
                  </a:cubicBezTo>
                  <a:lnTo>
                    <a:pt x="2052" y="3589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6"/>
            <p:cNvSpPr/>
            <p:nvPr/>
          </p:nvSpPr>
          <p:spPr>
            <a:xfrm>
              <a:off x="10248762" y="252464"/>
              <a:ext cx="336362" cy="713964"/>
            </a:xfrm>
            <a:custGeom>
              <a:avLst/>
              <a:gdLst/>
              <a:ahLst/>
              <a:cxnLst/>
              <a:rect l="l" t="t" r="r" b="b"/>
              <a:pathLst>
                <a:path w="2765" h="5869" extrusionOk="0">
                  <a:moveTo>
                    <a:pt x="0" y="1"/>
                  </a:moveTo>
                  <a:lnTo>
                    <a:pt x="1143" y="5869"/>
                  </a:lnTo>
                  <a:lnTo>
                    <a:pt x="1188" y="5857"/>
                  </a:lnTo>
                  <a:lnTo>
                    <a:pt x="1129" y="3470"/>
                  </a:lnTo>
                  <a:lnTo>
                    <a:pt x="1129" y="3470"/>
                  </a:lnTo>
                  <a:lnTo>
                    <a:pt x="2351" y="5597"/>
                  </a:lnTo>
                  <a:lnTo>
                    <a:pt x="2764" y="5507"/>
                  </a:lnTo>
                  <a:lnTo>
                    <a:pt x="716" y="261"/>
                  </a:lnTo>
                  <a:cubicBezTo>
                    <a:pt x="482" y="165"/>
                    <a:pt x="242" y="7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6"/>
            <p:cNvSpPr/>
            <p:nvPr/>
          </p:nvSpPr>
          <p:spPr>
            <a:xfrm>
              <a:off x="9470934" y="278010"/>
              <a:ext cx="422855" cy="867973"/>
            </a:xfrm>
            <a:custGeom>
              <a:avLst/>
              <a:gdLst/>
              <a:ahLst/>
              <a:cxnLst/>
              <a:rect l="l" t="t" r="r" b="b"/>
              <a:pathLst>
                <a:path w="3476" h="7135" extrusionOk="0">
                  <a:moveTo>
                    <a:pt x="640" y="0"/>
                  </a:moveTo>
                  <a:cubicBezTo>
                    <a:pt x="426" y="86"/>
                    <a:pt x="211" y="180"/>
                    <a:pt x="0" y="284"/>
                  </a:cubicBezTo>
                  <a:lnTo>
                    <a:pt x="894" y="7134"/>
                  </a:lnTo>
                  <a:lnTo>
                    <a:pt x="3475" y="656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6"/>
            <p:cNvSpPr/>
            <p:nvPr/>
          </p:nvSpPr>
          <p:spPr>
            <a:xfrm>
              <a:off x="7387073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5088" y="1"/>
                  </a:moveTo>
                  <a:cubicBezTo>
                    <a:pt x="3187" y="1"/>
                    <a:pt x="1404" y="674"/>
                    <a:pt x="2" y="1819"/>
                  </a:cubicBezTo>
                  <a:lnTo>
                    <a:pt x="0" y="1873"/>
                  </a:lnTo>
                  <a:lnTo>
                    <a:pt x="12380" y="4628"/>
                  </a:lnTo>
                  <a:lnTo>
                    <a:pt x="12383" y="4625"/>
                  </a:lnTo>
                  <a:lnTo>
                    <a:pt x="12383" y="4619"/>
                  </a:lnTo>
                  <a:cubicBezTo>
                    <a:pt x="11254" y="2231"/>
                    <a:pt x="8972" y="447"/>
                    <a:pt x="6159" y="72"/>
                  </a:cubicBezTo>
                  <a:cubicBezTo>
                    <a:pt x="5799" y="24"/>
                    <a:pt x="5442" y="1"/>
                    <a:pt x="508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6"/>
            <p:cNvSpPr/>
            <p:nvPr/>
          </p:nvSpPr>
          <p:spPr>
            <a:xfrm>
              <a:off x="7089152" y="850609"/>
              <a:ext cx="1804799" cy="1198374"/>
            </a:xfrm>
            <a:custGeom>
              <a:avLst/>
              <a:gdLst/>
              <a:ahLst/>
              <a:cxnLst/>
              <a:rect l="l" t="t" r="r" b="b"/>
              <a:pathLst>
                <a:path w="14836" h="9851" extrusionOk="0">
                  <a:moveTo>
                    <a:pt x="8061" y="1"/>
                  </a:moveTo>
                  <a:cubicBezTo>
                    <a:pt x="3610" y="1"/>
                    <a:pt x="1" y="3609"/>
                    <a:pt x="1" y="8060"/>
                  </a:cubicBezTo>
                  <a:cubicBezTo>
                    <a:pt x="1" y="8675"/>
                    <a:pt x="69" y="9275"/>
                    <a:pt x="200" y="9851"/>
                  </a:cubicBezTo>
                  <a:lnTo>
                    <a:pt x="1955" y="9112"/>
                  </a:lnTo>
                  <a:lnTo>
                    <a:pt x="1676" y="7615"/>
                  </a:lnTo>
                  <a:lnTo>
                    <a:pt x="1676" y="7615"/>
                  </a:lnTo>
                  <a:lnTo>
                    <a:pt x="2407" y="8922"/>
                  </a:lnTo>
                  <a:lnTo>
                    <a:pt x="2880" y="8721"/>
                  </a:lnTo>
                  <a:lnTo>
                    <a:pt x="2662" y="6437"/>
                  </a:lnTo>
                  <a:lnTo>
                    <a:pt x="3906" y="8289"/>
                  </a:lnTo>
                  <a:lnTo>
                    <a:pt x="7036" y="6972"/>
                  </a:lnTo>
                  <a:lnTo>
                    <a:pt x="6603" y="4758"/>
                  </a:lnTo>
                  <a:lnTo>
                    <a:pt x="7845" y="6632"/>
                  </a:lnTo>
                  <a:lnTo>
                    <a:pt x="9046" y="6126"/>
                  </a:lnTo>
                  <a:lnTo>
                    <a:pt x="8623" y="3202"/>
                  </a:lnTo>
                  <a:lnTo>
                    <a:pt x="10485" y="5521"/>
                  </a:lnTo>
                  <a:lnTo>
                    <a:pt x="14835" y="3692"/>
                  </a:lnTo>
                  <a:cubicBezTo>
                    <a:pt x="13399" y="1471"/>
                    <a:pt x="10901" y="1"/>
                    <a:pt x="8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6"/>
            <p:cNvSpPr/>
            <p:nvPr/>
          </p:nvSpPr>
          <p:spPr>
            <a:xfrm>
              <a:off x="8458807" y="931506"/>
              <a:ext cx="280647" cy="449740"/>
            </a:xfrm>
            <a:custGeom>
              <a:avLst/>
              <a:gdLst/>
              <a:ahLst/>
              <a:cxnLst/>
              <a:rect l="l" t="t" r="r" b="b"/>
              <a:pathLst>
                <a:path w="2307" h="3697" extrusionOk="0">
                  <a:moveTo>
                    <a:pt x="1" y="0"/>
                  </a:moveTo>
                  <a:lnTo>
                    <a:pt x="1991" y="3696"/>
                  </a:lnTo>
                  <a:lnTo>
                    <a:pt x="2307" y="3562"/>
                  </a:lnTo>
                  <a:lnTo>
                    <a:pt x="1891" y="1147"/>
                  </a:lnTo>
                  <a:cubicBezTo>
                    <a:pt x="1320" y="682"/>
                    <a:pt x="684" y="29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6"/>
            <p:cNvSpPr/>
            <p:nvPr/>
          </p:nvSpPr>
          <p:spPr>
            <a:xfrm>
              <a:off x="8106753" y="851948"/>
              <a:ext cx="408987" cy="632337"/>
            </a:xfrm>
            <a:custGeom>
              <a:avLst/>
              <a:gdLst/>
              <a:ahLst/>
              <a:cxnLst/>
              <a:rect l="l" t="t" r="r" b="b"/>
              <a:pathLst>
                <a:path w="3362" h="5198" extrusionOk="0">
                  <a:moveTo>
                    <a:pt x="0" y="0"/>
                  </a:moveTo>
                  <a:lnTo>
                    <a:pt x="2864" y="5198"/>
                  </a:lnTo>
                  <a:lnTo>
                    <a:pt x="3362" y="4990"/>
                  </a:lnTo>
                  <a:lnTo>
                    <a:pt x="2344" y="439"/>
                  </a:lnTo>
                  <a:cubicBezTo>
                    <a:pt x="1607" y="182"/>
                    <a:pt x="817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6"/>
            <p:cNvSpPr/>
            <p:nvPr/>
          </p:nvSpPr>
          <p:spPr>
            <a:xfrm>
              <a:off x="7122119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828" y="0"/>
                  </a:moveTo>
                  <a:cubicBezTo>
                    <a:pt x="467" y="615"/>
                    <a:pt x="188" y="1281"/>
                    <a:pt x="0" y="1986"/>
                  </a:cubicBezTo>
                  <a:cubicBezTo>
                    <a:pt x="515" y="3068"/>
                    <a:pt x="1075" y="4247"/>
                    <a:pt x="1517" y="5178"/>
                  </a:cubicBezTo>
                  <a:lnTo>
                    <a:pt x="1684" y="5106"/>
                  </a:lnTo>
                  <a:lnTo>
                    <a:pt x="1405" y="3609"/>
                  </a:lnTo>
                  <a:lnTo>
                    <a:pt x="1744" y="4212"/>
                  </a:lnTo>
                  <a:cubicBezTo>
                    <a:pt x="1444" y="2843"/>
                    <a:pt x="1089" y="1208"/>
                    <a:pt x="828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6"/>
            <p:cNvSpPr/>
            <p:nvPr/>
          </p:nvSpPr>
          <p:spPr>
            <a:xfrm>
              <a:off x="7266761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833" y="0"/>
                  </a:moveTo>
                  <a:cubicBezTo>
                    <a:pt x="1123" y="519"/>
                    <a:pt x="505" y="1155"/>
                    <a:pt x="1" y="1874"/>
                  </a:cubicBezTo>
                  <a:lnTo>
                    <a:pt x="2929" y="6522"/>
                  </a:lnTo>
                  <a:lnTo>
                    <a:pt x="3505" y="6281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6"/>
            <p:cNvSpPr/>
            <p:nvPr/>
          </p:nvSpPr>
          <p:spPr>
            <a:xfrm>
              <a:off x="7809806" y="850609"/>
              <a:ext cx="380156" cy="750094"/>
            </a:xfrm>
            <a:custGeom>
              <a:avLst/>
              <a:gdLst/>
              <a:ahLst/>
              <a:cxnLst/>
              <a:rect l="l" t="t" r="r" b="b"/>
              <a:pathLst>
                <a:path w="3125" h="6166" extrusionOk="0">
                  <a:moveTo>
                    <a:pt x="2132" y="1"/>
                  </a:moveTo>
                  <a:cubicBezTo>
                    <a:pt x="1394" y="1"/>
                    <a:pt x="679" y="103"/>
                    <a:pt x="0" y="290"/>
                  </a:cubicBezTo>
                  <a:lnTo>
                    <a:pt x="3034" y="6165"/>
                  </a:lnTo>
                  <a:lnTo>
                    <a:pt x="3125" y="6128"/>
                  </a:lnTo>
                  <a:lnTo>
                    <a:pt x="2700" y="3202"/>
                  </a:lnTo>
                  <a:lnTo>
                    <a:pt x="2899" y="3449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6"/>
            <p:cNvSpPr/>
            <p:nvPr/>
          </p:nvSpPr>
          <p:spPr>
            <a:xfrm>
              <a:off x="7525753" y="897687"/>
              <a:ext cx="419571" cy="822354"/>
            </a:xfrm>
            <a:custGeom>
              <a:avLst/>
              <a:gdLst/>
              <a:ahLst/>
              <a:cxnLst/>
              <a:rect l="l" t="t" r="r" b="b"/>
              <a:pathLst>
                <a:path w="3449" h="6760" extrusionOk="0">
                  <a:moveTo>
                    <a:pt x="2007" y="1"/>
                  </a:moveTo>
                  <a:cubicBezTo>
                    <a:pt x="1288" y="232"/>
                    <a:pt x="614" y="559"/>
                    <a:pt x="0" y="972"/>
                  </a:cubicBezTo>
                  <a:lnTo>
                    <a:pt x="3039" y="6760"/>
                  </a:lnTo>
                  <a:lnTo>
                    <a:pt x="3449" y="6587"/>
                  </a:lnTo>
                  <a:lnTo>
                    <a:pt x="3048" y="45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6"/>
            <p:cNvSpPr/>
            <p:nvPr/>
          </p:nvSpPr>
          <p:spPr>
            <a:xfrm>
              <a:off x="8886041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7295" y="1"/>
                  </a:moveTo>
                  <a:cubicBezTo>
                    <a:pt x="6942" y="1"/>
                    <a:pt x="6584" y="24"/>
                    <a:pt x="6224" y="72"/>
                  </a:cubicBezTo>
                  <a:cubicBezTo>
                    <a:pt x="3411" y="447"/>
                    <a:pt x="1130" y="2231"/>
                    <a:pt x="0" y="4619"/>
                  </a:cubicBezTo>
                  <a:lnTo>
                    <a:pt x="0" y="4625"/>
                  </a:lnTo>
                  <a:lnTo>
                    <a:pt x="3" y="4628"/>
                  </a:lnTo>
                  <a:lnTo>
                    <a:pt x="12383" y="1873"/>
                  </a:lnTo>
                  <a:lnTo>
                    <a:pt x="12382" y="1819"/>
                  </a:lnTo>
                  <a:cubicBezTo>
                    <a:pt x="10979" y="674"/>
                    <a:pt x="9196" y="1"/>
                    <a:pt x="7295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6"/>
            <p:cNvSpPr/>
            <p:nvPr/>
          </p:nvSpPr>
          <p:spPr>
            <a:xfrm>
              <a:off x="8885433" y="850609"/>
              <a:ext cx="1804678" cy="1198374"/>
            </a:xfrm>
            <a:custGeom>
              <a:avLst/>
              <a:gdLst/>
              <a:ahLst/>
              <a:cxnLst/>
              <a:rect l="l" t="t" r="r" b="b"/>
              <a:pathLst>
                <a:path w="14835" h="9851" extrusionOk="0">
                  <a:moveTo>
                    <a:pt x="6775" y="1"/>
                  </a:moveTo>
                  <a:cubicBezTo>
                    <a:pt x="3934" y="1"/>
                    <a:pt x="1437" y="1471"/>
                    <a:pt x="1" y="3692"/>
                  </a:cubicBezTo>
                  <a:lnTo>
                    <a:pt x="4352" y="5521"/>
                  </a:lnTo>
                  <a:lnTo>
                    <a:pt x="6215" y="3202"/>
                  </a:lnTo>
                  <a:lnTo>
                    <a:pt x="5792" y="6126"/>
                  </a:lnTo>
                  <a:lnTo>
                    <a:pt x="6993" y="6632"/>
                  </a:lnTo>
                  <a:lnTo>
                    <a:pt x="8234" y="4758"/>
                  </a:lnTo>
                  <a:lnTo>
                    <a:pt x="7801" y="6972"/>
                  </a:lnTo>
                  <a:lnTo>
                    <a:pt x="10931" y="8289"/>
                  </a:lnTo>
                  <a:lnTo>
                    <a:pt x="12176" y="6437"/>
                  </a:lnTo>
                  <a:lnTo>
                    <a:pt x="11958" y="8721"/>
                  </a:lnTo>
                  <a:lnTo>
                    <a:pt x="12430" y="8922"/>
                  </a:lnTo>
                  <a:lnTo>
                    <a:pt x="13162" y="7615"/>
                  </a:lnTo>
                  <a:lnTo>
                    <a:pt x="12881" y="9112"/>
                  </a:lnTo>
                  <a:lnTo>
                    <a:pt x="14634" y="9851"/>
                  </a:lnTo>
                  <a:cubicBezTo>
                    <a:pt x="14765" y="9275"/>
                    <a:pt x="14835" y="8675"/>
                    <a:pt x="14835" y="8060"/>
                  </a:cubicBezTo>
                  <a:cubicBezTo>
                    <a:pt x="14835" y="3609"/>
                    <a:pt x="11225" y="1"/>
                    <a:pt x="6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6"/>
            <p:cNvSpPr/>
            <p:nvPr/>
          </p:nvSpPr>
          <p:spPr>
            <a:xfrm>
              <a:off x="9040172" y="931506"/>
              <a:ext cx="280890" cy="449740"/>
            </a:xfrm>
            <a:custGeom>
              <a:avLst/>
              <a:gdLst/>
              <a:ahLst/>
              <a:cxnLst/>
              <a:rect l="l" t="t" r="r" b="b"/>
              <a:pathLst>
                <a:path w="2309" h="3697" extrusionOk="0">
                  <a:moveTo>
                    <a:pt x="2308" y="0"/>
                  </a:moveTo>
                  <a:lnTo>
                    <a:pt x="2308" y="0"/>
                  </a:lnTo>
                  <a:cubicBezTo>
                    <a:pt x="1625" y="297"/>
                    <a:pt x="988" y="682"/>
                    <a:pt x="418" y="1147"/>
                  </a:cubicBezTo>
                  <a:lnTo>
                    <a:pt x="1" y="3562"/>
                  </a:lnTo>
                  <a:lnTo>
                    <a:pt x="318" y="3696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6"/>
            <p:cNvSpPr/>
            <p:nvPr/>
          </p:nvSpPr>
          <p:spPr>
            <a:xfrm>
              <a:off x="9263764" y="851948"/>
              <a:ext cx="409231" cy="632337"/>
            </a:xfrm>
            <a:custGeom>
              <a:avLst/>
              <a:gdLst/>
              <a:ahLst/>
              <a:cxnLst/>
              <a:rect l="l" t="t" r="r" b="b"/>
              <a:pathLst>
                <a:path w="3364" h="5198" extrusionOk="0">
                  <a:moveTo>
                    <a:pt x="3364" y="0"/>
                  </a:moveTo>
                  <a:lnTo>
                    <a:pt x="3364" y="0"/>
                  </a:lnTo>
                  <a:cubicBezTo>
                    <a:pt x="2545" y="32"/>
                    <a:pt x="1757" y="182"/>
                    <a:pt x="1018" y="439"/>
                  </a:cubicBezTo>
                  <a:lnTo>
                    <a:pt x="1" y="4990"/>
                  </a:lnTo>
                  <a:lnTo>
                    <a:pt x="499" y="5198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6"/>
            <p:cNvSpPr/>
            <p:nvPr/>
          </p:nvSpPr>
          <p:spPr>
            <a:xfrm>
              <a:off x="10445227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917" y="0"/>
                  </a:moveTo>
                  <a:cubicBezTo>
                    <a:pt x="655" y="1208"/>
                    <a:pt x="300" y="2843"/>
                    <a:pt x="1" y="4212"/>
                  </a:cubicBezTo>
                  <a:lnTo>
                    <a:pt x="340" y="3609"/>
                  </a:lnTo>
                  <a:lnTo>
                    <a:pt x="340" y="3609"/>
                  </a:lnTo>
                  <a:lnTo>
                    <a:pt x="60" y="5106"/>
                  </a:lnTo>
                  <a:lnTo>
                    <a:pt x="228" y="5178"/>
                  </a:lnTo>
                  <a:cubicBezTo>
                    <a:pt x="670" y="4247"/>
                    <a:pt x="1229" y="3068"/>
                    <a:pt x="1744" y="1986"/>
                  </a:cubicBezTo>
                  <a:cubicBezTo>
                    <a:pt x="1556" y="1281"/>
                    <a:pt x="1277" y="615"/>
                    <a:pt x="91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6"/>
            <p:cNvSpPr/>
            <p:nvPr/>
          </p:nvSpPr>
          <p:spPr>
            <a:xfrm>
              <a:off x="10086360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673" y="0"/>
                  </a:moveTo>
                  <a:lnTo>
                    <a:pt x="1" y="6281"/>
                  </a:lnTo>
                  <a:lnTo>
                    <a:pt x="578" y="6522"/>
                  </a:lnTo>
                  <a:lnTo>
                    <a:pt x="3505" y="1874"/>
                  </a:lnTo>
                  <a:cubicBezTo>
                    <a:pt x="3000" y="1155"/>
                    <a:pt x="2382" y="519"/>
                    <a:pt x="167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6"/>
            <p:cNvSpPr/>
            <p:nvPr/>
          </p:nvSpPr>
          <p:spPr>
            <a:xfrm>
              <a:off x="9589907" y="850609"/>
              <a:ext cx="380278" cy="750094"/>
            </a:xfrm>
            <a:custGeom>
              <a:avLst/>
              <a:gdLst/>
              <a:ahLst/>
              <a:cxnLst/>
              <a:rect l="l" t="t" r="r" b="b"/>
              <a:pathLst>
                <a:path w="3126" h="6166" extrusionOk="0">
                  <a:moveTo>
                    <a:pt x="992" y="1"/>
                  </a:moveTo>
                  <a:lnTo>
                    <a:pt x="226" y="3449"/>
                  </a:lnTo>
                  <a:lnTo>
                    <a:pt x="424" y="3202"/>
                  </a:lnTo>
                  <a:lnTo>
                    <a:pt x="424" y="3202"/>
                  </a:lnTo>
                  <a:lnTo>
                    <a:pt x="1" y="6128"/>
                  </a:lnTo>
                  <a:lnTo>
                    <a:pt x="89" y="6165"/>
                  </a:lnTo>
                  <a:lnTo>
                    <a:pt x="3125" y="290"/>
                  </a:lnTo>
                  <a:cubicBezTo>
                    <a:pt x="2445" y="103"/>
                    <a:pt x="1731" y="1"/>
                    <a:pt x="99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6"/>
            <p:cNvSpPr/>
            <p:nvPr/>
          </p:nvSpPr>
          <p:spPr>
            <a:xfrm>
              <a:off x="9834180" y="897687"/>
              <a:ext cx="419814" cy="822354"/>
            </a:xfrm>
            <a:custGeom>
              <a:avLst/>
              <a:gdLst/>
              <a:ahLst/>
              <a:cxnLst/>
              <a:rect l="l" t="t" r="r" b="b"/>
              <a:pathLst>
                <a:path w="3451" h="6760" extrusionOk="0">
                  <a:moveTo>
                    <a:pt x="1444" y="1"/>
                  </a:moveTo>
                  <a:lnTo>
                    <a:pt x="402" y="4534"/>
                  </a:lnTo>
                  <a:lnTo>
                    <a:pt x="1" y="6587"/>
                  </a:lnTo>
                  <a:lnTo>
                    <a:pt x="412" y="6760"/>
                  </a:lnTo>
                  <a:lnTo>
                    <a:pt x="3451" y="972"/>
                  </a:lnTo>
                  <a:cubicBezTo>
                    <a:pt x="2836" y="559"/>
                    <a:pt x="2161" y="232"/>
                    <a:pt x="1444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6"/>
            <p:cNvSpPr/>
            <p:nvPr/>
          </p:nvSpPr>
          <p:spPr>
            <a:xfrm>
              <a:off x="8855872" y="1123710"/>
              <a:ext cx="306193" cy="306071"/>
            </a:xfrm>
            <a:custGeom>
              <a:avLst/>
              <a:gdLst/>
              <a:ahLst/>
              <a:cxnLst/>
              <a:rect l="l" t="t" r="r" b="b"/>
              <a:pathLst>
                <a:path w="2517" h="2516" extrusionOk="0">
                  <a:moveTo>
                    <a:pt x="1259" y="1"/>
                  </a:moveTo>
                  <a:cubicBezTo>
                    <a:pt x="564" y="1"/>
                    <a:pt x="1" y="563"/>
                    <a:pt x="1" y="1258"/>
                  </a:cubicBezTo>
                  <a:cubicBezTo>
                    <a:pt x="1" y="1952"/>
                    <a:pt x="564" y="2516"/>
                    <a:pt x="1259" y="2516"/>
                  </a:cubicBezTo>
                  <a:cubicBezTo>
                    <a:pt x="1952" y="2516"/>
                    <a:pt x="2516" y="1952"/>
                    <a:pt x="2516" y="1258"/>
                  </a:cubicBezTo>
                  <a:cubicBezTo>
                    <a:pt x="2516" y="563"/>
                    <a:pt x="1952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6"/>
            <p:cNvSpPr/>
            <p:nvPr/>
          </p:nvSpPr>
          <p:spPr>
            <a:xfrm>
              <a:off x="8934823" y="1160083"/>
              <a:ext cx="36860" cy="35035"/>
            </a:xfrm>
            <a:custGeom>
              <a:avLst/>
              <a:gdLst/>
              <a:ahLst/>
              <a:cxnLst/>
              <a:rect l="l" t="t" r="r" b="b"/>
              <a:pathLst>
                <a:path w="303" h="288" extrusionOk="0">
                  <a:moveTo>
                    <a:pt x="178" y="1"/>
                  </a:moveTo>
                  <a:cubicBezTo>
                    <a:pt x="133" y="1"/>
                    <a:pt x="85" y="25"/>
                    <a:pt x="51" y="68"/>
                  </a:cubicBezTo>
                  <a:cubicBezTo>
                    <a:pt x="0" y="135"/>
                    <a:pt x="0" y="225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7" y="264"/>
                    <a:pt x="252" y="221"/>
                  </a:cubicBezTo>
                  <a:cubicBezTo>
                    <a:pt x="303" y="154"/>
                    <a:pt x="300" y="64"/>
                    <a:pt x="246" y="23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6"/>
            <p:cNvSpPr/>
            <p:nvPr/>
          </p:nvSpPr>
          <p:spPr>
            <a:xfrm>
              <a:off x="8983483" y="1197673"/>
              <a:ext cx="37103" cy="35157"/>
            </a:xfrm>
            <a:custGeom>
              <a:avLst/>
              <a:gdLst/>
              <a:ahLst/>
              <a:cxnLst/>
              <a:rect l="l" t="t" r="r" b="b"/>
              <a:pathLst>
                <a:path w="305" h="289" extrusionOk="0">
                  <a:moveTo>
                    <a:pt x="178" y="1"/>
                  </a:moveTo>
                  <a:cubicBezTo>
                    <a:pt x="133" y="1"/>
                    <a:pt x="85" y="24"/>
                    <a:pt x="51" y="69"/>
                  </a:cubicBezTo>
                  <a:cubicBezTo>
                    <a:pt x="0" y="136"/>
                    <a:pt x="0" y="224"/>
                    <a:pt x="57" y="266"/>
                  </a:cubicBezTo>
                  <a:cubicBezTo>
                    <a:pt x="77" y="281"/>
                    <a:pt x="100" y="288"/>
                    <a:pt x="125" y="288"/>
                  </a:cubicBezTo>
                  <a:cubicBezTo>
                    <a:pt x="169" y="288"/>
                    <a:pt x="217" y="265"/>
                    <a:pt x="252" y="221"/>
                  </a:cubicBezTo>
                  <a:cubicBezTo>
                    <a:pt x="304" y="153"/>
                    <a:pt x="303" y="64"/>
                    <a:pt x="246" y="22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6"/>
            <p:cNvSpPr/>
            <p:nvPr/>
          </p:nvSpPr>
          <p:spPr>
            <a:xfrm>
              <a:off x="8927037" y="1223340"/>
              <a:ext cx="36860" cy="35157"/>
            </a:xfrm>
            <a:custGeom>
              <a:avLst/>
              <a:gdLst/>
              <a:ahLst/>
              <a:cxnLst/>
              <a:rect l="l" t="t" r="r" b="b"/>
              <a:pathLst>
                <a:path w="303" h="289" extrusionOk="0">
                  <a:moveTo>
                    <a:pt x="179" y="1"/>
                  </a:moveTo>
                  <a:cubicBezTo>
                    <a:pt x="134" y="1"/>
                    <a:pt x="86" y="24"/>
                    <a:pt x="51" y="69"/>
                  </a:cubicBezTo>
                  <a:cubicBezTo>
                    <a:pt x="0" y="135"/>
                    <a:pt x="3" y="224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8" y="264"/>
                    <a:pt x="252" y="221"/>
                  </a:cubicBezTo>
                  <a:cubicBezTo>
                    <a:pt x="303" y="153"/>
                    <a:pt x="301" y="64"/>
                    <a:pt x="246" y="22"/>
                  </a:cubicBezTo>
                  <a:cubicBezTo>
                    <a:pt x="226" y="8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6"/>
            <p:cNvSpPr/>
            <p:nvPr/>
          </p:nvSpPr>
          <p:spPr>
            <a:xfrm>
              <a:off x="8590067" y="1210202"/>
              <a:ext cx="344634" cy="305706"/>
            </a:xfrm>
            <a:custGeom>
              <a:avLst/>
              <a:gdLst/>
              <a:ahLst/>
              <a:cxnLst/>
              <a:rect l="l" t="t" r="r" b="b"/>
              <a:pathLst>
                <a:path w="2833" h="2513" extrusionOk="0">
                  <a:moveTo>
                    <a:pt x="1417" y="0"/>
                  </a:moveTo>
                  <a:cubicBezTo>
                    <a:pt x="1142" y="0"/>
                    <a:pt x="866" y="89"/>
                    <a:pt x="635" y="272"/>
                  </a:cubicBezTo>
                  <a:cubicBezTo>
                    <a:pt x="92" y="703"/>
                    <a:pt x="1" y="1495"/>
                    <a:pt x="434" y="2039"/>
                  </a:cubicBezTo>
                  <a:cubicBezTo>
                    <a:pt x="682" y="2351"/>
                    <a:pt x="1049" y="2513"/>
                    <a:pt x="1419" y="2513"/>
                  </a:cubicBezTo>
                  <a:cubicBezTo>
                    <a:pt x="1693" y="2513"/>
                    <a:pt x="1969" y="2424"/>
                    <a:pt x="2201" y="2241"/>
                  </a:cubicBezTo>
                  <a:cubicBezTo>
                    <a:pt x="2744" y="1808"/>
                    <a:pt x="2833" y="1017"/>
                    <a:pt x="2403" y="475"/>
                  </a:cubicBezTo>
                  <a:cubicBezTo>
                    <a:pt x="2154" y="162"/>
                    <a:pt x="1787" y="0"/>
                    <a:pt x="1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6"/>
            <p:cNvSpPr/>
            <p:nvPr/>
          </p:nvSpPr>
          <p:spPr>
            <a:xfrm>
              <a:off x="8724125" y="1235384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2" y="0"/>
                  </a:moveTo>
                  <a:cubicBezTo>
                    <a:pt x="86" y="0"/>
                    <a:pt x="30" y="36"/>
                    <a:pt x="17" y="90"/>
                  </a:cubicBezTo>
                  <a:cubicBezTo>
                    <a:pt x="1" y="156"/>
                    <a:pt x="53" y="228"/>
                    <a:pt x="138" y="249"/>
                  </a:cubicBezTo>
                  <a:cubicBezTo>
                    <a:pt x="153" y="252"/>
                    <a:pt x="168" y="254"/>
                    <a:pt x="182" y="254"/>
                  </a:cubicBezTo>
                  <a:cubicBezTo>
                    <a:pt x="247" y="254"/>
                    <a:pt x="303" y="219"/>
                    <a:pt x="316" y="163"/>
                  </a:cubicBezTo>
                  <a:cubicBezTo>
                    <a:pt x="334" y="96"/>
                    <a:pt x="280" y="25"/>
                    <a:pt x="197" y="6"/>
                  </a:cubicBezTo>
                  <a:cubicBezTo>
                    <a:pt x="182" y="2"/>
                    <a:pt x="166" y="0"/>
                    <a:pt x="152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6"/>
            <p:cNvSpPr/>
            <p:nvPr/>
          </p:nvSpPr>
          <p:spPr>
            <a:xfrm>
              <a:off x="8709284" y="1295235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4" y="0"/>
                  </a:moveTo>
                  <a:cubicBezTo>
                    <a:pt x="88" y="0"/>
                    <a:pt x="31" y="36"/>
                    <a:pt x="17" y="91"/>
                  </a:cubicBezTo>
                  <a:cubicBezTo>
                    <a:pt x="1" y="156"/>
                    <a:pt x="56" y="229"/>
                    <a:pt x="137" y="250"/>
                  </a:cubicBezTo>
                  <a:cubicBezTo>
                    <a:pt x="152" y="253"/>
                    <a:pt x="167" y="255"/>
                    <a:pt x="181" y="255"/>
                  </a:cubicBezTo>
                  <a:cubicBezTo>
                    <a:pt x="247" y="255"/>
                    <a:pt x="303" y="219"/>
                    <a:pt x="318" y="164"/>
                  </a:cubicBezTo>
                  <a:cubicBezTo>
                    <a:pt x="334" y="97"/>
                    <a:pt x="281" y="26"/>
                    <a:pt x="197" y="5"/>
                  </a:cubicBezTo>
                  <a:cubicBezTo>
                    <a:pt x="183" y="2"/>
                    <a:pt x="168" y="0"/>
                    <a:pt x="15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6"/>
            <p:cNvSpPr/>
            <p:nvPr/>
          </p:nvSpPr>
          <p:spPr>
            <a:xfrm>
              <a:off x="8769501" y="1279907"/>
              <a:ext cx="40509" cy="31142"/>
            </a:xfrm>
            <a:custGeom>
              <a:avLst/>
              <a:gdLst/>
              <a:ahLst/>
              <a:cxnLst/>
              <a:rect l="l" t="t" r="r" b="b"/>
              <a:pathLst>
                <a:path w="333" h="256" extrusionOk="0">
                  <a:moveTo>
                    <a:pt x="152" y="1"/>
                  </a:moveTo>
                  <a:cubicBezTo>
                    <a:pt x="87" y="1"/>
                    <a:pt x="30" y="37"/>
                    <a:pt x="16" y="92"/>
                  </a:cubicBezTo>
                  <a:cubicBezTo>
                    <a:pt x="0" y="159"/>
                    <a:pt x="55" y="230"/>
                    <a:pt x="137" y="251"/>
                  </a:cubicBezTo>
                  <a:cubicBezTo>
                    <a:pt x="151" y="254"/>
                    <a:pt x="165" y="255"/>
                    <a:pt x="179" y="255"/>
                  </a:cubicBezTo>
                  <a:cubicBezTo>
                    <a:pt x="246" y="255"/>
                    <a:pt x="303" y="220"/>
                    <a:pt x="317" y="165"/>
                  </a:cubicBezTo>
                  <a:cubicBezTo>
                    <a:pt x="333" y="98"/>
                    <a:pt x="281" y="27"/>
                    <a:pt x="196" y="6"/>
                  </a:cubicBezTo>
                  <a:cubicBezTo>
                    <a:pt x="181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6"/>
            <p:cNvSpPr/>
            <p:nvPr/>
          </p:nvSpPr>
          <p:spPr>
            <a:xfrm>
              <a:off x="8131448" y="4167234"/>
              <a:ext cx="1507122" cy="565916"/>
            </a:xfrm>
            <a:custGeom>
              <a:avLst/>
              <a:gdLst/>
              <a:ahLst/>
              <a:cxnLst/>
              <a:rect l="l" t="t" r="r" b="b"/>
              <a:pathLst>
                <a:path w="12389" h="4652" extrusionOk="0">
                  <a:moveTo>
                    <a:pt x="6194" y="0"/>
                  </a:moveTo>
                  <a:cubicBezTo>
                    <a:pt x="2773" y="0"/>
                    <a:pt x="1" y="2084"/>
                    <a:pt x="1" y="4651"/>
                  </a:cubicBezTo>
                  <a:lnTo>
                    <a:pt x="12388" y="4651"/>
                  </a:lnTo>
                  <a:cubicBezTo>
                    <a:pt x="12388" y="2082"/>
                    <a:pt x="9614" y="0"/>
                    <a:pt x="6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0" name="Google Shape;7390;p36"/>
          <p:cNvSpPr/>
          <p:nvPr/>
        </p:nvSpPr>
        <p:spPr>
          <a:xfrm>
            <a:off x="4363150" y="4316400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1" name="Google Shape;7391;p36"/>
          <p:cNvSpPr/>
          <p:nvPr/>
        </p:nvSpPr>
        <p:spPr>
          <a:xfrm>
            <a:off x="8310" y="0"/>
            <a:ext cx="1139185" cy="657283"/>
          </a:xfrm>
          <a:custGeom>
            <a:avLst/>
            <a:gdLst/>
            <a:ahLst/>
            <a:cxnLst/>
            <a:rect l="l" t="t" r="r" b="b"/>
            <a:pathLst>
              <a:path w="30022" h="17322" extrusionOk="0">
                <a:moveTo>
                  <a:pt x="2048" y="4"/>
                </a:moveTo>
                <a:cubicBezTo>
                  <a:pt x="3129" y="1494"/>
                  <a:pt x="4318" y="2904"/>
                  <a:pt x="5616" y="4212"/>
                </a:cubicBezTo>
                <a:cubicBezTo>
                  <a:pt x="4943" y="2758"/>
                  <a:pt x="4237" y="1362"/>
                  <a:pt x="3494" y="4"/>
                </a:cubicBezTo>
                <a:close/>
                <a:moveTo>
                  <a:pt x="432" y="4"/>
                </a:moveTo>
                <a:cubicBezTo>
                  <a:pt x="1666" y="1750"/>
                  <a:pt x="3036" y="3403"/>
                  <a:pt x="4532" y="4931"/>
                </a:cubicBezTo>
                <a:cubicBezTo>
                  <a:pt x="3615" y="3250"/>
                  <a:pt x="2693" y="1612"/>
                  <a:pt x="1746" y="4"/>
                </a:cubicBezTo>
                <a:close/>
                <a:moveTo>
                  <a:pt x="1" y="1"/>
                </a:moveTo>
                <a:lnTo>
                  <a:pt x="1" y="2436"/>
                </a:lnTo>
                <a:lnTo>
                  <a:pt x="3" y="2436"/>
                </a:lnTo>
                <a:cubicBezTo>
                  <a:pt x="727" y="3646"/>
                  <a:pt x="1492" y="4831"/>
                  <a:pt x="2300" y="5988"/>
                </a:cubicBezTo>
                <a:cubicBezTo>
                  <a:pt x="1579" y="3960"/>
                  <a:pt x="827" y="1970"/>
                  <a:pt x="27" y="1"/>
                </a:cubicBezTo>
                <a:close/>
                <a:moveTo>
                  <a:pt x="4606" y="4"/>
                </a:moveTo>
                <a:cubicBezTo>
                  <a:pt x="6013" y="2119"/>
                  <a:pt x="7418" y="4234"/>
                  <a:pt x="8823" y="6349"/>
                </a:cubicBezTo>
                <a:cubicBezTo>
                  <a:pt x="8313" y="4119"/>
                  <a:pt x="7537" y="1991"/>
                  <a:pt x="6515" y="4"/>
                </a:cubicBezTo>
                <a:close/>
                <a:moveTo>
                  <a:pt x="7435" y="2"/>
                </a:moveTo>
                <a:cubicBezTo>
                  <a:pt x="7521" y="106"/>
                  <a:pt x="7605" y="213"/>
                  <a:pt x="7695" y="317"/>
                </a:cubicBezTo>
                <a:cubicBezTo>
                  <a:pt x="8717" y="2648"/>
                  <a:pt x="9849" y="4931"/>
                  <a:pt x="11088" y="7154"/>
                </a:cubicBezTo>
                <a:cubicBezTo>
                  <a:pt x="10816" y="5646"/>
                  <a:pt x="10473" y="4206"/>
                  <a:pt x="10051" y="2817"/>
                </a:cubicBezTo>
                <a:lnTo>
                  <a:pt x="10051" y="2817"/>
                </a:lnTo>
                <a:cubicBezTo>
                  <a:pt x="10279" y="3038"/>
                  <a:pt x="10509" y="3255"/>
                  <a:pt x="10744" y="3469"/>
                </a:cubicBezTo>
                <a:cubicBezTo>
                  <a:pt x="11478" y="5257"/>
                  <a:pt x="12369" y="6980"/>
                  <a:pt x="13408" y="8612"/>
                </a:cubicBezTo>
                <a:cubicBezTo>
                  <a:pt x="12991" y="5569"/>
                  <a:pt x="12286" y="2736"/>
                  <a:pt x="11241" y="2"/>
                </a:cubicBezTo>
                <a:lnTo>
                  <a:pt x="9536" y="2"/>
                </a:lnTo>
                <a:cubicBezTo>
                  <a:pt x="9672" y="469"/>
                  <a:pt x="9814" y="932"/>
                  <a:pt x="9967" y="1390"/>
                </a:cubicBezTo>
                <a:cubicBezTo>
                  <a:pt x="9675" y="945"/>
                  <a:pt x="9380" y="498"/>
                  <a:pt x="9082" y="54"/>
                </a:cubicBezTo>
                <a:cubicBezTo>
                  <a:pt x="9074" y="36"/>
                  <a:pt x="9068" y="21"/>
                  <a:pt x="9060" y="2"/>
                </a:cubicBezTo>
                <a:close/>
                <a:moveTo>
                  <a:pt x="13355" y="4"/>
                </a:moveTo>
                <a:cubicBezTo>
                  <a:pt x="14619" y="3529"/>
                  <a:pt x="16675" y="6769"/>
                  <a:pt x="19348" y="9390"/>
                </a:cubicBezTo>
                <a:cubicBezTo>
                  <a:pt x="18087" y="6142"/>
                  <a:pt x="16407" y="3004"/>
                  <a:pt x="14556" y="4"/>
                </a:cubicBezTo>
                <a:close/>
                <a:moveTo>
                  <a:pt x="11585" y="2"/>
                </a:moveTo>
                <a:lnTo>
                  <a:pt x="11585" y="4"/>
                </a:lnTo>
                <a:cubicBezTo>
                  <a:pt x="12802" y="4015"/>
                  <a:pt x="14782" y="7796"/>
                  <a:pt x="17404" y="11070"/>
                </a:cubicBezTo>
                <a:cubicBezTo>
                  <a:pt x="16049" y="7238"/>
                  <a:pt x="14654" y="3567"/>
                  <a:pt x="12904" y="2"/>
                </a:cubicBezTo>
                <a:close/>
                <a:moveTo>
                  <a:pt x="16056" y="1"/>
                </a:moveTo>
                <a:cubicBezTo>
                  <a:pt x="18320" y="5443"/>
                  <a:pt x="21531" y="10493"/>
                  <a:pt x="25513" y="14843"/>
                </a:cubicBezTo>
                <a:cubicBezTo>
                  <a:pt x="23809" y="9659"/>
                  <a:pt x="21191" y="4880"/>
                  <a:pt x="17618" y="820"/>
                </a:cubicBezTo>
                <a:lnTo>
                  <a:pt x="17618" y="820"/>
                </a:lnTo>
                <a:cubicBezTo>
                  <a:pt x="18289" y="1390"/>
                  <a:pt x="18944" y="1979"/>
                  <a:pt x="19581" y="2588"/>
                </a:cubicBezTo>
                <a:cubicBezTo>
                  <a:pt x="23060" y="7498"/>
                  <a:pt x="26542" y="12409"/>
                  <a:pt x="30021" y="17322"/>
                </a:cubicBezTo>
                <a:cubicBezTo>
                  <a:pt x="28770" y="13183"/>
                  <a:pt x="26618" y="9403"/>
                  <a:pt x="23841" y="6118"/>
                </a:cubicBezTo>
                <a:lnTo>
                  <a:pt x="23841" y="6118"/>
                </a:lnTo>
                <a:cubicBezTo>
                  <a:pt x="25183" y="7187"/>
                  <a:pt x="26611" y="8147"/>
                  <a:pt x="28108" y="8983"/>
                </a:cubicBezTo>
                <a:cubicBezTo>
                  <a:pt x="26684" y="6807"/>
                  <a:pt x="24956" y="4847"/>
                  <a:pt x="22892" y="3369"/>
                </a:cubicBezTo>
                <a:lnTo>
                  <a:pt x="22892" y="3369"/>
                </a:lnTo>
                <a:cubicBezTo>
                  <a:pt x="24423" y="3921"/>
                  <a:pt x="26017" y="4299"/>
                  <a:pt x="27633" y="4481"/>
                </a:cubicBezTo>
                <a:cubicBezTo>
                  <a:pt x="24760" y="2734"/>
                  <a:pt x="21899" y="1279"/>
                  <a:pt x="188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2" name="Google Shape;7392;p36"/>
          <p:cNvSpPr/>
          <p:nvPr/>
        </p:nvSpPr>
        <p:spPr>
          <a:xfrm>
            <a:off x="8462" y="114"/>
            <a:ext cx="1025236" cy="1352322"/>
          </a:xfrm>
          <a:custGeom>
            <a:avLst/>
            <a:gdLst/>
            <a:ahLst/>
            <a:cxnLst/>
            <a:rect l="l" t="t" r="r" b="b"/>
            <a:pathLst>
              <a:path w="27019" h="35639" extrusionOk="0">
                <a:moveTo>
                  <a:pt x="7590" y="3549"/>
                </a:moveTo>
                <a:lnTo>
                  <a:pt x="7590" y="3549"/>
                </a:lnTo>
                <a:cubicBezTo>
                  <a:pt x="8077" y="3929"/>
                  <a:pt x="8560" y="4321"/>
                  <a:pt x="9031" y="4723"/>
                </a:cubicBezTo>
                <a:cubicBezTo>
                  <a:pt x="9022" y="5480"/>
                  <a:pt x="9026" y="6238"/>
                  <a:pt x="9040" y="6994"/>
                </a:cubicBezTo>
                <a:cubicBezTo>
                  <a:pt x="8793" y="6258"/>
                  <a:pt x="8533" y="5525"/>
                  <a:pt x="8261" y="4799"/>
                </a:cubicBezTo>
                <a:cubicBezTo>
                  <a:pt x="8067" y="4279"/>
                  <a:pt x="7845" y="3917"/>
                  <a:pt x="7590" y="3549"/>
                </a:cubicBezTo>
                <a:close/>
                <a:moveTo>
                  <a:pt x="9460" y="5094"/>
                </a:moveTo>
                <a:lnTo>
                  <a:pt x="9460" y="5094"/>
                </a:lnTo>
                <a:cubicBezTo>
                  <a:pt x="10283" y="5813"/>
                  <a:pt x="11080" y="6563"/>
                  <a:pt x="11841" y="7341"/>
                </a:cubicBezTo>
                <a:cubicBezTo>
                  <a:pt x="11371" y="9561"/>
                  <a:pt x="11133" y="11830"/>
                  <a:pt x="11125" y="14097"/>
                </a:cubicBezTo>
                <a:cubicBezTo>
                  <a:pt x="10993" y="13580"/>
                  <a:pt x="10857" y="13064"/>
                  <a:pt x="10717" y="12547"/>
                </a:cubicBezTo>
                <a:cubicBezTo>
                  <a:pt x="10584" y="10061"/>
                  <a:pt x="10171" y="7609"/>
                  <a:pt x="9460" y="5094"/>
                </a:cubicBezTo>
                <a:close/>
                <a:moveTo>
                  <a:pt x="1" y="1"/>
                </a:moveTo>
                <a:cubicBezTo>
                  <a:pt x="85" y="5403"/>
                  <a:pt x="887" y="10795"/>
                  <a:pt x="2389" y="15984"/>
                </a:cubicBezTo>
                <a:cubicBezTo>
                  <a:pt x="2352" y="13274"/>
                  <a:pt x="2251" y="10599"/>
                  <a:pt x="2063" y="7934"/>
                </a:cubicBezTo>
                <a:lnTo>
                  <a:pt x="2063" y="7934"/>
                </a:lnTo>
                <a:cubicBezTo>
                  <a:pt x="2724" y="10608"/>
                  <a:pt x="3653" y="13215"/>
                  <a:pt x="4841" y="15699"/>
                </a:cubicBezTo>
                <a:cubicBezTo>
                  <a:pt x="3910" y="10290"/>
                  <a:pt x="2813" y="5214"/>
                  <a:pt x="1266" y="1"/>
                </a:cubicBezTo>
                <a:close/>
                <a:moveTo>
                  <a:pt x="2348" y="1"/>
                </a:moveTo>
                <a:cubicBezTo>
                  <a:pt x="2389" y="25"/>
                  <a:pt x="2429" y="47"/>
                  <a:pt x="2470" y="71"/>
                </a:cubicBezTo>
                <a:cubicBezTo>
                  <a:pt x="2540" y="5353"/>
                  <a:pt x="3786" y="10619"/>
                  <a:pt x="6097" y="15368"/>
                </a:cubicBezTo>
                <a:cubicBezTo>
                  <a:pt x="5538" y="10088"/>
                  <a:pt x="4438" y="5276"/>
                  <a:pt x="2818" y="275"/>
                </a:cubicBezTo>
                <a:lnTo>
                  <a:pt x="2818" y="275"/>
                </a:lnTo>
                <a:cubicBezTo>
                  <a:pt x="3153" y="473"/>
                  <a:pt x="3483" y="678"/>
                  <a:pt x="3810" y="886"/>
                </a:cubicBezTo>
                <a:cubicBezTo>
                  <a:pt x="5355" y="6731"/>
                  <a:pt x="6899" y="12578"/>
                  <a:pt x="8444" y="18424"/>
                </a:cubicBezTo>
                <a:cubicBezTo>
                  <a:pt x="9074" y="12365"/>
                  <a:pt x="7674" y="6387"/>
                  <a:pt x="4431" y="1283"/>
                </a:cubicBezTo>
                <a:lnTo>
                  <a:pt x="4431" y="1283"/>
                </a:lnTo>
                <a:cubicBezTo>
                  <a:pt x="5318" y="1865"/>
                  <a:pt x="6185" y="2477"/>
                  <a:pt x="7029" y="3116"/>
                </a:cubicBezTo>
                <a:cubicBezTo>
                  <a:pt x="7370" y="6279"/>
                  <a:pt x="8143" y="9393"/>
                  <a:pt x="9319" y="12349"/>
                </a:cubicBezTo>
                <a:cubicBezTo>
                  <a:pt x="9536" y="14885"/>
                  <a:pt x="9873" y="17411"/>
                  <a:pt x="10330" y="19914"/>
                </a:cubicBezTo>
                <a:cubicBezTo>
                  <a:pt x="10557" y="18397"/>
                  <a:pt x="10695" y="16925"/>
                  <a:pt x="10744" y="15475"/>
                </a:cubicBezTo>
                <a:cubicBezTo>
                  <a:pt x="10887" y="15757"/>
                  <a:pt x="11036" y="16036"/>
                  <a:pt x="11189" y="16314"/>
                </a:cubicBezTo>
                <a:cubicBezTo>
                  <a:pt x="11313" y="18243"/>
                  <a:pt x="11600" y="20164"/>
                  <a:pt x="12057" y="22042"/>
                </a:cubicBezTo>
                <a:cubicBezTo>
                  <a:pt x="13012" y="17137"/>
                  <a:pt x="13063" y="12515"/>
                  <a:pt x="12150" y="7658"/>
                </a:cubicBezTo>
                <a:lnTo>
                  <a:pt x="12150" y="7658"/>
                </a:lnTo>
                <a:cubicBezTo>
                  <a:pt x="12614" y="8141"/>
                  <a:pt x="13069" y="8634"/>
                  <a:pt x="13511" y="9134"/>
                </a:cubicBezTo>
                <a:cubicBezTo>
                  <a:pt x="12612" y="14654"/>
                  <a:pt x="13146" y="20399"/>
                  <a:pt x="15048" y="25657"/>
                </a:cubicBezTo>
                <a:cubicBezTo>
                  <a:pt x="14980" y="20053"/>
                  <a:pt x="14748" y="14710"/>
                  <a:pt x="13598" y="9237"/>
                </a:cubicBezTo>
                <a:lnTo>
                  <a:pt x="13598" y="9237"/>
                </a:lnTo>
                <a:cubicBezTo>
                  <a:pt x="14049" y="9750"/>
                  <a:pt x="14490" y="10272"/>
                  <a:pt x="14917" y="10804"/>
                </a:cubicBezTo>
                <a:cubicBezTo>
                  <a:pt x="14399" y="15546"/>
                  <a:pt x="15282" y="20434"/>
                  <a:pt x="17431" y="24694"/>
                </a:cubicBezTo>
                <a:cubicBezTo>
                  <a:pt x="17237" y="20124"/>
                  <a:pt x="16300" y="15504"/>
                  <a:pt x="15131" y="11070"/>
                </a:cubicBezTo>
                <a:lnTo>
                  <a:pt x="15131" y="11070"/>
                </a:lnTo>
                <a:cubicBezTo>
                  <a:pt x="15892" y="12031"/>
                  <a:pt x="16611" y="13017"/>
                  <a:pt x="17291" y="14029"/>
                </a:cubicBezTo>
                <a:cubicBezTo>
                  <a:pt x="17612" y="20157"/>
                  <a:pt x="19046" y="26223"/>
                  <a:pt x="21510" y="31842"/>
                </a:cubicBezTo>
                <a:cubicBezTo>
                  <a:pt x="21566" y="26386"/>
                  <a:pt x="20626" y="21017"/>
                  <a:pt x="18552" y="16022"/>
                </a:cubicBezTo>
                <a:lnTo>
                  <a:pt x="18552" y="16022"/>
                </a:lnTo>
                <a:cubicBezTo>
                  <a:pt x="19004" y="16778"/>
                  <a:pt x="19434" y="17546"/>
                  <a:pt x="19841" y="18327"/>
                </a:cubicBezTo>
                <a:cubicBezTo>
                  <a:pt x="21555" y="24098"/>
                  <a:pt x="23268" y="29868"/>
                  <a:pt x="24982" y="35638"/>
                </a:cubicBezTo>
                <a:cubicBezTo>
                  <a:pt x="25129" y="31318"/>
                  <a:pt x="24308" y="27047"/>
                  <a:pt x="22739" y="23044"/>
                </a:cubicBezTo>
                <a:lnTo>
                  <a:pt x="22739" y="23044"/>
                </a:lnTo>
                <a:cubicBezTo>
                  <a:pt x="23663" y="24486"/>
                  <a:pt x="24707" y="25855"/>
                  <a:pt x="25856" y="27131"/>
                </a:cubicBezTo>
                <a:cubicBezTo>
                  <a:pt x="25208" y="24611"/>
                  <a:pt x="24202" y="22199"/>
                  <a:pt x="22725" y="20135"/>
                </a:cubicBezTo>
                <a:lnTo>
                  <a:pt x="22725" y="20135"/>
                </a:lnTo>
                <a:cubicBezTo>
                  <a:pt x="23996" y="21150"/>
                  <a:pt x="25382" y="22024"/>
                  <a:pt x="26856" y="22716"/>
                </a:cubicBezTo>
                <a:cubicBezTo>
                  <a:pt x="24110" y="19437"/>
                  <a:pt x="21232" y="16607"/>
                  <a:pt x="17980" y="13900"/>
                </a:cubicBezTo>
                <a:cubicBezTo>
                  <a:pt x="17625" y="13305"/>
                  <a:pt x="17253" y="12716"/>
                  <a:pt x="16868" y="12139"/>
                </a:cubicBezTo>
                <a:lnTo>
                  <a:pt x="16868" y="12139"/>
                </a:lnTo>
                <a:cubicBezTo>
                  <a:pt x="19774" y="14778"/>
                  <a:pt x="23261" y="16774"/>
                  <a:pt x="27018" y="17913"/>
                </a:cubicBezTo>
                <a:cubicBezTo>
                  <a:pt x="23190" y="14765"/>
                  <a:pt x="19223" y="12028"/>
                  <a:pt x="14979" y="9518"/>
                </a:cubicBezTo>
                <a:cubicBezTo>
                  <a:pt x="14382" y="8748"/>
                  <a:pt x="13758" y="8000"/>
                  <a:pt x="13112" y="7271"/>
                </a:cubicBezTo>
                <a:lnTo>
                  <a:pt x="13112" y="7271"/>
                </a:lnTo>
                <a:cubicBezTo>
                  <a:pt x="16060" y="9622"/>
                  <a:pt x="19500" y="11358"/>
                  <a:pt x="23149" y="12309"/>
                </a:cubicBezTo>
                <a:cubicBezTo>
                  <a:pt x="19301" y="9693"/>
                  <a:pt x="15681" y="7346"/>
                  <a:pt x="11449" y="5499"/>
                </a:cubicBezTo>
                <a:cubicBezTo>
                  <a:pt x="11196" y="5244"/>
                  <a:pt x="10941" y="4994"/>
                  <a:pt x="10681" y="4744"/>
                </a:cubicBezTo>
                <a:lnTo>
                  <a:pt x="10681" y="4744"/>
                </a:lnTo>
                <a:cubicBezTo>
                  <a:pt x="13510" y="6391"/>
                  <a:pt x="16657" y="7487"/>
                  <a:pt x="19900" y="7920"/>
                </a:cubicBezTo>
                <a:cubicBezTo>
                  <a:pt x="15782" y="5283"/>
                  <a:pt x="11344" y="2969"/>
                  <a:pt x="6719" y="1365"/>
                </a:cubicBezTo>
                <a:cubicBezTo>
                  <a:pt x="6459" y="1168"/>
                  <a:pt x="6195" y="974"/>
                  <a:pt x="5932" y="783"/>
                </a:cubicBezTo>
                <a:lnTo>
                  <a:pt x="5932" y="783"/>
                </a:lnTo>
                <a:cubicBezTo>
                  <a:pt x="9762" y="2262"/>
                  <a:pt x="13864" y="3039"/>
                  <a:pt x="17970" y="3049"/>
                </a:cubicBezTo>
                <a:cubicBezTo>
                  <a:pt x="15366" y="1796"/>
                  <a:pt x="12765" y="740"/>
                  <a:pt x="100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3" name="Google Shape;7393;p36"/>
          <p:cNvSpPr/>
          <p:nvPr/>
        </p:nvSpPr>
        <p:spPr>
          <a:xfrm>
            <a:off x="0" y="114"/>
            <a:ext cx="534038" cy="1428477"/>
          </a:xfrm>
          <a:custGeom>
            <a:avLst/>
            <a:gdLst/>
            <a:ahLst/>
            <a:cxnLst/>
            <a:rect l="l" t="t" r="r" b="b"/>
            <a:pathLst>
              <a:path w="14074" h="37646" extrusionOk="0">
                <a:moveTo>
                  <a:pt x="932" y="1"/>
                </a:moveTo>
                <a:cubicBezTo>
                  <a:pt x="2377" y="349"/>
                  <a:pt x="3852" y="675"/>
                  <a:pt x="5386" y="980"/>
                </a:cubicBezTo>
                <a:cubicBezTo>
                  <a:pt x="4745" y="634"/>
                  <a:pt x="4092" y="307"/>
                  <a:pt x="3432" y="1"/>
                </a:cubicBezTo>
                <a:close/>
                <a:moveTo>
                  <a:pt x="222" y="658"/>
                </a:moveTo>
                <a:lnTo>
                  <a:pt x="222" y="2790"/>
                </a:lnTo>
                <a:cubicBezTo>
                  <a:pt x="2422" y="3568"/>
                  <a:pt x="4702" y="4120"/>
                  <a:pt x="7013" y="4425"/>
                </a:cubicBezTo>
                <a:cubicBezTo>
                  <a:pt x="4793" y="2978"/>
                  <a:pt x="2550" y="1693"/>
                  <a:pt x="222" y="658"/>
                </a:cubicBezTo>
                <a:close/>
                <a:moveTo>
                  <a:pt x="222" y="3624"/>
                </a:moveTo>
                <a:lnTo>
                  <a:pt x="222" y="5657"/>
                </a:lnTo>
                <a:cubicBezTo>
                  <a:pt x="2658" y="7407"/>
                  <a:pt x="5404" y="8727"/>
                  <a:pt x="8300" y="9505"/>
                </a:cubicBezTo>
                <a:cubicBezTo>
                  <a:pt x="5765" y="7375"/>
                  <a:pt x="3062" y="5374"/>
                  <a:pt x="222" y="3624"/>
                </a:cubicBezTo>
                <a:close/>
                <a:moveTo>
                  <a:pt x="224" y="6005"/>
                </a:moveTo>
                <a:lnTo>
                  <a:pt x="224" y="7684"/>
                </a:lnTo>
                <a:cubicBezTo>
                  <a:pt x="277" y="7754"/>
                  <a:pt x="333" y="7821"/>
                  <a:pt x="385" y="7891"/>
                </a:cubicBezTo>
                <a:cubicBezTo>
                  <a:pt x="329" y="8050"/>
                  <a:pt x="279" y="8212"/>
                  <a:pt x="224" y="8372"/>
                </a:cubicBezTo>
                <a:lnTo>
                  <a:pt x="224" y="16444"/>
                </a:lnTo>
                <a:cubicBezTo>
                  <a:pt x="668" y="13765"/>
                  <a:pt x="811" y="11064"/>
                  <a:pt x="651" y="8250"/>
                </a:cubicBezTo>
                <a:lnTo>
                  <a:pt x="651" y="8250"/>
                </a:lnTo>
                <a:cubicBezTo>
                  <a:pt x="1050" y="8789"/>
                  <a:pt x="1437" y="9335"/>
                  <a:pt x="1811" y="9890"/>
                </a:cubicBezTo>
                <a:cubicBezTo>
                  <a:pt x="210" y="15247"/>
                  <a:pt x="1" y="21014"/>
                  <a:pt x="1210" y="26472"/>
                </a:cubicBezTo>
                <a:cubicBezTo>
                  <a:pt x="1866" y="20904"/>
                  <a:pt x="2322" y="15578"/>
                  <a:pt x="1887" y="10001"/>
                </a:cubicBezTo>
                <a:lnTo>
                  <a:pt x="1887" y="10001"/>
                </a:lnTo>
                <a:cubicBezTo>
                  <a:pt x="2267" y="10567"/>
                  <a:pt x="2637" y="11143"/>
                  <a:pt x="2992" y="11724"/>
                </a:cubicBezTo>
                <a:cubicBezTo>
                  <a:pt x="1869" y="16361"/>
                  <a:pt x="2114" y="21322"/>
                  <a:pt x="3699" y="25820"/>
                </a:cubicBezTo>
                <a:cubicBezTo>
                  <a:pt x="4093" y="21265"/>
                  <a:pt x="3758" y="16563"/>
                  <a:pt x="3171" y="12014"/>
                </a:cubicBezTo>
                <a:lnTo>
                  <a:pt x="3171" y="12014"/>
                </a:lnTo>
                <a:cubicBezTo>
                  <a:pt x="3800" y="13064"/>
                  <a:pt x="4388" y="14135"/>
                  <a:pt x="4930" y="15227"/>
                </a:cubicBezTo>
                <a:cubicBezTo>
                  <a:pt x="4460" y="21344"/>
                  <a:pt x="5103" y="27545"/>
                  <a:pt x="6824" y="33432"/>
                </a:cubicBezTo>
                <a:cubicBezTo>
                  <a:pt x="7581" y="28028"/>
                  <a:pt x="7339" y="22586"/>
                  <a:pt x="5925" y="17364"/>
                </a:cubicBezTo>
                <a:lnTo>
                  <a:pt x="5925" y="17364"/>
                </a:lnTo>
                <a:cubicBezTo>
                  <a:pt x="6276" y="18171"/>
                  <a:pt x="6605" y="18990"/>
                  <a:pt x="6908" y="19816"/>
                </a:cubicBezTo>
                <a:lnTo>
                  <a:pt x="9779" y="37645"/>
                </a:lnTo>
                <a:cubicBezTo>
                  <a:pt x="10481" y="33380"/>
                  <a:pt x="10216" y="29037"/>
                  <a:pt x="9174" y="24865"/>
                </a:cubicBezTo>
                <a:lnTo>
                  <a:pt x="9174" y="24865"/>
                </a:lnTo>
                <a:cubicBezTo>
                  <a:pt x="9907" y="26416"/>
                  <a:pt x="10765" y="27909"/>
                  <a:pt x="11740" y="29320"/>
                </a:cubicBezTo>
                <a:cubicBezTo>
                  <a:pt x="11421" y="26739"/>
                  <a:pt x="10735" y="24218"/>
                  <a:pt x="9536" y="21979"/>
                </a:cubicBezTo>
                <a:lnTo>
                  <a:pt x="9536" y="21979"/>
                </a:lnTo>
                <a:cubicBezTo>
                  <a:pt x="10660" y="23155"/>
                  <a:pt x="11924" y="24195"/>
                  <a:pt x="13294" y="25073"/>
                </a:cubicBezTo>
                <a:cubicBezTo>
                  <a:pt x="10995" y="21466"/>
                  <a:pt x="8505" y="18291"/>
                  <a:pt x="5629" y="15188"/>
                </a:cubicBezTo>
                <a:cubicBezTo>
                  <a:pt x="5349" y="14553"/>
                  <a:pt x="5057" y="13923"/>
                  <a:pt x="4751" y="13299"/>
                </a:cubicBezTo>
                <a:lnTo>
                  <a:pt x="4751" y="13299"/>
                </a:lnTo>
                <a:cubicBezTo>
                  <a:pt x="7293" y="16289"/>
                  <a:pt x="10497" y="18719"/>
                  <a:pt x="14074" y="20331"/>
                </a:cubicBezTo>
                <a:cubicBezTo>
                  <a:pt x="10682" y="16716"/>
                  <a:pt x="7100" y="13493"/>
                  <a:pt x="3214" y="10455"/>
                </a:cubicBezTo>
                <a:cubicBezTo>
                  <a:pt x="2721" y="9616"/>
                  <a:pt x="2201" y="8793"/>
                  <a:pt x="1654" y="7987"/>
                </a:cubicBezTo>
                <a:lnTo>
                  <a:pt x="1654" y="7987"/>
                </a:lnTo>
                <a:cubicBezTo>
                  <a:pt x="4275" y="10698"/>
                  <a:pt x="7463" y="12862"/>
                  <a:pt x="10960" y="14275"/>
                </a:cubicBezTo>
                <a:cubicBezTo>
                  <a:pt x="7480" y="11188"/>
                  <a:pt x="4190" y="8393"/>
                  <a:pt x="232" y="6016"/>
                </a:cubicBezTo>
                <a:cubicBezTo>
                  <a:pt x="229" y="6014"/>
                  <a:pt x="225" y="6008"/>
                  <a:pt x="224" y="6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4" name="Google Shape;7394;p36"/>
          <p:cNvSpPr/>
          <p:nvPr/>
        </p:nvSpPr>
        <p:spPr>
          <a:xfrm rot="10800000" flipH="1">
            <a:off x="4202400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5" name="Google Shape;7395;p36"/>
          <p:cNvSpPr/>
          <p:nvPr/>
        </p:nvSpPr>
        <p:spPr>
          <a:xfrm rot="10800000" flipH="1">
            <a:off x="4338600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6" name="Google Shape;7396;p3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7397" name="Google Shape;7397;p3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9" name="Google Shape;7399;p3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7400" name="Google Shape;7400;p3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20" name="Google Shape;7420;p3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4"/>
          <p:cNvGrpSpPr/>
          <p:nvPr/>
        </p:nvGrpSpPr>
        <p:grpSpPr>
          <a:xfrm>
            <a:off x="28" y="120808"/>
            <a:ext cx="8907807" cy="3942745"/>
            <a:chOff x="28" y="120808"/>
            <a:chExt cx="8907807" cy="3942745"/>
          </a:xfrm>
        </p:grpSpPr>
        <p:sp>
          <p:nvSpPr>
            <p:cNvPr id="578" name="Google Shape;578;p4"/>
            <p:cNvSpPr/>
            <p:nvPr/>
          </p:nvSpPr>
          <p:spPr>
            <a:xfrm>
              <a:off x="28" y="2242384"/>
              <a:ext cx="15453" cy="41584"/>
            </a:xfrm>
            <a:custGeom>
              <a:avLst/>
              <a:gdLst/>
              <a:ahLst/>
              <a:cxnLst/>
              <a:rect l="l" t="t" r="r" b="b"/>
              <a:pathLst>
                <a:path w="547" h="1472" extrusionOk="0">
                  <a:moveTo>
                    <a:pt x="0" y="1"/>
                  </a:moveTo>
                  <a:lnTo>
                    <a:pt x="0" y="1472"/>
                  </a:lnTo>
                  <a:cubicBezTo>
                    <a:pt x="164" y="1328"/>
                    <a:pt x="307" y="1168"/>
                    <a:pt x="391" y="968"/>
                  </a:cubicBezTo>
                  <a:cubicBezTo>
                    <a:pt x="547" y="601"/>
                    <a:pt x="391" y="74"/>
                    <a:pt x="0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 rot="-8826227" flipH="1">
              <a:off x="395051" y="382822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 rot="8440181" flipH="1">
              <a:off x="329950" y="9365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 rot="-8826227" flipH="1">
              <a:off x="8461207" y="1030615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 rot="10800000" flipH="1">
              <a:off x="7902996" y="28099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 rot="8440181" flipH="1">
              <a:off x="8667097" y="158319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 rot="8440181" flipH="1">
              <a:off x="117123" y="121603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 rot="-8826227" flipH="1">
              <a:off x="280889" y="358917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 rot="10800000" flipH="1">
              <a:off x="7315528" y="75904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 rot="-8826227" flipH="1">
              <a:off x="2079098" y="15972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 rot="8440181" flipH="1">
              <a:off x="7133392" y="3972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 rot="8440181" flipH="1">
              <a:off x="1615822" y="23944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4"/>
          <p:cNvGrpSpPr/>
          <p:nvPr/>
        </p:nvGrpSpPr>
        <p:grpSpPr>
          <a:xfrm>
            <a:off x="8357499" y="3382549"/>
            <a:ext cx="785173" cy="1373504"/>
            <a:chOff x="8357499" y="3382549"/>
            <a:chExt cx="785173" cy="1373504"/>
          </a:xfrm>
        </p:grpSpPr>
        <p:sp>
          <p:nvSpPr>
            <p:cNvPr id="591" name="Google Shape;591;p4"/>
            <p:cNvSpPr/>
            <p:nvPr/>
          </p:nvSpPr>
          <p:spPr>
            <a:xfrm>
              <a:off x="8547830" y="3382549"/>
              <a:ext cx="574901" cy="1373452"/>
            </a:xfrm>
            <a:custGeom>
              <a:avLst/>
              <a:gdLst/>
              <a:ahLst/>
              <a:cxnLst/>
              <a:rect l="l" t="t" r="r" b="b"/>
              <a:pathLst>
                <a:path w="19734" h="47145" extrusionOk="0">
                  <a:moveTo>
                    <a:pt x="5551" y="0"/>
                  </a:moveTo>
                  <a:cubicBezTo>
                    <a:pt x="3992" y="0"/>
                    <a:pt x="2672" y="1361"/>
                    <a:pt x="2272" y="2872"/>
                  </a:cubicBezTo>
                  <a:cubicBezTo>
                    <a:pt x="1871" y="4394"/>
                    <a:pt x="2216" y="6014"/>
                    <a:pt x="2712" y="7507"/>
                  </a:cubicBezTo>
                  <a:cubicBezTo>
                    <a:pt x="3208" y="9000"/>
                    <a:pt x="3857" y="10460"/>
                    <a:pt x="4089" y="12017"/>
                  </a:cubicBezTo>
                  <a:cubicBezTo>
                    <a:pt x="4942" y="17762"/>
                    <a:pt x="1" y="23380"/>
                    <a:pt x="1435" y="29004"/>
                  </a:cubicBezTo>
                  <a:cubicBezTo>
                    <a:pt x="2140" y="31771"/>
                    <a:pt x="4301" y="33983"/>
                    <a:pt x="5054" y="36738"/>
                  </a:cubicBezTo>
                  <a:cubicBezTo>
                    <a:pt x="5561" y="38597"/>
                    <a:pt x="5392" y="40566"/>
                    <a:pt x="5199" y="42483"/>
                  </a:cubicBezTo>
                  <a:cubicBezTo>
                    <a:pt x="5062" y="43860"/>
                    <a:pt x="4920" y="45256"/>
                    <a:pt x="5010" y="46630"/>
                  </a:cubicBezTo>
                  <a:cubicBezTo>
                    <a:pt x="8391" y="46851"/>
                    <a:pt x="11761" y="47145"/>
                    <a:pt x="15157" y="47145"/>
                  </a:cubicBezTo>
                  <a:cubicBezTo>
                    <a:pt x="15647" y="47145"/>
                    <a:pt x="16136" y="47139"/>
                    <a:pt x="16627" y="47126"/>
                  </a:cubicBezTo>
                  <a:cubicBezTo>
                    <a:pt x="17658" y="47097"/>
                    <a:pt x="18671" y="47035"/>
                    <a:pt x="19669" y="46938"/>
                  </a:cubicBezTo>
                  <a:cubicBezTo>
                    <a:pt x="19734" y="46265"/>
                    <a:pt x="19714" y="45586"/>
                    <a:pt x="19593" y="44917"/>
                  </a:cubicBezTo>
                  <a:cubicBezTo>
                    <a:pt x="19092" y="42146"/>
                    <a:pt x="17125" y="39847"/>
                    <a:pt x="16384" y="37131"/>
                  </a:cubicBezTo>
                  <a:cubicBezTo>
                    <a:pt x="14966" y="31946"/>
                    <a:pt x="18167" y="26043"/>
                    <a:pt x="15823" y="21206"/>
                  </a:cubicBezTo>
                  <a:cubicBezTo>
                    <a:pt x="14625" y="18735"/>
                    <a:pt x="12179" y="17073"/>
                    <a:pt x="10846" y="14673"/>
                  </a:cubicBezTo>
                  <a:cubicBezTo>
                    <a:pt x="9526" y="12296"/>
                    <a:pt x="9428" y="9458"/>
                    <a:pt x="9389" y="6742"/>
                  </a:cubicBezTo>
                  <a:cubicBezTo>
                    <a:pt x="9368" y="5306"/>
                    <a:pt x="9348" y="3828"/>
                    <a:pt x="8794" y="2502"/>
                  </a:cubicBezTo>
                  <a:cubicBezTo>
                    <a:pt x="8241" y="1175"/>
                    <a:pt x="7020" y="22"/>
                    <a:pt x="5584" y="0"/>
                  </a:cubicBezTo>
                  <a:cubicBezTo>
                    <a:pt x="5573" y="0"/>
                    <a:pt x="5562" y="0"/>
                    <a:pt x="5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8674649" y="3505670"/>
              <a:ext cx="265426" cy="1249376"/>
            </a:xfrm>
            <a:custGeom>
              <a:avLst/>
              <a:gdLst/>
              <a:ahLst/>
              <a:cxnLst/>
              <a:rect l="l" t="t" r="r" b="b"/>
              <a:pathLst>
                <a:path w="9111" h="42886" extrusionOk="0">
                  <a:moveTo>
                    <a:pt x="1847" y="0"/>
                  </a:moveTo>
                  <a:cubicBezTo>
                    <a:pt x="1685" y="2"/>
                    <a:pt x="1556" y="135"/>
                    <a:pt x="1557" y="295"/>
                  </a:cubicBezTo>
                  <a:cubicBezTo>
                    <a:pt x="1569" y="1483"/>
                    <a:pt x="1619" y="2671"/>
                    <a:pt x="1695" y="3858"/>
                  </a:cubicBezTo>
                  <a:lnTo>
                    <a:pt x="518" y="2837"/>
                  </a:lnTo>
                  <a:cubicBezTo>
                    <a:pt x="464" y="2789"/>
                    <a:pt x="396" y="2766"/>
                    <a:pt x="328" y="2766"/>
                  </a:cubicBezTo>
                  <a:cubicBezTo>
                    <a:pt x="246" y="2766"/>
                    <a:pt x="164" y="2800"/>
                    <a:pt x="106" y="2866"/>
                  </a:cubicBezTo>
                  <a:cubicBezTo>
                    <a:pt x="1" y="2987"/>
                    <a:pt x="14" y="3171"/>
                    <a:pt x="135" y="3277"/>
                  </a:cubicBezTo>
                  <a:lnTo>
                    <a:pt x="1749" y="4679"/>
                  </a:lnTo>
                  <a:cubicBezTo>
                    <a:pt x="2175" y="10371"/>
                    <a:pt x="3253" y="16031"/>
                    <a:pt x="4412" y="21575"/>
                  </a:cubicBezTo>
                  <a:lnTo>
                    <a:pt x="534" y="17647"/>
                  </a:lnTo>
                  <a:cubicBezTo>
                    <a:pt x="473" y="17589"/>
                    <a:pt x="397" y="17560"/>
                    <a:pt x="321" y="17560"/>
                  </a:cubicBezTo>
                  <a:cubicBezTo>
                    <a:pt x="247" y="17560"/>
                    <a:pt x="174" y="17588"/>
                    <a:pt x="117" y="17644"/>
                  </a:cubicBezTo>
                  <a:cubicBezTo>
                    <a:pt x="1" y="17757"/>
                    <a:pt x="1" y="17943"/>
                    <a:pt x="114" y="18057"/>
                  </a:cubicBezTo>
                  <a:lnTo>
                    <a:pt x="4631" y="22632"/>
                  </a:lnTo>
                  <a:cubicBezTo>
                    <a:pt x="4770" y="23298"/>
                    <a:pt x="4912" y="23965"/>
                    <a:pt x="5054" y="24627"/>
                  </a:cubicBezTo>
                  <a:cubicBezTo>
                    <a:pt x="6319" y="30592"/>
                    <a:pt x="7621" y="36712"/>
                    <a:pt x="8211" y="42866"/>
                  </a:cubicBezTo>
                  <a:cubicBezTo>
                    <a:pt x="8407" y="42874"/>
                    <a:pt x="8602" y="42880"/>
                    <a:pt x="8797" y="42886"/>
                  </a:cubicBezTo>
                  <a:cubicBezTo>
                    <a:pt x="8354" y="38231"/>
                    <a:pt x="7510" y="33608"/>
                    <a:pt x="6577" y="29055"/>
                  </a:cubicBezTo>
                  <a:lnTo>
                    <a:pt x="9037" y="24300"/>
                  </a:lnTo>
                  <a:cubicBezTo>
                    <a:pt x="9111" y="24157"/>
                    <a:pt x="9056" y="23982"/>
                    <a:pt x="8913" y="23908"/>
                  </a:cubicBezTo>
                  <a:cubicBezTo>
                    <a:pt x="8870" y="23886"/>
                    <a:pt x="8824" y="23875"/>
                    <a:pt x="8779" y="23875"/>
                  </a:cubicBezTo>
                  <a:cubicBezTo>
                    <a:pt x="8673" y="23875"/>
                    <a:pt x="8571" y="23933"/>
                    <a:pt x="8520" y="24033"/>
                  </a:cubicBezTo>
                  <a:lnTo>
                    <a:pt x="6392" y="28147"/>
                  </a:lnTo>
                  <a:cubicBezTo>
                    <a:pt x="6138" y="26928"/>
                    <a:pt x="5881" y="25712"/>
                    <a:pt x="5625" y="24504"/>
                  </a:cubicBezTo>
                  <a:cubicBezTo>
                    <a:pt x="5073" y="21912"/>
                    <a:pt x="4519" y="19288"/>
                    <a:pt x="4017" y="16647"/>
                  </a:cubicBezTo>
                  <a:lnTo>
                    <a:pt x="5600" y="12722"/>
                  </a:lnTo>
                  <a:cubicBezTo>
                    <a:pt x="5661" y="12574"/>
                    <a:pt x="5588" y="12403"/>
                    <a:pt x="5440" y="12343"/>
                  </a:cubicBezTo>
                  <a:cubicBezTo>
                    <a:pt x="5405" y="12329"/>
                    <a:pt x="5368" y="12322"/>
                    <a:pt x="5332" y="12322"/>
                  </a:cubicBezTo>
                  <a:cubicBezTo>
                    <a:pt x="5216" y="12322"/>
                    <a:pt x="5106" y="12391"/>
                    <a:pt x="5060" y="12506"/>
                  </a:cubicBezTo>
                  <a:lnTo>
                    <a:pt x="3819" y="15586"/>
                  </a:lnTo>
                  <a:cubicBezTo>
                    <a:pt x="2890" y="10530"/>
                    <a:pt x="2188" y="5410"/>
                    <a:pt x="2141" y="289"/>
                  </a:cubicBezTo>
                  <a:cubicBezTo>
                    <a:pt x="2138" y="129"/>
                    <a:pt x="2009" y="0"/>
                    <a:pt x="184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8925052" y="3806829"/>
              <a:ext cx="217620" cy="949224"/>
            </a:xfrm>
            <a:custGeom>
              <a:avLst/>
              <a:gdLst/>
              <a:ahLst/>
              <a:cxnLst/>
              <a:rect l="l" t="t" r="r" b="b"/>
              <a:pathLst>
                <a:path w="7470" h="32583" extrusionOk="0">
                  <a:moveTo>
                    <a:pt x="5104" y="0"/>
                  </a:moveTo>
                  <a:cubicBezTo>
                    <a:pt x="4309" y="0"/>
                    <a:pt x="3499" y="386"/>
                    <a:pt x="2955" y="985"/>
                  </a:cubicBezTo>
                  <a:cubicBezTo>
                    <a:pt x="2198" y="1823"/>
                    <a:pt x="1897" y="2993"/>
                    <a:pt x="1876" y="4124"/>
                  </a:cubicBezTo>
                  <a:cubicBezTo>
                    <a:pt x="1853" y="5253"/>
                    <a:pt x="2084" y="6371"/>
                    <a:pt x="2253" y="7488"/>
                  </a:cubicBezTo>
                  <a:cubicBezTo>
                    <a:pt x="2601" y="9753"/>
                    <a:pt x="2711" y="12108"/>
                    <a:pt x="2038" y="14300"/>
                  </a:cubicBezTo>
                  <a:cubicBezTo>
                    <a:pt x="1384" y="16423"/>
                    <a:pt x="1" y="18429"/>
                    <a:pt x="200" y="20643"/>
                  </a:cubicBezTo>
                  <a:cubicBezTo>
                    <a:pt x="384" y="22672"/>
                    <a:pt x="1888" y="24435"/>
                    <a:pt x="1917" y="26472"/>
                  </a:cubicBezTo>
                  <a:cubicBezTo>
                    <a:pt x="1935" y="27891"/>
                    <a:pt x="1233" y="29206"/>
                    <a:pt x="886" y="30585"/>
                  </a:cubicBezTo>
                  <a:cubicBezTo>
                    <a:pt x="742" y="31154"/>
                    <a:pt x="661" y="31838"/>
                    <a:pt x="658" y="32563"/>
                  </a:cubicBezTo>
                  <a:cubicBezTo>
                    <a:pt x="1181" y="32575"/>
                    <a:pt x="1705" y="32582"/>
                    <a:pt x="2230" y="32582"/>
                  </a:cubicBezTo>
                  <a:cubicBezTo>
                    <a:pt x="2712" y="32582"/>
                    <a:pt x="3195" y="32576"/>
                    <a:pt x="3679" y="32563"/>
                  </a:cubicBezTo>
                  <a:cubicBezTo>
                    <a:pt x="4968" y="32528"/>
                    <a:pt x="6229" y="32436"/>
                    <a:pt x="7470" y="32297"/>
                  </a:cubicBezTo>
                  <a:lnTo>
                    <a:pt x="7470" y="1932"/>
                  </a:lnTo>
                  <a:cubicBezTo>
                    <a:pt x="7204" y="1177"/>
                    <a:pt x="6744" y="519"/>
                    <a:pt x="6026" y="194"/>
                  </a:cubicBezTo>
                  <a:cubicBezTo>
                    <a:pt x="5733" y="61"/>
                    <a:pt x="5420" y="0"/>
                    <a:pt x="5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8998731" y="3944604"/>
              <a:ext cx="140244" cy="809155"/>
            </a:xfrm>
            <a:custGeom>
              <a:avLst/>
              <a:gdLst/>
              <a:ahLst/>
              <a:cxnLst/>
              <a:rect l="l" t="t" r="r" b="b"/>
              <a:pathLst>
                <a:path w="4814" h="27775" extrusionOk="0">
                  <a:moveTo>
                    <a:pt x="2463" y="1"/>
                  </a:moveTo>
                  <a:cubicBezTo>
                    <a:pt x="2303" y="1"/>
                    <a:pt x="2173" y="132"/>
                    <a:pt x="2173" y="292"/>
                  </a:cubicBezTo>
                  <a:cubicBezTo>
                    <a:pt x="2190" y="3529"/>
                    <a:pt x="2305" y="6890"/>
                    <a:pt x="2416" y="10142"/>
                  </a:cubicBezTo>
                  <a:cubicBezTo>
                    <a:pt x="2499" y="12544"/>
                    <a:pt x="2582" y="14973"/>
                    <a:pt x="2629" y="17405"/>
                  </a:cubicBezTo>
                  <a:lnTo>
                    <a:pt x="567" y="14575"/>
                  </a:lnTo>
                  <a:cubicBezTo>
                    <a:pt x="510" y="14497"/>
                    <a:pt x="421" y="14455"/>
                    <a:pt x="331" y="14455"/>
                  </a:cubicBezTo>
                  <a:cubicBezTo>
                    <a:pt x="271" y="14455"/>
                    <a:pt x="211" y="14473"/>
                    <a:pt x="159" y="14511"/>
                  </a:cubicBezTo>
                  <a:cubicBezTo>
                    <a:pt x="29" y="14605"/>
                    <a:pt x="1" y="14789"/>
                    <a:pt x="94" y="14919"/>
                  </a:cubicBezTo>
                  <a:lnTo>
                    <a:pt x="2649" y="18420"/>
                  </a:lnTo>
                  <a:cubicBezTo>
                    <a:pt x="2694" y="21553"/>
                    <a:pt x="2672" y="24687"/>
                    <a:pt x="2498" y="27775"/>
                  </a:cubicBezTo>
                  <a:cubicBezTo>
                    <a:pt x="2694" y="27763"/>
                    <a:pt x="2887" y="27754"/>
                    <a:pt x="3082" y="27741"/>
                  </a:cubicBezTo>
                  <a:cubicBezTo>
                    <a:pt x="3248" y="24725"/>
                    <a:pt x="3275" y="21668"/>
                    <a:pt x="3233" y="18612"/>
                  </a:cubicBezTo>
                  <a:cubicBezTo>
                    <a:pt x="3318" y="18512"/>
                    <a:pt x="3330" y="18367"/>
                    <a:pt x="3250" y="18257"/>
                  </a:cubicBezTo>
                  <a:lnTo>
                    <a:pt x="3227" y="18225"/>
                  </a:lnTo>
                  <a:cubicBezTo>
                    <a:pt x="3194" y="16071"/>
                    <a:pt x="3129" y="13915"/>
                    <a:pt x="3058" y="11777"/>
                  </a:cubicBezTo>
                  <a:lnTo>
                    <a:pt x="4714" y="9712"/>
                  </a:lnTo>
                  <a:cubicBezTo>
                    <a:pt x="4814" y="9586"/>
                    <a:pt x="4796" y="9402"/>
                    <a:pt x="4669" y="9302"/>
                  </a:cubicBezTo>
                  <a:cubicBezTo>
                    <a:pt x="4616" y="9260"/>
                    <a:pt x="4551" y="9238"/>
                    <a:pt x="4487" y="9238"/>
                  </a:cubicBezTo>
                  <a:cubicBezTo>
                    <a:pt x="4401" y="9238"/>
                    <a:pt x="4317" y="9275"/>
                    <a:pt x="4260" y="9348"/>
                  </a:cubicBezTo>
                  <a:lnTo>
                    <a:pt x="3028" y="10883"/>
                  </a:lnTo>
                  <a:cubicBezTo>
                    <a:pt x="3019" y="10631"/>
                    <a:pt x="3011" y="10376"/>
                    <a:pt x="3001" y="10124"/>
                  </a:cubicBezTo>
                  <a:cubicBezTo>
                    <a:pt x="2890" y="6878"/>
                    <a:pt x="2774" y="3520"/>
                    <a:pt x="2758" y="290"/>
                  </a:cubicBezTo>
                  <a:cubicBezTo>
                    <a:pt x="2758" y="130"/>
                    <a:pt x="2626" y="1"/>
                    <a:pt x="24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8357499" y="3838265"/>
              <a:ext cx="493534" cy="913071"/>
            </a:xfrm>
            <a:custGeom>
              <a:avLst/>
              <a:gdLst/>
              <a:ahLst/>
              <a:cxnLst/>
              <a:rect l="l" t="t" r="r" b="b"/>
              <a:pathLst>
                <a:path w="16941" h="31342" extrusionOk="0">
                  <a:moveTo>
                    <a:pt x="2813" y="1"/>
                  </a:moveTo>
                  <a:cubicBezTo>
                    <a:pt x="2084" y="1"/>
                    <a:pt x="1388" y="260"/>
                    <a:pt x="937" y="841"/>
                  </a:cubicBezTo>
                  <a:cubicBezTo>
                    <a:pt x="1" y="2049"/>
                    <a:pt x="602" y="3842"/>
                    <a:pt x="1555" y="5038"/>
                  </a:cubicBezTo>
                  <a:cubicBezTo>
                    <a:pt x="2507" y="6229"/>
                    <a:pt x="3794" y="7206"/>
                    <a:pt x="4372" y="8619"/>
                  </a:cubicBezTo>
                  <a:cubicBezTo>
                    <a:pt x="5522" y="11412"/>
                    <a:pt x="3484" y="14698"/>
                    <a:pt x="4422" y="17571"/>
                  </a:cubicBezTo>
                  <a:cubicBezTo>
                    <a:pt x="5205" y="19970"/>
                    <a:pt x="7807" y="21309"/>
                    <a:pt x="8983" y="23542"/>
                  </a:cubicBezTo>
                  <a:cubicBezTo>
                    <a:pt x="9976" y="25425"/>
                    <a:pt x="9833" y="27670"/>
                    <a:pt x="9925" y="29793"/>
                  </a:cubicBezTo>
                  <a:cubicBezTo>
                    <a:pt x="9940" y="30119"/>
                    <a:pt x="9966" y="30496"/>
                    <a:pt x="10011" y="30896"/>
                  </a:cubicBezTo>
                  <a:cubicBezTo>
                    <a:pt x="12303" y="31023"/>
                    <a:pt x="14586" y="31210"/>
                    <a:pt x="16873" y="31342"/>
                  </a:cubicBezTo>
                  <a:cubicBezTo>
                    <a:pt x="16941" y="30762"/>
                    <a:pt x="16923" y="30155"/>
                    <a:pt x="16808" y="29537"/>
                  </a:cubicBezTo>
                  <a:cubicBezTo>
                    <a:pt x="16547" y="28155"/>
                    <a:pt x="15929" y="26867"/>
                    <a:pt x="15340" y="25588"/>
                  </a:cubicBezTo>
                  <a:cubicBezTo>
                    <a:pt x="14752" y="24308"/>
                    <a:pt x="14182" y="22991"/>
                    <a:pt x="14027" y="21590"/>
                  </a:cubicBezTo>
                  <a:cubicBezTo>
                    <a:pt x="13775" y="19280"/>
                    <a:pt x="14652" y="16790"/>
                    <a:pt x="13649" y="14695"/>
                  </a:cubicBezTo>
                  <a:cubicBezTo>
                    <a:pt x="12576" y="12445"/>
                    <a:pt x="9759" y="11563"/>
                    <a:pt x="8353" y="9504"/>
                  </a:cubicBezTo>
                  <a:cubicBezTo>
                    <a:pt x="7474" y="8219"/>
                    <a:pt x="7240" y="6614"/>
                    <a:pt x="6946" y="5086"/>
                  </a:cubicBezTo>
                  <a:cubicBezTo>
                    <a:pt x="6652" y="3559"/>
                    <a:pt x="6224" y="1952"/>
                    <a:pt x="5086" y="888"/>
                  </a:cubicBezTo>
                  <a:cubicBezTo>
                    <a:pt x="4486" y="326"/>
                    <a:pt x="3629" y="1"/>
                    <a:pt x="2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8442978" y="3916489"/>
              <a:ext cx="337791" cy="830451"/>
            </a:xfrm>
            <a:custGeom>
              <a:avLst/>
              <a:gdLst/>
              <a:ahLst/>
              <a:cxnLst/>
              <a:rect l="l" t="t" r="r" b="b"/>
              <a:pathLst>
                <a:path w="11595" h="28506" extrusionOk="0">
                  <a:moveTo>
                    <a:pt x="330" y="0"/>
                  </a:moveTo>
                  <a:cubicBezTo>
                    <a:pt x="268" y="0"/>
                    <a:pt x="205" y="20"/>
                    <a:pt x="151" y="61"/>
                  </a:cubicBezTo>
                  <a:cubicBezTo>
                    <a:pt x="23" y="159"/>
                    <a:pt x="0" y="342"/>
                    <a:pt x="99" y="470"/>
                  </a:cubicBezTo>
                  <a:cubicBezTo>
                    <a:pt x="669" y="1213"/>
                    <a:pt x="1187" y="1986"/>
                    <a:pt x="1663" y="2783"/>
                  </a:cubicBezTo>
                  <a:lnTo>
                    <a:pt x="395" y="2497"/>
                  </a:lnTo>
                  <a:cubicBezTo>
                    <a:pt x="373" y="2491"/>
                    <a:pt x="351" y="2489"/>
                    <a:pt x="329" y="2489"/>
                  </a:cubicBezTo>
                  <a:cubicBezTo>
                    <a:pt x="196" y="2489"/>
                    <a:pt x="76" y="2582"/>
                    <a:pt x="46" y="2717"/>
                  </a:cubicBezTo>
                  <a:cubicBezTo>
                    <a:pt x="10" y="2874"/>
                    <a:pt x="108" y="3029"/>
                    <a:pt x="266" y="3066"/>
                  </a:cubicBezTo>
                  <a:lnTo>
                    <a:pt x="2061" y="3472"/>
                  </a:lnTo>
                  <a:cubicBezTo>
                    <a:pt x="3355" y="5804"/>
                    <a:pt x="4314" y="8324"/>
                    <a:pt x="5176" y="10853"/>
                  </a:cubicBezTo>
                  <a:lnTo>
                    <a:pt x="3742" y="10385"/>
                  </a:lnTo>
                  <a:cubicBezTo>
                    <a:pt x="3712" y="10375"/>
                    <a:pt x="3681" y="10371"/>
                    <a:pt x="3651" y="10371"/>
                  </a:cubicBezTo>
                  <a:cubicBezTo>
                    <a:pt x="3529" y="10371"/>
                    <a:pt x="3415" y="10448"/>
                    <a:pt x="3375" y="10571"/>
                  </a:cubicBezTo>
                  <a:cubicBezTo>
                    <a:pt x="3325" y="10725"/>
                    <a:pt x="3408" y="10888"/>
                    <a:pt x="3561" y="10939"/>
                  </a:cubicBezTo>
                  <a:lnTo>
                    <a:pt x="5409" y="11542"/>
                  </a:lnTo>
                  <a:cubicBezTo>
                    <a:pt x="5608" y="12144"/>
                    <a:pt x="5804" y="12743"/>
                    <a:pt x="6000" y="13340"/>
                  </a:cubicBezTo>
                  <a:lnTo>
                    <a:pt x="9791" y="24887"/>
                  </a:lnTo>
                  <a:lnTo>
                    <a:pt x="8434" y="23985"/>
                  </a:lnTo>
                  <a:cubicBezTo>
                    <a:pt x="8384" y="23953"/>
                    <a:pt x="8328" y="23937"/>
                    <a:pt x="8273" y="23937"/>
                  </a:cubicBezTo>
                  <a:cubicBezTo>
                    <a:pt x="8178" y="23937"/>
                    <a:pt x="8086" y="23982"/>
                    <a:pt x="8031" y="24067"/>
                  </a:cubicBezTo>
                  <a:cubicBezTo>
                    <a:pt x="7942" y="24201"/>
                    <a:pt x="7978" y="24382"/>
                    <a:pt x="8111" y="24472"/>
                  </a:cubicBezTo>
                  <a:lnTo>
                    <a:pt x="10086" y="25781"/>
                  </a:lnTo>
                  <a:lnTo>
                    <a:pt x="10965" y="28462"/>
                  </a:lnTo>
                  <a:cubicBezTo>
                    <a:pt x="11174" y="28477"/>
                    <a:pt x="11384" y="28491"/>
                    <a:pt x="11594" y="28506"/>
                  </a:cubicBezTo>
                  <a:lnTo>
                    <a:pt x="7466" y="15934"/>
                  </a:lnTo>
                  <a:lnTo>
                    <a:pt x="8556" y="11377"/>
                  </a:lnTo>
                  <a:cubicBezTo>
                    <a:pt x="8594" y="11220"/>
                    <a:pt x="8498" y="11065"/>
                    <a:pt x="8342" y="11027"/>
                  </a:cubicBezTo>
                  <a:cubicBezTo>
                    <a:pt x="8320" y="11022"/>
                    <a:pt x="8297" y="11019"/>
                    <a:pt x="8275" y="11019"/>
                  </a:cubicBezTo>
                  <a:cubicBezTo>
                    <a:pt x="8143" y="11019"/>
                    <a:pt x="8023" y="11107"/>
                    <a:pt x="7990" y="11241"/>
                  </a:cubicBezTo>
                  <a:lnTo>
                    <a:pt x="7121" y="14877"/>
                  </a:lnTo>
                  <a:lnTo>
                    <a:pt x="6556" y="13157"/>
                  </a:lnTo>
                  <a:cubicBezTo>
                    <a:pt x="5075" y="8643"/>
                    <a:pt x="3542" y="3976"/>
                    <a:pt x="561" y="114"/>
                  </a:cubicBezTo>
                  <a:cubicBezTo>
                    <a:pt x="503" y="39"/>
                    <a:pt x="417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4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98" name="Google Shape;598;p4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4"/>
          <p:cNvSpPr/>
          <p:nvPr/>
        </p:nvSpPr>
        <p:spPr>
          <a:xfrm>
            <a:off x="8771625" y="259575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0" y="2377160"/>
            <a:ext cx="400839" cy="561977"/>
          </a:xfrm>
          <a:custGeom>
            <a:avLst/>
            <a:gdLst/>
            <a:ahLst/>
            <a:cxnLst/>
            <a:rect l="l" t="t" r="r" b="b"/>
            <a:pathLst>
              <a:path w="14189" h="19893" extrusionOk="0">
                <a:moveTo>
                  <a:pt x="12661" y="1"/>
                </a:moveTo>
                <a:cubicBezTo>
                  <a:pt x="12579" y="1"/>
                  <a:pt x="12495" y="7"/>
                  <a:pt x="12409" y="19"/>
                </a:cubicBezTo>
                <a:cubicBezTo>
                  <a:pt x="10089" y="344"/>
                  <a:pt x="7094" y="5093"/>
                  <a:pt x="6889" y="5426"/>
                </a:cubicBezTo>
                <a:cubicBezTo>
                  <a:pt x="6030" y="6285"/>
                  <a:pt x="5199" y="7174"/>
                  <a:pt x="4398" y="8086"/>
                </a:cubicBezTo>
                <a:cubicBezTo>
                  <a:pt x="5402" y="6160"/>
                  <a:pt x="6747" y="3192"/>
                  <a:pt x="6169" y="2045"/>
                </a:cubicBezTo>
                <a:cubicBezTo>
                  <a:pt x="6024" y="1754"/>
                  <a:pt x="5762" y="1582"/>
                  <a:pt x="5416" y="1546"/>
                </a:cubicBezTo>
                <a:cubicBezTo>
                  <a:pt x="5372" y="1541"/>
                  <a:pt x="5328" y="1539"/>
                  <a:pt x="5285" y="1539"/>
                </a:cubicBezTo>
                <a:cubicBezTo>
                  <a:pt x="4976" y="1539"/>
                  <a:pt x="4693" y="1656"/>
                  <a:pt x="4445" y="1889"/>
                </a:cubicBezTo>
                <a:cubicBezTo>
                  <a:pt x="2922" y="3313"/>
                  <a:pt x="3064" y="8933"/>
                  <a:pt x="3087" y="9633"/>
                </a:cubicBezTo>
                <a:cubicBezTo>
                  <a:pt x="2089" y="10852"/>
                  <a:pt x="1140" y="12112"/>
                  <a:pt x="245" y="13410"/>
                </a:cubicBezTo>
                <a:cubicBezTo>
                  <a:pt x="901" y="11259"/>
                  <a:pt x="1953" y="7237"/>
                  <a:pt x="1048" y="6069"/>
                </a:cubicBezTo>
                <a:cubicBezTo>
                  <a:pt x="867" y="5837"/>
                  <a:pt x="616" y="5716"/>
                  <a:pt x="316" y="5716"/>
                </a:cubicBezTo>
                <a:cubicBezTo>
                  <a:pt x="285" y="5716"/>
                  <a:pt x="254" y="5718"/>
                  <a:pt x="222" y="5720"/>
                </a:cubicBezTo>
                <a:cubicBezTo>
                  <a:pt x="145" y="5726"/>
                  <a:pt x="72" y="5740"/>
                  <a:pt x="1" y="5760"/>
                </a:cubicBezTo>
                <a:lnTo>
                  <a:pt x="1" y="14853"/>
                </a:lnTo>
                <a:cubicBezTo>
                  <a:pt x="1626" y="14833"/>
                  <a:pt x="8046" y="14662"/>
                  <a:pt x="9150" y="13135"/>
                </a:cubicBezTo>
                <a:cubicBezTo>
                  <a:pt x="9335" y="12881"/>
                  <a:pt x="9379" y="12590"/>
                  <a:pt x="9283" y="12293"/>
                </a:cubicBezTo>
                <a:cubicBezTo>
                  <a:pt x="9183" y="11991"/>
                  <a:pt x="8969" y="11771"/>
                  <a:pt x="8648" y="11642"/>
                </a:cubicBezTo>
                <a:cubicBezTo>
                  <a:pt x="8625" y="11634"/>
                  <a:pt x="8602" y="11625"/>
                  <a:pt x="8576" y="11615"/>
                </a:cubicBezTo>
                <a:cubicBezTo>
                  <a:pt x="8364" y="11543"/>
                  <a:pt x="8110" y="11510"/>
                  <a:pt x="7825" y="11510"/>
                </a:cubicBezTo>
                <a:cubicBezTo>
                  <a:pt x="5690" y="11510"/>
                  <a:pt x="1799" y="13345"/>
                  <a:pt x="224" y="14134"/>
                </a:cubicBezTo>
                <a:cubicBezTo>
                  <a:pt x="1212" y="12669"/>
                  <a:pt x="2266" y="11252"/>
                  <a:pt x="3384" y="9886"/>
                </a:cubicBezTo>
                <a:cubicBezTo>
                  <a:pt x="3573" y="9890"/>
                  <a:pt x="3903" y="9895"/>
                  <a:pt x="4328" y="9895"/>
                </a:cubicBezTo>
                <a:cubicBezTo>
                  <a:pt x="6619" y="9895"/>
                  <a:pt x="11680" y="9745"/>
                  <a:pt x="12439" y="8460"/>
                </a:cubicBezTo>
                <a:cubicBezTo>
                  <a:pt x="12547" y="8280"/>
                  <a:pt x="12629" y="7984"/>
                  <a:pt x="12406" y="7604"/>
                </a:cubicBezTo>
                <a:cubicBezTo>
                  <a:pt x="12117" y="7106"/>
                  <a:pt x="11551" y="6857"/>
                  <a:pt x="10714" y="6857"/>
                </a:cubicBezTo>
                <a:cubicBezTo>
                  <a:pt x="9839" y="6857"/>
                  <a:pt x="8667" y="7130"/>
                  <a:pt x="7207" y="7676"/>
                </a:cubicBezTo>
                <a:cubicBezTo>
                  <a:pt x="5994" y="8129"/>
                  <a:pt x="4829" y="8680"/>
                  <a:pt x="4069" y="9061"/>
                </a:cubicBezTo>
                <a:cubicBezTo>
                  <a:pt x="5052" y="7905"/>
                  <a:pt x="6081" y="6788"/>
                  <a:pt x="7152" y="5714"/>
                </a:cubicBezTo>
                <a:cubicBezTo>
                  <a:pt x="7786" y="5496"/>
                  <a:pt x="13708" y="3396"/>
                  <a:pt x="14105" y="1480"/>
                </a:cubicBezTo>
                <a:cubicBezTo>
                  <a:pt x="14189" y="1086"/>
                  <a:pt x="14054" y="727"/>
                  <a:pt x="13708" y="413"/>
                </a:cubicBezTo>
                <a:cubicBezTo>
                  <a:pt x="13407" y="139"/>
                  <a:pt x="13055" y="1"/>
                  <a:pt x="12661" y="1"/>
                </a:cubicBezTo>
                <a:close/>
                <a:moveTo>
                  <a:pt x="4953" y="15995"/>
                </a:moveTo>
                <a:cubicBezTo>
                  <a:pt x="3567" y="15995"/>
                  <a:pt x="1654" y="16780"/>
                  <a:pt x="0" y="17622"/>
                </a:cubicBezTo>
                <a:lnTo>
                  <a:pt x="0" y="19893"/>
                </a:lnTo>
                <a:cubicBezTo>
                  <a:pt x="2611" y="19714"/>
                  <a:pt x="5906" y="19253"/>
                  <a:pt x="6668" y="18065"/>
                </a:cubicBezTo>
                <a:cubicBezTo>
                  <a:pt x="6890" y="17719"/>
                  <a:pt x="6904" y="17335"/>
                  <a:pt x="6712" y="16926"/>
                </a:cubicBezTo>
                <a:cubicBezTo>
                  <a:pt x="6511" y="16502"/>
                  <a:pt x="6160" y="16213"/>
                  <a:pt x="5680" y="16084"/>
                </a:cubicBezTo>
                <a:cubicBezTo>
                  <a:pt x="5460" y="16023"/>
                  <a:pt x="5216" y="15995"/>
                  <a:pt x="4953" y="159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56" y="1484150"/>
            <a:ext cx="512737" cy="673988"/>
          </a:xfrm>
          <a:custGeom>
            <a:avLst/>
            <a:gdLst/>
            <a:ahLst/>
            <a:cxnLst/>
            <a:rect l="l" t="t" r="r" b="b"/>
            <a:pathLst>
              <a:path w="18150" h="23858" extrusionOk="0">
                <a:moveTo>
                  <a:pt x="17679" y="1"/>
                </a:moveTo>
                <a:cubicBezTo>
                  <a:pt x="17557" y="1"/>
                  <a:pt x="17431" y="37"/>
                  <a:pt x="17314" y="76"/>
                </a:cubicBezTo>
                <a:cubicBezTo>
                  <a:pt x="16707" y="76"/>
                  <a:pt x="15781" y="749"/>
                  <a:pt x="15298" y="1071"/>
                </a:cubicBezTo>
                <a:cubicBezTo>
                  <a:pt x="14661" y="1496"/>
                  <a:pt x="14080" y="2003"/>
                  <a:pt x="13571" y="2574"/>
                </a:cubicBezTo>
                <a:cubicBezTo>
                  <a:pt x="13305" y="2874"/>
                  <a:pt x="13060" y="3194"/>
                  <a:pt x="12834" y="3526"/>
                </a:cubicBezTo>
                <a:cubicBezTo>
                  <a:pt x="12839" y="3498"/>
                  <a:pt x="12844" y="3469"/>
                  <a:pt x="12844" y="3439"/>
                </a:cubicBezTo>
                <a:cubicBezTo>
                  <a:pt x="12847" y="3237"/>
                  <a:pt x="12750" y="3019"/>
                  <a:pt x="12565" y="2940"/>
                </a:cubicBezTo>
                <a:cubicBezTo>
                  <a:pt x="12512" y="2917"/>
                  <a:pt x="12459" y="2907"/>
                  <a:pt x="12407" y="2907"/>
                </a:cubicBezTo>
                <a:cubicBezTo>
                  <a:pt x="12138" y="2907"/>
                  <a:pt x="11885" y="3177"/>
                  <a:pt x="11723" y="3424"/>
                </a:cubicBezTo>
                <a:cubicBezTo>
                  <a:pt x="11580" y="3642"/>
                  <a:pt x="10774" y="4966"/>
                  <a:pt x="10289" y="6044"/>
                </a:cubicBezTo>
                <a:cubicBezTo>
                  <a:pt x="10351" y="5661"/>
                  <a:pt x="10358" y="5270"/>
                  <a:pt x="10291" y="4887"/>
                </a:cubicBezTo>
                <a:cubicBezTo>
                  <a:pt x="10253" y="4671"/>
                  <a:pt x="10189" y="4450"/>
                  <a:pt x="10044" y="4285"/>
                </a:cubicBezTo>
                <a:cubicBezTo>
                  <a:pt x="9935" y="4161"/>
                  <a:pt x="9771" y="4075"/>
                  <a:pt x="9610" y="4075"/>
                </a:cubicBezTo>
                <a:cubicBezTo>
                  <a:pt x="9556" y="4075"/>
                  <a:pt x="9503" y="4085"/>
                  <a:pt x="9452" y="4106"/>
                </a:cubicBezTo>
                <a:cubicBezTo>
                  <a:pt x="9164" y="4220"/>
                  <a:pt x="9098" y="4592"/>
                  <a:pt x="9062" y="4901"/>
                </a:cubicBezTo>
                <a:cubicBezTo>
                  <a:pt x="8831" y="6976"/>
                  <a:pt x="8124" y="8962"/>
                  <a:pt x="7040" y="10737"/>
                </a:cubicBezTo>
                <a:cubicBezTo>
                  <a:pt x="6486" y="11463"/>
                  <a:pt x="5955" y="12191"/>
                  <a:pt x="5441" y="12920"/>
                </a:cubicBezTo>
                <a:cubicBezTo>
                  <a:pt x="5881" y="11902"/>
                  <a:pt x="6154" y="10813"/>
                  <a:pt x="6221" y="9686"/>
                </a:cubicBezTo>
                <a:cubicBezTo>
                  <a:pt x="6236" y="9434"/>
                  <a:pt x="6238" y="9172"/>
                  <a:pt x="6148" y="8935"/>
                </a:cubicBezTo>
                <a:cubicBezTo>
                  <a:pt x="6056" y="8698"/>
                  <a:pt x="5847" y="8493"/>
                  <a:pt x="5593" y="8475"/>
                </a:cubicBezTo>
                <a:cubicBezTo>
                  <a:pt x="5582" y="8474"/>
                  <a:pt x="5571" y="8474"/>
                  <a:pt x="5560" y="8474"/>
                </a:cubicBezTo>
                <a:cubicBezTo>
                  <a:pt x="5334" y="8474"/>
                  <a:pt x="5125" y="8625"/>
                  <a:pt x="5004" y="8816"/>
                </a:cubicBezTo>
                <a:cubicBezTo>
                  <a:pt x="4875" y="9017"/>
                  <a:pt x="4825" y="9256"/>
                  <a:pt x="4789" y="9491"/>
                </a:cubicBezTo>
                <a:cubicBezTo>
                  <a:pt x="4630" y="10509"/>
                  <a:pt x="4663" y="11545"/>
                  <a:pt x="4608" y="12574"/>
                </a:cubicBezTo>
                <a:cubicBezTo>
                  <a:pt x="4575" y="13179"/>
                  <a:pt x="4529" y="13901"/>
                  <a:pt x="4338" y="14537"/>
                </a:cubicBezTo>
                <a:cubicBezTo>
                  <a:pt x="4158" y="14810"/>
                  <a:pt x="3979" y="15082"/>
                  <a:pt x="3802" y="15356"/>
                </a:cubicBezTo>
                <a:cubicBezTo>
                  <a:pt x="3785" y="15350"/>
                  <a:pt x="3766" y="15346"/>
                  <a:pt x="3748" y="15342"/>
                </a:cubicBezTo>
                <a:cubicBezTo>
                  <a:pt x="3720" y="15337"/>
                  <a:pt x="3693" y="15335"/>
                  <a:pt x="3667" y="15335"/>
                </a:cubicBezTo>
                <a:cubicBezTo>
                  <a:pt x="3608" y="15335"/>
                  <a:pt x="3552" y="15346"/>
                  <a:pt x="3498" y="15365"/>
                </a:cubicBezTo>
                <a:cubicBezTo>
                  <a:pt x="3570" y="15096"/>
                  <a:pt x="3634" y="14825"/>
                  <a:pt x="3685" y="14553"/>
                </a:cubicBezTo>
                <a:cubicBezTo>
                  <a:pt x="3716" y="14374"/>
                  <a:pt x="3746" y="14187"/>
                  <a:pt x="3695" y="14011"/>
                </a:cubicBezTo>
                <a:cubicBezTo>
                  <a:pt x="3644" y="13841"/>
                  <a:pt x="3495" y="13684"/>
                  <a:pt x="3316" y="13684"/>
                </a:cubicBezTo>
                <a:cubicBezTo>
                  <a:pt x="3313" y="13684"/>
                  <a:pt x="3309" y="13684"/>
                  <a:pt x="3306" y="13684"/>
                </a:cubicBezTo>
                <a:cubicBezTo>
                  <a:pt x="3061" y="13691"/>
                  <a:pt x="2917" y="13958"/>
                  <a:pt x="2830" y="14189"/>
                </a:cubicBezTo>
                <a:cubicBezTo>
                  <a:pt x="2664" y="14623"/>
                  <a:pt x="2507" y="15059"/>
                  <a:pt x="2357" y="15498"/>
                </a:cubicBezTo>
                <a:cubicBezTo>
                  <a:pt x="2397" y="15066"/>
                  <a:pt x="2421" y="14638"/>
                  <a:pt x="2429" y="14217"/>
                </a:cubicBezTo>
                <a:cubicBezTo>
                  <a:pt x="2433" y="13889"/>
                  <a:pt x="2429" y="13551"/>
                  <a:pt x="2302" y="13247"/>
                </a:cubicBezTo>
                <a:cubicBezTo>
                  <a:pt x="2179" y="12941"/>
                  <a:pt x="1912" y="12675"/>
                  <a:pt x="1584" y="12642"/>
                </a:cubicBezTo>
                <a:cubicBezTo>
                  <a:pt x="1562" y="12639"/>
                  <a:pt x="1540" y="12638"/>
                  <a:pt x="1518" y="12638"/>
                </a:cubicBezTo>
                <a:cubicBezTo>
                  <a:pt x="1219" y="12638"/>
                  <a:pt x="937" y="12835"/>
                  <a:pt x="772" y="13089"/>
                </a:cubicBezTo>
                <a:cubicBezTo>
                  <a:pt x="596" y="13361"/>
                  <a:pt x="531" y="13691"/>
                  <a:pt x="498" y="14014"/>
                </a:cubicBezTo>
                <a:cubicBezTo>
                  <a:pt x="364" y="15230"/>
                  <a:pt x="567" y="16447"/>
                  <a:pt x="705" y="17653"/>
                </a:cubicBezTo>
                <a:cubicBezTo>
                  <a:pt x="774" y="18245"/>
                  <a:pt x="831" y="18840"/>
                  <a:pt x="823" y="19435"/>
                </a:cubicBezTo>
                <a:cubicBezTo>
                  <a:pt x="817" y="19772"/>
                  <a:pt x="656" y="20313"/>
                  <a:pt x="675" y="20700"/>
                </a:cubicBezTo>
                <a:cubicBezTo>
                  <a:pt x="444" y="21136"/>
                  <a:pt x="220" y="21572"/>
                  <a:pt x="1" y="22004"/>
                </a:cubicBezTo>
                <a:lnTo>
                  <a:pt x="1" y="22805"/>
                </a:lnTo>
                <a:cubicBezTo>
                  <a:pt x="731" y="21327"/>
                  <a:pt x="1529" y="19828"/>
                  <a:pt x="2408" y="18318"/>
                </a:cubicBezTo>
                <a:lnTo>
                  <a:pt x="2408" y="18318"/>
                </a:lnTo>
                <a:lnTo>
                  <a:pt x="2365" y="18663"/>
                </a:lnTo>
                <a:cubicBezTo>
                  <a:pt x="2310" y="19113"/>
                  <a:pt x="2254" y="19565"/>
                  <a:pt x="2156" y="20009"/>
                </a:cubicBezTo>
                <a:cubicBezTo>
                  <a:pt x="2109" y="20217"/>
                  <a:pt x="2006" y="20462"/>
                  <a:pt x="1964" y="20696"/>
                </a:cubicBezTo>
                <a:cubicBezTo>
                  <a:pt x="1293" y="21470"/>
                  <a:pt x="633" y="22306"/>
                  <a:pt x="1" y="23220"/>
                </a:cubicBezTo>
                <a:lnTo>
                  <a:pt x="1" y="23858"/>
                </a:lnTo>
                <a:cubicBezTo>
                  <a:pt x="229" y="23515"/>
                  <a:pt x="461" y="23187"/>
                  <a:pt x="696" y="22864"/>
                </a:cubicBezTo>
                <a:cubicBezTo>
                  <a:pt x="1370" y="22412"/>
                  <a:pt x="2168" y="22169"/>
                  <a:pt x="2942" y="21930"/>
                </a:cubicBezTo>
                <a:cubicBezTo>
                  <a:pt x="3936" y="21624"/>
                  <a:pt x="4977" y="21259"/>
                  <a:pt x="5643" y="20462"/>
                </a:cubicBezTo>
                <a:cubicBezTo>
                  <a:pt x="5738" y="20347"/>
                  <a:pt x="5827" y="20223"/>
                  <a:pt x="5853" y="20075"/>
                </a:cubicBezTo>
                <a:cubicBezTo>
                  <a:pt x="5880" y="19930"/>
                  <a:pt x="5828" y="19760"/>
                  <a:pt x="5699" y="19688"/>
                </a:cubicBezTo>
                <a:cubicBezTo>
                  <a:pt x="5644" y="19657"/>
                  <a:pt x="5583" y="19646"/>
                  <a:pt x="5519" y="19646"/>
                </a:cubicBezTo>
                <a:cubicBezTo>
                  <a:pt x="5454" y="19646"/>
                  <a:pt x="5386" y="19658"/>
                  <a:pt x="5322" y="19671"/>
                </a:cubicBezTo>
                <a:cubicBezTo>
                  <a:pt x="4192" y="19896"/>
                  <a:pt x="3117" y="20388"/>
                  <a:pt x="2195" y="21080"/>
                </a:cubicBezTo>
                <a:cubicBezTo>
                  <a:pt x="2093" y="21158"/>
                  <a:pt x="1995" y="21236"/>
                  <a:pt x="1902" y="21317"/>
                </a:cubicBezTo>
                <a:cubicBezTo>
                  <a:pt x="2520" y="20578"/>
                  <a:pt x="3148" y="19897"/>
                  <a:pt x="3779" y="19272"/>
                </a:cubicBezTo>
                <a:cubicBezTo>
                  <a:pt x="4698" y="18842"/>
                  <a:pt x="5684" y="18545"/>
                  <a:pt x="6689" y="18399"/>
                </a:cubicBezTo>
                <a:cubicBezTo>
                  <a:pt x="7522" y="18277"/>
                  <a:pt x="8467" y="18211"/>
                  <a:pt x="9012" y="17570"/>
                </a:cubicBezTo>
                <a:cubicBezTo>
                  <a:pt x="9148" y="17409"/>
                  <a:pt x="9248" y="17168"/>
                  <a:pt x="9128" y="16996"/>
                </a:cubicBezTo>
                <a:cubicBezTo>
                  <a:pt x="9043" y="16876"/>
                  <a:pt x="8890" y="16844"/>
                  <a:pt x="8738" y="16844"/>
                </a:cubicBezTo>
                <a:cubicBezTo>
                  <a:pt x="8691" y="16844"/>
                  <a:pt x="8645" y="16847"/>
                  <a:pt x="8602" y="16852"/>
                </a:cubicBezTo>
                <a:cubicBezTo>
                  <a:pt x="7434" y="16953"/>
                  <a:pt x="6290" y="17315"/>
                  <a:pt x="5271" y="17894"/>
                </a:cubicBezTo>
                <a:cubicBezTo>
                  <a:pt x="6455" y="16870"/>
                  <a:pt x="7614" y="16031"/>
                  <a:pt x="8667" y="15357"/>
                </a:cubicBezTo>
                <a:cubicBezTo>
                  <a:pt x="10440" y="14798"/>
                  <a:pt x="12211" y="14239"/>
                  <a:pt x="13983" y="13678"/>
                </a:cubicBezTo>
                <a:cubicBezTo>
                  <a:pt x="14353" y="13562"/>
                  <a:pt x="14743" y="13432"/>
                  <a:pt x="14992" y="13135"/>
                </a:cubicBezTo>
                <a:cubicBezTo>
                  <a:pt x="15242" y="12839"/>
                  <a:pt x="15269" y="12320"/>
                  <a:pt x="14942" y="12108"/>
                </a:cubicBezTo>
                <a:cubicBezTo>
                  <a:pt x="14839" y="12041"/>
                  <a:pt x="14722" y="12015"/>
                  <a:pt x="14600" y="12015"/>
                </a:cubicBezTo>
                <a:cubicBezTo>
                  <a:pt x="14424" y="12015"/>
                  <a:pt x="14238" y="12068"/>
                  <a:pt x="14069" y="12127"/>
                </a:cubicBezTo>
                <a:cubicBezTo>
                  <a:pt x="12906" y="12521"/>
                  <a:pt x="11782" y="13037"/>
                  <a:pt x="10721" y="13657"/>
                </a:cubicBezTo>
                <a:cubicBezTo>
                  <a:pt x="10850" y="13534"/>
                  <a:pt x="10978" y="13406"/>
                  <a:pt x="11101" y="13277"/>
                </a:cubicBezTo>
                <a:cubicBezTo>
                  <a:pt x="11211" y="13162"/>
                  <a:pt x="11327" y="12999"/>
                  <a:pt x="11256" y="12858"/>
                </a:cubicBezTo>
                <a:cubicBezTo>
                  <a:pt x="11201" y="12751"/>
                  <a:pt x="11064" y="12716"/>
                  <a:pt x="10943" y="12715"/>
                </a:cubicBezTo>
                <a:cubicBezTo>
                  <a:pt x="10937" y="12715"/>
                  <a:pt x="10930" y="12715"/>
                  <a:pt x="10924" y="12715"/>
                </a:cubicBezTo>
                <a:cubicBezTo>
                  <a:pt x="10454" y="12715"/>
                  <a:pt x="10042" y="13023"/>
                  <a:pt x="9694" y="13341"/>
                </a:cubicBezTo>
                <a:cubicBezTo>
                  <a:pt x="8996" y="13978"/>
                  <a:pt x="8237" y="14749"/>
                  <a:pt x="7715" y="15561"/>
                </a:cubicBezTo>
                <a:cubicBezTo>
                  <a:pt x="7642" y="15610"/>
                  <a:pt x="7566" y="15664"/>
                  <a:pt x="7492" y="15716"/>
                </a:cubicBezTo>
                <a:cubicBezTo>
                  <a:pt x="7464" y="15730"/>
                  <a:pt x="7436" y="15743"/>
                  <a:pt x="7409" y="15758"/>
                </a:cubicBezTo>
                <a:cubicBezTo>
                  <a:pt x="7423" y="15752"/>
                  <a:pt x="7437" y="15749"/>
                  <a:pt x="7452" y="15743"/>
                </a:cubicBezTo>
                <a:lnTo>
                  <a:pt x="7452" y="15743"/>
                </a:lnTo>
                <a:cubicBezTo>
                  <a:pt x="6978" y="16074"/>
                  <a:pt x="6491" y="16434"/>
                  <a:pt x="5996" y="16829"/>
                </a:cubicBezTo>
                <a:cubicBezTo>
                  <a:pt x="6616" y="16105"/>
                  <a:pt x="7198" y="15347"/>
                  <a:pt x="7724" y="14580"/>
                </a:cubicBezTo>
                <a:cubicBezTo>
                  <a:pt x="7875" y="14361"/>
                  <a:pt x="8025" y="14130"/>
                  <a:pt x="8064" y="13866"/>
                </a:cubicBezTo>
                <a:cubicBezTo>
                  <a:pt x="8101" y="13602"/>
                  <a:pt x="7995" y="13300"/>
                  <a:pt x="7754" y="13192"/>
                </a:cubicBezTo>
                <a:cubicBezTo>
                  <a:pt x="7688" y="13163"/>
                  <a:pt x="7621" y="13150"/>
                  <a:pt x="7552" y="13150"/>
                </a:cubicBezTo>
                <a:cubicBezTo>
                  <a:pt x="7333" y="13150"/>
                  <a:pt x="7109" y="13282"/>
                  <a:pt x="6938" y="13435"/>
                </a:cubicBezTo>
                <a:cubicBezTo>
                  <a:pt x="6127" y="14167"/>
                  <a:pt x="5939" y="15310"/>
                  <a:pt x="5628" y="16304"/>
                </a:cubicBezTo>
                <a:cubicBezTo>
                  <a:pt x="5468" y="16816"/>
                  <a:pt x="5246" y="17247"/>
                  <a:pt x="4988" y="17665"/>
                </a:cubicBezTo>
                <a:cubicBezTo>
                  <a:pt x="4377" y="18195"/>
                  <a:pt x="3758" y="18777"/>
                  <a:pt x="3143" y="19408"/>
                </a:cubicBezTo>
                <a:cubicBezTo>
                  <a:pt x="3647" y="18496"/>
                  <a:pt x="4014" y="17471"/>
                  <a:pt x="4201" y="16572"/>
                </a:cubicBezTo>
                <a:cubicBezTo>
                  <a:pt x="4251" y="16331"/>
                  <a:pt x="4288" y="16079"/>
                  <a:pt x="4230" y="15841"/>
                </a:cubicBezTo>
                <a:cubicBezTo>
                  <a:pt x="4204" y="15740"/>
                  <a:pt x="4158" y="15643"/>
                  <a:pt x="4093" y="15561"/>
                </a:cubicBezTo>
                <a:cubicBezTo>
                  <a:pt x="4472" y="14973"/>
                  <a:pt x="4862" y="14385"/>
                  <a:pt x="5266" y="13797"/>
                </a:cubicBezTo>
                <a:cubicBezTo>
                  <a:pt x="6392" y="13002"/>
                  <a:pt x="7820" y="12682"/>
                  <a:pt x="8967" y="11905"/>
                </a:cubicBezTo>
                <a:cubicBezTo>
                  <a:pt x="9227" y="11727"/>
                  <a:pt x="9499" y="11421"/>
                  <a:pt x="9363" y="11139"/>
                </a:cubicBezTo>
                <a:cubicBezTo>
                  <a:pt x="9287" y="10984"/>
                  <a:pt x="9108" y="10904"/>
                  <a:pt x="8937" y="10902"/>
                </a:cubicBezTo>
                <a:cubicBezTo>
                  <a:pt x="8935" y="10902"/>
                  <a:pt x="8933" y="10902"/>
                  <a:pt x="8931" y="10902"/>
                </a:cubicBezTo>
                <a:cubicBezTo>
                  <a:pt x="8763" y="10902"/>
                  <a:pt x="8600" y="10966"/>
                  <a:pt x="8445" y="11034"/>
                </a:cubicBezTo>
                <a:cubicBezTo>
                  <a:pt x="7566" y="11427"/>
                  <a:pt x="6805" y="12034"/>
                  <a:pt x="6111" y="12693"/>
                </a:cubicBezTo>
                <a:cubicBezTo>
                  <a:pt x="6045" y="12755"/>
                  <a:pt x="5975" y="12819"/>
                  <a:pt x="5901" y="12887"/>
                </a:cubicBezTo>
                <a:cubicBezTo>
                  <a:pt x="7054" y="11262"/>
                  <a:pt x="8305" y="9648"/>
                  <a:pt x="9664" y="8056"/>
                </a:cubicBezTo>
                <a:cubicBezTo>
                  <a:pt x="10269" y="7627"/>
                  <a:pt x="10996" y="7345"/>
                  <a:pt x="11689" y="7118"/>
                </a:cubicBezTo>
                <a:cubicBezTo>
                  <a:pt x="12836" y="6747"/>
                  <a:pt x="14050" y="6463"/>
                  <a:pt x="15004" y="5726"/>
                </a:cubicBezTo>
                <a:cubicBezTo>
                  <a:pt x="15154" y="5610"/>
                  <a:pt x="15309" y="5433"/>
                  <a:pt x="15249" y="5254"/>
                </a:cubicBezTo>
                <a:cubicBezTo>
                  <a:pt x="15194" y="5098"/>
                  <a:pt x="15016" y="5053"/>
                  <a:pt x="14841" y="5053"/>
                </a:cubicBezTo>
                <a:cubicBezTo>
                  <a:pt x="14791" y="5053"/>
                  <a:pt x="14742" y="5056"/>
                  <a:pt x="14696" y="5062"/>
                </a:cubicBezTo>
                <a:cubicBezTo>
                  <a:pt x="13269" y="5246"/>
                  <a:pt x="12062" y="5808"/>
                  <a:pt x="11015" y="6613"/>
                </a:cubicBezTo>
                <a:cubicBezTo>
                  <a:pt x="11151" y="6436"/>
                  <a:pt x="11276" y="6265"/>
                  <a:pt x="11369" y="6135"/>
                </a:cubicBezTo>
                <a:cubicBezTo>
                  <a:pt x="11644" y="5835"/>
                  <a:pt x="11924" y="5535"/>
                  <a:pt x="12209" y="5240"/>
                </a:cubicBezTo>
                <a:cubicBezTo>
                  <a:pt x="13541" y="4342"/>
                  <a:pt x="14872" y="3445"/>
                  <a:pt x="16203" y="2544"/>
                </a:cubicBezTo>
                <a:cubicBezTo>
                  <a:pt x="16822" y="2127"/>
                  <a:pt x="17456" y="1695"/>
                  <a:pt x="17890" y="1089"/>
                </a:cubicBezTo>
                <a:cubicBezTo>
                  <a:pt x="18008" y="928"/>
                  <a:pt x="18110" y="750"/>
                  <a:pt x="18130" y="552"/>
                </a:cubicBezTo>
                <a:cubicBezTo>
                  <a:pt x="18150" y="359"/>
                  <a:pt x="18068" y="141"/>
                  <a:pt x="17893" y="49"/>
                </a:cubicBezTo>
                <a:cubicBezTo>
                  <a:pt x="17826" y="14"/>
                  <a:pt x="17753" y="1"/>
                  <a:pt x="176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28" y="2044132"/>
            <a:ext cx="346938" cy="256651"/>
          </a:xfrm>
          <a:custGeom>
            <a:avLst/>
            <a:gdLst/>
            <a:ahLst/>
            <a:cxnLst/>
            <a:rect l="l" t="t" r="r" b="b"/>
            <a:pathLst>
              <a:path w="12281" h="9085" extrusionOk="0">
                <a:moveTo>
                  <a:pt x="3283" y="0"/>
                </a:moveTo>
                <a:cubicBezTo>
                  <a:pt x="3092" y="0"/>
                  <a:pt x="2898" y="49"/>
                  <a:pt x="2703" y="147"/>
                </a:cubicBezTo>
                <a:cubicBezTo>
                  <a:pt x="1592" y="708"/>
                  <a:pt x="631" y="2867"/>
                  <a:pt x="0" y="4664"/>
                </a:cubicBezTo>
                <a:lnTo>
                  <a:pt x="0" y="7700"/>
                </a:lnTo>
                <a:cubicBezTo>
                  <a:pt x="1478" y="8143"/>
                  <a:pt x="4864" y="9084"/>
                  <a:pt x="6963" y="9084"/>
                </a:cubicBezTo>
                <a:cubicBezTo>
                  <a:pt x="7675" y="9084"/>
                  <a:pt x="8239" y="8976"/>
                  <a:pt x="8531" y="8703"/>
                </a:cubicBezTo>
                <a:cubicBezTo>
                  <a:pt x="8684" y="8560"/>
                  <a:pt x="8846" y="8298"/>
                  <a:pt x="8740" y="7872"/>
                </a:cubicBezTo>
                <a:cubicBezTo>
                  <a:pt x="8503" y="6911"/>
                  <a:pt x="7279" y="6426"/>
                  <a:pt x="5094" y="6426"/>
                </a:cubicBezTo>
                <a:cubicBezTo>
                  <a:pt x="4674" y="6426"/>
                  <a:pt x="4219" y="6444"/>
                  <a:pt x="3729" y="6479"/>
                </a:cubicBezTo>
                <a:cubicBezTo>
                  <a:pt x="2437" y="6574"/>
                  <a:pt x="1165" y="6775"/>
                  <a:pt x="329" y="6927"/>
                </a:cubicBezTo>
                <a:cubicBezTo>
                  <a:pt x="1598" y="6094"/>
                  <a:pt x="2897" y="5311"/>
                  <a:pt x="4229" y="4581"/>
                </a:cubicBezTo>
                <a:cubicBezTo>
                  <a:pt x="4897" y="4548"/>
                  <a:pt x="11172" y="4195"/>
                  <a:pt x="12090" y="2467"/>
                </a:cubicBezTo>
                <a:cubicBezTo>
                  <a:pt x="12281" y="2113"/>
                  <a:pt x="12253" y="1733"/>
                  <a:pt x="12009" y="1333"/>
                </a:cubicBezTo>
                <a:cubicBezTo>
                  <a:pt x="11753" y="912"/>
                  <a:pt x="11370" y="662"/>
                  <a:pt x="10874" y="589"/>
                </a:cubicBezTo>
                <a:cubicBezTo>
                  <a:pt x="10773" y="574"/>
                  <a:pt x="10669" y="567"/>
                  <a:pt x="10561" y="567"/>
                </a:cubicBezTo>
                <a:cubicBezTo>
                  <a:pt x="8197" y="567"/>
                  <a:pt x="4334" y="3980"/>
                  <a:pt x="4056" y="4230"/>
                </a:cubicBezTo>
                <a:cubicBezTo>
                  <a:pt x="2989" y="4812"/>
                  <a:pt x="1943" y="5433"/>
                  <a:pt x="918" y="6084"/>
                </a:cubicBezTo>
                <a:cubicBezTo>
                  <a:pt x="2424" y="4516"/>
                  <a:pt x="4546" y="2044"/>
                  <a:pt x="4315" y="781"/>
                </a:cubicBezTo>
                <a:cubicBezTo>
                  <a:pt x="4256" y="463"/>
                  <a:pt x="4056" y="222"/>
                  <a:pt x="3733" y="91"/>
                </a:cubicBezTo>
                <a:cubicBezTo>
                  <a:pt x="3585" y="31"/>
                  <a:pt x="3435" y="0"/>
                  <a:pt x="328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28" y="2673154"/>
            <a:ext cx="313801" cy="955952"/>
          </a:xfrm>
          <a:custGeom>
            <a:avLst/>
            <a:gdLst/>
            <a:ahLst/>
            <a:cxnLst/>
            <a:rect l="l" t="t" r="r" b="b"/>
            <a:pathLst>
              <a:path w="11108" h="33839" extrusionOk="0">
                <a:moveTo>
                  <a:pt x="8409" y="1"/>
                </a:moveTo>
                <a:cubicBezTo>
                  <a:pt x="6138" y="3016"/>
                  <a:pt x="6997" y="6058"/>
                  <a:pt x="7270" y="6826"/>
                </a:cubicBezTo>
                <a:cubicBezTo>
                  <a:pt x="6991" y="8165"/>
                  <a:pt x="6668" y="9493"/>
                  <a:pt x="6301" y="10811"/>
                </a:cubicBezTo>
                <a:cubicBezTo>
                  <a:pt x="6196" y="8956"/>
                  <a:pt x="5928" y="7276"/>
                  <a:pt x="5204" y="5554"/>
                </a:cubicBezTo>
                <a:lnTo>
                  <a:pt x="5204" y="5554"/>
                </a:lnTo>
                <a:cubicBezTo>
                  <a:pt x="4681" y="7375"/>
                  <a:pt x="5092" y="9437"/>
                  <a:pt x="6271" y="10921"/>
                </a:cubicBezTo>
                <a:cubicBezTo>
                  <a:pt x="5978" y="11964"/>
                  <a:pt x="5659" y="12999"/>
                  <a:pt x="5313" y="14024"/>
                </a:cubicBezTo>
                <a:cubicBezTo>
                  <a:pt x="5359" y="11787"/>
                  <a:pt x="4519" y="9708"/>
                  <a:pt x="2860" y="8207"/>
                </a:cubicBezTo>
                <a:lnTo>
                  <a:pt x="2860" y="8207"/>
                </a:lnTo>
                <a:cubicBezTo>
                  <a:pt x="2602" y="9307"/>
                  <a:pt x="2699" y="10490"/>
                  <a:pt x="3136" y="11534"/>
                </a:cubicBezTo>
                <a:cubicBezTo>
                  <a:pt x="3571" y="12573"/>
                  <a:pt x="4339" y="13469"/>
                  <a:pt x="5300" y="14059"/>
                </a:cubicBezTo>
                <a:cubicBezTo>
                  <a:pt x="4966" y="15051"/>
                  <a:pt x="4608" y="16036"/>
                  <a:pt x="4223" y="17011"/>
                </a:cubicBezTo>
                <a:cubicBezTo>
                  <a:pt x="4497" y="13672"/>
                  <a:pt x="920" y="11630"/>
                  <a:pt x="920" y="11630"/>
                </a:cubicBezTo>
                <a:lnTo>
                  <a:pt x="920" y="11630"/>
                </a:lnTo>
                <a:cubicBezTo>
                  <a:pt x="532" y="15451"/>
                  <a:pt x="3506" y="17109"/>
                  <a:pt x="4079" y="17391"/>
                </a:cubicBezTo>
                <a:cubicBezTo>
                  <a:pt x="3719" y="18295"/>
                  <a:pt x="3336" y="19186"/>
                  <a:pt x="2934" y="20073"/>
                </a:cubicBezTo>
                <a:cubicBezTo>
                  <a:pt x="2738" y="17509"/>
                  <a:pt x="762" y="15695"/>
                  <a:pt x="2" y="15087"/>
                </a:cubicBezTo>
                <a:lnTo>
                  <a:pt x="2" y="17135"/>
                </a:lnTo>
                <a:cubicBezTo>
                  <a:pt x="733" y="18934"/>
                  <a:pt x="2442" y="20004"/>
                  <a:pt x="2858" y="20242"/>
                </a:cubicBezTo>
                <a:cubicBezTo>
                  <a:pt x="2293" y="21479"/>
                  <a:pt x="1687" y="22697"/>
                  <a:pt x="1047" y="23894"/>
                </a:cubicBezTo>
                <a:cubicBezTo>
                  <a:pt x="1037" y="22325"/>
                  <a:pt x="557" y="20985"/>
                  <a:pt x="2" y="19951"/>
                </a:cubicBezTo>
                <a:lnTo>
                  <a:pt x="2" y="23315"/>
                </a:lnTo>
                <a:cubicBezTo>
                  <a:pt x="418" y="23741"/>
                  <a:pt x="791" y="23976"/>
                  <a:pt x="955" y="24069"/>
                </a:cubicBezTo>
                <a:cubicBezTo>
                  <a:pt x="647" y="24642"/>
                  <a:pt x="329" y="25210"/>
                  <a:pt x="2" y="25774"/>
                </a:cubicBezTo>
                <a:lnTo>
                  <a:pt x="2" y="26188"/>
                </a:lnTo>
                <a:cubicBezTo>
                  <a:pt x="401" y="25509"/>
                  <a:pt x="789" y="24822"/>
                  <a:pt x="1162" y="24128"/>
                </a:cubicBezTo>
                <a:cubicBezTo>
                  <a:pt x="1423" y="24155"/>
                  <a:pt x="1681" y="24167"/>
                  <a:pt x="1935" y="24167"/>
                </a:cubicBezTo>
                <a:cubicBezTo>
                  <a:pt x="6216" y="24167"/>
                  <a:pt x="9322" y="20554"/>
                  <a:pt x="9322" y="20554"/>
                </a:cubicBezTo>
                <a:lnTo>
                  <a:pt x="9322" y="20554"/>
                </a:lnTo>
                <a:cubicBezTo>
                  <a:pt x="4672" y="20572"/>
                  <a:pt x="2242" y="22731"/>
                  <a:pt x="1397" y="23679"/>
                </a:cubicBezTo>
                <a:cubicBezTo>
                  <a:pt x="1979" y="22572"/>
                  <a:pt x="2533" y="21452"/>
                  <a:pt x="3053" y="20316"/>
                </a:cubicBezTo>
                <a:cubicBezTo>
                  <a:pt x="3354" y="20383"/>
                  <a:pt x="3657" y="20412"/>
                  <a:pt x="3960" y="20412"/>
                </a:cubicBezTo>
                <a:cubicBezTo>
                  <a:pt x="6870" y="20412"/>
                  <a:pt x="9707" y="17639"/>
                  <a:pt x="9707" y="17639"/>
                </a:cubicBezTo>
                <a:cubicBezTo>
                  <a:pt x="9648" y="17638"/>
                  <a:pt x="9590" y="17638"/>
                  <a:pt x="9533" y="17638"/>
                </a:cubicBezTo>
                <a:cubicBezTo>
                  <a:pt x="5789" y="17638"/>
                  <a:pt x="3835" y="19319"/>
                  <a:pt x="3192" y="20005"/>
                </a:cubicBezTo>
                <a:cubicBezTo>
                  <a:pt x="3578" y="19151"/>
                  <a:pt x="3945" y="18289"/>
                  <a:pt x="4294" y="17417"/>
                </a:cubicBezTo>
                <a:cubicBezTo>
                  <a:pt x="5690" y="17196"/>
                  <a:pt x="6466" y="16919"/>
                  <a:pt x="7516" y="16397"/>
                </a:cubicBezTo>
                <a:cubicBezTo>
                  <a:pt x="8597" y="15861"/>
                  <a:pt x="9523" y="14888"/>
                  <a:pt x="10250" y="13923"/>
                </a:cubicBezTo>
                <a:lnTo>
                  <a:pt x="10250" y="13923"/>
                </a:lnTo>
                <a:cubicBezTo>
                  <a:pt x="7999" y="14196"/>
                  <a:pt x="5865" y="15461"/>
                  <a:pt x="4383" y="17186"/>
                </a:cubicBezTo>
                <a:cubicBezTo>
                  <a:pt x="4781" y="16181"/>
                  <a:pt x="5150" y="15164"/>
                  <a:pt x="5497" y="14142"/>
                </a:cubicBezTo>
                <a:cubicBezTo>
                  <a:pt x="6602" y="14037"/>
                  <a:pt x="7636" y="13581"/>
                  <a:pt x="8534" y="12925"/>
                </a:cubicBezTo>
                <a:cubicBezTo>
                  <a:pt x="9466" y="12243"/>
                  <a:pt x="10332" y="11598"/>
                  <a:pt x="11108" y="10745"/>
                </a:cubicBezTo>
                <a:lnTo>
                  <a:pt x="11108" y="10745"/>
                </a:lnTo>
                <a:cubicBezTo>
                  <a:pt x="8935" y="10871"/>
                  <a:pt x="6855" y="12044"/>
                  <a:pt x="5601" y="13818"/>
                </a:cubicBezTo>
                <a:cubicBezTo>
                  <a:pt x="5902" y="12912"/>
                  <a:pt x="6182" y="11998"/>
                  <a:pt x="6442" y="11078"/>
                </a:cubicBezTo>
                <a:cubicBezTo>
                  <a:pt x="7536" y="10843"/>
                  <a:pt x="8482" y="9969"/>
                  <a:pt x="9242" y="9146"/>
                </a:cubicBezTo>
                <a:cubicBezTo>
                  <a:pt x="10026" y="8296"/>
                  <a:pt x="10531" y="7318"/>
                  <a:pt x="10636" y="6165"/>
                </a:cubicBezTo>
                <a:lnTo>
                  <a:pt x="10636" y="6165"/>
                </a:lnTo>
                <a:cubicBezTo>
                  <a:pt x="8912" y="6977"/>
                  <a:pt x="7477" y="8782"/>
                  <a:pt x="6594" y="10547"/>
                </a:cubicBezTo>
                <a:cubicBezTo>
                  <a:pt x="6925" y="9330"/>
                  <a:pt x="7219" y="8102"/>
                  <a:pt x="7477" y="6868"/>
                </a:cubicBezTo>
                <a:cubicBezTo>
                  <a:pt x="9826" y="4261"/>
                  <a:pt x="8409" y="1"/>
                  <a:pt x="8409" y="1"/>
                </a:cubicBezTo>
                <a:close/>
                <a:moveTo>
                  <a:pt x="8296" y="24302"/>
                </a:moveTo>
                <a:cubicBezTo>
                  <a:pt x="3991" y="24302"/>
                  <a:pt x="1349" y="25739"/>
                  <a:pt x="0" y="26779"/>
                </a:cubicBezTo>
                <a:lnTo>
                  <a:pt x="0" y="27962"/>
                </a:lnTo>
                <a:cubicBezTo>
                  <a:pt x="158" y="27971"/>
                  <a:pt x="315" y="27975"/>
                  <a:pt x="470" y="27975"/>
                </a:cubicBezTo>
                <a:cubicBezTo>
                  <a:pt x="5065" y="27975"/>
                  <a:pt x="8554" y="24304"/>
                  <a:pt x="8554" y="24304"/>
                </a:cubicBezTo>
                <a:cubicBezTo>
                  <a:pt x="8467" y="24303"/>
                  <a:pt x="8381" y="24302"/>
                  <a:pt x="8296" y="24302"/>
                </a:cubicBezTo>
                <a:close/>
                <a:moveTo>
                  <a:pt x="2920" y="29002"/>
                </a:moveTo>
                <a:cubicBezTo>
                  <a:pt x="1778" y="29002"/>
                  <a:pt x="804" y="29128"/>
                  <a:pt x="0" y="29306"/>
                </a:cubicBezTo>
                <a:lnTo>
                  <a:pt x="0" y="30841"/>
                </a:lnTo>
                <a:cubicBezTo>
                  <a:pt x="45" y="30842"/>
                  <a:pt x="89" y="30842"/>
                  <a:pt x="133" y="30842"/>
                </a:cubicBezTo>
                <a:cubicBezTo>
                  <a:pt x="3342" y="30842"/>
                  <a:pt x="5535" y="29209"/>
                  <a:pt x="5535" y="29209"/>
                </a:cubicBezTo>
                <a:cubicBezTo>
                  <a:pt x="4583" y="29063"/>
                  <a:pt x="3712" y="29002"/>
                  <a:pt x="2920" y="29002"/>
                </a:cubicBezTo>
                <a:close/>
                <a:moveTo>
                  <a:pt x="3012" y="31359"/>
                </a:moveTo>
                <a:cubicBezTo>
                  <a:pt x="1926" y="31359"/>
                  <a:pt x="915" y="31470"/>
                  <a:pt x="0" y="31643"/>
                </a:cubicBezTo>
                <a:lnTo>
                  <a:pt x="0" y="33838"/>
                </a:lnTo>
                <a:cubicBezTo>
                  <a:pt x="2896" y="33206"/>
                  <a:pt x="4877" y="31469"/>
                  <a:pt x="4877" y="31469"/>
                </a:cubicBezTo>
                <a:cubicBezTo>
                  <a:pt x="4235" y="31393"/>
                  <a:pt x="3612" y="31359"/>
                  <a:pt x="3012" y="313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4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6" name="Google Shape;606;p4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6" name="Google Shape;626;p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4"/>
          <p:cNvSpPr txBox="1">
            <a:spLocks noGrp="1"/>
          </p:cNvSpPr>
          <p:nvPr>
            <p:ph type="body" idx="1"/>
          </p:nvPr>
        </p:nvSpPr>
        <p:spPr>
          <a:xfrm>
            <a:off x="719712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0"/>
              <a:buChar char="●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Char char="■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6"/>
          <p:cNvGrpSpPr/>
          <p:nvPr/>
        </p:nvGrpSpPr>
        <p:grpSpPr>
          <a:xfrm>
            <a:off x="8523852" y="0"/>
            <a:ext cx="620187" cy="1422608"/>
            <a:chOff x="8523852" y="0"/>
            <a:chExt cx="620187" cy="1422608"/>
          </a:xfrm>
        </p:grpSpPr>
        <p:sp>
          <p:nvSpPr>
            <p:cNvPr id="949" name="Google Shape;949;p6"/>
            <p:cNvSpPr/>
            <p:nvPr/>
          </p:nvSpPr>
          <p:spPr>
            <a:xfrm>
              <a:off x="8523852" y="0"/>
              <a:ext cx="620187" cy="674302"/>
            </a:xfrm>
            <a:custGeom>
              <a:avLst/>
              <a:gdLst/>
              <a:ahLst/>
              <a:cxnLst/>
              <a:rect l="l" t="t" r="r" b="b"/>
              <a:pathLst>
                <a:path w="13869" h="15080" extrusionOk="0">
                  <a:moveTo>
                    <a:pt x="10332" y="0"/>
                  </a:moveTo>
                  <a:cubicBezTo>
                    <a:pt x="9822" y="1736"/>
                    <a:pt x="9390" y="3491"/>
                    <a:pt x="9072" y="5253"/>
                  </a:cubicBezTo>
                  <a:cubicBezTo>
                    <a:pt x="10194" y="3623"/>
                    <a:pt x="11112" y="1853"/>
                    <a:pt x="11814" y="0"/>
                  </a:cubicBezTo>
                  <a:close/>
                  <a:moveTo>
                    <a:pt x="12402" y="0"/>
                  </a:moveTo>
                  <a:cubicBezTo>
                    <a:pt x="11981" y="2144"/>
                    <a:pt x="11631" y="4314"/>
                    <a:pt x="11301" y="6532"/>
                  </a:cubicBezTo>
                  <a:cubicBezTo>
                    <a:pt x="12388" y="4454"/>
                    <a:pt x="13246" y="2260"/>
                    <a:pt x="13869" y="0"/>
                  </a:cubicBezTo>
                  <a:close/>
                  <a:moveTo>
                    <a:pt x="7332" y="0"/>
                  </a:moveTo>
                  <a:cubicBezTo>
                    <a:pt x="5655" y="3715"/>
                    <a:pt x="4580" y="7688"/>
                    <a:pt x="4065" y="11786"/>
                  </a:cubicBezTo>
                  <a:cubicBezTo>
                    <a:pt x="6315" y="8103"/>
                    <a:pt x="8089" y="4131"/>
                    <a:pt x="9345" y="0"/>
                  </a:cubicBezTo>
                  <a:close/>
                  <a:moveTo>
                    <a:pt x="2325" y="0"/>
                  </a:moveTo>
                  <a:cubicBezTo>
                    <a:pt x="1544" y="651"/>
                    <a:pt x="770" y="1322"/>
                    <a:pt x="0" y="2023"/>
                  </a:cubicBezTo>
                  <a:cubicBezTo>
                    <a:pt x="1552" y="1533"/>
                    <a:pt x="3045" y="857"/>
                    <a:pt x="4443" y="22"/>
                  </a:cubicBezTo>
                  <a:lnTo>
                    <a:pt x="4443" y="22"/>
                  </a:lnTo>
                  <a:cubicBezTo>
                    <a:pt x="2698" y="1869"/>
                    <a:pt x="1377" y="4123"/>
                    <a:pt x="398" y="6532"/>
                  </a:cubicBezTo>
                  <a:cubicBezTo>
                    <a:pt x="1707" y="5423"/>
                    <a:pt x="2923" y="4207"/>
                    <a:pt x="4037" y="2902"/>
                  </a:cubicBezTo>
                  <a:lnTo>
                    <a:pt x="4037" y="2902"/>
                  </a:lnTo>
                  <a:cubicBezTo>
                    <a:pt x="1940" y="6658"/>
                    <a:pt x="552" y="10779"/>
                    <a:pt x="114" y="15080"/>
                  </a:cubicBezTo>
                  <a:lnTo>
                    <a:pt x="69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638458" y="0"/>
              <a:ext cx="505576" cy="1422608"/>
            </a:xfrm>
            <a:custGeom>
              <a:avLst/>
              <a:gdLst/>
              <a:ahLst/>
              <a:cxnLst/>
              <a:rect l="l" t="t" r="r" b="b"/>
              <a:pathLst>
                <a:path w="11306" h="31815" extrusionOk="0">
                  <a:moveTo>
                    <a:pt x="10532" y="0"/>
                  </a:moveTo>
                  <a:cubicBezTo>
                    <a:pt x="8891" y="1162"/>
                    <a:pt x="7303" y="2391"/>
                    <a:pt x="5777" y="3673"/>
                  </a:cubicBezTo>
                  <a:cubicBezTo>
                    <a:pt x="7703" y="3156"/>
                    <a:pt x="9560" y="2401"/>
                    <a:pt x="11306" y="1436"/>
                  </a:cubicBezTo>
                  <a:lnTo>
                    <a:pt x="11306" y="0"/>
                  </a:lnTo>
                  <a:close/>
                  <a:moveTo>
                    <a:pt x="11306" y="1826"/>
                  </a:moveTo>
                  <a:cubicBezTo>
                    <a:pt x="8422" y="3815"/>
                    <a:pt x="5828" y="6041"/>
                    <a:pt x="3117" y="8446"/>
                  </a:cubicBezTo>
                  <a:cubicBezTo>
                    <a:pt x="6131" y="7227"/>
                    <a:pt x="8914" y="5450"/>
                    <a:pt x="11306" y="3246"/>
                  </a:cubicBezTo>
                  <a:lnTo>
                    <a:pt x="11306" y="1826"/>
                  </a:lnTo>
                  <a:close/>
                  <a:moveTo>
                    <a:pt x="11304" y="3887"/>
                  </a:moveTo>
                  <a:cubicBezTo>
                    <a:pt x="11154" y="4131"/>
                    <a:pt x="11005" y="4377"/>
                    <a:pt x="10862" y="4623"/>
                  </a:cubicBezTo>
                  <a:cubicBezTo>
                    <a:pt x="6974" y="7661"/>
                    <a:pt x="3392" y="10884"/>
                    <a:pt x="1" y="14498"/>
                  </a:cubicBezTo>
                  <a:cubicBezTo>
                    <a:pt x="3579" y="12887"/>
                    <a:pt x="6783" y="10457"/>
                    <a:pt x="9325" y="7467"/>
                  </a:cubicBezTo>
                  <a:lnTo>
                    <a:pt x="9325" y="7467"/>
                  </a:lnTo>
                  <a:cubicBezTo>
                    <a:pt x="9018" y="8091"/>
                    <a:pt x="8727" y="8721"/>
                    <a:pt x="8447" y="9356"/>
                  </a:cubicBezTo>
                  <a:cubicBezTo>
                    <a:pt x="5570" y="12459"/>
                    <a:pt x="3081" y="15634"/>
                    <a:pt x="780" y="19241"/>
                  </a:cubicBezTo>
                  <a:cubicBezTo>
                    <a:pt x="2151" y="18363"/>
                    <a:pt x="3414" y="17320"/>
                    <a:pt x="4544" y="16148"/>
                  </a:cubicBezTo>
                  <a:lnTo>
                    <a:pt x="4544" y="16148"/>
                  </a:lnTo>
                  <a:cubicBezTo>
                    <a:pt x="3345" y="18387"/>
                    <a:pt x="2659" y="20908"/>
                    <a:pt x="2340" y="23490"/>
                  </a:cubicBezTo>
                  <a:cubicBezTo>
                    <a:pt x="3315" y="22078"/>
                    <a:pt x="4173" y="20585"/>
                    <a:pt x="4907" y="19035"/>
                  </a:cubicBezTo>
                  <a:lnTo>
                    <a:pt x="4907" y="19035"/>
                  </a:lnTo>
                  <a:cubicBezTo>
                    <a:pt x="3864" y="23206"/>
                    <a:pt x="3600" y="27549"/>
                    <a:pt x="4303" y="31815"/>
                  </a:cubicBezTo>
                  <a:lnTo>
                    <a:pt x="7172" y="13985"/>
                  </a:lnTo>
                  <a:cubicBezTo>
                    <a:pt x="7477" y="13160"/>
                    <a:pt x="7804" y="12341"/>
                    <a:pt x="8155" y="11533"/>
                  </a:cubicBezTo>
                  <a:lnTo>
                    <a:pt x="8155" y="11533"/>
                  </a:lnTo>
                  <a:cubicBezTo>
                    <a:pt x="6741" y="16755"/>
                    <a:pt x="6501" y="22198"/>
                    <a:pt x="7256" y="27601"/>
                  </a:cubicBezTo>
                  <a:cubicBezTo>
                    <a:pt x="8977" y="21715"/>
                    <a:pt x="9620" y="15514"/>
                    <a:pt x="9150" y="9397"/>
                  </a:cubicBezTo>
                  <a:cubicBezTo>
                    <a:pt x="9692" y="8306"/>
                    <a:pt x="10280" y="7234"/>
                    <a:pt x="10911" y="6185"/>
                  </a:cubicBezTo>
                  <a:lnTo>
                    <a:pt x="10911" y="6185"/>
                  </a:lnTo>
                  <a:cubicBezTo>
                    <a:pt x="10322" y="10733"/>
                    <a:pt x="9987" y="15435"/>
                    <a:pt x="10381" y="19991"/>
                  </a:cubicBezTo>
                  <a:cubicBezTo>
                    <a:pt x="10771" y="18884"/>
                    <a:pt x="11079" y="17751"/>
                    <a:pt x="11306" y="16601"/>
                  </a:cubicBezTo>
                  <a:lnTo>
                    <a:pt x="11304" y="16601"/>
                  </a:lnTo>
                  <a:lnTo>
                    <a:pt x="11304" y="6893"/>
                  </a:lnTo>
                  <a:cubicBezTo>
                    <a:pt x="11237" y="6558"/>
                    <a:pt x="11167" y="6224"/>
                    <a:pt x="11087" y="5893"/>
                  </a:cubicBezTo>
                  <a:cubicBezTo>
                    <a:pt x="11157" y="5775"/>
                    <a:pt x="11231" y="5659"/>
                    <a:pt x="11304" y="5543"/>
                  </a:cubicBezTo>
                  <a:lnTo>
                    <a:pt x="11304" y="38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6"/>
          <p:cNvSpPr/>
          <p:nvPr/>
        </p:nvSpPr>
        <p:spPr>
          <a:xfrm rot="-5400000">
            <a:off x="7633963" y="-174137"/>
            <a:ext cx="490475" cy="838900"/>
          </a:xfrm>
          <a:custGeom>
            <a:avLst/>
            <a:gdLst/>
            <a:ahLst/>
            <a:cxnLst/>
            <a:rect l="l" t="t" r="r" b="b"/>
            <a:pathLst>
              <a:path w="19619" h="33556" extrusionOk="0">
                <a:moveTo>
                  <a:pt x="0" y="1"/>
                </a:moveTo>
                <a:lnTo>
                  <a:pt x="0" y="1"/>
                </a:lnTo>
                <a:cubicBezTo>
                  <a:pt x="928" y="1438"/>
                  <a:pt x="114" y="2576"/>
                  <a:pt x="618" y="3794"/>
                </a:cubicBezTo>
                <a:cubicBezTo>
                  <a:pt x="1014" y="4745"/>
                  <a:pt x="2152" y="5177"/>
                  <a:pt x="2676" y="6062"/>
                </a:cubicBezTo>
                <a:cubicBezTo>
                  <a:pt x="3291" y="7097"/>
                  <a:pt x="2912" y="8452"/>
                  <a:pt x="3307" y="9587"/>
                </a:cubicBezTo>
                <a:cubicBezTo>
                  <a:pt x="3721" y="10786"/>
                  <a:pt x="4923" y="11562"/>
                  <a:pt x="5411" y="12732"/>
                </a:cubicBezTo>
                <a:cubicBezTo>
                  <a:pt x="5764" y="13580"/>
                  <a:pt x="5711" y="14564"/>
                  <a:pt x="6113" y="15390"/>
                </a:cubicBezTo>
                <a:cubicBezTo>
                  <a:pt x="6582" y="16356"/>
                  <a:pt x="7584" y="16936"/>
                  <a:pt x="8272" y="17762"/>
                </a:cubicBezTo>
                <a:cubicBezTo>
                  <a:pt x="9623" y="19391"/>
                  <a:pt x="9645" y="21823"/>
                  <a:pt x="10991" y="23455"/>
                </a:cubicBezTo>
                <a:cubicBezTo>
                  <a:pt x="11592" y="24186"/>
                  <a:pt x="12439" y="24726"/>
                  <a:pt x="12877" y="25565"/>
                </a:cubicBezTo>
                <a:cubicBezTo>
                  <a:pt x="13282" y="26338"/>
                  <a:pt x="13312" y="27311"/>
                  <a:pt x="13911" y="27946"/>
                </a:cubicBezTo>
                <a:cubicBezTo>
                  <a:pt x="14517" y="28589"/>
                  <a:pt x="15516" y="28674"/>
                  <a:pt x="16233" y="29196"/>
                </a:cubicBezTo>
                <a:cubicBezTo>
                  <a:pt x="17704" y="30268"/>
                  <a:pt x="17668" y="32894"/>
                  <a:pt x="19386" y="33490"/>
                </a:cubicBezTo>
                <a:cubicBezTo>
                  <a:pt x="19462" y="33517"/>
                  <a:pt x="19540" y="33538"/>
                  <a:pt x="19618" y="33555"/>
                </a:cubicBezTo>
                <a:lnTo>
                  <a:pt x="19618" y="12911"/>
                </a:lnTo>
                <a:cubicBezTo>
                  <a:pt x="18814" y="12477"/>
                  <a:pt x="17993" y="12068"/>
                  <a:pt x="17374" y="11408"/>
                </a:cubicBezTo>
                <a:cubicBezTo>
                  <a:pt x="16299" y="10258"/>
                  <a:pt x="15960" y="8476"/>
                  <a:pt x="14655" y="7596"/>
                </a:cubicBezTo>
                <a:cubicBezTo>
                  <a:pt x="13798" y="7017"/>
                  <a:pt x="12665" y="6945"/>
                  <a:pt x="11834" y="6327"/>
                </a:cubicBezTo>
                <a:cubicBezTo>
                  <a:pt x="10786" y="5546"/>
                  <a:pt x="10405" y="4033"/>
                  <a:pt x="9249" y="3421"/>
                </a:cubicBezTo>
                <a:cubicBezTo>
                  <a:pt x="8014" y="2767"/>
                  <a:pt x="6337" y="3394"/>
                  <a:pt x="5192" y="2595"/>
                </a:cubicBezTo>
                <a:cubicBezTo>
                  <a:pt x="4654" y="2219"/>
                  <a:pt x="4336" y="1588"/>
                  <a:pt x="3794" y="1219"/>
                </a:cubicBezTo>
                <a:cubicBezTo>
                  <a:pt x="2644" y="430"/>
                  <a:pt x="1459" y="1152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6"/>
          <p:cNvSpPr/>
          <p:nvPr/>
        </p:nvSpPr>
        <p:spPr>
          <a:xfrm rot="-5400000">
            <a:off x="7505938" y="-46137"/>
            <a:ext cx="490475" cy="582900"/>
          </a:xfrm>
          <a:custGeom>
            <a:avLst/>
            <a:gdLst/>
            <a:ahLst/>
            <a:cxnLst/>
            <a:rect l="l" t="t" r="r" b="b"/>
            <a:pathLst>
              <a:path w="19619" h="23316" extrusionOk="0">
                <a:moveTo>
                  <a:pt x="0" y="0"/>
                </a:moveTo>
                <a:cubicBezTo>
                  <a:pt x="2" y="2"/>
                  <a:pt x="7577" y="8080"/>
                  <a:pt x="18634" y="22047"/>
                </a:cubicBezTo>
                <a:cubicBezTo>
                  <a:pt x="18966" y="22466"/>
                  <a:pt x="19294" y="22889"/>
                  <a:pt x="19618" y="23316"/>
                </a:cubicBezTo>
                <a:lnTo>
                  <a:pt x="19618" y="21890"/>
                </a:lnTo>
                <a:cubicBezTo>
                  <a:pt x="10674" y="10649"/>
                  <a:pt x="3" y="2"/>
                  <a:pt x="0" y="0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6"/>
          <p:cNvSpPr/>
          <p:nvPr/>
        </p:nvSpPr>
        <p:spPr>
          <a:xfrm rot="-5400000">
            <a:off x="7915800" y="-29700"/>
            <a:ext cx="656500" cy="716050"/>
          </a:xfrm>
          <a:custGeom>
            <a:avLst/>
            <a:gdLst/>
            <a:ahLst/>
            <a:cxnLst/>
            <a:rect l="l" t="t" r="r" b="b"/>
            <a:pathLst>
              <a:path w="26260" h="28642" extrusionOk="0">
                <a:moveTo>
                  <a:pt x="0" y="1"/>
                </a:moveTo>
                <a:lnTo>
                  <a:pt x="0" y="1"/>
                </a:lnTo>
                <a:cubicBezTo>
                  <a:pt x="1211" y="1209"/>
                  <a:pt x="654" y="2495"/>
                  <a:pt x="1407" y="3580"/>
                </a:cubicBezTo>
                <a:cubicBezTo>
                  <a:pt x="1994" y="4425"/>
                  <a:pt x="3198" y="4605"/>
                  <a:pt x="3898" y="5359"/>
                </a:cubicBezTo>
                <a:cubicBezTo>
                  <a:pt x="4717" y="6242"/>
                  <a:pt x="4633" y="7643"/>
                  <a:pt x="5258" y="8671"/>
                </a:cubicBezTo>
                <a:cubicBezTo>
                  <a:pt x="5918" y="9754"/>
                  <a:pt x="7256" y="10259"/>
                  <a:pt x="7981" y="11298"/>
                </a:cubicBezTo>
                <a:cubicBezTo>
                  <a:pt x="8505" y="12052"/>
                  <a:pt x="8661" y="13024"/>
                  <a:pt x="9228" y="13748"/>
                </a:cubicBezTo>
                <a:cubicBezTo>
                  <a:pt x="9891" y="14591"/>
                  <a:pt x="10993" y="14947"/>
                  <a:pt x="11840" y="15609"/>
                </a:cubicBezTo>
                <a:cubicBezTo>
                  <a:pt x="13506" y="16915"/>
                  <a:pt x="14043" y="19287"/>
                  <a:pt x="15703" y="20598"/>
                </a:cubicBezTo>
                <a:cubicBezTo>
                  <a:pt x="16445" y="21185"/>
                  <a:pt x="17386" y="21533"/>
                  <a:pt x="17994" y="22259"/>
                </a:cubicBezTo>
                <a:cubicBezTo>
                  <a:pt x="18552" y="22928"/>
                  <a:pt x="18790" y="23875"/>
                  <a:pt x="19508" y="24368"/>
                </a:cubicBezTo>
                <a:cubicBezTo>
                  <a:pt x="20236" y="24868"/>
                  <a:pt x="21231" y="24741"/>
                  <a:pt x="22041" y="25099"/>
                </a:cubicBezTo>
                <a:cubicBezTo>
                  <a:pt x="23706" y="25832"/>
                  <a:pt x="24225" y="28408"/>
                  <a:pt x="26033" y="28627"/>
                </a:cubicBezTo>
                <a:cubicBezTo>
                  <a:pt x="26109" y="28635"/>
                  <a:pt x="26183" y="28640"/>
                  <a:pt x="26259" y="28641"/>
                </a:cubicBezTo>
                <a:lnTo>
                  <a:pt x="26259" y="12052"/>
                </a:lnTo>
                <a:cubicBezTo>
                  <a:pt x="25577" y="11058"/>
                  <a:pt x="24950" y="9985"/>
                  <a:pt x="23967" y="9322"/>
                </a:cubicBezTo>
                <a:cubicBezTo>
                  <a:pt x="22598" y="8397"/>
                  <a:pt x="20752" y="8416"/>
                  <a:pt x="19395" y="7475"/>
                </a:cubicBezTo>
                <a:cubicBezTo>
                  <a:pt x="18101" y="6578"/>
                  <a:pt x="17392" y="4908"/>
                  <a:pt x="15931" y="4324"/>
                </a:cubicBezTo>
                <a:cubicBezTo>
                  <a:pt x="14971" y="3939"/>
                  <a:pt x="13848" y="4109"/>
                  <a:pt x="12906" y="3681"/>
                </a:cubicBezTo>
                <a:cubicBezTo>
                  <a:pt x="11715" y="3140"/>
                  <a:pt x="11022" y="1741"/>
                  <a:pt x="9763" y="1387"/>
                </a:cubicBezTo>
                <a:cubicBezTo>
                  <a:pt x="9532" y="1322"/>
                  <a:pt x="9297" y="1297"/>
                  <a:pt x="9058" y="1297"/>
                </a:cubicBezTo>
                <a:cubicBezTo>
                  <a:pt x="8224" y="1297"/>
                  <a:pt x="7356" y="1606"/>
                  <a:pt x="6535" y="1606"/>
                </a:cubicBezTo>
                <a:cubicBezTo>
                  <a:pt x="6223" y="1606"/>
                  <a:pt x="5918" y="1561"/>
                  <a:pt x="5623" y="1438"/>
                </a:cubicBezTo>
                <a:cubicBezTo>
                  <a:pt x="5017" y="1187"/>
                  <a:pt x="4574" y="638"/>
                  <a:pt x="3966" y="390"/>
                </a:cubicBezTo>
                <a:cubicBezTo>
                  <a:pt x="3653" y="262"/>
                  <a:pt x="3357" y="221"/>
                  <a:pt x="3065" y="221"/>
                </a:cubicBezTo>
                <a:cubicBezTo>
                  <a:pt x="2549" y="221"/>
                  <a:pt x="2044" y="348"/>
                  <a:pt x="1475" y="348"/>
                </a:cubicBezTo>
                <a:cubicBezTo>
                  <a:pt x="1033" y="348"/>
                  <a:pt x="553" y="27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6"/>
          <p:cNvSpPr/>
          <p:nvPr/>
        </p:nvSpPr>
        <p:spPr>
          <a:xfrm rot="-5400000">
            <a:off x="7814413" y="71738"/>
            <a:ext cx="656500" cy="513175"/>
          </a:xfrm>
          <a:custGeom>
            <a:avLst/>
            <a:gdLst/>
            <a:ahLst/>
            <a:cxnLst/>
            <a:rect l="l" t="t" r="r" b="b"/>
            <a:pathLst>
              <a:path w="26260" h="20527" extrusionOk="0">
                <a:moveTo>
                  <a:pt x="0" y="0"/>
                </a:moveTo>
                <a:cubicBezTo>
                  <a:pt x="2" y="2"/>
                  <a:pt x="9115" y="6295"/>
                  <a:pt x="22876" y="17607"/>
                </a:cubicBezTo>
                <a:cubicBezTo>
                  <a:pt x="24026" y="18551"/>
                  <a:pt x="25156" y="19530"/>
                  <a:pt x="26259" y="20526"/>
                </a:cubicBezTo>
                <a:lnTo>
                  <a:pt x="26259" y="19291"/>
                </a:lnTo>
                <a:cubicBezTo>
                  <a:pt x="14644" y="9409"/>
                  <a:pt x="3" y="2"/>
                  <a:pt x="0" y="0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6"/>
          <p:cNvSpPr/>
          <p:nvPr/>
        </p:nvSpPr>
        <p:spPr>
          <a:xfrm rot="-5400000">
            <a:off x="8224325" y="12325"/>
            <a:ext cx="671450" cy="646800"/>
          </a:xfrm>
          <a:custGeom>
            <a:avLst/>
            <a:gdLst/>
            <a:ahLst/>
            <a:cxnLst/>
            <a:rect l="l" t="t" r="r" b="b"/>
            <a:pathLst>
              <a:path w="26858" h="25872" extrusionOk="0">
                <a:moveTo>
                  <a:pt x="3298" y="1"/>
                </a:moveTo>
                <a:cubicBezTo>
                  <a:pt x="2615" y="1"/>
                  <a:pt x="1991" y="276"/>
                  <a:pt x="1214" y="276"/>
                </a:cubicBezTo>
                <a:cubicBezTo>
                  <a:pt x="850" y="276"/>
                  <a:pt x="453" y="216"/>
                  <a:pt x="1" y="39"/>
                </a:cubicBezTo>
                <a:lnTo>
                  <a:pt x="1" y="39"/>
                </a:lnTo>
                <a:cubicBezTo>
                  <a:pt x="1304" y="1145"/>
                  <a:pt x="855" y="2470"/>
                  <a:pt x="1690" y="3491"/>
                </a:cubicBezTo>
                <a:cubicBezTo>
                  <a:pt x="2342" y="4287"/>
                  <a:pt x="3558" y="4370"/>
                  <a:pt x="4316" y="5065"/>
                </a:cubicBezTo>
                <a:cubicBezTo>
                  <a:pt x="5205" y="5878"/>
                  <a:pt x="5234" y="7282"/>
                  <a:pt x="5940" y="8256"/>
                </a:cubicBezTo>
                <a:cubicBezTo>
                  <a:pt x="6685" y="9283"/>
                  <a:pt x="8060" y="9679"/>
                  <a:pt x="8865" y="10658"/>
                </a:cubicBezTo>
                <a:cubicBezTo>
                  <a:pt x="9448" y="11367"/>
                  <a:pt x="9681" y="12324"/>
                  <a:pt x="10305" y="12998"/>
                </a:cubicBezTo>
                <a:cubicBezTo>
                  <a:pt x="11036" y="13787"/>
                  <a:pt x="12161" y="14051"/>
                  <a:pt x="13058" y="14644"/>
                </a:cubicBezTo>
                <a:cubicBezTo>
                  <a:pt x="14825" y="15810"/>
                  <a:pt x="15550" y="18131"/>
                  <a:pt x="17309" y="19306"/>
                </a:cubicBezTo>
                <a:cubicBezTo>
                  <a:pt x="18098" y="19832"/>
                  <a:pt x="19062" y="20103"/>
                  <a:pt x="19727" y="20779"/>
                </a:cubicBezTo>
                <a:cubicBezTo>
                  <a:pt x="20338" y="21401"/>
                  <a:pt x="20650" y="22323"/>
                  <a:pt x="21405" y="22758"/>
                </a:cubicBezTo>
                <a:cubicBezTo>
                  <a:pt x="22172" y="23199"/>
                  <a:pt x="23155" y="22990"/>
                  <a:pt x="23991" y="23283"/>
                </a:cubicBezTo>
                <a:cubicBezTo>
                  <a:pt x="25194" y="23701"/>
                  <a:pt x="25912" y="25067"/>
                  <a:pt x="26857" y="25872"/>
                </a:cubicBezTo>
                <a:lnTo>
                  <a:pt x="26857" y="9580"/>
                </a:lnTo>
                <a:lnTo>
                  <a:pt x="26854" y="9580"/>
                </a:lnTo>
                <a:cubicBezTo>
                  <a:pt x="26195" y="8749"/>
                  <a:pt x="25538" y="7907"/>
                  <a:pt x="24636" y="7398"/>
                </a:cubicBezTo>
                <a:cubicBezTo>
                  <a:pt x="23199" y="6587"/>
                  <a:pt x="21360" y="6752"/>
                  <a:pt x="19932" y="5926"/>
                </a:cubicBezTo>
                <a:cubicBezTo>
                  <a:pt x="18570" y="5137"/>
                  <a:pt x="17729" y="3529"/>
                  <a:pt x="16227" y="3065"/>
                </a:cubicBezTo>
                <a:cubicBezTo>
                  <a:pt x="15238" y="2760"/>
                  <a:pt x="14133" y="3019"/>
                  <a:pt x="13160" y="2666"/>
                </a:cubicBezTo>
                <a:cubicBezTo>
                  <a:pt x="11929" y="2222"/>
                  <a:pt x="11127" y="884"/>
                  <a:pt x="9844" y="635"/>
                </a:cubicBezTo>
                <a:cubicBezTo>
                  <a:pt x="9689" y="604"/>
                  <a:pt x="9534" y="591"/>
                  <a:pt x="9378" y="591"/>
                </a:cubicBezTo>
                <a:cubicBezTo>
                  <a:pt x="8385" y="591"/>
                  <a:pt x="7377" y="1121"/>
                  <a:pt x="6403" y="1121"/>
                </a:cubicBezTo>
                <a:cubicBezTo>
                  <a:pt x="6174" y="1121"/>
                  <a:pt x="5946" y="1092"/>
                  <a:pt x="5721" y="1019"/>
                </a:cubicBezTo>
                <a:cubicBezTo>
                  <a:pt x="5098" y="816"/>
                  <a:pt x="4610" y="304"/>
                  <a:pt x="3985" y="105"/>
                </a:cubicBezTo>
                <a:cubicBezTo>
                  <a:pt x="3746" y="30"/>
                  <a:pt x="3519" y="1"/>
                  <a:pt x="329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6"/>
          <p:cNvSpPr/>
          <p:nvPr/>
        </p:nvSpPr>
        <p:spPr>
          <a:xfrm rot="-5400000">
            <a:off x="8122025" y="115650"/>
            <a:ext cx="671450" cy="440300"/>
          </a:xfrm>
          <a:custGeom>
            <a:avLst/>
            <a:gdLst/>
            <a:ahLst/>
            <a:cxnLst/>
            <a:rect l="l" t="t" r="r" b="b"/>
            <a:pathLst>
              <a:path w="26858" h="17612" extrusionOk="0">
                <a:moveTo>
                  <a:pt x="1" y="1"/>
                </a:moveTo>
                <a:cubicBezTo>
                  <a:pt x="3" y="2"/>
                  <a:pt x="9591" y="5541"/>
                  <a:pt x="24218" y="15708"/>
                </a:cubicBezTo>
                <a:cubicBezTo>
                  <a:pt x="25109" y="16326"/>
                  <a:pt x="25987" y="16962"/>
                  <a:pt x="26856" y="17612"/>
                </a:cubicBezTo>
                <a:lnTo>
                  <a:pt x="26856" y="16492"/>
                </a:lnTo>
                <a:lnTo>
                  <a:pt x="26857" y="16492"/>
                </a:lnTo>
                <a:cubicBezTo>
                  <a:pt x="14647" y="7822"/>
                  <a:pt x="3" y="2"/>
                  <a:pt x="1" y="1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7" name="Google Shape;957;p6"/>
          <p:cNvGrpSpPr/>
          <p:nvPr/>
        </p:nvGrpSpPr>
        <p:grpSpPr>
          <a:xfrm>
            <a:off x="44438" y="3320314"/>
            <a:ext cx="651346" cy="1410535"/>
            <a:chOff x="44438" y="3320314"/>
            <a:chExt cx="651346" cy="1410535"/>
          </a:xfrm>
        </p:grpSpPr>
        <p:sp>
          <p:nvSpPr>
            <p:cNvPr id="958" name="Google Shape;958;p6"/>
            <p:cNvSpPr/>
            <p:nvPr/>
          </p:nvSpPr>
          <p:spPr>
            <a:xfrm>
              <a:off x="362954" y="4040835"/>
              <a:ext cx="237974" cy="244456"/>
            </a:xfrm>
            <a:custGeom>
              <a:avLst/>
              <a:gdLst/>
              <a:ahLst/>
              <a:cxnLst/>
              <a:rect l="l" t="t" r="r" b="b"/>
              <a:pathLst>
                <a:path w="7893" h="8108" extrusionOk="0">
                  <a:moveTo>
                    <a:pt x="7893" y="1"/>
                  </a:moveTo>
                  <a:lnTo>
                    <a:pt x="7893" y="1"/>
                  </a:lnTo>
                  <a:cubicBezTo>
                    <a:pt x="7893" y="1"/>
                    <a:pt x="1507" y="1616"/>
                    <a:pt x="0" y="8108"/>
                  </a:cubicBezTo>
                  <a:cubicBezTo>
                    <a:pt x="4163" y="7679"/>
                    <a:pt x="7068" y="3374"/>
                    <a:pt x="7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120690" y="3948090"/>
              <a:ext cx="237552" cy="244908"/>
            </a:xfrm>
            <a:custGeom>
              <a:avLst/>
              <a:gdLst/>
              <a:ahLst/>
              <a:cxnLst/>
              <a:rect l="l" t="t" r="r" b="b"/>
              <a:pathLst>
                <a:path w="7879" h="8123" extrusionOk="0">
                  <a:moveTo>
                    <a:pt x="0" y="1"/>
                  </a:moveTo>
                  <a:lnTo>
                    <a:pt x="0" y="1"/>
                  </a:lnTo>
                  <a:cubicBezTo>
                    <a:pt x="821" y="3373"/>
                    <a:pt x="3718" y="7683"/>
                    <a:pt x="7878" y="8122"/>
                  </a:cubicBezTo>
                  <a:cubicBezTo>
                    <a:pt x="6383" y="162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333406" y="3611182"/>
              <a:ext cx="34703" cy="1103701"/>
            </a:xfrm>
            <a:custGeom>
              <a:avLst/>
              <a:gdLst/>
              <a:ahLst/>
              <a:cxnLst/>
              <a:rect l="l" t="t" r="r" b="b"/>
              <a:pathLst>
                <a:path w="1151" h="36607" extrusionOk="0">
                  <a:moveTo>
                    <a:pt x="365" y="0"/>
                  </a:moveTo>
                  <a:cubicBezTo>
                    <a:pt x="161" y="8"/>
                    <a:pt x="1" y="178"/>
                    <a:pt x="8" y="382"/>
                  </a:cubicBezTo>
                  <a:cubicBezTo>
                    <a:pt x="248" y="7247"/>
                    <a:pt x="408" y="35949"/>
                    <a:pt x="409" y="36240"/>
                  </a:cubicBezTo>
                  <a:cubicBezTo>
                    <a:pt x="409" y="36444"/>
                    <a:pt x="574" y="36607"/>
                    <a:pt x="778" y="36607"/>
                  </a:cubicBezTo>
                  <a:lnTo>
                    <a:pt x="782" y="36607"/>
                  </a:lnTo>
                  <a:cubicBezTo>
                    <a:pt x="985" y="36607"/>
                    <a:pt x="1151" y="36439"/>
                    <a:pt x="1149" y="36235"/>
                  </a:cubicBezTo>
                  <a:cubicBezTo>
                    <a:pt x="1146" y="35946"/>
                    <a:pt x="986" y="7231"/>
                    <a:pt x="747" y="356"/>
                  </a:cubicBezTo>
                  <a:cubicBezTo>
                    <a:pt x="740" y="156"/>
                    <a:pt x="577" y="0"/>
                    <a:pt x="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55353" y="3320314"/>
              <a:ext cx="564649" cy="564619"/>
            </a:xfrm>
            <a:custGeom>
              <a:avLst/>
              <a:gdLst/>
              <a:ahLst/>
              <a:cxnLst/>
              <a:rect l="l" t="t" r="r" b="b"/>
              <a:pathLst>
                <a:path w="18728" h="18727" extrusionOk="0">
                  <a:moveTo>
                    <a:pt x="9170" y="0"/>
                  </a:moveTo>
                  <a:cubicBezTo>
                    <a:pt x="7687" y="1871"/>
                    <a:pt x="7368" y="4342"/>
                    <a:pt x="7923" y="6498"/>
                  </a:cubicBezTo>
                  <a:cubicBezTo>
                    <a:pt x="5684" y="3322"/>
                    <a:pt x="2607" y="2878"/>
                    <a:pt x="2606" y="2878"/>
                  </a:cubicBezTo>
                  <a:lnTo>
                    <a:pt x="2606" y="2878"/>
                  </a:lnTo>
                  <a:cubicBezTo>
                    <a:pt x="2880" y="5250"/>
                    <a:pt x="4404" y="7223"/>
                    <a:pt x="6320" y="8355"/>
                  </a:cubicBezTo>
                  <a:cubicBezTo>
                    <a:pt x="5742" y="8255"/>
                    <a:pt x="5194" y="8212"/>
                    <a:pt x="4681" y="8212"/>
                  </a:cubicBezTo>
                  <a:cubicBezTo>
                    <a:pt x="1795" y="8212"/>
                    <a:pt x="0" y="9558"/>
                    <a:pt x="0" y="9558"/>
                  </a:cubicBezTo>
                  <a:cubicBezTo>
                    <a:pt x="1304" y="10592"/>
                    <a:pt x="2901" y="11060"/>
                    <a:pt x="4479" y="11060"/>
                  </a:cubicBezTo>
                  <a:cubicBezTo>
                    <a:pt x="5164" y="11060"/>
                    <a:pt x="5845" y="10971"/>
                    <a:pt x="6498" y="10803"/>
                  </a:cubicBezTo>
                  <a:lnTo>
                    <a:pt x="6498" y="10803"/>
                  </a:lnTo>
                  <a:cubicBezTo>
                    <a:pt x="3323" y="13042"/>
                    <a:pt x="2878" y="16120"/>
                    <a:pt x="2878" y="16120"/>
                  </a:cubicBezTo>
                  <a:cubicBezTo>
                    <a:pt x="5250" y="15847"/>
                    <a:pt x="7223" y="14324"/>
                    <a:pt x="8355" y="12408"/>
                  </a:cubicBezTo>
                  <a:lnTo>
                    <a:pt x="8355" y="12408"/>
                  </a:lnTo>
                  <a:cubicBezTo>
                    <a:pt x="7693" y="16236"/>
                    <a:pt x="9558" y="18726"/>
                    <a:pt x="9558" y="18726"/>
                  </a:cubicBezTo>
                  <a:cubicBezTo>
                    <a:pt x="11041" y="16857"/>
                    <a:pt x="11359" y="14384"/>
                    <a:pt x="10804" y="12229"/>
                  </a:cubicBezTo>
                  <a:lnTo>
                    <a:pt x="10804" y="12229"/>
                  </a:lnTo>
                  <a:cubicBezTo>
                    <a:pt x="13044" y="15405"/>
                    <a:pt x="16121" y="15848"/>
                    <a:pt x="16121" y="15848"/>
                  </a:cubicBezTo>
                  <a:cubicBezTo>
                    <a:pt x="15848" y="13480"/>
                    <a:pt x="14324" y="11506"/>
                    <a:pt x="12408" y="10374"/>
                  </a:cubicBezTo>
                  <a:lnTo>
                    <a:pt x="12408" y="10374"/>
                  </a:lnTo>
                  <a:cubicBezTo>
                    <a:pt x="12985" y="10474"/>
                    <a:pt x="13532" y="10516"/>
                    <a:pt x="14045" y="10516"/>
                  </a:cubicBezTo>
                  <a:cubicBezTo>
                    <a:pt x="16932" y="10516"/>
                    <a:pt x="18728" y="9172"/>
                    <a:pt x="18728" y="9172"/>
                  </a:cubicBezTo>
                  <a:cubicBezTo>
                    <a:pt x="17423" y="8137"/>
                    <a:pt x="15825" y="7669"/>
                    <a:pt x="14247" y="7669"/>
                  </a:cubicBezTo>
                  <a:cubicBezTo>
                    <a:pt x="13562" y="7669"/>
                    <a:pt x="12882" y="7757"/>
                    <a:pt x="12230" y="7925"/>
                  </a:cubicBezTo>
                  <a:cubicBezTo>
                    <a:pt x="15408" y="5686"/>
                    <a:pt x="15850" y="2607"/>
                    <a:pt x="15850" y="2607"/>
                  </a:cubicBezTo>
                  <a:lnTo>
                    <a:pt x="15850" y="2607"/>
                  </a:lnTo>
                  <a:cubicBezTo>
                    <a:pt x="13478" y="2880"/>
                    <a:pt x="11505" y="4404"/>
                    <a:pt x="10373" y="6320"/>
                  </a:cubicBezTo>
                  <a:cubicBezTo>
                    <a:pt x="11035" y="2491"/>
                    <a:pt x="9170" y="0"/>
                    <a:pt x="9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74408" y="3339520"/>
              <a:ext cx="526389" cy="526329"/>
            </a:xfrm>
            <a:custGeom>
              <a:avLst/>
              <a:gdLst/>
              <a:ahLst/>
              <a:cxnLst/>
              <a:rect l="l" t="t" r="r" b="b"/>
              <a:pathLst>
                <a:path w="17459" h="17457" extrusionOk="0">
                  <a:moveTo>
                    <a:pt x="12128" y="0"/>
                  </a:moveTo>
                  <a:lnTo>
                    <a:pt x="12128" y="0"/>
                  </a:lnTo>
                  <a:cubicBezTo>
                    <a:pt x="10043" y="1162"/>
                    <a:pt x="8804" y="3326"/>
                    <a:pt x="8494" y="5530"/>
                  </a:cubicBezTo>
                  <a:cubicBezTo>
                    <a:pt x="7637" y="1741"/>
                    <a:pt x="4961" y="155"/>
                    <a:pt x="4961" y="155"/>
                  </a:cubicBezTo>
                  <a:lnTo>
                    <a:pt x="4961" y="155"/>
                  </a:lnTo>
                  <a:cubicBezTo>
                    <a:pt x="4308" y="2450"/>
                    <a:pt x="4963" y="4856"/>
                    <a:pt x="6300" y="6633"/>
                  </a:cubicBezTo>
                  <a:cubicBezTo>
                    <a:pt x="4416" y="5443"/>
                    <a:pt x="2620" y="5189"/>
                    <a:pt x="1432" y="5189"/>
                  </a:cubicBezTo>
                  <a:cubicBezTo>
                    <a:pt x="549" y="5189"/>
                    <a:pt x="1" y="5329"/>
                    <a:pt x="1" y="5329"/>
                  </a:cubicBezTo>
                  <a:cubicBezTo>
                    <a:pt x="1164" y="7416"/>
                    <a:pt x="3327" y="8654"/>
                    <a:pt x="5532" y="8963"/>
                  </a:cubicBezTo>
                  <a:cubicBezTo>
                    <a:pt x="1741" y="9821"/>
                    <a:pt x="155" y="12498"/>
                    <a:pt x="155" y="12498"/>
                  </a:cubicBezTo>
                  <a:cubicBezTo>
                    <a:pt x="767" y="12672"/>
                    <a:pt x="1387" y="12753"/>
                    <a:pt x="2001" y="12753"/>
                  </a:cubicBezTo>
                  <a:cubicBezTo>
                    <a:pt x="3690" y="12753"/>
                    <a:pt x="5332" y="12138"/>
                    <a:pt x="6635" y="11157"/>
                  </a:cubicBezTo>
                  <a:lnTo>
                    <a:pt x="6635" y="11157"/>
                  </a:lnTo>
                  <a:cubicBezTo>
                    <a:pt x="4560" y="14443"/>
                    <a:pt x="5331" y="17456"/>
                    <a:pt x="5331" y="17456"/>
                  </a:cubicBezTo>
                  <a:cubicBezTo>
                    <a:pt x="7416" y="16295"/>
                    <a:pt x="8656" y="14131"/>
                    <a:pt x="8965" y="11927"/>
                  </a:cubicBezTo>
                  <a:cubicBezTo>
                    <a:pt x="9823" y="15716"/>
                    <a:pt x="12500" y="17302"/>
                    <a:pt x="12500" y="17302"/>
                  </a:cubicBezTo>
                  <a:cubicBezTo>
                    <a:pt x="13153" y="15009"/>
                    <a:pt x="12500" y="12602"/>
                    <a:pt x="11159" y="10824"/>
                  </a:cubicBezTo>
                  <a:lnTo>
                    <a:pt x="11159" y="10824"/>
                  </a:lnTo>
                  <a:cubicBezTo>
                    <a:pt x="13044" y="12013"/>
                    <a:pt x="14839" y="12266"/>
                    <a:pt x="16027" y="12266"/>
                  </a:cubicBezTo>
                  <a:cubicBezTo>
                    <a:pt x="16910" y="12266"/>
                    <a:pt x="17458" y="12126"/>
                    <a:pt x="17458" y="12126"/>
                  </a:cubicBezTo>
                  <a:cubicBezTo>
                    <a:pt x="16297" y="10041"/>
                    <a:pt x="14133" y="8802"/>
                    <a:pt x="11929" y="8492"/>
                  </a:cubicBezTo>
                  <a:cubicBezTo>
                    <a:pt x="15718" y="7636"/>
                    <a:pt x="17304" y="4959"/>
                    <a:pt x="17304" y="4959"/>
                  </a:cubicBezTo>
                  <a:cubicBezTo>
                    <a:pt x="16692" y="4785"/>
                    <a:pt x="16072" y="4704"/>
                    <a:pt x="15458" y="4704"/>
                  </a:cubicBezTo>
                  <a:cubicBezTo>
                    <a:pt x="13770" y="4704"/>
                    <a:pt x="12128" y="5318"/>
                    <a:pt x="10824" y="6300"/>
                  </a:cubicBezTo>
                  <a:cubicBezTo>
                    <a:pt x="12899" y="3014"/>
                    <a:pt x="12128" y="1"/>
                    <a:pt x="12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269968" y="3544186"/>
              <a:ext cx="128107" cy="124429"/>
            </a:xfrm>
            <a:custGeom>
              <a:avLst/>
              <a:gdLst/>
              <a:ahLst/>
              <a:cxnLst/>
              <a:rect l="l" t="t" r="r" b="b"/>
              <a:pathLst>
                <a:path w="4249" h="4127" extrusionOk="0">
                  <a:moveTo>
                    <a:pt x="1813" y="0"/>
                  </a:moveTo>
                  <a:cubicBezTo>
                    <a:pt x="1481" y="0"/>
                    <a:pt x="1207" y="41"/>
                    <a:pt x="1087" y="131"/>
                  </a:cubicBezTo>
                  <a:cubicBezTo>
                    <a:pt x="700" y="419"/>
                    <a:pt x="1" y="2086"/>
                    <a:pt x="98" y="2567"/>
                  </a:cubicBezTo>
                  <a:cubicBezTo>
                    <a:pt x="193" y="3050"/>
                    <a:pt x="750" y="3823"/>
                    <a:pt x="1425" y="4064"/>
                  </a:cubicBezTo>
                  <a:cubicBezTo>
                    <a:pt x="1546" y="4107"/>
                    <a:pt x="1697" y="4126"/>
                    <a:pt x="1864" y="4126"/>
                  </a:cubicBezTo>
                  <a:cubicBezTo>
                    <a:pt x="2635" y="4126"/>
                    <a:pt x="3765" y="3717"/>
                    <a:pt x="3983" y="3340"/>
                  </a:cubicBezTo>
                  <a:cubicBezTo>
                    <a:pt x="4249" y="2883"/>
                    <a:pt x="4224" y="976"/>
                    <a:pt x="3838" y="518"/>
                  </a:cubicBezTo>
                  <a:cubicBezTo>
                    <a:pt x="3573" y="202"/>
                    <a:pt x="2549" y="0"/>
                    <a:pt x="1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286038" y="3601654"/>
              <a:ext cx="30451" cy="22492"/>
            </a:xfrm>
            <a:custGeom>
              <a:avLst/>
              <a:gdLst/>
              <a:ahLst/>
              <a:cxnLst/>
              <a:rect l="l" t="t" r="r" b="b"/>
              <a:pathLst>
                <a:path w="1010" h="746" extrusionOk="0">
                  <a:moveTo>
                    <a:pt x="482" y="1"/>
                  </a:moveTo>
                  <a:cubicBezTo>
                    <a:pt x="1" y="1"/>
                    <a:pt x="49" y="745"/>
                    <a:pt x="529" y="745"/>
                  </a:cubicBezTo>
                  <a:cubicBezTo>
                    <a:pt x="1010" y="745"/>
                    <a:pt x="961" y="1"/>
                    <a:pt x="482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305094" y="3565081"/>
              <a:ext cx="27256" cy="19989"/>
            </a:xfrm>
            <a:custGeom>
              <a:avLst/>
              <a:gdLst/>
              <a:ahLst/>
              <a:cxnLst/>
              <a:rect l="l" t="t" r="r" b="b"/>
              <a:pathLst>
                <a:path w="904" h="663" extrusionOk="0">
                  <a:moveTo>
                    <a:pt x="426" y="1"/>
                  </a:moveTo>
                  <a:cubicBezTo>
                    <a:pt x="0" y="1"/>
                    <a:pt x="50" y="663"/>
                    <a:pt x="476" y="663"/>
                  </a:cubicBezTo>
                  <a:cubicBezTo>
                    <a:pt x="903" y="663"/>
                    <a:pt x="852" y="1"/>
                    <a:pt x="426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330722" y="3600538"/>
              <a:ext cx="28401" cy="21768"/>
            </a:xfrm>
            <a:custGeom>
              <a:avLst/>
              <a:gdLst/>
              <a:ahLst/>
              <a:cxnLst/>
              <a:rect l="l" t="t" r="r" b="b"/>
              <a:pathLst>
                <a:path w="942" h="722" extrusionOk="0">
                  <a:moveTo>
                    <a:pt x="476" y="1"/>
                  </a:moveTo>
                  <a:cubicBezTo>
                    <a:pt x="11" y="1"/>
                    <a:pt x="0" y="722"/>
                    <a:pt x="464" y="722"/>
                  </a:cubicBezTo>
                  <a:cubicBezTo>
                    <a:pt x="931" y="722"/>
                    <a:pt x="942" y="1"/>
                    <a:pt x="476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309013" y="3639162"/>
              <a:ext cx="28100" cy="20170"/>
            </a:xfrm>
            <a:custGeom>
              <a:avLst/>
              <a:gdLst/>
              <a:ahLst/>
              <a:cxnLst/>
              <a:rect l="l" t="t" r="r" b="b"/>
              <a:pathLst>
                <a:path w="932" h="669" extrusionOk="0">
                  <a:moveTo>
                    <a:pt x="433" y="0"/>
                  </a:moveTo>
                  <a:cubicBezTo>
                    <a:pt x="1" y="0"/>
                    <a:pt x="71" y="668"/>
                    <a:pt x="500" y="668"/>
                  </a:cubicBezTo>
                  <a:cubicBezTo>
                    <a:pt x="501" y="668"/>
                    <a:pt x="502" y="668"/>
                    <a:pt x="503" y="668"/>
                  </a:cubicBezTo>
                  <a:cubicBezTo>
                    <a:pt x="932" y="668"/>
                    <a:pt x="863" y="0"/>
                    <a:pt x="433" y="0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359396" y="3612810"/>
              <a:ext cx="29276" cy="20532"/>
            </a:xfrm>
            <a:custGeom>
              <a:avLst/>
              <a:gdLst/>
              <a:ahLst/>
              <a:cxnLst/>
              <a:rect l="l" t="t" r="r" b="b"/>
              <a:pathLst>
                <a:path w="971" h="681" extrusionOk="0">
                  <a:moveTo>
                    <a:pt x="530" y="1"/>
                  </a:moveTo>
                  <a:cubicBezTo>
                    <a:pt x="93" y="1"/>
                    <a:pt x="1" y="681"/>
                    <a:pt x="441" y="681"/>
                  </a:cubicBezTo>
                  <a:cubicBezTo>
                    <a:pt x="876" y="681"/>
                    <a:pt x="970" y="1"/>
                    <a:pt x="530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58310" y="3571503"/>
              <a:ext cx="28582" cy="21648"/>
            </a:xfrm>
            <a:custGeom>
              <a:avLst/>
              <a:gdLst/>
              <a:ahLst/>
              <a:cxnLst/>
              <a:rect l="l" t="t" r="r" b="b"/>
              <a:pathLst>
                <a:path w="948" h="718" extrusionOk="0">
                  <a:moveTo>
                    <a:pt x="482" y="1"/>
                  </a:moveTo>
                  <a:cubicBezTo>
                    <a:pt x="22" y="1"/>
                    <a:pt x="0" y="717"/>
                    <a:pt x="463" y="717"/>
                  </a:cubicBezTo>
                  <a:cubicBezTo>
                    <a:pt x="925" y="717"/>
                    <a:pt x="947" y="1"/>
                    <a:pt x="482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329848" y="3562126"/>
              <a:ext cx="27256" cy="20050"/>
            </a:xfrm>
            <a:custGeom>
              <a:avLst/>
              <a:gdLst/>
              <a:ahLst/>
              <a:cxnLst/>
              <a:rect l="l" t="t" r="r" b="b"/>
              <a:pathLst>
                <a:path w="904" h="665" extrusionOk="0">
                  <a:moveTo>
                    <a:pt x="426" y="0"/>
                  </a:moveTo>
                  <a:cubicBezTo>
                    <a:pt x="0" y="0"/>
                    <a:pt x="50" y="664"/>
                    <a:pt x="476" y="664"/>
                  </a:cubicBezTo>
                  <a:cubicBezTo>
                    <a:pt x="903" y="663"/>
                    <a:pt x="852" y="0"/>
                    <a:pt x="426" y="0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339074" y="3642388"/>
              <a:ext cx="20442" cy="19688"/>
            </a:xfrm>
            <a:custGeom>
              <a:avLst/>
              <a:gdLst/>
              <a:ahLst/>
              <a:cxnLst/>
              <a:rect l="l" t="t" r="r" b="b"/>
              <a:pathLst>
                <a:path w="678" h="653" extrusionOk="0">
                  <a:moveTo>
                    <a:pt x="327" y="1"/>
                  </a:moveTo>
                  <a:cubicBezTo>
                    <a:pt x="157" y="1"/>
                    <a:pt x="1" y="168"/>
                    <a:pt x="14" y="338"/>
                  </a:cubicBezTo>
                  <a:cubicBezTo>
                    <a:pt x="29" y="519"/>
                    <a:pt x="168" y="652"/>
                    <a:pt x="352" y="652"/>
                  </a:cubicBezTo>
                  <a:cubicBezTo>
                    <a:pt x="522" y="652"/>
                    <a:pt x="678" y="485"/>
                    <a:pt x="665" y="315"/>
                  </a:cubicBezTo>
                  <a:cubicBezTo>
                    <a:pt x="650" y="133"/>
                    <a:pt x="509" y="1"/>
                    <a:pt x="327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499236" y="4063298"/>
              <a:ext cx="23607" cy="667551"/>
            </a:xfrm>
            <a:custGeom>
              <a:avLst/>
              <a:gdLst/>
              <a:ahLst/>
              <a:cxnLst/>
              <a:rect l="l" t="t" r="r" b="b"/>
              <a:pathLst>
                <a:path w="783" h="22141" extrusionOk="0">
                  <a:moveTo>
                    <a:pt x="410" y="0"/>
                  </a:moveTo>
                  <a:cubicBezTo>
                    <a:pt x="207" y="0"/>
                    <a:pt x="43" y="163"/>
                    <a:pt x="41" y="366"/>
                  </a:cubicBezTo>
                  <a:cubicBezTo>
                    <a:pt x="0" y="3539"/>
                    <a:pt x="0" y="6783"/>
                    <a:pt x="0" y="8931"/>
                  </a:cubicBezTo>
                  <a:lnTo>
                    <a:pt x="0" y="21772"/>
                  </a:lnTo>
                  <a:cubicBezTo>
                    <a:pt x="0" y="21974"/>
                    <a:pt x="166" y="22140"/>
                    <a:pt x="369" y="22140"/>
                  </a:cubicBezTo>
                  <a:cubicBezTo>
                    <a:pt x="573" y="22140"/>
                    <a:pt x="740" y="21973"/>
                    <a:pt x="740" y="21769"/>
                  </a:cubicBezTo>
                  <a:lnTo>
                    <a:pt x="740" y="8928"/>
                  </a:lnTo>
                  <a:cubicBezTo>
                    <a:pt x="740" y="6784"/>
                    <a:pt x="740" y="3541"/>
                    <a:pt x="780" y="375"/>
                  </a:cubicBezTo>
                  <a:cubicBezTo>
                    <a:pt x="783" y="169"/>
                    <a:pt x="620" y="3"/>
                    <a:pt x="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511839" y="4267300"/>
              <a:ext cx="183945" cy="188950"/>
            </a:xfrm>
            <a:custGeom>
              <a:avLst/>
              <a:gdLst/>
              <a:ahLst/>
              <a:cxnLst/>
              <a:rect l="l" t="t" r="r" b="b"/>
              <a:pathLst>
                <a:path w="6101" h="6267" extrusionOk="0">
                  <a:moveTo>
                    <a:pt x="6100" y="1"/>
                  </a:moveTo>
                  <a:cubicBezTo>
                    <a:pt x="6100" y="1"/>
                    <a:pt x="1165" y="1249"/>
                    <a:pt x="1" y="6266"/>
                  </a:cubicBezTo>
                  <a:cubicBezTo>
                    <a:pt x="3216" y="5933"/>
                    <a:pt x="5463" y="2607"/>
                    <a:pt x="6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327617" y="4327994"/>
              <a:ext cx="183583" cy="189282"/>
            </a:xfrm>
            <a:custGeom>
              <a:avLst/>
              <a:gdLst/>
              <a:ahLst/>
              <a:cxnLst/>
              <a:rect l="l" t="t" r="r" b="b"/>
              <a:pathLst>
                <a:path w="6089" h="6278" extrusionOk="0">
                  <a:moveTo>
                    <a:pt x="1" y="1"/>
                  </a:moveTo>
                  <a:lnTo>
                    <a:pt x="1" y="1"/>
                  </a:lnTo>
                  <a:cubicBezTo>
                    <a:pt x="633" y="2607"/>
                    <a:pt x="2873" y="5939"/>
                    <a:pt x="6089" y="6278"/>
                  </a:cubicBezTo>
                  <a:cubicBezTo>
                    <a:pt x="4933" y="12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337597" y="3871808"/>
              <a:ext cx="347810" cy="347871"/>
            </a:xfrm>
            <a:custGeom>
              <a:avLst/>
              <a:gdLst/>
              <a:ahLst/>
              <a:cxnLst/>
              <a:rect l="l" t="t" r="r" b="b"/>
              <a:pathLst>
                <a:path w="11536" h="11538" extrusionOk="0">
                  <a:moveTo>
                    <a:pt x="6029" y="1"/>
                  </a:moveTo>
                  <a:cubicBezTo>
                    <a:pt x="5042" y="1092"/>
                    <a:pt x="4744" y="2598"/>
                    <a:pt x="4998" y="3948"/>
                  </a:cubicBezTo>
                  <a:cubicBezTo>
                    <a:pt x="3750" y="1902"/>
                    <a:pt x="1874" y="1506"/>
                    <a:pt x="1874" y="1506"/>
                  </a:cubicBezTo>
                  <a:lnTo>
                    <a:pt x="1874" y="1506"/>
                  </a:lnTo>
                  <a:cubicBezTo>
                    <a:pt x="1946" y="2974"/>
                    <a:pt x="2803" y="4252"/>
                    <a:pt x="3935" y="5025"/>
                  </a:cubicBezTo>
                  <a:cubicBezTo>
                    <a:pt x="3441" y="4906"/>
                    <a:pt x="2979" y="4858"/>
                    <a:pt x="2558" y="4858"/>
                  </a:cubicBezTo>
                  <a:cubicBezTo>
                    <a:pt x="997" y="4858"/>
                    <a:pt x="0" y="5507"/>
                    <a:pt x="0" y="5507"/>
                  </a:cubicBezTo>
                  <a:cubicBezTo>
                    <a:pt x="846" y="6274"/>
                    <a:pt x="1944" y="6625"/>
                    <a:pt x="3024" y="6625"/>
                  </a:cubicBezTo>
                  <a:cubicBezTo>
                    <a:pt x="3335" y="6625"/>
                    <a:pt x="3644" y="6596"/>
                    <a:pt x="3946" y="6539"/>
                  </a:cubicBezTo>
                  <a:lnTo>
                    <a:pt x="3946" y="6539"/>
                  </a:lnTo>
                  <a:cubicBezTo>
                    <a:pt x="1902" y="7787"/>
                    <a:pt x="1505" y="9662"/>
                    <a:pt x="1505" y="9662"/>
                  </a:cubicBezTo>
                  <a:cubicBezTo>
                    <a:pt x="2973" y="9592"/>
                    <a:pt x="4251" y="8734"/>
                    <a:pt x="5023" y="7602"/>
                  </a:cubicBezTo>
                  <a:lnTo>
                    <a:pt x="5023" y="7602"/>
                  </a:lnTo>
                  <a:cubicBezTo>
                    <a:pt x="4459" y="9930"/>
                    <a:pt x="5506" y="11538"/>
                    <a:pt x="5506" y="11538"/>
                  </a:cubicBezTo>
                  <a:cubicBezTo>
                    <a:pt x="6496" y="10447"/>
                    <a:pt x="6793" y="8940"/>
                    <a:pt x="6537" y="7591"/>
                  </a:cubicBezTo>
                  <a:lnTo>
                    <a:pt x="6537" y="7591"/>
                  </a:lnTo>
                  <a:cubicBezTo>
                    <a:pt x="7785" y="9635"/>
                    <a:pt x="9662" y="10033"/>
                    <a:pt x="9662" y="10033"/>
                  </a:cubicBezTo>
                  <a:cubicBezTo>
                    <a:pt x="9590" y="8564"/>
                    <a:pt x="8732" y="7285"/>
                    <a:pt x="7600" y="6513"/>
                  </a:cubicBezTo>
                  <a:lnTo>
                    <a:pt x="7600" y="6513"/>
                  </a:lnTo>
                  <a:cubicBezTo>
                    <a:pt x="8095" y="6633"/>
                    <a:pt x="8556" y="6680"/>
                    <a:pt x="8977" y="6680"/>
                  </a:cubicBezTo>
                  <a:cubicBezTo>
                    <a:pt x="10538" y="6680"/>
                    <a:pt x="11536" y="6031"/>
                    <a:pt x="11536" y="6031"/>
                  </a:cubicBezTo>
                  <a:cubicBezTo>
                    <a:pt x="10690" y="5264"/>
                    <a:pt x="9591" y="4913"/>
                    <a:pt x="8511" y="4913"/>
                  </a:cubicBezTo>
                  <a:cubicBezTo>
                    <a:pt x="8200" y="4913"/>
                    <a:pt x="7891" y="4942"/>
                    <a:pt x="7590" y="4999"/>
                  </a:cubicBezTo>
                  <a:cubicBezTo>
                    <a:pt x="9634" y="3751"/>
                    <a:pt x="10030" y="1876"/>
                    <a:pt x="10030" y="1876"/>
                  </a:cubicBezTo>
                  <a:lnTo>
                    <a:pt x="10030" y="1876"/>
                  </a:lnTo>
                  <a:cubicBezTo>
                    <a:pt x="8562" y="1946"/>
                    <a:pt x="7285" y="2804"/>
                    <a:pt x="6512" y="3936"/>
                  </a:cubicBezTo>
                  <a:cubicBezTo>
                    <a:pt x="7076" y="1608"/>
                    <a:pt x="6029" y="1"/>
                    <a:pt x="6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347938" y="3882120"/>
              <a:ext cx="327248" cy="327248"/>
            </a:xfrm>
            <a:custGeom>
              <a:avLst/>
              <a:gdLst/>
              <a:ahLst/>
              <a:cxnLst/>
              <a:rect l="l" t="t" r="r" b="b"/>
              <a:pathLst>
                <a:path w="10854" h="10854" extrusionOk="0">
                  <a:moveTo>
                    <a:pt x="3456" y="1"/>
                  </a:moveTo>
                  <a:cubicBezTo>
                    <a:pt x="2962" y="1387"/>
                    <a:pt x="3265" y="2892"/>
                    <a:pt x="4018" y="4040"/>
                  </a:cubicBezTo>
                  <a:cubicBezTo>
                    <a:pt x="2727" y="3100"/>
                    <a:pt x="1459" y="2944"/>
                    <a:pt x="756" y="2944"/>
                  </a:cubicBezTo>
                  <a:cubicBezTo>
                    <a:pt x="405" y="2944"/>
                    <a:pt x="196" y="2983"/>
                    <a:pt x="196" y="2983"/>
                  </a:cubicBezTo>
                  <a:cubicBezTo>
                    <a:pt x="826" y="4312"/>
                    <a:pt x="2108" y="5162"/>
                    <a:pt x="3448" y="5443"/>
                  </a:cubicBezTo>
                  <a:cubicBezTo>
                    <a:pt x="1083" y="5815"/>
                    <a:pt x="1" y="7397"/>
                    <a:pt x="1" y="7397"/>
                  </a:cubicBezTo>
                  <a:cubicBezTo>
                    <a:pt x="463" y="7562"/>
                    <a:pt x="940" y="7638"/>
                    <a:pt x="1412" y="7638"/>
                  </a:cubicBezTo>
                  <a:cubicBezTo>
                    <a:pt x="2352" y="7638"/>
                    <a:pt x="3275" y="7336"/>
                    <a:pt x="4040" y="6836"/>
                  </a:cubicBezTo>
                  <a:lnTo>
                    <a:pt x="4040" y="6836"/>
                  </a:lnTo>
                  <a:cubicBezTo>
                    <a:pt x="2630" y="8773"/>
                    <a:pt x="2983" y="10657"/>
                    <a:pt x="2983" y="10657"/>
                  </a:cubicBezTo>
                  <a:cubicBezTo>
                    <a:pt x="4312" y="10028"/>
                    <a:pt x="5162" y="8748"/>
                    <a:pt x="5442" y="7404"/>
                  </a:cubicBezTo>
                  <a:cubicBezTo>
                    <a:pt x="5815" y="9770"/>
                    <a:pt x="7397" y="10853"/>
                    <a:pt x="7397" y="10853"/>
                  </a:cubicBezTo>
                  <a:cubicBezTo>
                    <a:pt x="7890" y="9467"/>
                    <a:pt x="7588" y="7962"/>
                    <a:pt x="6836" y="6814"/>
                  </a:cubicBezTo>
                  <a:lnTo>
                    <a:pt x="6836" y="6814"/>
                  </a:lnTo>
                  <a:cubicBezTo>
                    <a:pt x="8126" y="7754"/>
                    <a:pt x="9394" y="7910"/>
                    <a:pt x="10096" y="7910"/>
                  </a:cubicBezTo>
                  <a:cubicBezTo>
                    <a:pt x="10447" y="7910"/>
                    <a:pt x="10657" y="7871"/>
                    <a:pt x="10657" y="7871"/>
                  </a:cubicBezTo>
                  <a:cubicBezTo>
                    <a:pt x="10027" y="6542"/>
                    <a:pt x="8746" y="5692"/>
                    <a:pt x="7404" y="5412"/>
                  </a:cubicBezTo>
                  <a:cubicBezTo>
                    <a:pt x="9770" y="5039"/>
                    <a:pt x="10853" y="3456"/>
                    <a:pt x="10853" y="3456"/>
                  </a:cubicBezTo>
                  <a:cubicBezTo>
                    <a:pt x="10390" y="3291"/>
                    <a:pt x="9914" y="3215"/>
                    <a:pt x="9442" y="3215"/>
                  </a:cubicBezTo>
                  <a:cubicBezTo>
                    <a:pt x="8501" y="3215"/>
                    <a:pt x="7578" y="3517"/>
                    <a:pt x="6814" y="4018"/>
                  </a:cubicBezTo>
                  <a:cubicBezTo>
                    <a:pt x="8223" y="2081"/>
                    <a:pt x="7871" y="198"/>
                    <a:pt x="7871" y="198"/>
                  </a:cubicBezTo>
                  <a:lnTo>
                    <a:pt x="7871" y="198"/>
                  </a:lnTo>
                  <a:cubicBezTo>
                    <a:pt x="6542" y="826"/>
                    <a:pt x="5692" y="2108"/>
                    <a:pt x="5412" y="3450"/>
                  </a:cubicBezTo>
                  <a:cubicBezTo>
                    <a:pt x="5039" y="1083"/>
                    <a:pt x="3456" y="1"/>
                    <a:pt x="3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466854" y="4007186"/>
              <a:ext cx="85837" cy="80139"/>
            </a:xfrm>
            <a:custGeom>
              <a:avLst/>
              <a:gdLst/>
              <a:ahLst/>
              <a:cxnLst/>
              <a:rect l="l" t="t" r="r" b="b"/>
              <a:pathLst>
                <a:path w="2847" h="2658" extrusionOk="0">
                  <a:moveTo>
                    <a:pt x="1767" y="1"/>
                  </a:moveTo>
                  <a:cubicBezTo>
                    <a:pt x="1398" y="1"/>
                    <a:pt x="489" y="317"/>
                    <a:pt x="318" y="538"/>
                  </a:cubicBezTo>
                  <a:cubicBezTo>
                    <a:pt x="134" y="779"/>
                    <a:pt x="1" y="1350"/>
                    <a:pt x="164" y="1761"/>
                  </a:cubicBezTo>
                  <a:cubicBezTo>
                    <a:pt x="319" y="2150"/>
                    <a:pt x="1124" y="2658"/>
                    <a:pt x="1483" y="2658"/>
                  </a:cubicBezTo>
                  <a:cubicBezTo>
                    <a:pt x="1503" y="2658"/>
                    <a:pt x="1522" y="2656"/>
                    <a:pt x="1540" y="2653"/>
                  </a:cubicBezTo>
                  <a:cubicBezTo>
                    <a:pt x="1858" y="2591"/>
                    <a:pt x="2733" y="1804"/>
                    <a:pt x="2789" y="1440"/>
                  </a:cubicBezTo>
                  <a:cubicBezTo>
                    <a:pt x="2846" y="1074"/>
                    <a:pt x="2143" y="68"/>
                    <a:pt x="1851" y="8"/>
                  </a:cubicBezTo>
                  <a:cubicBezTo>
                    <a:pt x="1828" y="3"/>
                    <a:pt x="1800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82623" y="4025910"/>
              <a:ext cx="18874" cy="14321"/>
            </a:xfrm>
            <a:custGeom>
              <a:avLst/>
              <a:gdLst/>
              <a:ahLst/>
              <a:cxnLst/>
              <a:rect l="l" t="t" r="r" b="b"/>
              <a:pathLst>
                <a:path w="626" h="475" extrusionOk="0">
                  <a:moveTo>
                    <a:pt x="324" y="0"/>
                  </a:moveTo>
                  <a:cubicBezTo>
                    <a:pt x="156" y="0"/>
                    <a:pt x="1" y="231"/>
                    <a:pt x="149" y="400"/>
                  </a:cubicBezTo>
                  <a:cubicBezTo>
                    <a:pt x="195" y="453"/>
                    <a:pt x="248" y="475"/>
                    <a:pt x="300" y="475"/>
                  </a:cubicBezTo>
                  <a:cubicBezTo>
                    <a:pt x="469" y="475"/>
                    <a:pt x="625" y="245"/>
                    <a:pt x="476" y="76"/>
                  </a:cubicBezTo>
                  <a:cubicBezTo>
                    <a:pt x="430" y="23"/>
                    <a:pt x="376" y="0"/>
                    <a:pt x="324" y="0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508372" y="4019367"/>
              <a:ext cx="16613" cy="12844"/>
            </a:xfrm>
            <a:custGeom>
              <a:avLst/>
              <a:gdLst/>
              <a:ahLst/>
              <a:cxnLst/>
              <a:rect l="l" t="t" r="r" b="b"/>
              <a:pathLst>
                <a:path w="551" h="426" extrusionOk="0">
                  <a:moveTo>
                    <a:pt x="286" y="1"/>
                  </a:moveTo>
                  <a:cubicBezTo>
                    <a:pt x="137" y="1"/>
                    <a:pt x="0" y="208"/>
                    <a:pt x="133" y="359"/>
                  </a:cubicBezTo>
                  <a:cubicBezTo>
                    <a:pt x="174" y="406"/>
                    <a:pt x="220" y="425"/>
                    <a:pt x="266" y="425"/>
                  </a:cubicBezTo>
                  <a:cubicBezTo>
                    <a:pt x="414" y="425"/>
                    <a:pt x="551" y="218"/>
                    <a:pt x="419" y="67"/>
                  </a:cubicBezTo>
                  <a:cubicBezTo>
                    <a:pt x="379" y="20"/>
                    <a:pt x="332" y="1"/>
                    <a:pt x="286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501045" y="4046021"/>
              <a:ext cx="18814" cy="13326"/>
            </a:xfrm>
            <a:custGeom>
              <a:avLst/>
              <a:gdLst/>
              <a:ahLst/>
              <a:cxnLst/>
              <a:rect l="l" t="t" r="r" b="b"/>
              <a:pathLst>
                <a:path w="624" h="442" extrusionOk="0">
                  <a:moveTo>
                    <a:pt x="323" y="1"/>
                  </a:moveTo>
                  <a:cubicBezTo>
                    <a:pt x="156" y="1"/>
                    <a:pt x="0" y="204"/>
                    <a:pt x="143" y="365"/>
                  </a:cubicBezTo>
                  <a:cubicBezTo>
                    <a:pt x="190" y="419"/>
                    <a:pt x="247" y="441"/>
                    <a:pt x="302" y="441"/>
                  </a:cubicBezTo>
                  <a:cubicBezTo>
                    <a:pt x="469" y="441"/>
                    <a:pt x="624" y="239"/>
                    <a:pt x="482" y="77"/>
                  </a:cubicBezTo>
                  <a:cubicBezTo>
                    <a:pt x="435" y="23"/>
                    <a:pt x="378" y="1"/>
                    <a:pt x="323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475718" y="4051358"/>
              <a:ext cx="16643" cy="13145"/>
            </a:xfrm>
            <a:custGeom>
              <a:avLst/>
              <a:gdLst/>
              <a:ahLst/>
              <a:cxnLst/>
              <a:rect l="l" t="t" r="r" b="b"/>
              <a:pathLst>
                <a:path w="552" h="436" extrusionOk="0">
                  <a:moveTo>
                    <a:pt x="287" y="1"/>
                  </a:moveTo>
                  <a:cubicBezTo>
                    <a:pt x="137" y="1"/>
                    <a:pt x="0" y="217"/>
                    <a:pt x="134" y="370"/>
                  </a:cubicBezTo>
                  <a:cubicBezTo>
                    <a:pt x="175" y="416"/>
                    <a:pt x="221" y="435"/>
                    <a:pt x="266" y="435"/>
                  </a:cubicBezTo>
                  <a:cubicBezTo>
                    <a:pt x="416" y="435"/>
                    <a:pt x="552" y="221"/>
                    <a:pt x="417" y="66"/>
                  </a:cubicBezTo>
                  <a:cubicBezTo>
                    <a:pt x="377" y="20"/>
                    <a:pt x="331" y="1"/>
                    <a:pt x="287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507679" y="4065016"/>
              <a:ext cx="18452" cy="11789"/>
            </a:xfrm>
            <a:custGeom>
              <a:avLst/>
              <a:gdLst/>
              <a:ahLst/>
              <a:cxnLst/>
              <a:rect l="l" t="t" r="r" b="b"/>
              <a:pathLst>
                <a:path w="612" h="391" extrusionOk="0">
                  <a:moveTo>
                    <a:pt x="312" y="0"/>
                  </a:moveTo>
                  <a:cubicBezTo>
                    <a:pt x="152" y="0"/>
                    <a:pt x="0" y="165"/>
                    <a:pt x="130" y="313"/>
                  </a:cubicBezTo>
                  <a:cubicBezTo>
                    <a:pt x="177" y="368"/>
                    <a:pt x="238" y="390"/>
                    <a:pt x="298" y="390"/>
                  </a:cubicBezTo>
                  <a:cubicBezTo>
                    <a:pt x="458" y="390"/>
                    <a:pt x="611" y="226"/>
                    <a:pt x="481" y="78"/>
                  </a:cubicBezTo>
                  <a:cubicBezTo>
                    <a:pt x="433" y="23"/>
                    <a:pt x="372" y="0"/>
                    <a:pt x="312" y="0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525799" y="4047106"/>
              <a:ext cx="18814" cy="13145"/>
            </a:xfrm>
            <a:custGeom>
              <a:avLst/>
              <a:gdLst/>
              <a:ahLst/>
              <a:cxnLst/>
              <a:rect l="l" t="t" r="r" b="b"/>
              <a:pathLst>
                <a:path w="624" h="436" extrusionOk="0">
                  <a:moveTo>
                    <a:pt x="321" y="1"/>
                  </a:moveTo>
                  <a:cubicBezTo>
                    <a:pt x="155" y="1"/>
                    <a:pt x="0" y="199"/>
                    <a:pt x="140" y="360"/>
                  </a:cubicBezTo>
                  <a:cubicBezTo>
                    <a:pt x="187" y="413"/>
                    <a:pt x="245" y="436"/>
                    <a:pt x="301" y="436"/>
                  </a:cubicBezTo>
                  <a:cubicBezTo>
                    <a:pt x="468" y="436"/>
                    <a:pt x="623" y="238"/>
                    <a:pt x="482" y="78"/>
                  </a:cubicBezTo>
                  <a:cubicBezTo>
                    <a:pt x="434" y="23"/>
                    <a:pt x="377" y="1"/>
                    <a:pt x="321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519769" y="4029649"/>
              <a:ext cx="16643" cy="12814"/>
            </a:xfrm>
            <a:custGeom>
              <a:avLst/>
              <a:gdLst/>
              <a:ahLst/>
              <a:cxnLst/>
              <a:rect l="l" t="t" r="r" b="b"/>
              <a:pathLst>
                <a:path w="552" h="425" extrusionOk="0">
                  <a:moveTo>
                    <a:pt x="287" y="1"/>
                  </a:moveTo>
                  <a:cubicBezTo>
                    <a:pt x="138" y="1"/>
                    <a:pt x="1" y="208"/>
                    <a:pt x="133" y="359"/>
                  </a:cubicBezTo>
                  <a:cubicBezTo>
                    <a:pt x="173" y="405"/>
                    <a:pt x="220" y="425"/>
                    <a:pt x="266" y="425"/>
                  </a:cubicBezTo>
                  <a:cubicBezTo>
                    <a:pt x="415" y="425"/>
                    <a:pt x="552" y="217"/>
                    <a:pt x="419" y="66"/>
                  </a:cubicBezTo>
                  <a:cubicBezTo>
                    <a:pt x="379" y="20"/>
                    <a:pt x="332" y="1"/>
                    <a:pt x="287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486693" y="4065257"/>
              <a:ext cx="13296" cy="12120"/>
            </a:xfrm>
            <a:custGeom>
              <a:avLst/>
              <a:gdLst/>
              <a:ahLst/>
              <a:cxnLst/>
              <a:rect l="l" t="t" r="r" b="b"/>
              <a:pathLst>
                <a:path w="441" h="402" extrusionOk="0">
                  <a:moveTo>
                    <a:pt x="220" y="0"/>
                  </a:moveTo>
                  <a:cubicBezTo>
                    <a:pt x="169" y="0"/>
                    <a:pt x="118" y="18"/>
                    <a:pt x="83" y="56"/>
                  </a:cubicBezTo>
                  <a:cubicBezTo>
                    <a:pt x="5" y="136"/>
                    <a:pt x="0" y="254"/>
                    <a:pt x="75" y="339"/>
                  </a:cubicBezTo>
                  <a:cubicBezTo>
                    <a:pt x="111" y="380"/>
                    <a:pt x="167" y="402"/>
                    <a:pt x="223" y="402"/>
                  </a:cubicBezTo>
                  <a:cubicBezTo>
                    <a:pt x="274" y="402"/>
                    <a:pt x="325" y="384"/>
                    <a:pt x="360" y="346"/>
                  </a:cubicBezTo>
                  <a:cubicBezTo>
                    <a:pt x="437" y="264"/>
                    <a:pt x="441" y="147"/>
                    <a:pt x="368" y="63"/>
                  </a:cubicBezTo>
                  <a:cubicBezTo>
                    <a:pt x="331" y="22"/>
                    <a:pt x="275" y="0"/>
                    <a:pt x="220" y="0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212952" y="4188937"/>
              <a:ext cx="22311" cy="524369"/>
            </a:xfrm>
            <a:custGeom>
              <a:avLst/>
              <a:gdLst/>
              <a:ahLst/>
              <a:cxnLst/>
              <a:rect l="l" t="t" r="r" b="b"/>
              <a:pathLst>
                <a:path w="740" h="17392" extrusionOk="0">
                  <a:moveTo>
                    <a:pt x="369" y="1"/>
                  </a:moveTo>
                  <a:cubicBezTo>
                    <a:pt x="166" y="1"/>
                    <a:pt x="1" y="165"/>
                    <a:pt x="1" y="369"/>
                  </a:cubicBezTo>
                  <a:lnTo>
                    <a:pt x="1" y="17022"/>
                  </a:lnTo>
                  <a:cubicBezTo>
                    <a:pt x="1" y="17226"/>
                    <a:pt x="166" y="17392"/>
                    <a:pt x="369" y="17392"/>
                  </a:cubicBezTo>
                  <a:cubicBezTo>
                    <a:pt x="573" y="17392"/>
                    <a:pt x="739" y="17226"/>
                    <a:pt x="739" y="17020"/>
                  </a:cubicBezTo>
                  <a:lnTo>
                    <a:pt x="739" y="369"/>
                  </a:lnTo>
                  <a:cubicBezTo>
                    <a:pt x="739" y="165"/>
                    <a:pt x="573" y="1"/>
                    <a:pt x="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92439" y="4068333"/>
              <a:ext cx="265350" cy="265410"/>
            </a:xfrm>
            <a:custGeom>
              <a:avLst/>
              <a:gdLst/>
              <a:ahLst/>
              <a:cxnLst/>
              <a:rect l="l" t="t" r="r" b="b"/>
              <a:pathLst>
                <a:path w="8801" h="8803" extrusionOk="0">
                  <a:moveTo>
                    <a:pt x="4307" y="1"/>
                  </a:moveTo>
                  <a:cubicBezTo>
                    <a:pt x="3610" y="880"/>
                    <a:pt x="3462" y="2042"/>
                    <a:pt x="3723" y="3055"/>
                  </a:cubicBezTo>
                  <a:cubicBezTo>
                    <a:pt x="2670" y="1563"/>
                    <a:pt x="1224" y="1355"/>
                    <a:pt x="1224" y="1355"/>
                  </a:cubicBezTo>
                  <a:lnTo>
                    <a:pt x="1224" y="1355"/>
                  </a:lnTo>
                  <a:cubicBezTo>
                    <a:pt x="1353" y="2469"/>
                    <a:pt x="2068" y="3396"/>
                    <a:pt x="2970" y="3929"/>
                  </a:cubicBezTo>
                  <a:cubicBezTo>
                    <a:pt x="2698" y="3881"/>
                    <a:pt x="2440" y="3861"/>
                    <a:pt x="2199" y="3861"/>
                  </a:cubicBezTo>
                  <a:cubicBezTo>
                    <a:pt x="844" y="3861"/>
                    <a:pt x="1" y="4494"/>
                    <a:pt x="1" y="4494"/>
                  </a:cubicBezTo>
                  <a:cubicBezTo>
                    <a:pt x="613" y="4980"/>
                    <a:pt x="1363" y="5200"/>
                    <a:pt x="2106" y="5200"/>
                  </a:cubicBezTo>
                  <a:cubicBezTo>
                    <a:pt x="2427" y="5200"/>
                    <a:pt x="2748" y="5158"/>
                    <a:pt x="3055" y="5080"/>
                  </a:cubicBezTo>
                  <a:lnTo>
                    <a:pt x="3055" y="5080"/>
                  </a:lnTo>
                  <a:cubicBezTo>
                    <a:pt x="1562" y="6131"/>
                    <a:pt x="1354" y="7577"/>
                    <a:pt x="1354" y="7577"/>
                  </a:cubicBezTo>
                  <a:cubicBezTo>
                    <a:pt x="2469" y="7448"/>
                    <a:pt x="3396" y="6733"/>
                    <a:pt x="3929" y="5832"/>
                  </a:cubicBezTo>
                  <a:lnTo>
                    <a:pt x="3929" y="5832"/>
                  </a:lnTo>
                  <a:cubicBezTo>
                    <a:pt x="3616" y="7630"/>
                    <a:pt x="4494" y="8802"/>
                    <a:pt x="4494" y="8802"/>
                  </a:cubicBezTo>
                  <a:cubicBezTo>
                    <a:pt x="5191" y="7923"/>
                    <a:pt x="5340" y="6761"/>
                    <a:pt x="5078" y="5748"/>
                  </a:cubicBezTo>
                  <a:lnTo>
                    <a:pt x="5078" y="5748"/>
                  </a:lnTo>
                  <a:cubicBezTo>
                    <a:pt x="6131" y="7240"/>
                    <a:pt x="7577" y="7447"/>
                    <a:pt x="7577" y="7447"/>
                  </a:cubicBezTo>
                  <a:cubicBezTo>
                    <a:pt x="7447" y="6334"/>
                    <a:pt x="6730" y="5406"/>
                    <a:pt x="5832" y="4874"/>
                  </a:cubicBezTo>
                  <a:lnTo>
                    <a:pt x="5832" y="4874"/>
                  </a:lnTo>
                  <a:cubicBezTo>
                    <a:pt x="6103" y="4921"/>
                    <a:pt x="6360" y="4941"/>
                    <a:pt x="6600" y="4941"/>
                  </a:cubicBezTo>
                  <a:cubicBezTo>
                    <a:pt x="7957" y="4941"/>
                    <a:pt x="8801" y="4309"/>
                    <a:pt x="8801" y="4309"/>
                  </a:cubicBezTo>
                  <a:cubicBezTo>
                    <a:pt x="8188" y="3822"/>
                    <a:pt x="7437" y="3603"/>
                    <a:pt x="6695" y="3603"/>
                  </a:cubicBezTo>
                  <a:cubicBezTo>
                    <a:pt x="6373" y="3603"/>
                    <a:pt x="6053" y="3644"/>
                    <a:pt x="5746" y="3723"/>
                  </a:cubicBezTo>
                  <a:cubicBezTo>
                    <a:pt x="7240" y="2672"/>
                    <a:pt x="7447" y="1225"/>
                    <a:pt x="7447" y="1225"/>
                  </a:cubicBezTo>
                  <a:lnTo>
                    <a:pt x="7447" y="1225"/>
                  </a:lnTo>
                  <a:cubicBezTo>
                    <a:pt x="6332" y="1353"/>
                    <a:pt x="5406" y="2070"/>
                    <a:pt x="4873" y="2971"/>
                  </a:cubicBezTo>
                  <a:cubicBezTo>
                    <a:pt x="5185" y="1172"/>
                    <a:pt x="4307" y="1"/>
                    <a:pt x="4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01333" y="4077227"/>
              <a:ext cx="247471" cy="247471"/>
            </a:xfrm>
            <a:custGeom>
              <a:avLst/>
              <a:gdLst/>
              <a:ahLst/>
              <a:cxnLst/>
              <a:rect l="l" t="t" r="r" b="b"/>
              <a:pathLst>
                <a:path w="8208" h="8208" extrusionOk="0">
                  <a:moveTo>
                    <a:pt x="5700" y="1"/>
                  </a:moveTo>
                  <a:lnTo>
                    <a:pt x="5700" y="1"/>
                  </a:lnTo>
                  <a:cubicBezTo>
                    <a:pt x="4720" y="547"/>
                    <a:pt x="4137" y="1563"/>
                    <a:pt x="3993" y="2600"/>
                  </a:cubicBezTo>
                  <a:cubicBezTo>
                    <a:pt x="3591" y="820"/>
                    <a:pt x="2331" y="74"/>
                    <a:pt x="2331" y="74"/>
                  </a:cubicBezTo>
                  <a:lnTo>
                    <a:pt x="2331" y="74"/>
                  </a:lnTo>
                  <a:cubicBezTo>
                    <a:pt x="2026" y="1154"/>
                    <a:pt x="2331" y="2284"/>
                    <a:pt x="2961" y="3120"/>
                  </a:cubicBezTo>
                  <a:cubicBezTo>
                    <a:pt x="2078" y="2562"/>
                    <a:pt x="1236" y="2442"/>
                    <a:pt x="677" y="2442"/>
                  </a:cubicBezTo>
                  <a:cubicBezTo>
                    <a:pt x="260" y="2442"/>
                    <a:pt x="1" y="2509"/>
                    <a:pt x="1" y="2509"/>
                  </a:cubicBezTo>
                  <a:cubicBezTo>
                    <a:pt x="546" y="3488"/>
                    <a:pt x="1563" y="4071"/>
                    <a:pt x="2600" y="4215"/>
                  </a:cubicBezTo>
                  <a:cubicBezTo>
                    <a:pt x="819" y="4617"/>
                    <a:pt x="74" y="5877"/>
                    <a:pt x="74" y="5877"/>
                  </a:cubicBezTo>
                  <a:cubicBezTo>
                    <a:pt x="362" y="5959"/>
                    <a:pt x="653" y="5997"/>
                    <a:pt x="942" y="5997"/>
                  </a:cubicBezTo>
                  <a:cubicBezTo>
                    <a:pt x="1735" y="5997"/>
                    <a:pt x="2507" y="5709"/>
                    <a:pt x="3120" y="5247"/>
                  </a:cubicBezTo>
                  <a:lnTo>
                    <a:pt x="3120" y="5247"/>
                  </a:lnTo>
                  <a:cubicBezTo>
                    <a:pt x="2145" y="6791"/>
                    <a:pt x="2507" y="8208"/>
                    <a:pt x="2507" y="8208"/>
                  </a:cubicBezTo>
                  <a:cubicBezTo>
                    <a:pt x="3488" y="7663"/>
                    <a:pt x="4070" y="6645"/>
                    <a:pt x="4215" y="5609"/>
                  </a:cubicBezTo>
                  <a:cubicBezTo>
                    <a:pt x="4617" y="7390"/>
                    <a:pt x="5876" y="8134"/>
                    <a:pt x="5876" y="8134"/>
                  </a:cubicBezTo>
                  <a:cubicBezTo>
                    <a:pt x="6183" y="7055"/>
                    <a:pt x="5876" y="5926"/>
                    <a:pt x="5246" y="5089"/>
                  </a:cubicBezTo>
                  <a:lnTo>
                    <a:pt x="5246" y="5089"/>
                  </a:lnTo>
                  <a:cubicBezTo>
                    <a:pt x="6132" y="5648"/>
                    <a:pt x="6975" y="5767"/>
                    <a:pt x="7534" y="5767"/>
                  </a:cubicBezTo>
                  <a:cubicBezTo>
                    <a:pt x="7950" y="5767"/>
                    <a:pt x="8208" y="5701"/>
                    <a:pt x="8208" y="5701"/>
                  </a:cubicBezTo>
                  <a:cubicBezTo>
                    <a:pt x="7661" y="4720"/>
                    <a:pt x="6645" y="4139"/>
                    <a:pt x="5608" y="3993"/>
                  </a:cubicBezTo>
                  <a:cubicBezTo>
                    <a:pt x="7388" y="3591"/>
                    <a:pt x="8134" y="2333"/>
                    <a:pt x="8134" y="2333"/>
                  </a:cubicBezTo>
                  <a:cubicBezTo>
                    <a:pt x="7846" y="2251"/>
                    <a:pt x="7554" y="2213"/>
                    <a:pt x="7266" y="2213"/>
                  </a:cubicBezTo>
                  <a:cubicBezTo>
                    <a:pt x="6472" y="2213"/>
                    <a:pt x="5701" y="2501"/>
                    <a:pt x="5089" y="2963"/>
                  </a:cubicBezTo>
                  <a:cubicBezTo>
                    <a:pt x="6064" y="1418"/>
                    <a:pt x="5700" y="1"/>
                    <a:pt x="5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93294" y="4173530"/>
              <a:ext cx="60210" cy="58491"/>
            </a:xfrm>
            <a:custGeom>
              <a:avLst/>
              <a:gdLst/>
              <a:ahLst/>
              <a:cxnLst/>
              <a:rect l="l" t="t" r="r" b="b"/>
              <a:pathLst>
                <a:path w="1997" h="1940" extrusionOk="0">
                  <a:moveTo>
                    <a:pt x="855" y="0"/>
                  </a:moveTo>
                  <a:cubicBezTo>
                    <a:pt x="698" y="0"/>
                    <a:pt x="568" y="20"/>
                    <a:pt x="512" y="62"/>
                  </a:cubicBezTo>
                  <a:cubicBezTo>
                    <a:pt x="329" y="197"/>
                    <a:pt x="1" y="980"/>
                    <a:pt x="45" y="1206"/>
                  </a:cubicBezTo>
                  <a:cubicBezTo>
                    <a:pt x="92" y="1432"/>
                    <a:pt x="352" y="1796"/>
                    <a:pt x="669" y="1909"/>
                  </a:cubicBezTo>
                  <a:cubicBezTo>
                    <a:pt x="726" y="1930"/>
                    <a:pt x="797" y="1939"/>
                    <a:pt x="876" y="1939"/>
                  </a:cubicBezTo>
                  <a:cubicBezTo>
                    <a:pt x="1239" y="1939"/>
                    <a:pt x="1769" y="1746"/>
                    <a:pt x="1871" y="1570"/>
                  </a:cubicBezTo>
                  <a:cubicBezTo>
                    <a:pt x="1996" y="1356"/>
                    <a:pt x="1986" y="457"/>
                    <a:pt x="1804" y="243"/>
                  </a:cubicBezTo>
                  <a:cubicBezTo>
                    <a:pt x="1680" y="94"/>
                    <a:pt x="1201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200832" y="4200485"/>
              <a:ext cx="14321" cy="10613"/>
            </a:xfrm>
            <a:custGeom>
              <a:avLst/>
              <a:gdLst/>
              <a:ahLst/>
              <a:cxnLst/>
              <a:rect l="l" t="t" r="r" b="b"/>
              <a:pathLst>
                <a:path w="475" h="352" extrusionOk="0">
                  <a:moveTo>
                    <a:pt x="226" y="1"/>
                  </a:moveTo>
                  <a:cubicBezTo>
                    <a:pt x="0" y="1"/>
                    <a:pt x="22" y="352"/>
                    <a:pt x="248" y="352"/>
                  </a:cubicBezTo>
                  <a:cubicBezTo>
                    <a:pt x="474" y="352"/>
                    <a:pt x="452" y="1"/>
                    <a:pt x="226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209817" y="4183359"/>
              <a:ext cx="12814" cy="9377"/>
            </a:xfrm>
            <a:custGeom>
              <a:avLst/>
              <a:gdLst/>
              <a:ahLst/>
              <a:cxnLst/>
              <a:rect l="l" t="t" r="r" b="b"/>
              <a:pathLst>
                <a:path w="425" h="311" extrusionOk="0">
                  <a:moveTo>
                    <a:pt x="200" y="1"/>
                  </a:moveTo>
                  <a:cubicBezTo>
                    <a:pt x="0" y="1"/>
                    <a:pt x="24" y="310"/>
                    <a:pt x="223" y="310"/>
                  </a:cubicBezTo>
                  <a:cubicBezTo>
                    <a:pt x="425" y="310"/>
                    <a:pt x="400" y="1"/>
                    <a:pt x="200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221817" y="4200003"/>
              <a:ext cx="13356" cy="10251"/>
            </a:xfrm>
            <a:custGeom>
              <a:avLst/>
              <a:gdLst/>
              <a:ahLst/>
              <a:cxnLst/>
              <a:rect l="l" t="t" r="r" b="b"/>
              <a:pathLst>
                <a:path w="443" h="340" extrusionOk="0">
                  <a:moveTo>
                    <a:pt x="225" y="1"/>
                  </a:moveTo>
                  <a:cubicBezTo>
                    <a:pt x="6" y="1"/>
                    <a:pt x="0" y="340"/>
                    <a:pt x="219" y="340"/>
                  </a:cubicBezTo>
                  <a:cubicBezTo>
                    <a:pt x="439" y="340"/>
                    <a:pt x="442" y="1"/>
                    <a:pt x="225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211656" y="4218154"/>
              <a:ext cx="13236" cy="9497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04" y="1"/>
                  </a:moveTo>
                  <a:cubicBezTo>
                    <a:pt x="1" y="1"/>
                    <a:pt x="32" y="315"/>
                    <a:pt x="234" y="315"/>
                  </a:cubicBezTo>
                  <a:cubicBezTo>
                    <a:pt x="439" y="315"/>
                    <a:pt x="405" y="1"/>
                    <a:pt x="204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235324" y="4205761"/>
              <a:ext cx="13748" cy="9648"/>
            </a:xfrm>
            <a:custGeom>
              <a:avLst/>
              <a:gdLst/>
              <a:ahLst/>
              <a:cxnLst/>
              <a:rect l="l" t="t" r="r" b="b"/>
              <a:pathLst>
                <a:path w="456" h="320" extrusionOk="0">
                  <a:moveTo>
                    <a:pt x="248" y="1"/>
                  </a:moveTo>
                  <a:cubicBezTo>
                    <a:pt x="44" y="1"/>
                    <a:pt x="0" y="319"/>
                    <a:pt x="206" y="319"/>
                  </a:cubicBezTo>
                  <a:cubicBezTo>
                    <a:pt x="411" y="319"/>
                    <a:pt x="455" y="1"/>
                    <a:pt x="248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234782" y="4186314"/>
              <a:ext cx="13447" cy="10221"/>
            </a:xfrm>
            <a:custGeom>
              <a:avLst/>
              <a:gdLst/>
              <a:ahLst/>
              <a:cxnLst/>
              <a:rect l="l" t="t" r="r" b="b"/>
              <a:pathLst>
                <a:path w="446" h="339" extrusionOk="0">
                  <a:moveTo>
                    <a:pt x="228" y="1"/>
                  </a:moveTo>
                  <a:cubicBezTo>
                    <a:pt x="11" y="1"/>
                    <a:pt x="0" y="339"/>
                    <a:pt x="218" y="339"/>
                  </a:cubicBezTo>
                  <a:cubicBezTo>
                    <a:pt x="435" y="339"/>
                    <a:pt x="445" y="1"/>
                    <a:pt x="228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221395" y="4181942"/>
              <a:ext cx="12844" cy="9407"/>
            </a:xfrm>
            <a:custGeom>
              <a:avLst/>
              <a:gdLst/>
              <a:ahLst/>
              <a:cxnLst/>
              <a:rect l="l" t="t" r="r" b="b"/>
              <a:pathLst>
                <a:path w="426" h="312" extrusionOk="0">
                  <a:moveTo>
                    <a:pt x="202" y="1"/>
                  </a:moveTo>
                  <a:cubicBezTo>
                    <a:pt x="1" y="1"/>
                    <a:pt x="26" y="312"/>
                    <a:pt x="226" y="312"/>
                  </a:cubicBezTo>
                  <a:cubicBezTo>
                    <a:pt x="425" y="312"/>
                    <a:pt x="402" y="1"/>
                    <a:pt x="202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225736" y="4219661"/>
              <a:ext cx="9648" cy="9196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55" y="1"/>
                  </a:moveTo>
                  <a:cubicBezTo>
                    <a:pt x="74" y="1"/>
                    <a:pt x="1" y="78"/>
                    <a:pt x="8" y="158"/>
                  </a:cubicBezTo>
                  <a:cubicBezTo>
                    <a:pt x="16" y="243"/>
                    <a:pt x="82" y="305"/>
                    <a:pt x="165" y="305"/>
                  </a:cubicBezTo>
                  <a:cubicBezTo>
                    <a:pt x="246" y="305"/>
                    <a:pt x="320" y="225"/>
                    <a:pt x="312" y="147"/>
                  </a:cubicBezTo>
                  <a:cubicBezTo>
                    <a:pt x="308" y="62"/>
                    <a:pt x="242" y="1"/>
                    <a:pt x="155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228661" y="4304898"/>
              <a:ext cx="183945" cy="188920"/>
            </a:xfrm>
            <a:custGeom>
              <a:avLst/>
              <a:gdLst/>
              <a:ahLst/>
              <a:cxnLst/>
              <a:rect l="l" t="t" r="r" b="b"/>
              <a:pathLst>
                <a:path w="6101" h="6266" extrusionOk="0">
                  <a:moveTo>
                    <a:pt x="6100" y="0"/>
                  </a:moveTo>
                  <a:cubicBezTo>
                    <a:pt x="6100" y="0"/>
                    <a:pt x="1165" y="1248"/>
                    <a:pt x="1" y="6266"/>
                  </a:cubicBezTo>
                  <a:cubicBezTo>
                    <a:pt x="3217" y="5932"/>
                    <a:pt x="5462" y="2607"/>
                    <a:pt x="6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44438" y="4385733"/>
              <a:ext cx="183583" cy="189282"/>
            </a:xfrm>
            <a:custGeom>
              <a:avLst/>
              <a:gdLst/>
              <a:ahLst/>
              <a:cxnLst/>
              <a:rect l="l" t="t" r="r" b="b"/>
              <a:pathLst>
                <a:path w="6089" h="6278" extrusionOk="0">
                  <a:moveTo>
                    <a:pt x="1" y="0"/>
                  </a:moveTo>
                  <a:lnTo>
                    <a:pt x="1" y="0"/>
                  </a:lnTo>
                  <a:cubicBezTo>
                    <a:pt x="632" y="2607"/>
                    <a:pt x="2873" y="5939"/>
                    <a:pt x="6089" y="6278"/>
                  </a:cubicBezTo>
                  <a:cubicBezTo>
                    <a:pt x="4933" y="125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1001" name="Google Shape;1001;p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6"/>
          <p:cNvGrpSpPr/>
          <p:nvPr/>
        </p:nvGrpSpPr>
        <p:grpSpPr>
          <a:xfrm>
            <a:off x="186800" y="142183"/>
            <a:ext cx="8835061" cy="4204992"/>
            <a:chOff x="186800" y="142183"/>
            <a:chExt cx="8835061" cy="4204992"/>
          </a:xfrm>
        </p:grpSpPr>
        <p:sp>
          <p:nvSpPr>
            <p:cNvPr id="1004" name="Google Shape;1004;p6"/>
            <p:cNvSpPr/>
            <p:nvPr/>
          </p:nvSpPr>
          <p:spPr>
            <a:xfrm rot="-8826227" flipH="1">
              <a:off x="224001" y="238142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 rot="8440181" flipH="1">
              <a:off x="394100" y="21045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 rot="-8826227" flipH="1">
              <a:off x="8461207" y="1030615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 rot="10800000" flipH="1">
              <a:off x="8665571" y="1464823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 rot="8440181" flipH="1">
              <a:off x="8781122" y="238142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 rot="8440181" flipH="1">
              <a:off x="8665585" y="4109211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 rot="-8826227" flipH="1">
              <a:off x="224002" y="121342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 rot="10800000" flipH="1">
              <a:off x="1865478" y="220011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 rot="-8826227" flipH="1">
              <a:off x="4609198" y="181098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 rot="8440181" flipH="1">
              <a:off x="1624742" y="31159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 rot="8440181" flipH="1">
              <a:off x="5571322" y="26154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1016" name="Google Shape;1016;p6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6" name="Google Shape;1036;p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8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1421" name="Google Shape;1421;p8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8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1433" name="Google Shape;1433;p8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8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1442" name="Google Shape;1442;p8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8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1446" name="Google Shape;1446;p8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8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8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1513" name="Google Shape;1513;p8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8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1535" name="Google Shape;1535;p8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8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1541" name="Google Shape;1541;p8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8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1547" name="Google Shape;1547;p8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8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1553" name="Google Shape;1553;p8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8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1557" name="Google Shape;1557;p8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1" name="Google Shape;1561;p8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8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8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8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8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8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7" name="Google Shape;1567;p8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1568" name="Google Shape;1568;p8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8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1571" name="Google Shape;1571;p8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8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1605" name="Google Shape;1605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8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1608" name="Google Shape;1608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8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1611" name="Google Shape;1611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8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1614" name="Google Shape;1614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8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1617" name="Google Shape;1617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8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1620" name="Google Shape;1620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8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1623" name="Google Shape;1623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5" name="Google Shape;1625;p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8"/>
          <p:cNvSpPr txBox="1">
            <a:spLocks noGrp="1"/>
          </p:cNvSpPr>
          <p:nvPr>
            <p:ph type="title"/>
          </p:nvPr>
        </p:nvSpPr>
        <p:spPr>
          <a:xfrm>
            <a:off x="1289316" y="540000"/>
            <a:ext cx="6564000" cy="2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BODY_4"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" name="Google Shape;3020;p15"/>
          <p:cNvGrpSpPr/>
          <p:nvPr/>
        </p:nvGrpSpPr>
        <p:grpSpPr>
          <a:xfrm>
            <a:off x="94175" y="56658"/>
            <a:ext cx="8863536" cy="3932775"/>
            <a:chOff x="94175" y="56658"/>
            <a:chExt cx="8863536" cy="3932775"/>
          </a:xfrm>
        </p:grpSpPr>
        <p:sp>
          <p:nvSpPr>
            <p:cNvPr id="3021" name="Google Shape;3021;p15"/>
            <p:cNvSpPr/>
            <p:nvPr/>
          </p:nvSpPr>
          <p:spPr>
            <a:xfrm rot="-1973773">
              <a:off x="131376" y="22482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5"/>
            <p:cNvSpPr/>
            <p:nvPr/>
          </p:nvSpPr>
          <p:spPr>
            <a:xfrm rot="2359819">
              <a:off x="187425" y="14756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5"/>
            <p:cNvSpPr/>
            <p:nvPr/>
          </p:nvSpPr>
          <p:spPr>
            <a:xfrm rot="-1973773">
              <a:off x="8461207" y="37541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5"/>
            <p:cNvSpPr/>
            <p:nvPr/>
          </p:nvSpPr>
          <p:spPr>
            <a:xfrm>
              <a:off x="8515896" y="184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5"/>
            <p:cNvSpPr/>
            <p:nvPr/>
          </p:nvSpPr>
          <p:spPr>
            <a:xfrm rot="2359819">
              <a:off x="8716972" y="2153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5"/>
            <p:cNvSpPr/>
            <p:nvPr/>
          </p:nvSpPr>
          <p:spPr>
            <a:xfrm rot="2359819">
              <a:off x="8114523" y="9820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5"/>
            <p:cNvSpPr/>
            <p:nvPr/>
          </p:nvSpPr>
          <p:spPr>
            <a:xfrm rot="-1973773">
              <a:off x="8674214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5"/>
            <p:cNvSpPr/>
            <p:nvPr/>
          </p:nvSpPr>
          <p:spPr>
            <a:xfrm>
              <a:off x="527953" y="19725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5"/>
            <p:cNvSpPr/>
            <p:nvPr/>
          </p:nvSpPr>
          <p:spPr>
            <a:xfrm rot="-1973773">
              <a:off x="5721023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5"/>
            <p:cNvSpPr/>
            <p:nvPr/>
          </p:nvSpPr>
          <p:spPr>
            <a:xfrm rot="2359819">
              <a:off x="5187717" y="98208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5"/>
            <p:cNvSpPr/>
            <p:nvPr/>
          </p:nvSpPr>
          <p:spPr>
            <a:xfrm rot="2359819">
              <a:off x="6048847" y="1423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2" name="Google Shape;3032;p15"/>
          <p:cNvGrpSpPr/>
          <p:nvPr/>
        </p:nvGrpSpPr>
        <p:grpSpPr>
          <a:xfrm>
            <a:off x="208721" y="2557496"/>
            <a:ext cx="497025" cy="1143950"/>
            <a:chOff x="208721" y="2557496"/>
            <a:chExt cx="497025" cy="1143950"/>
          </a:xfrm>
        </p:grpSpPr>
        <p:sp>
          <p:nvSpPr>
            <p:cNvPr id="3033" name="Google Shape;3033;p15"/>
            <p:cNvSpPr/>
            <p:nvPr/>
          </p:nvSpPr>
          <p:spPr>
            <a:xfrm>
              <a:off x="208721" y="2815421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5"/>
            <p:cNvSpPr/>
            <p:nvPr/>
          </p:nvSpPr>
          <p:spPr>
            <a:xfrm>
              <a:off x="291871" y="2557496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5"/>
            <p:cNvSpPr/>
            <p:nvPr/>
          </p:nvSpPr>
          <p:spPr>
            <a:xfrm>
              <a:off x="470796" y="2725771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6" name="Google Shape;3036;p15"/>
          <p:cNvGrpSpPr/>
          <p:nvPr/>
        </p:nvGrpSpPr>
        <p:grpSpPr>
          <a:xfrm>
            <a:off x="0" y="3480150"/>
            <a:ext cx="669992" cy="1254199"/>
            <a:chOff x="0" y="3480150"/>
            <a:chExt cx="669992" cy="1254199"/>
          </a:xfrm>
        </p:grpSpPr>
        <p:sp>
          <p:nvSpPr>
            <p:cNvPr id="3037" name="Google Shape;3037;p15"/>
            <p:cNvSpPr/>
            <p:nvPr/>
          </p:nvSpPr>
          <p:spPr>
            <a:xfrm>
              <a:off x="91765" y="4027467"/>
              <a:ext cx="273401" cy="706699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5"/>
            <p:cNvSpPr/>
            <p:nvPr/>
          </p:nvSpPr>
          <p:spPr>
            <a:xfrm>
              <a:off x="0" y="3480150"/>
              <a:ext cx="570615" cy="514427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5"/>
            <p:cNvSpPr/>
            <p:nvPr/>
          </p:nvSpPr>
          <p:spPr>
            <a:xfrm>
              <a:off x="81514" y="3726948"/>
              <a:ext cx="149611" cy="1007401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5"/>
            <p:cNvSpPr/>
            <p:nvPr/>
          </p:nvSpPr>
          <p:spPr>
            <a:xfrm>
              <a:off x="8736" y="3806349"/>
              <a:ext cx="661255" cy="573609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1" name="Google Shape;3041;p15"/>
          <p:cNvGrpSpPr/>
          <p:nvPr/>
        </p:nvGrpSpPr>
        <p:grpSpPr>
          <a:xfrm>
            <a:off x="669995" y="4354278"/>
            <a:ext cx="336205" cy="380061"/>
            <a:chOff x="669995" y="4354278"/>
            <a:chExt cx="336205" cy="380061"/>
          </a:xfrm>
        </p:grpSpPr>
        <p:sp>
          <p:nvSpPr>
            <p:cNvPr id="3042" name="Google Shape;3042;p15"/>
            <p:cNvSpPr/>
            <p:nvPr/>
          </p:nvSpPr>
          <p:spPr>
            <a:xfrm>
              <a:off x="669995" y="4445737"/>
              <a:ext cx="211456" cy="256454"/>
            </a:xfrm>
            <a:custGeom>
              <a:avLst/>
              <a:gdLst/>
              <a:ahLst/>
              <a:cxnLst/>
              <a:rect l="l" t="t" r="r" b="b"/>
              <a:pathLst>
                <a:path w="4624" h="5608" extrusionOk="0">
                  <a:moveTo>
                    <a:pt x="1" y="0"/>
                  </a:moveTo>
                  <a:lnTo>
                    <a:pt x="1" y="0"/>
                  </a:lnTo>
                  <a:cubicBezTo>
                    <a:pt x="806" y="2365"/>
                    <a:pt x="2491" y="4410"/>
                    <a:pt x="4624" y="5607"/>
                  </a:cubicBezTo>
                  <a:cubicBezTo>
                    <a:pt x="3964" y="3200"/>
                    <a:pt x="2238" y="110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5"/>
            <p:cNvSpPr/>
            <p:nvPr/>
          </p:nvSpPr>
          <p:spPr>
            <a:xfrm>
              <a:off x="877287" y="4478662"/>
              <a:ext cx="114234" cy="127495"/>
            </a:xfrm>
            <a:custGeom>
              <a:avLst/>
              <a:gdLst/>
              <a:ahLst/>
              <a:cxnLst/>
              <a:rect l="l" t="t" r="r" b="b"/>
              <a:pathLst>
                <a:path w="2498" h="2788" extrusionOk="0">
                  <a:moveTo>
                    <a:pt x="2498" y="1"/>
                  </a:moveTo>
                  <a:lnTo>
                    <a:pt x="2498" y="1"/>
                  </a:lnTo>
                  <a:cubicBezTo>
                    <a:pt x="1355" y="594"/>
                    <a:pt x="446" y="1609"/>
                    <a:pt x="1" y="2788"/>
                  </a:cubicBezTo>
                  <a:cubicBezTo>
                    <a:pt x="1177" y="2266"/>
                    <a:pt x="2108" y="1225"/>
                    <a:pt x="2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5"/>
            <p:cNvSpPr/>
            <p:nvPr/>
          </p:nvSpPr>
          <p:spPr>
            <a:xfrm>
              <a:off x="773801" y="4450310"/>
              <a:ext cx="103944" cy="135818"/>
            </a:xfrm>
            <a:custGeom>
              <a:avLst/>
              <a:gdLst/>
              <a:ahLst/>
              <a:cxnLst/>
              <a:rect l="l" t="t" r="r" b="b"/>
              <a:pathLst>
                <a:path w="2273" h="2970" extrusionOk="0">
                  <a:moveTo>
                    <a:pt x="0" y="0"/>
                  </a:moveTo>
                  <a:lnTo>
                    <a:pt x="0" y="0"/>
                  </a:lnTo>
                  <a:cubicBezTo>
                    <a:pt x="370" y="1233"/>
                    <a:pt x="1200" y="2316"/>
                    <a:pt x="2273" y="2970"/>
                  </a:cubicBezTo>
                  <a:cubicBezTo>
                    <a:pt x="1978" y="1720"/>
                    <a:pt x="1130" y="6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5"/>
            <p:cNvSpPr/>
            <p:nvPr/>
          </p:nvSpPr>
          <p:spPr>
            <a:xfrm>
              <a:off x="864162" y="4423558"/>
              <a:ext cx="21630" cy="310781"/>
            </a:xfrm>
            <a:custGeom>
              <a:avLst/>
              <a:gdLst/>
              <a:ahLst/>
              <a:cxnLst/>
              <a:rect l="l" t="t" r="r" b="b"/>
              <a:pathLst>
                <a:path w="473" h="6796" extrusionOk="0">
                  <a:moveTo>
                    <a:pt x="472" y="1"/>
                  </a:moveTo>
                  <a:lnTo>
                    <a:pt x="352" y="1673"/>
                  </a:lnTo>
                  <a:lnTo>
                    <a:pt x="146" y="4654"/>
                  </a:lnTo>
                  <a:lnTo>
                    <a:pt x="89" y="5462"/>
                  </a:lnTo>
                  <a:lnTo>
                    <a:pt x="82" y="5560"/>
                  </a:lnTo>
                  <a:lnTo>
                    <a:pt x="81" y="5598"/>
                  </a:lnTo>
                  <a:lnTo>
                    <a:pt x="72" y="5737"/>
                  </a:lnTo>
                  <a:lnTo>
                    <a:pt x="24" y="6403"/>
                  </a:lnTo>
                  <a:lnTo>
                    <a:pt x="14" y="6585"/>
                  </a:lnTo>
                  <a:lnTo>
                    <a:pt x="11" y="6603"/>
                  </a:lnTo>
                  <a:lnTo>
                    <a:pt x="10" y="6664"/>
                  </a:lnTo>
                  <a:lnTo>
                    <a:pt x="1" y="6796"/>
                  </a:lnTo>
                  <a:cubicBezTo>
                    <a:pt x="120" y="6796"/>
                    <a:pt x="240" y="6796"/>
                    <a:pt x="358" y="6794"/>
                  </a:cubicBezTo>
                  <a:cubicBezTo>
                    <a:pt x="363" y="6510"/>
                    <a:pt x="371" y="6033"/>
                    <a:pt x="379" y="5459"/>
                  </a:cubicBezTo>
                  <a:cubicBezTo>
                    <a:pt x="387" y="4996"/>
                    <a:pt x="395" y="4473"/>
                    <a:pt x="405" y="3936"/>
                  </a:cubicBezTo>
                  <a:lnTo>
                    <a:pt x="405" y="3871"/>
                  </a:lnTo>
                  <a:cubicBezTo>
                    <a:pt x="407" y="3865"/>
                    <a:pt x="407" y="3862"/>
                    <a:pt x="405" y="3856"/>
                  </a:cubicBezTo>
                  <a:cubicBezTo>
                    <a:pt x="408" y="3807"/>
                    <a:pt x="408" y="3755"/>
                    <a:pt x="410" y="3706"/>
                  </a:cubicBezTo>
                  <a:cubicBezTo>
                    <a:pt x="421" y="3001"/>
                    <a:pt x="434" y="2289"/>
                    <a:pt x="443" y="1680"/>
                  </a:cubicBezTo>
                  <a:cubicBezTo>
                    <a:pt x="460" y="711"/>
                    <a:pt x="472" y="1"/>
                    <a:pt x="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5"/>
            <p:cNvSpPr/>
            <p:nvPr/>
          </p:nvSpPr>
          <p:spPr>
            <a:xfrm>
              <a:off x="794516" y="4354278"/>
              <a:ext cx="171945" cy="146336"/>
            </a:xfrm>
            <a:custGeom>
              <a:avLst/>
              <a:gdLst/>
              <a:ahLst/>
              <a:cxnLst/>
              <a:rect l="l" t="t" r="r" b="b"/>
              <a:pathLst>
                <a:path w="3760" h="3200" extrusionOk="0">
                  <a:moveTo>
                    <a:pt x="1805" y="0"/>
                  </a:moveTo>
                  <a:cubicBezTo>
                    <a:pt x="1785" y="0"/>
                    <a:pt x="1765" y="3"/>
                    <a:pt x="1744" y="8"/>
                  </a:cubicBezTo>
                  <a:cubicBezTo>
                    <a:pt x="1488" y="70"/>
                    <a:pt x="1437" y="486"/>
                    <a:pt x="1437" y="486"/>
                  </a:cubicBezTo>
                  <a:cubicBezTo>
                    <a:pt x="1437" y="486"/>
                    <a:pt x="1274" y="237"/>
                    <a:pt x="1046" y="237"/>
                  </a:cubicBezTo>
                  <a:cubicBezTo>
                    <a:pt x="994" y="237"/>
                    <a:pt x="939" y="250"/>
                    <a:pt x="881" y="282"/>
                  </a:cubicBezTo>
                  <a:cubicBezTo>
                    <a:pt x="703" y="382"/>
                    <a:pt x="700" y="767"/>
                    <a:pt x="700" y="767"/>
                  </a:cubicBezTo>
                  <a:cubicBezTo>
                    <a:pt x="700" y="767"/>
                    <a:pt x="683" y="765"/>
                    <a:pt x="654" y="765"/>
                  </a:cubicBezTo>
                  <a:cubicBezTo>
                    <a:pt x="496" y="765"/>
                    <a:pt x="1" y="826"/>
                    <a:pt x="164" y="1601"/>
                  </a:cubicBezTo>
                  <a:cubicBezTo>
                    <a:pt x="355" y="2504"/>
                    <a:pt x="1431" y="3200"/>
                    <a:pt x="2005" y="3200"/>
                  </a:cubicBezTo>
                  <a:cubicBezTo>
                    <a:pt x="2014" y="3200"/>
                    <a:pt x="2023" y="3200"/>
                    <a:pt x="2031" y="3199"/>
                  </a:cubicBezTo>
                  <a:cubicBezTo>
                    <a:pt x="2600" y="3177"/>
                    <a:pt x="3468" y="2241"/>
                    <a:pt x="3641" y="1487"/>
                  </a:cubicBezTo>
                  <a:cubicBezTo>
                    <a:pt x="3760" y="968"/>
                    <a:pt x="3527" y="789"/>
                    <a:pt x="3295" y="789"/>
                  </a:cubicBezTo>
                  <a:cubicBezTo>
                    <a:pt x="3227" y="789"/>
                    <a:pt x="3159" y="804"/>
                    <a:pt x="3100" y="831"/>
                  </a:cubicBezTo>
                  <a:cubicBezTo>
                    <a:pt x="3100" y="831"/>
                    <a:pt x="3049" y="70"/>
                    <a:pt x="2657" y="70"/>
                  </a:cubicBezTo>
                  <a:cubicBezTo>
                    <a:pt x="2540" y="70"/>
                    <a:pt x="2391" y="139"/>
                    <a:pt x="2204" y="318"/>
                  </a:cubicBezTo>
                  <a:cubicBezTo>
                    <a:pt x="2204" y="318"/>
                    <a:pt x="2039" y="0"/>
                    <a:pt x="1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5"/>
            <p:cNvSpPr/>
            <p:nvPr/>
          </p:nvSpPr>
          <p:spPr>
            <a:xfrm>
              <a:off x="873125" y="4592071"/>
              <a:ext cx="133074" cy="90042"/>
            </a:xfrm>
            <a:custGeom>
              <a:avLst/>
              <a:gdLst/>
              <a:ahLst/>
              <a:cxnLst/>
              <a:rect l="l" t="t" r="r" b="b"/>
              <a:pathLst>
                <a:path w="2910" h="1969" extrusionOk="0">
                  <a:moveTo>
                    <a:pt x="2909" y="0"/>
                  </a:moveTo>
                  <a:cubicBezTo>
                    <a:pt x="1719" y="200"/>
                    <a:pt x="630" y="936"/>
                    <a:pt x="1" y="1968"/>
                  </a:cubicBezTo>
                  <a:cubicBezTo>
                    <a:pt x="1253" y="1772"/>
                    <a:pt x="2229" y="1072"/>
                    <a:pt x="2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8" name="Google Shape;3048;p15"/>
          <p:cNvGrpSpPr/>
          <p:nvPr/>
        </p:nvGrpSpPr>
        <p:grpSpPr>
          <a:xfrm>
            <a:off x="271050" y="4266500"/>
            <a:ext cx="321775" cy="467850"/>
            <a:chOff x="271050" y="4266500"/>
            <a:chExt cx="321775" cy="467850"/>
          </a:xfrm>
        </p:grpSpPr>
        <p:sp>
          <p:nvSpPr>
            <p:cNvPr id="3049" name="Google Shape;3049;p15"/>
            <p:cNvSpPr/>
            <p:nvPr/>
          </p:nvSpPr>
          <p:spPr>
            <a:xfrm>
              <a:off x="271050" y="4393200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337550" y="4438975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>
              <a:off x="303525" y="4516025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>
              <a:off x="374075" y="4482725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>
              <a:off x="464350" y="4407725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>
              <a:off x="436750" y="4309200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>
              <a:off x="401775" y="4266500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5"/>
            <p:cNvSpPr/>
            <p:nvPr/>
          </p:nvSpPr>
          <p:spPr>
            <a:xfrm>
              <a:off x="399325" y="4321350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5"/>
            <p:cNvSpPr/>
            <p:nvPr/>
          </p:nvSpPr>
          <p:spPr>
            <a:xfrm>
              <a:off x="373375" y="4343600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5"/>
            <p:cNvSpPr/>
            <p:nvPr/>
          </p:nvSpPr>
          <p:spPr>
            <a:xfrm>
              <a:off x="419550" y="4378225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5"/>
            <p:cNvSpPr/>
            <p:nvPr/>
          </p:nvSpPr>
          <p:spPr>
            <a:xfrm>
              <a:off x="336000" y="4416050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5"/>
            <p:cNvSpPr/>
            <p:nvPr/>
          </p:nvSpPr>
          <p:spPr>
            <a:xfrm>
              <a:off x="296675" y="4552775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5"/>
            <p:cNvSpPr/>
            <p:nvPr/>
          </p:nvSpPr>
          <p:spPr>
            <a:xfrm>
              <a:off x="510775" y="4501650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5"/>
            <p:cNvSpPr/>
            <p:nvPr/>
          </p:nvSpPr>
          <p:spPr>
            <a:xfrm>
              <a:off x="460125" y="4523625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5"/>
            <p:cNvSpPr/>
            <p:nvPr/>
          </p:nvSpPr>
          <p:spPr>
            <a:xfrm>
              <a:off x="456575" y="4614150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5"/>
            <p:cNvSpPr/>
            <p:nvPr/>
          </p:nvSpPr>
          <p:spPr>
            <a:xfrm>
              <a:off x="372200" y="4629300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5"/>
            <p:cNvSpPr/>
            <p:nvPr/>
          </p:nvSpPr>
          <p:spPr>
            <a:xfrm>
              <a:off x="422150" y="4491850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5"/>
            <p:cNvSpPr/>
            <p:nvPr/>
          </p:nvSpPr>
          <p:spPr>
            <a:xfrm>
              <a:off x="292650" y="4425400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5"/>
            <p:cNvSpPr/>
            <p:nvPr/>
          </p:nvSpPr>
          <p:spPr>
            <a:xfrm>
              <a:off x="420975" y="4526450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5"/>
            <p:cNvSpPr/>
            <p:nvPr/>
          </p:nvSpPr>
          <p:spPr>
            <a:xfrm>
              <a:off x="418450" y="4440550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5"/>
            <p:cNvSpPr/>
            <p:nvPr/>
          </p:nvSpPr>
          <p:spPr>
            <a:xfrm>
              <a:off x="412450" y="4302675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15"/>
          <p:cNvGrpSpPr/>
          <p:nvPr/>
        </p:nvGrpSpPr>
        <p:grpSpPr>
          <a:xfrm>
            <a:off x="6326550" y="-416175"/>
            <a:ext cx="1571824" cy="1294958"/>
            <a:chOff x="6326550" y="-416175"/>
            <a:chExt cx="1571824" cy="1294958"/>
          </a:xfrm>
        </p:grpSpPr>
        <p:sp>
          <p:nvSpPr>
            <p:cNvPr id="3071" name="Google Shape;3071;p15"/>
            <p:cNvSpPr/>
            <p:nvPr/>
          </p:nvSpPr>
          <p:spPr>
            <a:xfrm>
              <a:off x="6692446" y="192516"/>
              <a:ext cx="824076" cy="196585"/>
            </a:xfrm>
            <a:custGeom>
              <a:avLst/>
              <a:gdLst/>
              <a:ahLst/>
              <a:cxnLst/>
              <a:rect l="l" t="t" r="r" b="b"/>
              <a:pathLst>
                <a:path w="9914" h="2365" extrusionOk="0">
                  <a:moveTo>
                    <a:pt x="1" y="0"/>
                  </a:moveTo>
                  <a:lnTo>
                    <a:pt x="418" y="2364"/>
                  </a:lnTo>
                  <a:lnTo>
                    <a:pt x="9497" y="2364"/>
                  </a:lnTo>
                  <a:lnTo>
                    <a:pt x="9913" y="0"/>
                  </a:ln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5"/>
            <p:cNvSpPr/>
            <p:nvPr/>
          </p:nvSpPr>
          <p:spPr>
            <a:xfrm>
              <a:off x="6692446" y="150623"/>
              <a:ext cx="824076" cy="79714"/>
            </a:xfrm>
            <a:custGeom>
              <a:avLst/>
              <a:gdLst/>
              <a:ahLst/>
              <a:cxnLst/>
              <a:rect l="l" t="t" r="r" b="b"/>
              <a:pathLst>
                <a:path w="9914" h="959" extrusionOk="0">
                  <a:moveTo>
                    <a:pt x="5116" y="1"/>
                  </a:moveTo>
                  <a:cubicBezTo>
                    <a:pt x="2179" y="1"/>
                    <a:pt x="1" y="504"/>
                    <a:pt x="1" y="504"/>
                  </a:cubicBezTo>
                  <a:cubicBezTo>
                    <a:pt x="1538" y="845"/>
                    <a:pt x="3152" y="959"/>
                    <a:pt x="4621" y="959"/>
                  </a:cubicBezTo>
                  <a:cubicBezTo>
                    <a:pt x="7558" y="959"/>
                    <a:pt x="9913" y="504"/>
                    <a:pt x="9913" y="504"/>
                  </a:cubicBezTo>
                  <a:cubicBezTo>
                    <a:pt x="8243" y="127"/>
                    <a:pt x="6585" y="1"/>
                    <a:pt x="5116" y="1"/>
                  </a:cubicBezTo>
                  <a:close/>
                </a:path>
              </a:pathLst>
            </a:custGeom>
            <a:solidFill>
              <a:srgbClr val="438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5"/>
            <p:cNvSpPr/>
            <p:nvPr/>
          </p:nvSpPr>
          <p:spPr>
            <a:xfrm>
              <a:off x="7246860" y="-6475"/>
              <a:ext cx="651514" cy="741203"/>
            </a:xfrm>
            <a:custGeom>
              <a:avLst/>
              <a:gdLst/>
              <a:ahLst/>
              <a:cxnLst/>
              <a:rect l="l" t="t" r="r" b="b"/>
              <a:pathLst>
                <a:path w="7838" h="8917" extrusionOk="0">
                  <a:moveTo>
                    <a:pt x="1967" y="1848"/>
                  </a:moveTo>
                  <a:cubicBezTo>
                    <a:pt x="2041" y="1848"/>
                    <a:pt x="2119" y="1865"/>
                    <a:pt x="2182" y="1906"/>
                  </a:cubicBezTo>
                  <a:cubicBezTo>
                    <a:pt x="2254" y="1951"/>
                    <a:pt x="2309" y="2029"/>
                    <a:pt x="2320" y="2113"/>
                  </a:cubicBezTo>
                  <a:cubicBezTo>
                    <a:pt x="2346" y="2340"/>
                    <a:pt x="2058" y="2581"/>
                    <a:pt x="1816" y="2581"/>
                  </a:cubicBezTo>
                  <a:cubicBezTo>
                    <a:pt x="1737" y="2581"/>
                    <a:pt x="1662" y="2555"/>
                    <a:pt x="1605" y="2495"/>
                  </a:cubicBezTo>
                  <a:cubicBezTo>
                    <a:pt x="1502" y="2386"/>
                    <a:pt x="1489" y="2206"/>
                    <a:pt x="1561" y="2074"/>
                  </a:cubicBezTo>
                  <a:cubicBezTo>
                    <a:pt x="1634" y="1942"/>
                    <a:pt x="1783" y="1858"/>
                    <a:pt x="1934" y="1849"/>
                  </a:cubicBezTo>
                  <a:cubicBezTo>
                    <a:pt x="1945" y="1849"/>
                    <a:pt x="1956" y="1848"/>
                    <a:pt x="1967" y="1848"/>
                  </a:cubicBezTo>
                  <a:close/>
                  <a:moveTo>
                    <a:pt x="4482" y="2395"/>
                  </a:moveTo>
                  <a:cubicBezTo>
                    <a:pt x="4593" y="2395"/>
                    <a:pt x="4704" y="2412"/>
                    <a:pt x="4809" y="2444"/>
                  </a:cubicBezTo>
                  <a:cubicBezTo>
                    <a:pt x="4895" y="2471"/>
                    <a:pt x="5079" y="2521"/>
                    <a:pt x="5096" y="2625"/>
                  </a:cubicBezTo>
                  <a:cubicBezTo>
                    <a:pt x="5118" y="2760"/>
                    <a:pt x="4938" y="2796"/>
                    <a:pt x="4843" y="2799"/>
                  </a:cubicBezTo>
                  <a:cubicBezTo>
                    <a:pt x="4827" y="2799"/>
                    <a:pt x="4811" y="2800"/>
                    <a:pt x="4796" y="2800"/>
                  </a:cubicBezTo>
                  <a:cubicBezTo>
                    <a:pt x="4584" y="2800"/>
                    <a:pt x="4373" y="2764"/>
                    <a:pt x="4166" y="2728"/>
                  </a:cubicBezTo>
                  <a:cubicBezTo>
                    <a:pt x="4113" y="2719"/>
                    <a:pt x="4061" y="2711"/>
                    <a:pt x="4019" y="2677"/>
                  </a:cubicBezTo>
                  <a:cubicBezTo>
                    <a:pt x="3980" y="2645"/>
                    <a:pt x="3957" y="2586"/>
                    <a:pt x="3981" y="2539"/>
                  </a:cubicBezTo>
                  <a:cubicBezTo>
                    <a:pt x="3997" y="2513"/>
                    <a:pt x="4026" y="2496"/>
                    <a:pt x="4055" y="2484"/>
                  </a:cubicBezTo>
                  <a:cubicBezTo>
                    <a:pt x="4190" y="2424"/>
                    <a:pt x="4336" y="2395"/>
                    <a:pt x="4482" y="2395"/>
                  </a:cubicBezTo>
                  <a:close/>
                  <a:moveTo>
                    <a:pt x="6459" y="3869"/>
                  </a:moveTo>
                  <a:cubicBezTo>
                    <a:pt x="6481" y="3869"/>
                    <a:pt x="6503" y="3872"/>
                    <a:pt x="6523" y="3876"/>
                  </a:cubicBezTo>
                  <a:cubicBezTo>
                    <a:pt x="6671" y="3905"/>
                    <a:pt x="7069" y="3974"/>
                    <a:pt x="7026" y="4193"/>
                  </a:cubicBezTo>
                  <a:cubicBezTo>
                    <a:pt x="7014" y="4261"/>
                    <a:pt x="6967" y="4287"/>
                    <a:pt x="6906" y="4287"/>
                  </a:cubicBezTo>
                  <a:cubicBezTo>
                    <a:pt x="6767" y="4287"/>
                    <a:pt x="6551" y="4158"/>
                    <a:pt x="6474" y="4116"/>
                  </a:cubicBezTo>
                  <a:cubicBezTo>
                    <a:pt x="6433" y="4094"/>
                    <a:pt x="6396" y="4069"/>
                    <a:pt x="6368" y="4033"/>
                  </a:cubicBezTo>
                  <a:cubicBezTo>
                    <a:pt x="6344" y="3995"/>
                    <a:pt x="6336" y="3943"/>
                    <a:pt x="6361" y="3908"/>
                  </a:cubicBezTo>
                  <a:cubicBezTo>
                    <a:pt x="6383" y="3879"/>
                    <a:pt x="6420" y="3869"/>
                    <a:pt x="6459" y="3869"/>
                  </a:cubicBezTo>
                  <a:close/>
                  <a:moveTo>
                    <a:pt x="2745" y="4212"/>
                  </a:moveTo>
                  <a:cubicBezTo>
                    <a:pt x="2766" y="4212"/>
                    <a:pt x="2788" y="4214"/>
                    <a:pt x="2808" y="4219"/>
                  </a:cubicBezTo>
                  <a:cubicBezTo>
                    <a:pt x="2871" y="4233"/>
                    <a:pt x="2934" y="4268"/>
                    <a:pt x="2958" y="4326"/>
                  </a:cubicBezTo>
                  <a:cubicBezTo>
                    <a:pt x="2981" y="4381"/>
                    <a:pt x="2962" y="4445"/>
                    <a:pt x="2939" y="4501"/>
                  </a:cubicBezTo>
                  <a:cubicBezTo>
                    <a:pt x="2894" y="4604"/>
                    <a:pt x="2804" y="4771"/>
                    <a:pt x="2684" y="4800"/>
                  </a:cubicBezTo>
                  <a:cubicBezTo>
                    <a:pt x="2666" y="4804"/>
                    <a:pt x="2650" y="4806"/>
                    <a:pt x="2634" y="4806"/>
                  </a:cubicBezTo>
                  <a:cubicBezTo>
                    <a:pt x="2505" y="4806"/>
                    <a:pt x="2405" y="4681"/>
                    <a:pt x="2402" y="4555"/>
                  </a:cubicBezTo>
                  <a:cubicBezTo>
                    <a:pt x="2401" y="4454"/>
                    <a:pt x="2449" y="4355"/>
                    <a:pt x="2525" y="4291"/>
                  </a:cubicBezTo>
                  <a:cubicBezTo>
                    <a:pt x="2587" y="4241"/>
                    <a:pt x="2667" y="4212"/>
                    <a:pt x="2745" y="4212"/>
                  </a:cubicBezTo>
                  <a:close/>
                  <a:moveTo>
                    <a:pt x="5823" y="6472"/>
                  </a:moveTo>
                  <a:cubicBezTo>
                    <a:pt x="5842" y="6472"/>
                    <a:pt x="5861" y="6474"/>
                    <a:pt x="5879" y="6476"/>
                  </a:cubicBezTo>
                  <a:cubicBezTo>
                    <a:pt x="6053" y="6503"/>
                    <a:pt x="6220" y="6578"/>
                    <a:pt x="6354" y="6694"/>
                  </a:cubicBezTo>
                  <a:cubicBezTo>
                    <a:pt x="6403" y="6736"/>
                    <a:pt x="6448" y="6785"/>
                    <a:pt x="6475" y="6843"/>
                  </a:cubicBezTo>
                  <a:cubicBezTo>
                    <a:pt x="6560" y="7022"/>
                    <a:pt x="6436" y="7078"/>
                    <a:pt x="6294" y="7078"/>
                  </a:cubicBezTo>
                  <a:cubicBezTo>
                    <a:pt x="6216" y="7078"/>
                    <a:pt x="6132" y="7061"/>
                    <a:pt x="6074" y="7038"/>
                  </a:cubicBezTo>
                  <a:cubicBezTo>
                    <a:pt x="5943" y="6984"/>
                    <a:pt x="5830" y="6890"/>
                    <a:pt x="5737" y="6784"/>
                  </a:cubicBezTo>
                  <a:cubicBezTo>
                    <a:pt x="5707" y="6749"/>
                    <a:pt x="5678" y="6713"/>
                    <a:pt x="5662" y="6669"/>
                  </a:cubicBezTo>
                  <a:cubicBezTo>
                    <a:pt x="5645" y="6626"/>
                    <a:pt x="5645" y="6575"/>
                    <a:pt x="5669" y="6537"/>
                  </a:cubicBezTo>
                  <a:cubicBezTo>
                    <a:pt x="5701" y="6488"/>
                    <a:pt x="5762" y="6472"/>
                    <a:pt x="5823" y="6472"/>
                  </a:cubicBezTo>
                  <a:close/>
                  <a:moveTo>
                    <a:pt x="4768" y="0"/>
                  </a:moveTo>
                  <a:cubicBezTo>
                    <a:pt x="3680" y="0"/>
                    <a:pt x="2919" y="1008"/>
                    <a:pt x="2833" y="1271"/>
                  </a:cubicBezTo>
                  <a:cubicBezTo>
                    <a:pt x="2833" y="1271"/>
                    <a:pt x="2503" y="1114"/>
                    <a:pt x="2068" y="1114"/>
                  </a:cubicBezTo>
                  <a:cubicBezTo>
                    <a:pt x="1689" y="1114"/>
                    <a:pt x="1229" y="1234"/>
                    <a:pt x="839" y="1680"/>
                  </a:cubicBezTo>
                  <a:cubicBezTo>
                    <a:pt x="1" y="2638"/>
                    <a:pt x="108" y="4472"/>
                    <a:pt x="690" y="5342"/>
                  </a:cubicBezTo>
                  <a:cubicBezTo>
                    <a:pt x="691" y="5345"/>
                    <a:pt x="694" y="5348"/>
                    <a:pt x="695" y="5351"/>
                  </a:cubicBezTo>
                  <a:cubicBezTo>
                    <a:pt x="695" y="4633"/>
                    <a:pt x="833" y="3921"/>
                    <a:pt x="1829" y="3018"/>
                  </a:cubicBezTo>
                  <a:cubicBezTo>
                    <a:pt x="1968" y="2894"/>
                    <a:pt x="2064" y="2846"/>
                    <a:pt x="2124" y="2846"/>
                  </a:cubicBezTo>
                  <a:cubicBezTo>
                    <a:pt x="2246" y="2846"/>
                    <a:pt x="2215" y="3049"/>
                    <a:pt x="2090" y="3218"/>
                  </a:cubicBezTo>
                  <a:cubicBezTo>
                    <a:pt x="1906" y="3468"/>
                    <a:pt x="1487" y="3932"/>
                    <a:pt x="1051" y="4639"/>
                  </a:cubicBezTo>
                  <a:cubicBezTo>
                    <a:pt x="820" y="5012"/>
                    <a:pt x="784" y="5312"/>
                    <a:pt x="804" y="5509"/>
                  </a:cubicBezTo>
                  <a:cubicBezTo>
                    <a:pt x="1196" y="6068"/>
                    <a:pt x="1722" y="6700"/>
                    <a:pt x="2380" y="7228"/>
                  </a:cubicBezTo>
                  <a:cubicBezTo>
                    <a:pt x="2334" y="6948"/>
                    <a:pt x="2370" y="6607"/>
                    <a:pt x="2423" y="6185"/>
                  </a:cubicBezTo>
                  <a:cubicBezTo>
                    <a:pt x="2485" y="5684"/>
                    <a:pt x="3067" y="4663"/>
                    <a:pt x="3329" y="4663"/>
                  </a:cubicBezTo>
                  <a:cubicBezTo>
                    <a:pt x="3371" y="4663"/>
                    <a:pt x="3405" y="4689"/>
                    <a:pt x="3427" y="4748"/>
                  </a:cubicBezTo>
                  <a:cubicBezTo>
                    <a:pt x="3587" y="5171"/>
                    <a:pt x="2692" y="6030"/>
                    <a:pt x="2575" y="6801"/>
                  </a:cubicBezTo>
                  <a:cubicBezTo>
                    <a:pt x="2543" y="7010"/>
                    <a:pt x="2562" y="7215"/>
                    <a:pt x="2610" y="7403"/>
                  </a:cubicBezTo>
                  <a:cubicBezTo>
                    <a:pt x="2878" y="7599"/>
                    <a:pt x="3166" y="7779"/>
                    <a:pt x="3474" y="7926"/>
                  </a:cubicBezTo>
                  <a:cubicBezTo>
                    <a:pt x="3741" y="8056"/>
                    <a:pt x="4045" y="8154"/>
                    <a:pt x="4350" y="8234"/>
                  </a:cubicBezTo>
                  <a:cubicBezTo>
                    <a:pt x="4273" y="8086"/>
                    <a:pt x="4193" y="7911"/>
                    <a:pt x="4139" y="7723"/>
                  </a:cubicBezTo>
                  <a:cubicBezTo>
                    <a:pt x="4000" y="7254"/>
                    <a:pt x="4184" y="6138"/>
                    <a:pt x="4390" y="6138"/>
                  </a:cubicBezTo>
                  <a:cubicBezTo>
                    <a:pt x="4401" y="6138"/>
                    <a:pt x="4412" y="6141"/>
                    <a:pt x="4422" y="6147"/>
                  </a:cubicBezTo>
                  <a:cubicBezTo>
                    <a:pt x="4641" y="6271"/>
                    <a:pt x="4618" y="6588"/>
                    <a:pt x="4525" y="7084"/>
                  </a:cubicBezTo>
                  <a:cubicBezTo>
                    <a:pt x="4432" y="7581"/>
                    <a:pt x="4458" y="8260"/>
                    <a:pt x="4873" y="8354"/>
                  </a:cubicBezTo>
                  <a:cubicBezTo>
                    <a:pt x="5214" y="8425"/>
                    <a:pt x="5518" y="8480"/>
                    <a:pt x="5719" y="8533"/>
                  </a:cubicBezTo>
                  <a:cubicBezTo>
                    <a:pt x="6187" y="8657"/>
                    <a:pt x="6316" y="8917"/>
                    <a:pt x="6316" y="8917"/>
                  </a:cubicBezTo>
                  <a:cubicBezTo>
                    <a:pt x="6284" y="8273"/>
                    <a:pt x="6632" y="7832"/>
                    <a:pt x="7112" y="7322"/>
                  </a:cubicBezTo>
                  <a:cubicBezTo>
                    <a:pt x="7592" y="6810"/>
                    <a:pt x="7628" y="6257"/>
                    <a:pt x="7244" y="5870"/>
                  </a:cubicBezTo>
                  <a:cubicBezTo>
                    <a:pt x="6860" y="5482"/>
                    <a:pt x="6127" y="5421"/>
                    <a:pt x="5534" y="5312"/>
                  </a:cubicBezTo>
                  <a:cubicBezTo>
                    <a:pt x="4943" y="5205"/>
                    <a:pt x="4699" y="4797"/>
                    <a:pt x="5310" y="4733"/>
                  </a:cubicBezTo>
                  <a:cubicBezTo>
                    <a:pt x="5458" y="4718"/>
                    <a:pt x="5603" y="4701"/>
                    <a:pt x="5755" y="4701"/>
                  </a:cubicBezTo>
                  <a:cubicBezTo>
                    <a:pt x="6230" y="4701"/>
                    <a:pt x="6767" y="4867"/>
                    <a:pt x="7641" y="5762"/>
                  </a:cubicBezTo>
                  <a:cubicBezTo>
                    <a:pt x="7641" y="5762"/>
                    <a:pt x="7837" y="4994"/>
                    <a:pt x="7608" y="4335"/>
                  </a:cubicBezTo>
                  <a:cubicBezTo>
                    <a:pt x="7380" y="3675"/>
                    <a:pt x="6335" y="3466"/>
                    <a:pt x="6074" y="3401"/>
                  </a:cubicBezTo>
                  <a:cubicBezTo>
                    <a:pt x="5917" y="3362"/>
                    <a:pt x="5971" y="3260"/>
                    <a:pt x="6188" y="3260"/>
                  </a:cubicBezTo>
                  <a:cubicBezTo>
                    <a:pt x="6331" y="3260"/>
                    <a:pt x="6545" y="3305"/>
                    <a:pt x="6816" y="3441"/>
                  </a:cubicBezTo>
                  <a:cubicBezTo>
                    <a:pt x="7496" y="3784"/>
                    <a:pt x="7662" y="3891"/>
                    <a:pt x="7662" y="3891"/>
                  </a:cubicBezTo>
                  <a:cubicBezTo>
                    <a:pt x="7662" y="3891"/>
                    <a:pt x="7511" y="2616"/>
                    <a:pt x="7144" y="2044"/>
                  </a:cubicBezTo>
                  <a:cubicBezTo>
                    <a:pt x="7000" y="1816"/>
                    <a:pt x="6626" y="1768"/>
                    <a:pt x="6208" y="1768"/>
                  </a:cubicBezTo>
                  <a:cubicBezTo>
                    <a:pt x="5903" y="1768"/>
                    <a:pt x="5574" y="1793"/>
                    <a:pt x="5294" y="1793"/>
                  </a:cubicBezTo>
                  <a:cubicBezTo>
                    <a:pt x="4990" y="1793"/>
                    <a:pt x="4744" y="1763"/>
                    <a:pt x="4647" y="1638"/>
                  </a:cubicBezTo>
                  <a:cubicBezTo>
                    <a:pt x="4481" y="1422"/>
                    <a:pt x="4954" y="1306"/>
                    <a:pt x="5532" y="1306"/>
                  </a:cubicBezTo>
                  <a:cubicBezTo>
                    <a:pt x="6028" y="1306"/>
                    <a:pt x="6600" y="1392"/>
                    <a:pt x="6910" y="1572"/>
                  </a:cubicBezTo>
                  <a:cubicBezTo>
                    <a:pt x="6910" y="1572"/>
                    <a:pt x="6613" y="449"/>
                    <a:pt x="5265" y="70"/>
                  </a:cubicBezTo>
                  <a:cubicBezTo>
                    <a:pt x="5093" y="22"/>
                    <a:pt x="4927" y="0"/>
                    <a:pt x="4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5"/>
            <p:cNvSpPr/>
            <p:nvPr/>
          </p:nvSpPr>
          <p:spPr>
            <a:xfrm>
              <a:off x="6326550" y="-115030"/>
              <a:ext cx="853086" cy="993813"/>
            </a:xfrm>
            <a:custGeom>
              <a:avLst/>
              <a:gdLst/>
              <a:ahLst/>
              <a:cxnLst/>
              <a:rect l="l" t="t" r="r" b="b"/>
              <a:pathLst>
                <a:path w="10263" h="11956" extrusionOk="0">
                  <a:moveTo>
                    <a:pt x="4010" y="1006"/>
                  </a:moveTo>
                  <a:cubicBezTo>
                    <a:pt x="4144" y="1006"/>
                    <a:pt x="4280" y="1053"/>
                    <a:pt x="4388" y="1132"/>
                  </a:cubicBezTo>
                  <a:cubicBezTo>
                    <a:pt x="4479" y="1201"/>
                    <a:pt x="4553" y="1293"/>
                    <a:pt x="4588" y="1402"/>
                  </a:cubicBezTo>
                  <a:cubicBezTo>
                    <a:pt x="4622" y="1511"/>
                    <a:pt x="4610" y="1637"/>
                    <a:pt x="4546" y="1728"/>
                  </a:cubicBezTo>
                  <a:cubicBezTo>
                    <a:pt x="4459" y="1857"/>
                    <a:pt x="4286" y="1917"/>
                    <a:pt x="4105" y="1917"/>
                  </a:cubicBezTo>
                  <a:cubicBezTo>
                    <a:pt x="3821" y="1917"/>
                    <a:pt x="3517" y="1767"/>
                    <a:pt x="3505" y="1495"/>
                  </a:cubicBezTo>
                  <a:cubicBezTo>
                    <a:pt x="3496" y="1295"/>
                    <a:pt x="3638" y="1106"/>
                    <a:pt x="3824" y="1038"/>
                  </a:cubicBezTo>
                  <a:cubicBezTo>
                    <a:pt x="3884" y="1016"/>
                    <a:pt x="3947" y="1006"/>
                    <a:pt x="4010" y="1006"/>
                  </a:cubicBezTo>
                  <a:close/>
                  <a:moveTo>
                    <a:pt x="5879" y="3578"/>
                  </a:moveTo>
                  <a:cubicBezTo>
                    <a:pt x="5907" y="3578"/>
                    <a:pt x="5935" y="3586"/>
                    <a:pt x="5961" y="3595"/>
                  </a:cubicBezTo>
                  <a:cubicBezTo>
                    <a:pt x="6286" y="3693"/>
                    <a:pt x="6569" y="3918"/>
                    <a:pt x="6747" y="4205"/>
                  </a:cubicBezTo>
                  <a:cubicBezTo>
                    <a:pt x="6811" y="4305"/>
                    <a:pt x="6953" y="4513"/>
                    <a:pt x="6879" y="4633"/>
                  </a:cubicBezTo>
                  <a:cubicBezTo>
                    <a:pt x="6845" y="4687"/>
                    <a:pt x="6797" y="4707"/>
                    <a:pt x="6745" y="4707"/>
                  </a:cubicBezTo>
                  <a:cubicBezTo>
                    <a:pt x="6650" y="4707"/>
                    <a:pt x="6540" y="4639"/>
                    <a:pt x="6476" y="4588"/>
                  </a:cubicBezTo>
                  <a:cubicBezTo>
                    <a:pt x="6244" y="4397"/>
                    <a:pt x="6053" y="4165"/>
                    <a:pt x="5861" y="3935"/>
                  </a:cubicBezTo>
                  <a:cubicBezTo>
                    <a:pt x="5818" y="3882"/>
                    <a:pt x="5773" y="3827"/>
                    <a:pt x="5758" y="3757"/>
                  </a:cubicBezTo>
                  <a:cubicBezTo>
                    <a:pt x="5744" y="3690"/>
                    <a:pt x="5773" y="3609"/>
                    <a:pt x="5838" y="3584"/>
                  </a:cubicBezTo>
                  <a:cubicBezTo>
                    <a:pt x="5851" y="3580"/>
                    <a:pt x="5865" y="3578"/>
                    <a:pt x="5879" y="3578"/>
                  </a:cubicBezTo>
                  <a:close/>
                  <a:moveTo>
                    <a:pt x="2868" y="4080"/>
                  </a:moveTo>
                  <a:cubicBezTo>
                    <a:pt x="2871" y="4080"/>
                    <a:pt x="2874" y="4080"/>
                    <a:pt x="2877" y="4080"/>
                  </a:cubicBezTo>
                  <a:cubicBezTo>
                    <a:pt x="3009" y="4082"/>
                    <a:pt x="3140" y="4147"/>
                    <a:pt x="3221" y="4252"/>
                  </a:cubicBezTo>
                  <a:cubicBezTo>
                    <a:pt x="3273" y="4317"/>
                    <a:pt x="3306" y="4407"/>
                    <a:pt x="3279" y="4485"/>
                  </a:cubicBezTo>
                  <a:cubicBezTo>
                    <a:pt x="3254" y="4562"/>
                    <a:pt x="3182" y="4611"/>
                    <a:pt x="3109" y="4646"/>
                  </a:cubicBezTo>
                  <a:cubicBezTo>
                    <a:pt x="3010" y="4692"/>
                    <a:pt x="2857" y="4753"/>
                    <a:pt x="2726" y="4753"/>
                  </a:cubicBezTo>
                  <a:cubicBezTo>
                    <a:pt x="2678" y="4753"/>
                    <a:pt x="2634" y="4745"/>
                    <a:pt x="2596" y="4726"/>
                  </a:cubicBezTo>
                  <a:cubicBezTo>
                    <a:pt x="2410" y="4633"/>
                    <a:pt x="2406" y="4382"/>
                    <a:pt x="2526" y="4240"/>
                  </a:cubicBezTo>
                  <a:cubicBezTo>
                    <a:pt x="2610" y="4141"/>
                    <a:pt x="2738" y="4080"/>
                    <a:pt x="2868" y="4080"/>
                  </a:cubicBezTo>
                  <a:close/>
                  <a:moveTo>
                    <a:pt x="7059" y="6995"/>
                  </a:moveTo>
                  <a:cubicBezTo>
                    <a:pt x="7123" y="6995"/>
                    <a:pt x="7182" y="7050"/>
                    <a:pt x="7223" y="7104"/>
                  </a:cubicBezTo>
                  <a:cubicBezTo>
                    <a:pt x="7346" y="7259"/>
                    <a:pt x="7684" y="7669"/>
                    <a:pt x="7452" y="7853"/>
                  </a:cubicBezTo>
                  <a:cubicBezTo>
                    <a:pt x="7420" y="7879"/>
                    <a:pt x="7388" y="7891"/>
                    <a:pt x="7358" y="7891"/>
                  </a:cubicBezTo>
                  <a:cubicBezTo>
                    <a:pt x="7167" y="7891"/>
                    <a:pt x="7019" y="7437"/>
                    <a:pt x="6968" y="7300"/>
                  </a:cubicBezTo>
                  <a:cubicBezTo>
                    <a:pt x="6947" y="7244"/>
                    <a:pt x="6927" y="7186"/>
                    <a:pt x="6933" y="7128"/>
                  </a:cubicBezTo>
                  <a:cubicBezTo>
                    <a:pt x="6939" y="7070"/>
                    <a:pt x="6976" y="7011"/>
                    <a:pt x="7033" y="6998"/>
                  </a:cubicBezTo>
                  <a:cubicBezTo>
                    <a:pt x="7042" y="6996"/>
                    <a:pt x="7050" y="6995"/>
                    <a:pt x="7059" y="6995"/>
                  </a:cubicBezTo>
                  <a:close/>
                  <a:moveTo>
                    <a:pt x="4119" y="9017"/>
                  </a:moveTo>
                  <a:cubicBezTo>
                    <a:pt x="4203" y="9017"/>
                    <a:pt x="4283" y="9081"/>
                    <a:pt x="4340" y="9145"/>
                  </a:cubicBezTo>
                  <a:cubicBezTo>
                    <a:pt x="4492" y="9322"/>
                    <a:pt x="4593" y="9541"/>
                    <a:pt x="4627" y="9769"/>
                  </a:cubicBezTo>
                  <a:cubicBezTo>
                    <a:pt x="4640" y="9853"/>
                    <a:pt x="4643" y="9940"/>
                    <a:pt x="4620" y="10023"/>
                  </a:cubicBezTo>
                  <a:cubicBezTo>
                    <a:pt x="4584" y="10153"/>
                    <a:pt x="4521" y="10202"/>
                    <a:pt x="4448" y="10202"/>
                  </a:cubicBezTo>
                  <a:cubicBezTo>
                    <a:pt x="4303" y="10202"/>
                    <a:pt x="4123" y="10007"/>
                    <a:pt x="4053" y="9869"/>
                  </a:cubicBezTo>
                  <a:cubicBezTo>
                    <a:pt x="3968" y="9704"/>
                    <a:pt x="3939" y="9514"/>
                    <a:pt x="3936" y="9327"/>
                  </a:cubicBezTo>
                  <a:cubicBezTo>
                    <a:pt x="3936" y="9267"/>
                    <a:pt x="3937" y="9206"/>
                    <a:pt x="3957" y="9148"/>
                  </a:cubicBezTo>
                  <a:cubicBezTo>
                    <a:pt x="3979" y="9092"/>
                    <a:pt x="4020" y="9040"/>
                    <a:pt x="4078" y="9022"/>
                  </a:cubicBezTo>
                  <a:cubicBezTo>
                    <a:pt x="4092" y="9019"/>
                    <a:pt x="4105" y="9017"/>
                    <a:pt x="4119" y="9017"/>
                  </a:cubicBezTo>
                  <a:close/>
                  <a:moveTo>
                    <a:pt x="3778" y="1"/>
                  </a:moveTo>
                  <a:cubicBezTo>
                    <a:pt x="3671" y="1"/>
                    <a:pt x="3559" y="8"/>
                    <a:pt x="3443" y="25"/>
                  </a:cubicBezTo>
                  <a:cubicBezTo>
                    <a:pt x="1782" y="258"/>
                    <a:pt x="308" y="2179"/>
                    <a:pt x="139" y="3550"/>
                  </a:cubicBezTo>
                  <a:cubicBezTo>
                    <a:pt x="139" y="3555"/>
                    <a:pt x="138" y="3560"/>
                    <a:pt x="138" y="3564"/>
                  </a:cubicBezTo>
                  <a:cubicBezTo>
                    <a:pt x="756" y="2849"/>
                    <a:pt x="1507" y="2258"/>
                    <a:pt x="3277" y="2216"/>
                  </a:cubicBezTo>
                  <a:cubicBezTo>
                    <a:pt x="3296" y="2215"/>
                    <a:pt x="3313" y="2215"/>
                    <a:pt x="3330" y="2215"/>
                  </a:cubicBezTo>
                  <a:cubicBezTo>
                    <a:pt x="4011" y="2215"/>
                    <a:pt x="3759" y="2546"/>
                    <a:pt x="3367" y="2633"/>
                  </a:cubicBezTo>
                  <a:cubicBezTo>
                    <a:pt x="2967" y="2725"/>
                    <a:pt x="2149" y="2828"/>
                    <a:pt x="1105" y="3155"/>
                  </a:cubicBezTo>
                  <a:cubicBezTo>
                    <a:pt x="554" y="3329"/>
                    <a:pt x="263" y="3598"/>
                    <a:pt x="109" y="3812"/>
                  </a:cubicBezTo>
                  <a:cubicBezTo>
                    <a:pt x="18" y="4705"/>
                    <a:pt x="0" y="5789"/>
                    <a:pt x="203" y="6882"/>
                  </a:cubicBezTo>
                  <a:cubicBezTo>
                    <a:pt x="397" y="6563"/>
                    <a:pt x="727" y="6256"/>
                    <a:pt x="1141" y="5880"/>
                  </a:cubicBezTo>
                  <a:cubicBezTo>
                    <a:pt x="1553" y="5507"/>
                    <a:pt x="2634" y="5087"/>
                    <a:pt x="3135" y="5087"/>
                  </a:cubicBezTo>
                  <a:cubicBezTo>
                    <a:pt x="3332" y="5087"/>
                    <a:pt x="3439" y="5152"/>
                    <a:pt x="3380" y="5310"/>
                  </a:cubicBezTo>
                  <a:cubicBezTo>
                    <a:pt x="3174" y="5873"/>
                    <a:pt x="1546" y="5958"/>
                    <a:pt x="764" y="6625"/>
                  </a:cubicBezTo>
                  <a:cubicBezTo>
                    <a:pt x="554" y="6807"/>
                    <a:pt x="396" y="7027"/>
                    <a:pt x="280" y="7253"/>
                  </a:cubicBezTo>
                  <a:cubicBezTo>
                    <a:pt x="379" y="7681"/>
                    <a:pt x="513" y="8106"/>
                    <a:pt x="692" y="8519"/>
                  </a:cubicBezTo>
                  <a:cubicBezTo>
                    <a:pt x="846" y="8876"/>
                    <a:pt x="1067" y="9237"/>
                    <a:pt x="1301" y="9578"/>
                  </a:cubicBezTo>
                  <a:cubicBezTo>
                    <a:pt x="1352" y="9366"/>
                    <a:pt x="1424" y="9122"/>
                    <a:pt x="1530" y="8889"/>
                  </a:cubicBezTo>
                  <a:cubicBezTo>
                    <a:pt x="1772" y="8350"/>
                    <a:pt x="2755" y="7500"/>
                    <a:pt x="3076" y="7500"/>
                  </a:cubicBezTo>
                  <a:cubicBezTo>
                    <a:pt x="3123" y="7500"/>
                    <a:pt x="3156" y="7518"/>
                    <a:pt x="3170" y="7558"/>
                  </a:cubicBezTo>
                  <a:cubicBezTo>
                    <a:pt x="3283" y="7872"/>
                    <a:pt x="2986" y="8167"/>
                    <a:pt x="2467" y="8583"/>
                  </a:cubicBezTo>
                  <a:cubicBezTo>
                    <a:pt x="1949" y="8998"/>
                    <a:pt x="1386" y="9697"/>
                    <a:pt x="1720" y="10150"/>
                  </a:cubicBezTo>
                  <a:cubicBezTo>
                    <a:pt x="1997" y="10514"/>
                    <a:pt x="2256" y="10830"/>
                    <a:pt x="2410" y="11057"/>
                  </a:cubicBezTo>
                  <a:cubicBezTo>
                    <a:pt x="2771" y="11586"/>
                    <a:pt x="2676" y="11956"/>
                    <a:pt x="2676" y="11956"/>
                  </a:cubicBezTo>
                  <a:cubicBezTo>
                    <a:pt x="3198" y="11287"/>
                    <a:pt x="3924" y="11145"/>
                    <a:pt x="4843" y="11051"/>
                  </a:cubicBezTo>
                  <a:cubicBezTo>
                    <a:pt x="5763" y="10957"/>
                    <a:pt x="6275" y="10433"/>
                    <a:pt x="6224" y="9715"/>
                  </a:cubicBezTo>
                  <a:cubicBezTo>
                    <a:pt x="6173" y="8998"/>
                    <a:pt x="5499" y="8304"/>
                    <a:pt x="5001" y="7688"/>
                  </a:cubicBezTo>
                  <a:cubicBezTo>
                    <a:pt x="4624" y="7222"/>
                    <a:pt x="4594" y="6758"/>
                    <a:pt x="4888" y="6758"/>
                  </a:cubicBezTo>
                  <a:cubicBezTo>
                    <a:pt x="4983" y="6758"/>
                    <a:pt x="5112" y="6807"/>
                    <a:pt x="5274" y="6920"/>
                  </a:cubicBezTo>
                  <a:cubicBezTo>
                    <a:pt x="5938" y="7382"/>
                    <a:pt x="6582" y="7782"/>
                    <a:pt x="6714" y="9950"/>
                  </a:cubicBezTo>
                  <a:cubicBezTo>
                    <a:pt x="6714" y="9950"/>
                    <a:pt x="7568" y="9354"/>
                    <a:pt x="7909" y="8500"/>
                  </a:cubicBezTo>
                  <a:cubicBezTo>
                    <a:pt x="8250" y="7645"/>
                    <a:pt x="7387" y="6538"/>
                    <a:pt x="7179" y="6250"/>
                  </a:cubicBezTo>
                  <a:cubicBezTo>
                    <a:pt x="7110" y="6151"/>
                    <a:pt x="7125" y="6090"/>
                    <a:pt x="7191" y="6090"/>
                  </a:cubicBezTo>
                  <a:cubicBezTo>
                    <a:pt x="7318" y="6090"/>
                    <a:pt x="7634" y="6316"/>
                    <a:pt x="7887" y="6927"/>
                  </a:cubicBezTo>
                  <a:cubicBezTo>
                    <a:pt x="8268" y="7853"/>
                    <a:pt x="8341" y="8104"/>
                    <a:pt x="8341" y="8104"/>
                  </a:cubicBezTo>
                  <a:cubicBezTo>
                    <a:pt x="8341" y="8104"/>
                    <a:pt x="9288" y="6702"/>
                    <a:pt x="9418" y="5816"/>
                  </a:cubicBezTo>
                  <a:cubicBezTo>
                    <a:pt x="9549" y="4930"/>
                    <a:pt x="7242" y="3928"/>
                    <a:pt x="7278" y="3263"/>
                  </a:cubicBezTo>
                  <a:cubicBezTo>
                    <a:pt x="7284" y="3152"/>
                    <a:pt x="7342" y="3104"/>
                    <a:pt x="7437" y="3104"/>
                  </a:cubicBezTo>
                  <a:cubicBezTo>
                    <a:pt x="7914" y="3104"/>
                    <a:pt x="9314" y="4338"/>
                    <a:pt x="9592" y="5146"/>
                  </a:cubicBezTo>
                  <a:cubicBezTo>
                    <a:pt x="9592" y="5146"/>
                    <a:pt x="10262" y="3770"/>
                    <a:pt x="9244" y="2229"/>
                  </a:cubicBezTo>
                  <a:cubicBezTo>
                    <a:pt x="8660" y="1347"/>
                    <a:pt x="7728" y="1112"/>
                    <a:pt x="6969" y="1112"/>
                  </a:cubicBezTo>
                  <a:cubicBezTo>
                    <a:pt x="6404" y="1112"/>
                    <a:pt x="5936" y="1242"/>
                    <a:pt x="5782" y="1334"/>
                  </a:cubicBezTo>
                  <a:cubicBezTo>
                    <a:pt x="5782" y="1334"/>
                    <a:pt x="5195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5"/>
            <p:cNvSpPr/>
            <p:nvPr/>
          </p:nvSpPr>
          <p:spPr>
            <a:xfrm>
              <a:off x="6671251" y="-416175"/>
              <a:ext cx="853003" cy="993729"/>
            </a:xfrm>
            <a:custGeom>
              <a:avLst/>
              <a:gdLst/>
              <a:ahLst/>
              <a:cxnLst/>
              <a:rect l="l" t="t" r="r" b="b"/>
              <a:pathLst>
                <a:path w="10262" h="11955" extrusionOk="0">
                  <a:moveTo>
                    <a:pt x="6250" y="1007"/>
                  </a:moveTo>
                  <a:cubicBezTo>
                    <a:pt x="6314" y="1007"/>
                    <a:pt x="6378" y="1018"/>
                    <a:pt x="6439" y="1040"/>
                  </a:cubicBezTo>
                  <a:cubicBezTo>
                    <a:pt x="6626" y="1109"/>
                    <a:pt x="6766" y="1298"/>
                    <a:pt x="6758" y="1497"/>
                  </a:cubicBezTo>
                  <a:cubicBezTo>
                    <a:pt x="6745" y="1768"/>
                    <a:pt x="6442" y="1918"/>
                    <a:pt x="6157" y="1918"/>
                  </a:cubicBezTo>
                  <a:cubicBezTo>
                    <a:pt x="5976" y="1918"/>
                    <a:pt x="5804" y="1858"/>
                    <a:pt x="5717" y="1731"/>
                  </a:cubicBezTo>
                  <a:cubicBezTo>
                    <a:pt x="5654" y="1636"/>
                    <a:pt x="5643" y="1512"/>
                    <a:pt x="5676" y="1404"/>
                  </a:cubicBezTo>
                  <a:cubicBezTo>
                    <a:pt x="5709" y="1296"/>
                    <a:pt x="5785" y="1203"/>
                    <a:pt x="5875" y="1135"/>
                  </a:cubicBezTo>
                  <a:cubicBezTo>
                    <a:pt x="5982" y="1053"/>
                    <a:pt x="6117" y="1007"/>
                    <a:pt x="6250" y="1007"/>
                  </a:cubicBezTo>
                  <a:close/>
                  <a:moveTo>
                    <a:pt x="4382" y="3579"/>
                  </a:moveTo>
                  <a:cubicBezTo>
                    <a:pt x="4397" y="3579"/>
                    <a:pt x="4411" y="3581"/>
                    <a:pt x="4425" y="3585"/>
                  </a:cubicBezTo>
                  <a:cubicBezTo>
                    <a:pt x="4490" y="3608"/>
                    <a:pt x="4519" y="3690"/>
                    <a:pt x="4504" y="3756"/>
                  </a:cubicBezTo>
                  <a:cubicBezTo>
                    <a:pt x="4490" y="3824"/>
                    <a:pt x="4445" y="3880"/>
                    <a:pt x="4401" y="3935"/>
                  </a:cubicBezTo>
                  <a:cubicBezTo>
                    <a:pt x="4211" y="4165"/>
                    <a:pt x="4018" y="4399"/>
                    <a:pt x="3786" y="4587"/>
                  </a:cubicBezTo>
                  <a:cubicBezTo>
                    <a:pt x="3724" y="4639"/>
                    <a:pt x="3614" y="4706"/>
                    <a:pt x="3518" y="4706"/>
                  </a:cubicBezTo>
                  <a:cubicBezTo>
                    <a:pt x="3466" y="4706"/>
                    <a:pt x="3418" y="4686"/>
                    <a:pt x="3385" y="4632"/>
                  </a:cubicBezTo>
                  <a:cubicBezTo>
                    <a:pt x="3309" y="4513"/>
                    <a:pt x="3452" y="4304"/>
                    <a:pt x="3515" y="4204"/>
                  </a:cubicBezTo>
                  <a:cubicBezTo>
                    <a:pt x="3694" y="3919"/>
                    <a:pt x="3976" y="3694"/>
                    <a:pt x="4301" y="3594"/>
                  </a:cubicBezTo>
                  <a:cubicBezTo>
                    <a:pt x="4328" y="3585"/>
                    <a:pt x="4355" y="3579"/>
                    <a:pt x="4382" y="3579"/>
                  </a:cubicBezTo>
                  <a:close/>
                  <a:moveTo>
                    <a:pt x="7392" y="4080"/>
                  </a:moveTo>
                  <a:cubicBezTo>
                    <a:pt x="7522" y="4080"/>
                    <a:pt x="7652" y="4139"/>
                    <a:pt x="7736" y="4239"/>
                  </a:cubicBezTo>
                  <a:cubicBezTo>
                    <a:pt x="7858" y="4383"/>
                    <a:pt x="7852" y="4632"/>
                    <a:pt x="7667" y="4725"/>
                  </a:cubicBezTo>
                  <a:cubicBezTo>
                    <a:pt x="7628" y="4744"/>
                    <a:pt x="7583" y="4752"/>
                    <a:pt x="7535" y="4752"/>
                  </a:cubicBezTo>
                  <a:cubicBezTo>
                    <a:pt x="7404" y="4752"/>
                    <a:pt x="7253" y="4693"/>
                    <a:pt x="7155" y="4645"/>
                  </a:cubicBezTo>
                  <a:cubicBezTo>
                    <a:pt x="7082" y="4610"/>
                    <a:pt x="7010" y="4561"/>
                    <a:pt x="6984" y="4486"/>
                  </a:cubicBezTo>
                  <a:cubicBezTo>
                    <a:pt x="6956" y="4407"/>
                    <a:pt x="6990" y="4318"/>
                    <a:pt x="7042" y="4252"/>
                  </a:cubicBezTo>
                  <a:cubicBezTo>
                    <a:pt x="7123" y="4146"/>
                    <a:pt x="7254" y="4083"/>
                    <a:pt x="7387" y="4080"/>
                  </a:cubicBezTo>
                  <a:cubicBezTo>
                    <a:pt x="7389" y="4080"/>
                    <a:pt x="7390" y="4080"/>
                    <a:pt x="7392" y="4080"/>
                  </a:cubicBezTo>
                  <a:close/>
                  <a:moveTo>
                    <a:pt x="3205" y="6994"/>
                  </a:moveTo>
                  <a:cubicBezTo>
                    <a:pt x="3213" y="6994"/>
                    <a:pt x="3221" y="6995"/>
                    <a:pt x="3230" y="6997"/>
                  </a:cubicBezTo>
                  <a:cubicBezTo>
                    <a:pt x="3286" y="7012"/>
                    <a:pt x="3324" y="7070"/>
                    <a:pt x="3330" y="7128"/>
                  </a:cubicBezTo>
                  <a:cubicBezTo>
                    <a:pt x="3336" y="7186"/>
                    <a:pt x="3317" y="7244"/>
                    <a:pt x="3295" y="7299"/>
                  </a:cubicBezTo>
                  <a:cubicBezTo>
                    <a:pt x="3244" y="7437"/>
                    <a:pt x="3096" y="7890"/>
                    <a:pt x="2906" y="7890"/>
                  </a:cubicBezTo>
                  <a:cubicBezTo>
                    <a:pt x="2875" y="7890"/>
                    <a:pt x="2844" y="7879"/>
                    <a:pt x="2812" y="7853"/>
                  </a:cubicBezTo>
                  <a:cubicBezTo>
                    <a:pt x="2581" y="7669"/>
                    <a:pt x="2916" y="7258"/>
                    <a:pt x="3040" y="7103"/>
                  </a:cubicBezTo>
                  <a:cubicBezTo>
                    <a:pt x="3082" y="7050"/>
                    <a:pt x="3140" y="6994"/>
                    <a:pt x="3205" y="6994"/>
                  </a:cubicBezTo>
                  <a:close/>
                  <a:moveTo>
                    <a:pt x="6140" y="9018"/>
                  </a:moveTo>
                  <a:cubicBezTo>
                    <a:pt x="6155" y="9018"/>
                    <a:pt x="6170" y="9020"/>
                    <a:pt x="6185" y="9024"/>
                  </a:cubicBezTo>
                  <a:cubicBezTo>
                    <a:pt x="6243" y="9040"/>
                    <a:pt x="6286" y="9093"/>
                    <a:pt x="6307" y="9149"/>
                  </a:cubicBezTo>
                  <a:cubicBezTo>
                    <a:pt x="6328" y="9206"/>
                    <a:pt x="6330" y="9267"/>
                    <a:pt x="6328" y="9329"/>
                  </a:cubicBezTo>
                  <a:cubicBezTo>
                    <a:pt x="6326" y="9516"/>
                    <a:pt x="6295" y="9704"/>
                    <a:pt x="6210" y="9871"/>
                  </a:cubicBezTo>
                  <a:cubicBezTo>
                    <a:pt x="6139" y="10008"/>
                    <a:pt x="5958" y="10203"/>
                    <a:pt x="5814" y="10203"/>
                  </a:cubicBezTo>
                  <a:cubicBezTo>
                    <a:pt x="5742" y="10203"/>
                    <a:pt x="5678" y="10154"/>
                    <a:pt x="5643" y="10025"/>
                  </a:cubicBezTo>
                  <a:cubicBezTo>
                    <a:pt x="5619" y="9944"/>
                    <a:pt x="5622" y="9857"/>
                    <a:pt x="5635" y="9771"/>
                  </a:cubicBezTo>
                  <a:cubicBezTo>
                    <a:pt x="5670" y="9541"/>
                    <a:pt x="5770" y="9322"/>
                    <a:pt x="5922" y="9148"/>
                  </a:cubicBezTo>
                  <a:cubicBezTo>
                    <a:pt x="5979" y="9081"/>
                    <a:pt x="6057" y="9018"/>
                    <a:pt x="6140" y="9018"/>
                  </a:cubicBezTo>
                  <a:close/>
                  <a:moveTo>
                    <a:pt x="6484" y="1"/>
                  </a:moveTo>
                  <a:cubicBezTo>
                    <a:pt x="5068" y="1"/>
                    <a:pt x="4481" y="1333"/>
                    <a:pt x="4481" y="1333"/>
                  </a:cubicBezTo>
                  <a:cubicBezTo>
                    <a:pt x="4327" y="1241"/>
                    <a:pt x="3859" y="1110"/>
                    <a:pt x="3294" y="1110"/>
                  </a:cubicBezTo>
                  <a:cubicBezTo>
                    <a:pt x="2536" y="1110"/>
                    <a:pt x="1603" y="1346"/>
                    <a:pt x="1018" y="2229"/>
                  </a:cubicBezTo>
                  <a:cubicBezTo>
                    <a:pt x="0" y="3768"/>
                    <a:pt x="670" y="5145"/>
                    <a:pt x="670" y="5145"/>
                  </a:cubicBezTo>
                  <a:cubicBezTo>
                    <a:pt x="951" y="4337"/>
                    <a:pt x="2350" y="3103"/>
                    <a:pt x="2827" y="3103"/>
                  </a:cubicBezTo>
                  <a:cubicBezTo>
                    <a:pt x="2922" y="3103"/>
                    <a:pt x="2980" y="3151"/>
                    <a:pt x="2986" y="3262"/>
                  </a:cubicBezTo>
                  <a:cubicBezTo>
                    <a:pt x="3022" y="3927"/>
                    <a:pt x="714" y="4929"/>
                    <a:pt x="844" y="5815"/>
                  </a:cubicBezTo>
                  <a:cubicBezTo>
                    <a:pt x="975" y="6703"/>
                    <a:pt x="1922" y="8104"/>
                    <a:pt x="1922" y="8104"/>
                  </a:cubicBezTo>
                  <a:cubicBezTo>
                    <a:pt x="1922" y="8104"/>
                    <a:pt x="1994" y="7856"/>
                    <a:pt x="2377" y="6928"/>
                  </a:cubicBezTo>
                  <a:cubicBezTo>
                    <a:pt x="2629" y="6316"/>
                    <a:pt x="2945" y="6090"/>
                    <a:pt x="3072" y="6090"/>
                  </a:cubicBezTo>
                  <a:cubicBezTo>
                    <a:pt x="3137" y="6090"/>
                    <a:pt x="3153" y="6150"/>
                    <a:pt x="3083" y="6249"/>
                  </a:cubicBezTo>
                  <a:cubicBezTo>
                    <a:pt x="2879" y="6539"/>
                    <a:pt x="2014" y="7647"/>
                    <a:pt x="2355" y="8501"/>
                  </a:cubicBezTo>
                  <a:cubicBezTo>
                    <a:pt x="2696" y="9356"/>
                    <a:pt x="3549" y="9951"/>
                    <a:pt x="3549" y="9951"/>
                  </a:cubicBezTo>
                  <a:cubicBezTo>
                    <a:pt x="3684" y="7780"/>
                    <a:pt x="4327" y="7381"/>
                    <a:pt x="4989" y="6920"/>
                  </a:cubicBezTo>
                  <a:cubicBezTo>
                    <a:pt x="5151" y="6807"/>
                    <a:pt x="5280" y="6759"/>
                    <a:pt x="5375" y="6759"/>
                  </a:cubicBezTo>
                  <a:cubicBezTo>
                    <a:pt x="5668" y="6759"/>
                    <a:pt x="5638" y="7223"/>
                    <a:pt x="5263" y="7689"/>
                  </a:cubicBezTo>
                  <a:cubicBezTo>
                    <a:pt x="4764" y="8305"/>
                    <a:pt x="4088" y="8997"/>
                    <a:pt x="4039" y="9715"/>
                  </a:cubicBezTo>
                  <a:cubicBezTo>
                    <a:pt x="3988" y="10432"/>
                    <a:pt x="4501" y="10954"/>
                    <a:pt x="5419" y="11050"/>
                  </a:cubicBezTo>
                  <a:cubicBezTo>
                    <a:pt x="6339" y="11144"/>
                    <a:pt x="7065" y="11287"/>
                    <a:pt x="7587" y="11955"/>
                  </a:cubicBezTo>
                  <a:cubicBezTo>
                    <a:pt x="7587" y="11955"/>
                    <a:pt x="7491" y="11585"/>
                    <a:pt x="7852" y="11056"/>
                  </a:cubicBezTo>
                  <a:cubicBezTo>
                    <a:pt x="8006" y="10830"/>
                    <a:pt x="8264" y="10514"/>
                    <a:pt x="8543" y="10150"/>
                  </a:cubicBezTo>
                  <a:cubicBezTo>
                    <a:pt x="8876" y="9697"/>
                    <a:pt x="8315" y="8997"/>
                    <a:pt x="7796" y="8582"/>
                  </a:cubicBezTo>
                  <a:cubicBezTo>
                    <a:pt x="7278" y="8167"/>
                    <a:pt x="6981" y="7872"/>
                    <a:pt x="7093" y="7558"/>
                  </a:cubicBezTo>
                  <a:cubicBezTo>
                    <a:pt x="7107" y="7518"/>
                    <a:pt x="7140" y="7500"/>
                    <a:pt x="7187" y="7500"/>
                  </a:cubicBezTo>
                  <a:cubicBezTo>
                    <a:pt x="7509" y="7500"/>
                    <a:pt x="8491" y="8351"/>
                    <a:pt x="8733" y="8888"/>
                  </a:cubicBezTo>
                  <a:cubicBezTo>
                    <a:pt x="8839" y="9122"/>
                    <a:pt x="8911" y="9367"/>
                    <a:pt x="8962" y="9577"/>
                  </a:cubicBezTo>
                  <a:cubicBezTo>
                    <a:pt x="9197" y="9236"/>
                    <a:pt x="9416" y="8875"/>
                    <a:pt x="9571" y="8518"/>
                  </a:cubicBezTo>
                  <a:cubicBezTo>
                    <a:pt x="9751" y="8105"/>
                    <a:pt x="9883" y="7679"/>
                    <a:pt x="9983" y="7254"/>
                  </a:cubicBezTo>
                  <a:cubicBezTo>
                    <a:pt x="9865" y="7026"/>
                    <a:pt x="9710" y="6806"/>
                    <a:pt x="9498" y="6625"/>
                  </a:cubicBezTo>
                  <a:cubicBezTo>
                    <a:pt x="8717" y="5956"/>
                    <a:pt x="7090" y="5871"/>
                    <a:pt x="6882" y="5311"/>
                  </a:cubicBezTo>
                  <a:cubicBezTo>
                    <a:pt x="6824" y="5152"/>
                    <a:pt x="6932" y="5087"/>
                    <a:pt x="7128" y="5087"/>
                  </a:cubicBezTo>
                  <a:cubicBezTo>
                    <a:pt x="7629" y="5087"/>
                    <a:pt x="8710" y="5509"/>
                    <a:pt x="9121" y="5879"/>
                  </a:cubicBezTo>
                  <a:cubicBezTo>
                    <a:pt x="9536" y="6255"/>
                    <a:pt x="9865" y="6565"/>
                    <a:pt x="10059" y="6881"/>
                  </a:cubicBezTo>
                  <a:cubicBezTo>
                    <a:pt x="10261" y="5789"/>
                    <a:pt x="10245" y="4705"/>
                    <a:pt x="10154" y="3811"/>
                  </a:cubicBezTo>
                  <a:cubicBezTo>
                    <a:pt x="10001" y="3597"/>
                    <a:pt x="9710" y="3329"/>
                    <a:pt x="9158" y="3155"/>
                  </a:cubicBezTo>
                  <a:cubicBezTo>
                    <a:pt x="8114" y="2827"/>
                    <a:pt x="7297" y="2724"/>
                    <a:pt x="6895" y="2633"/>
                  </a:cubicBezTo>
                  <a:cubicBezTo>
                    <a:pt x="6506" y="2546"/>
                    <a:pt x="6252" y="2216"/>
                    <a:pt x="6928" y="2216"/>
                  </a:cubicBezTo>
                  <a:cubicBezTo>
                    <a:pt x="6947" y="2216"/>
                    <a:pt x="6966" y="2216"/>
                    <a:pt x="6985" y="2216"/>
                  </a:cubicBezTo>
                  <a:cubicBezTo>
                    <a:pt x="8757" y="2258"/>
                    <a:pt x="9507" y="2849"/>
                    <a:pt x="10125" y="3565"/>
                  </a:cubicBezTo>
                  <a:cubicBezTo>
                    <a:pt x="10125" y="3559"/>
                    <a:pt x="10123" y="3556"/>
                    <a:pt x="10123" y="3550"/>
                  </a:cubicBezTo>
                  <a:cubicBezTo>
                    <a:pt x="9955" y="2180"/>
                    <a:pt x="8482" y="259"/>
                    <a:pt x="6821" y="25"/>
                  </a:cubicBezTo>
                  <a:cubicBezTo>
                    <a:pt x="6704" y="9"/>
                    <a:pt x="6591" y="1"/>
                    <a:pt x="6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6" name="Google Shape;3076;p15"/>
          <p:cNvSpPr/>
          <p:nvPr/>
        </p:nvSpPr>
        <p:spPr>
          <a:xfrm>
            <a:off x="8523950" y="1850950"/>
            <a:ext cx="1047196" cy="2883389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7" name="Google Shape;3077;p15"/>
          <p:cNvGrpSpPr/>
          <p:nvPr/>
        </p:nvGrpSpPr>
        <p:grpSpPr>
          <a:xfrm>
            <a:off x="8345325" y="4092675"/>
            <a:ext cx="533000" cy="641675"/>
            <a:chOff x="8345325" y="4092675"/>
            <a:chExt cx="533000" cy="641675"/>
          </a:xfrm>
        </p:grpSpPr>
        <p:sp>
          <p:nvSpPr>
            <p:cNvPr id="3078" name="Google Shape;3078;p15"/>
            <p:cNvSpPr/>
            <p:nvPr/>
          </p:nvSpPr>
          <p:spPr>
            <a:xfrm>
              <a:off x="8642425" y="4092675"/>
              <a:ext cx="35250" cy="93775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5"/>
            <p:cNvSpPr/>
            <p:nvPr/>
          </p:nvSpPr>
          <p:spPr>
            <a:xfrm>
              <a:off x="8628000" y="4210825"/>
              <a:ext cx="105875" cy="29025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5"/>
            <p:cNvSpPr/>
            <p:nvPr/>
          </p:nvSpPr>
          <p:spPr>
            <a:xfrm>
              <a:off x="8714425" y="4123625"/>
              <a:ext cx="93225" cy="3877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5"/>
            <p:cNvSpPr/>
            <p:nvPr/>
          </p:nvSpPr>
          <p:spPr>
            <a:xfrm>
              <a:off x="8541250" y="4116600"/>
              <a:ext cx="48950" cy="93950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5"/>
            <p:cNvSpPr/>
            <p:nvPr/>
          </p:nvSpPr>
          <p:spPr>
            <a:xfrm>
              <a:off x="8520250" y="4203250"/>
              <a:ext cx="59125" cy="11295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5"/>
            <p:cNvSpPr/>
            <p:nvPr/>
          </p:nvSpPr>
          <p:spPr>
            <a:xfrm>
              <a:off x="8615450" y="4314025"/>
              <a:ext cx="66100" cy="132325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5"/>
            <p:cNvSpPr/>
            <p:nvPr/>
          </p:nvSpPr>
          <p:spPr>
            <a:xfrm>
              <a:off x="8794650" y="4255300"/>
              <a:ext cx="83675" cy="113925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5"/>
            <p:cNvSpPr/>
            <p:nvPr/>
          </p:nvSpPr>
          <p:spPr>
            <a:xfrm>
              <a:off x="8730700" y="4389725"/>
              <a:ext cx="101300" cy="6215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5"/>
            <p:cNvSpPr/>
            <p:nvPr/>
          </p:nvSpPr>
          <p:spPr>
            <a:xfrm>
              <a:off x="8682175" y="4366425"/>
              <a:ext cx="52925" cy="145850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5"/>
            <p:cNvSpPr/>
            <p:nvPr/>
          </p:nvSpPr>
          <p:spPr>
            <a:xfrm>
              <a:off x="8701050" y="4466100"/>
              <a:ext cx="106600" cy="32875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5"/>
            <p:cNvSpPr/>
            <p:nvPr/>
          </p:nvSpPr>
          <p:spPr>
            <a:xfrm>
              <a:off x="8542150" y="4438375"/>
              <a:ext cx="89100" cy="87525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5"/>
            <p:cNvSpPr/>
            <p:nvPr/>
          </p:nvSpPr>
          <p:spPr>
            <a:xfrm>
              <a:off x="8345325" y="4487025"/>
              <a:ext cx="135400" cy="31150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5"/>
            <p:cNvSpPr/>
            <p:nvPr/>
          </p:nvSpPr>
          <p:spPr>
            <a:xfrm>
              <a:off x="8495025" y="4452075"/>
              <a:ext cx="39175" cy="82325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5"/>
            <p:cNvSpPr/>
            <p:nvPr/>
          </p:nvSpPr>
          <p:spPr>
            <a:xfrm>
              <a:off x="8429075" y="4541975"/>
              <a:ext cx="139475" cy="32300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5"/>
            <p:cNvSpPr/>
            <p:nvPr/>
          </p:nvSpPr>
          <p:spPr>
            <a:xfrm>
              <a:off x="8644600" y="4576775"/>
              <a:ext cx="105050" cy="9595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5"/>
            <p:cNvSpPr/>
            <p:nvPr/>
          </p:nvSpPr>
          <p:spPr>
            <a:xfrm>
              <a:off x="8401600" y="4137875"/>
              <a:ext cx="444000" cy="596475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5"/>
            <p:cNvSpPr/>
            <p:nvPr/>
          </p:nvSpPr>
          <p:spPr>
            <a:xfrm>
              <a:off x="8648800" y="4560150"/>
              <a:ext cx="37400" cy="32975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5"/>
            <p:cNvSpPr/>
            <p:nvPr/>
          </p:nvSpPr>
          <p:spPr>
            <a:xfrm>
              <a:off x="8601175" y="4269925"/>
              <a:ext cx="36600" cy="3300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5"/>
            <p:cNvSpPr/>
            <p:nvPr/>
          </p:nvSpPr>
          <p:spPr>
            <a:xfrm>
              <a:off x="8585750" y="4287775"/>
              <a:ext cx="35550" cy="3300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5"/>
            <p:cNvSpPr/>
            <p:nvPr/>
          </p:nvSpPr>
          <p:spPr>
            <a:xfrm>
              <a:off x="8558000" y="4536450"/>
              <a:ext cx="34450" cy="32975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5"/>
            <p:cNvSpPr/>
            <p:nvPr/>
          </p:nvSpPr>
          <p:spPr>
            <a:xfrm>
              <a:off x="8570775" y="4559475"/>
              <a:ext cx="37675" cy="3300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15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100" name="Google Shape;3100;p15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5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2" name="Google Shape;3102;p15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103" name="Google Shape;3103;p15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5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5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5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5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5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5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5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5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5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5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5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5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5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5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5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5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5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5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5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23" name="Google Shape;3123;p1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4" name="Google Shape;3124;p15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4_1"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6" name="Google Shape;3126;p16"/>
          <p:cNvGrpSpPr/>
          <p:nvPr/>
        </p:nvGrpSpPr>
        <p:grpSpPr>
          <a:xfrm>
            <a:off x="79900" y="105296"/>
            <a:ext cx="9034661" cy="3169188"/>
            <a:chOff x="79900" y="105296"/>
            <a:chExt cx="9034661" cy="3169188"/>
          </a:xfrm>
        </p:grpSpPr>
        <p:sp>
          <p:nvSpPr>
            <p:cNvPr id="3127" name="Google Shape;3127;p16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6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6"/>
            <p:cNvSpPr/>
            <p:nvPr/>
          </p:nvSpPr>
          <p:spPr>
            <a:xfrm rot="-1973773">
              <a:off x="8595882" y="9391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6"/>
            <p:cNvSpPr/>
            <p:nvPr/>
          </p:nvSpPr>
          <p:spPr>
            <a:xfrm>
              <a:off x="8558671" y="2222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6"/>
            <p:cNvSpPr/>
            <p:nvPr/>
          </p:nvSpPr>
          <p:spPr>
            <a:xfrm rot="2359819">
              <a:off x="8873822" y="5815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6"/>
            <p:cNvSpPr/>
            <p:nvPr/>
          </p:nvSpPr>
          <p:spPr>
            <a:xfrm rot="2359819">
              <a:off x="4877848" y="146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6"/>
            <p:cNvSpPr/>
            <p:nvPr/>
          </p:nvSpPr>
          <p:spPr>
            <a:xfrm rot="-1973773">
              <a:off x="4333514" y="183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6"/>
            <p:cNvSpPr/>
            <p:nvPr/>
          </p:nvSpPr>
          <p:spPr>
            <a:xfrm>
              <a:off x="7230003" y="1052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6"/>
            <p:cNvSpPr/>
            <p:nvPr/>
          </p:nvSpPr>
          <p:spPr>
            <a:xfrm rot="-1973773">
              <a:off x="287210" y="19523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6"/>
            <p:cNvSpPr/>
            <p:nvPr/>
          </p:nvSpPr>
          <p:spPr>
            <a:xfrm rot="2359819">
              <a:off x="6777042" y="1468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6"/>
            <p:cNvSpPr/>
            <p:nvPr/>
          </p:nvSpPr>
          <p:spPr>
            <a:xfrm rot="2359819">
              <a:off x="8674222" y="18015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8" name="Google Shape;3138;p16"/>
          <p:cNvGrpSpPr/>
          <p:nvPr/>
        </p:nvGrpSpPr>
        <p:grpSpPr>
          <a:xfrm>
            <a:off x="8499223" y="2976299"/>
            <a:ext cx="1101478" cy="1774841"/>
            <a:chOff x="8423023" y="2976299"/>
            <a:chExt cx="1101478" cy="1774841"/>
          </a:xfrm>
        </p:grpSpPr>
        <p:sp>
          <p:nvSpPr>
            <p:cNvPr id="3139" name="Google Shape;3139;p16"/>
            <p:cNvSpPr/>
            <p:nvPr/>
          </p:nvSpPr>
          <p:spPr>
            <a:xfrm>
              <a:off x="8943466" y="3295912"/>
              <a:ext cx="67282" cy="1455228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6"/>
            <p:cNvSpPr/>
            <p:nvPr/>
          </p:nvSpPr>
          <p:spPr>
            <a:xfrm>
              <a:off x="8909653" y="3145276"/>
              <a:ext cx="132508" cy="227290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6"/>
            <p:cNvSpPr/>
            <p:nvPr/>
          </p:nvSpPr>
          <p:spPr>
            <a:xfrm>
              <a:off x="8822184" y="2976299"/>
              <a:ext cx="314984" cy="302196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6"/>
            <p:cNvSpPr/>
            <p:nvPr/>
          </p:nvSpPr>
          <p:spPr>
            <a:xfrm>
              <a:off x="8864225" y="3036039"/>
              <a:ext cx="226146" cy="195322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6"/>
            <p:cNvSpPr/>
            <p:nvPr/>
          </p:nvSpPr>
          <p:spPr>
            <a:xfrm>
              <a:off x="8961851" y="3118706"/>
              <a:ext cx="18856" cy="12556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6"/>
            <p:cNvSpPr/>
            <p:nvPr/>
          </p:nvSpPr>
          <p:spPr>
            <a:xfrm>
              <a:off x="8943466" y="3151276"/>
              <a:ext cx="18899" cy="12256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6"/>
            <p:cNvSpPr/>
            <p:nvPr/>
          </p:nvSpPr>
          <p:spPr>
            <a:xfrm>
              <a:off x="8925338" y="3130320"/>
              <a:ext cx="23999" cy="17484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6"/>
            <p:cNvSpPr/>
            <p:nvPr/>
          </p:nvSpPr>
          <p:spPr>
            <a:xfrm>
              <a:off x="8964594" y="3148662"/>
              <a:ext cx="20956" cy="15170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6"/>
            <p:cNvSpPr/>
            <p:nvPr/>
          </p:nvSpPr>
          <p:spPr>
            <a:xfrm>
              <a:off x="8979122" y="3132934"/>
              <a:ext cx="22799" cy="14956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6"/>
            <p:cNvSpPr/>
            <p:nvPr/>
          </p:nvSpPr>
          <p:spPr>
            <a:xfrm>
              <a:off x="8990693" y="3160319"/>
              <a:ext cx="17656" cy="14827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6"/>
            <p:cNvSpPr/>
            <p:nvPr/>
          </p:nvSpPr>
          <p:spPr>
            <a:xfrm>
              <a:off x="8962408" y="3174032"/>
              <a:ext cx="19713" cy="18255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6"/>
            <p:cNvSpPr/>
            <p:nvPr/>
          </p:nvSpPr>
          <p:spPr>
            <a:xfrm>
              <a:off x="9000807" y="3128734"/>
              <a:ext cx="20013" cy="15255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6"/>
            <p:cNvSpPr/>
            <p:nvPr/>
          </p:nvSpPr>
          <p:spPr>
            <a:xfrm>
              <a:off x="8938066" y="3109107"/>
              <a:ext cx="20785" cy="13841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6"/>
            <p:cNvSpPr/>
            <p:nvPr/>
          </p:nvSpPr>
          <p:spPr>
            <a:xfrm>
              <a:off x="8976379" y="3101564"/>
              <a:ext cx="20270" cy="14741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6"/>
            <p:cNvSpPr/>
            <p:nvPr/>
          </p:nvSpPr>
          <p:spPr>
            <a:xfrm>
              <a:off x="8616732" y="3842400"/>
              <a:ext cx="380638" cy="386872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6"/>
            <p:cNvSpPr/>
            <p:nvPr/>
          </p:nvSpPr>
          <p:spPr>
            <a:xfrm>
              <a:off x="8723401" y="3668751"/>
              <a:ext cx="270758" cy="423340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6"/>
            <p:cNvSpPr/>
            <p:nvPr/>
          </p:nvSpPr>
          <p:spPr>
            <a:xfrm>
              <a:off x="8596161" y="3532686"/>
              <a:ext cx="183591" cy="193565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6"/>
            <p:cNvSpPr/>
            <p:nvPr/>
          </p:nvSpPr>
          <p:spPr>
            <a:xfrm>
              <a:off x="8481822" y="3415520"/>
              <a:ext cx="282243" cy="284712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6"/>
            <p:cNvSpPr/>
            <p:nvPr/>
          </p:nvSpPr>
          <p:spPr>
            <a:xfrm>
              <a:off x="8547177" y="3469089"/>
              <a:ext cx="185519" cy="17822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6"/>
            <p:cNvSpPr/>
            <p:nvPr/>
          </p:nvSpPr>
          <p:spPr>
            <a:xfrm>
              <a:off x="8615918" y="3551114"/>
              <a:ext cx="15642" cy="11699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6"/>
            <p:cNvSpPr/>
            <p:nvPr/>
          </p:nvSpPr>
          <p:spPr>
            <a:xfrm>
              <a:off x="8621703" y="3584369"/>
              <a:ext cx="15214" cy="11699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6"/>
            <p:cNvSpPr/>
            <p:nvPr/>
          </p:nvSpPr>
          <p:spPr>
            <a:xfrm>
              <a:off x="8596633" y="3578455"/>
              <a:ext cx="22499" cy="15513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6"/>
            <p:cNvSpPr/>
            <p:nvPr/>
          </p:nvSpPr>
          <p:spPr>
            <a:xfrm>
              <a:off x="8634732" y="3568642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6"/>
            <p:cNvSpPr/>
            <p:nvPr/>
          </p:nvSpPr>
          <p:spPr>
            <a:xfrm>
              <a:off x="8636703" y="3549785"/>
              <a:ext cx="18642" cy="14227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6"/>
            <p:cNvSpPr/>
            <p:nvPr/>
          </p:nvSpPr>
          <p:spPr>
            <a:xfrm>
              <a:off x="8661302" y="3563585"/>
              <a:ext cx="15385" cy="13284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6"/>
            <p:cNvSpPr/>
            <p:nvPr/>
          </p:nvSpPr>
          <p:spPr>
            <a:xfrm>
              <a:off x="8647888" y="3589641"/>
              <a:ext cx="17013" cy="16155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6"/>
            <p:cNvSpPr/>
            <p:nvPr/>
          </p:nvSpPr>
          <p:spPr>
            <a:xfrm>
              <a:off x="8648017" y="3535986"/>
              <a:ext cx="19928" cy="13027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6"/>
            <p:cNvSpPr/>
            <p:nvPr/>
          </p:nvSpPr>
          <p:spPr>
            <a:xfrm>
              <a:off x="8593890" y="3557199"/>
              <a:ext cx="17271" cy="12941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6"/>
            <p:cNvSpPr/>
            <p:nvPr/>
          </p:nvSpPr>
          <p:spPr>
            <a:xfrm>
              <a:off x="8615747" y="3530586"/>
              <a:ext cx="18985" cy="13027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6"/>
            <p:cNvSpPr/>
            <p:nvPr/>
          </p:nvSpPr>
          <p:spPr>
            <a:xfrm>
              <a:off x="8833369" y="3602626"/>
              <a:ext cx="132079" cy="386915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6"/>
            <p:cNvSpPr/>
            <p:nvPr/>
          </p:nvSpPr>
          <p:spPr>
            <a:xfrm>
              <a:off x="8974537" y="3445690"/>
              <a:ext cx="265015" cy="3650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6"/>
            <p:cNvSpPr/>
            <p:nvPr/>
          </p:nvSpPr>
          <p:spPr>
            <a:xfrm>
              <a:off x="9193531" y="3237201"/>
              <a:ext cx="233945" cy="250301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6"/>
            <p:cNvSpPr/>
            <p:nvPr/>
          </p:nvSpPr>
          <p:spPr>
            <a:xfrm>
              <a:off x="9040363" y="3360495"/>
              <a:ext cx="95438" cy="341020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6"/>
            <p:cNvSpPr/>
            <p:nvPr/>
          </p:nvSpPr>
          <p:spPr>
            <a:xfrm>
              <a:off x="9108076" y="3500716"/>
              <a:ext cx="198719" cy="114630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6"/>
            <p:cNvSpPr/>
            <p:nvPr/>
          </p:nvSpPr>
          <p:spPr>
            <a:xfrm>
              <a:off x="8766857" y="3327839"/>
              <a:ext cx="233645" cy="359018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6"/>
            <p:cNvSpPr/>
            <p:nvPr/>
          </p:nvSpPr>
          <p:spPr>
            <a:xfrm>
              <a:off x="8578333" y="3128563"/>
              <a:ext cx="240288" cy="246145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6"/>
            <p:cNvSpPr/>
            <p:nvPr/>
          </p:nvSpPr>
          <p:spPr>
            <a:xfrm>
              <a:off x="8862254" y="3291669"/>
              <a:ext cx="96724" cy="253301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6"/>
            <p:cNvSpPr/>
            <p:nvPr/>
          </p:nvSpPr>
          <p:spPr>
            <a:xfrm>
              <a:off x="8645874" y="3360752"/>
              <a:ext cx="213375" cy="109188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6"/>
            <p:cNvSpPr/>
            <p:nvPr/>
          </p:nvSpPr>
          <p:spPr>
            <a:xfrm>
              <a:off x="8966437" y="3757075"/>
              <a:ext cx="335598" cy="335021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6"/>
            <p:cNvSpPr/>
            <p:nvPr/>
          </p:nvSpPr>
          <p:spPr>
            <a:xfrm>
              <a:off x="9231972" y="3653923"/>
              <a:ext cx="180505" cy="166311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6"/>
            <p:cNvSpPr/>
            <p:nvPr/>
          </p:nvSpPr>
          <p:spPr>
            <a:xfrm>
              <a:off x="9256529" y="3557671"/>
              <a:ext cx="267972" cy="257758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6"/>
            <p:cNvSpPr/>
            <p:nvPr/>
          </p:nvSpPr>
          <p:spPr>
            <a:xfrm>
              <a:off x="9292571" y="3604854"/>
              <a:ext cx="170906" cy="162625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6"/>
            <p:cNvSpPr/>
            <p:nvPr/>
          </p:nvSpPr>
          <p:spPr>
            <a:xfrm>
              <a:off x="9386468" y="3677708"/>
              <a:ext cx="14699" cy="10842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6"/>
            <p:cNvSpPr/>
            <p:nvPr/>
          </p:nvSpPr>
          <p:spPr>
            <a:xfrm>
              <a:off x="9377640" y="3707278"/>
              <a:ext cx="14271" cy="10842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6"/>
            <p:cNvSpPr/>
            <p:nvPr/>
          </p:nvSpPr>
          <p:spPr>
            <a:xfrm>
              <a:off x="9394225" y="3704578"/>
              <a:ext cx="20999" cy="14141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6"/>
            <p:cNvSpPr/>
            <p:nvPr/>
          </p:nvSpPr>
          <p:spPr>
            <a:xfrm>
              <a:off x="9365383" y="3690993"/>
              <a:ext cx="15771" cy="13670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6"/>
            <p:cNvSpPr/>
            <p:nvPr/>
          </p:nvSpPr>
          <p:spPr>
            <a:xfrm>
              <a:off x="9364783" y="3673765"/>
              <a:ext cx="17528" cy="13113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6"/>
            <p:cNvSpPr/>
            <p:nvPr/>
          </p:nvSpPr>
          <p:spPr>
            <a:xfrm>
              <a:off x="9343912" y="3683579"/>
              <a:ext cx="13714" cy="1221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6"/>
            <p:cNvSpPr/>
            <p:nvPr/>
          </p:nvSpPr>
          <p:spPr>
            <a:xfrm>
              <a:off x="9351541" y="3708863"/>
              <a:ext cx="15728" cy="14698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6"/>
            <p:cNvSpPr/>
            <p:nvPr/>
          </p:nvSpPr>
          <p:spPr>
            <a:xfrm>
              <a:off x="9355055" y="3659794"/>
              <a:ext cx="18599" cy="11913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6"/>
            <p:cNvSpPr/>
            <p:nvPr/>
          </p:nvSpPr>
          <p:spPr>
            <a:xfrm>
              <a:off x="9404253" y="3685764"/>
              <a:ext cx="16199" cy="11999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6"/>
            <p:cNvSpPr/>
            <p:nvPr/>
          </p:nvSpPr>
          <p:spPr>
            <a:xfrm>
              <a:off x="9385997" y="3658809"/>
              <a:ext cx="17742" cy="11956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6"/>
            <p:cNvSpPr/>
            <p:nvPr/>
          </p:nvSpPr>
          <p:spPr>
            <a:xfrm>
              <a:off x="9034021" y="3737833"/>
              <a:ext cx="118280" cy="251716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6"/>
            <p:cNvSpPr/>
            <p:nvPr/>
          </p:nvSpPr>
          <p:spPr>
            <a:xfrm>
              <a:off x="9118018" y="3859670"/>
              <a:ext cx="231246" cy="61065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6"/>
            <p:cNvSpPr/>
            <p:nvPr/>
          </p:nvSpPr>
          <p:spPr>
            <a:xfrm>
              <a:off x="8945266" y="4084831"/>
              <a:ext cx="175920" cy="518044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6"/>
            <p:cNvSpPr/>
            <p:nvPr/>
          </p:nvSpPr>
          <p:spPr>
            <a:xfrm>
              <a:off x="9066463" y="3925581"/>
              <a:ext cx="155092" cy="23436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6"/>
            <p:cNvSpPr/>
            <p:nvPr/>
          </p:nvSpPr>
          <p:spPr>
            <a:xfrm>
              <a:off x="9008564" y="3765046"/>
              <a:ext cx="310699" cy="303396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6"/>
            <p:cNvSpPr/>
            <p:nvPr/>
          </p:nvSpPr>
          <p:spPr>
            <a:xfrm>
              <a:off x="9054592" y="3826800"/>
              <a:ext cx="212004" cy="198450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6"/>
            <p:cNvSpPr/>
            <p:nvPr/>
          </p:nvSpPr>
          <p:spPr>
            <a:xfrm>
              <a:off x="9161003" y="3917910"/>
              <a:ext cx="17742" cy="1268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6"/>
            <p:cNvSpPr/>
            <p:nvPr/>
          </p:nvSpPr>
          <p:spPr>
            <a:xfrm>
              <a:off x="9169874" y="3954251"/>
              <a:ext cx="17828" cy="12513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6"/>
            <p:cNvSpPr/>
            <p:nvPr/>
          </p:nvSpPr>
          <p:spPr>
            <a:xfrm>
              <a:off x="9187531" y="3938438"/>
              <a:ext cx="22456" cy="17184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6"/>
            <p:cNvSpPr/>
            <p:nvPr/>
          </p:nvSpPr>
          <p:spPr>
            <a:xfrm>
              <a:off x="9147846" y="3945166"/>
              <a:ext cx="20828" cy="15684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6"/>
            <p:cNvSpPr/>
            <p:nvPr/>
          </p:nvSpPr>
          <p:spPr>
            <a:xfrm>
              <a:off x="9136404" y="3926353"/>
              <a:ext cx="21599" cy="15127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6"/>
            <p:cNvSpPr/>
            <p:nvPr/>
          </p:nvSpPr>
          <p:spPr>
            <a:xfrm>
              <a:off x="9121876" y="3950137"/>
              <a:ext cx="17656" cy="14698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6"/>
            <p:cNvSpPr/>
            <p:nvPr/>
          </p:nvSpPr>
          <p:spPr>
            <a:xfrm>
              <a:off x="9143861" y="3971222"/>
              <a:ext cx="19842" cy="18469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6"/>
            <p:cNvSpPr/>
            <p:nvPr/>
          </p:nvSpPr>
          <p:spPr>
            <a:xfrm>
              <a:off x="9119390" y="3917096"/>
              <a:ext cx="18642" cy="14870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6"/>
            <p:cNvSpPr/>
            <p:nvPr/>
          </p:nvSpPr>
          <p:spPr>
            <a:xfrm>
              <a:off x="9184445" y="3914825"/>
              <a:ext cx="19799" cy="13970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6"/>
            <p:cNvSpPr/>
            <p:nvPr/>
          </p:nvSpPr>
          <p:spPr>
            <a:xfrm>
              <a:off x="9150075" y="3897469"/>
              <a:ext cx="19028" cy="14613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6"/>
            <p:cNvSpPr/>
            <p:nvPr/>
          </p:nvSpPr>
          <p:spPr>
            <a:xfrm>
              <a:off x="8985294" y="4174355"/>
              <a:ext cx="315798" cy="29096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6"/>
            <p:cNvSpPr/>
            <p:nvPr/>
          </p:nvSpPr>
          <p:spPr>
            <a:xfrm>
              <a:off x="9245129" y="3986393"/>
              <a:ext cx="260387" cy="231018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6"/>
            <p:cNvSpPr/>
            <p:nvPr/>
          </p:nvSpPr>
          <p:spPr>
            <a:xfrm>
              <a:off x="9079962" y="4114744"/>
              <a:ext cx="130279" cy="233118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6"/>
            <p:cNvSpPr/>
            <p:nvPr/>
          </p:nvSpPr>
          <p:spPr>
            <a:xfrm>
              <a:off x="9178488" y="4242537"/>
              <a:ext cx="233260" cy="64236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6"/>
            <p:cNvSpPr/>
            <p:nvPr/>
          </p:nvSpPr>
          <p:spPr>
            <a:xfrm>
              <a:off x="8808641" y="4061046"/>
              <a:ext cx="162592" cy="521815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6"/>
            <p:cNvSpPr/>
            <p:nvPr/>
          </p:nvSpPr>
          <p:spPr>
            <a:xfrm>
              <a:off x="8711615" y="3902183"/>
              <a:ext cx="153464" cy="23436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6"/>
            <p:cNvSpPr/>
            <p:nvPr/>
          </p:nvSpPr>
          <p:spPr>
            <a:xfrm>
              <a:off x="8615489" y="3740362"/>
              <a:ext cx="309670" cy="304124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6"/>
            <p:cNvSpPr/>
            <p:nvPr/>
          </p:nvSpPr>
          <p:spPr>
            <a:xfrm>
              <a:off x="8666445" y="3802287"/>
              <a:ext cx="214104" cy="198664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6"/>
            <p:cNvSpPr/>
            <p:nvPr/>
          </p:nvSpPr>
          <p:spPr>
            <a:xfrm>
              <a:off x="8755500" y="3892754"/>
              <a:ext cx="17828" cy="1268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6"/>
            <p:cNvSpPr/>
            <p:nvPr/>
          </p:nvSpPr>
          <p:spPr>
            <a:xfrm>
              <a:off x="8745472" y="3928753"/>
              <a:ext cx="17999" cy="12427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6"/>
            <p:cNvSpPr/>
            <p:nvPr/>
          </p:nvSpPr>
          <p:spPr>
            <a:xfrm>
              <a:off x="8723572" y="3912339"/>
              <a:ext cx="22713" cy="17312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6"/>
            <p:cNvSpPr/>
            <p:nvPr/>
          </p:nvSpPr>
          <p:spPr>
            <a:xfrm>
              <a:off x="8764800" y="3920310"/>
              <a:ext cx="20999" cy="15684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6"/>
            <p:cNvSpPr/>
            <p:nvPr/>
          </p:nvSpPr>
          <p:spPr>
            <a:xfrm>
              <a:off x="8775899" y="3901668"/>
              <a:ext cx="21813" cy="15170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6"/>
            <p:cNvSpPr/>
            <p:nvPr/>
          </p:nvSpPr>
          <p:spPr>
            <a:xfrm>
              <a:off x="8793813" y="3925881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6"/>
            <p:cNvSpPr/>
            <p:nvPr/>
          </p:nvSpPr>
          <p:spPr>
            <a:xfrm>
              <a:off x="8769128" y="3946238"/>
              <a:ext cx="19885" cy="18598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6"/>
            <p:cNvSpPr/>
            <p:nvPr/>
          </p:nvSpPr>
          <p:spPr>
            <a:xfrm>
              <a:off x="8796256" y="3892969"/>
              <a:ext cx="18556" cy="14870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6"/>
            <p:cNvSpPr/>
            <p:nvPr/>
          </p:nvSpPr>
          <p:spPr>
            <a:xfrm>
              <a:off x="8730129" y="3888940"/>
              <a:ext cx="19842" cy="13970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6"/>
            <p:cNvSpPr/>
            <p:nvPr/>
          </p:nvSpPr>
          <p:spPr>
            <a:xfrm>
              <a:off x="8765657" y="3872527"/>
              <a:ext cx="19156" cy="14527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6"/>
            <p:cNvSpPr/>
            <p:nvPr/>
          </p:nvSpPr>
          <p:spPr>
            <a:xfrm>
              <a:off x="8626375" y="4145942"/>
              <a:ext cx="308685" cy="298511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6"/>
            <p:cNvSpPr/>
            <p:nvPr/>
          </p:nvSpPr>
          <p:spPr>
            <a:xfrm>
              <a:off x="8423023" y="3956009"/>
              <a:ext cx="258930" cy="233332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6"/>
            <p:cNvSpPr/>
            <p:nvPr/>
          </p:nvSpPr>
          <p:spPr>
            <a:xfrm>
              <a:off x="8719029" y="4088431"/>
              <a:ext cx="126251" cy="235817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6"/>
            <p:cNvSpPr/>
            <p:nvPr/>
          </p:nvSpPr>
          <p:spPr>
            <a:xfrm>
              <a:off x="8514221" y="4211253"/>
              <a:ext cx="232060" cy="68007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9" name="Google Shape;3229;p16"/>
          <p:cNvGrpSpPr/>
          <p:nvPr/>
        </p:nvGrpSpPr>
        <p:grpSpPr>
          <a:xfrm>
            <a:off x="-230514" y="3511770"/>
            <a:ext cx="822327" cy="1233226"/>
            <a:chOff x="-78114" y="3511770"/>
            <a:chExt cx="822327" cy="1233226"/>
          </a:xfrm>
        </p:grpSpPr>
        <p:sp>
          <p:nvSpPr>
            <p:cNvPr id="3230" name="Google Shape;3230;p16"/>
            <p:cNvSpPr/>
            <p:nvPr/>
          </p:nvSpPr>
          <p:spPr>
            <a:xfrm>
              <a:off x="139" y="3658493"/>
              <a:ext cx="125705" cy="185635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6"/>
            <p:cNvSpPr/>
            <p:nvPr/>
          </p:nvSpPr>
          <p:spPr>
            <a:xfrm>
              <a:off x="45444" y="3643288"/>
              <a:ext cx="172175" cy="207234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6"/>
            <p:cNvSpPr/>
            <p:nvPr/>
          </p:nvSpPr>
          <p:spPr>
            <a:xfrm>
              <a:off x="176314" y="3742929"/>
              <a:ext cx="38149" cy="91961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6"/>
            <p:cNvSpPr/>
            <p:nvPr/>
          </p:nvSpPr>
          <p:spPr>
            <a:xfrm>
              <a:off x="134801" y="3661858"/>
              <a:ext cx="72259" cy="166270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6"/>
            <p:cNvSpPr/>
            <p:nvPr/>
          </p:nvSpPr>
          <p:spPr>
            <a:xfrm>
              <a:off x="204121" y="3687678"/>
              <a:ext cx="54699" cy="147150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6"/>
            <p:cNvSpPr/>
            <p:nvPr/>
          </p:nvSpPr>
          <p:spPr>
            <a:xfrm>
              <a:off x="137769" y="3553345"/>
              <a:ext cx="90278" cy="277994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6"/>
            <p:cNvSpPr/>
            <p:nvPr/>
          </p:nvSpPr>
          <p:spPr>
            <a:xfrm>
              <a:off x="204794" y="3722248"/>
              <a:ext cx="137574" cy="113498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6"/>
            <p:cNvSpPr/>
            <p:nvPr/>
          </p:nvSpPr>
          <p:spPr>
            <a:xfrm>
              <a:off x="203662" y="3648458"/>
              <a:ext cx="110317" cy="180710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6"/>
            <p:cNvSpPr/>
            <p:nvPr/>
          </p:nvSpPr>
          <p:spPr>
            <a:xfrm>
              <a:off x="86437" y="3721728"/>
              <a:ext cx="128183" cy="108940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6"/>
            <p:cNvSpPr/>
            <p:nvPr/>
          </p:nvSpPr>
          <p:spPr>
            <a:xfrm>
              <a:off x="13782" y="3800077"/>
              <a:ext cx="204083" cy="80519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6"/>
            <p:cNvSpPr/>
            <p:nvPr/>
          </p:nvSpPr>
          <p:spPr>
            <a:xfrm>
              <a:off x="90475" y="3511770"/>
              <a:ext cx="75716" cy="73085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6"/>
            <p:cNvSpPr/>
            <p:nvPr/>
          </p:nvSpPr>
          <p:spPr>
            <a:xfrm>
              <a:off x="202102" y="3553590"/>
              <a:ext cx="75074" cy="69812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6"/>
            <p:cNvSpPr/>
            <p:nvPr/>
          </p:nvSpPr>
          <p:spPr>
            <a:xfrm>
              <a:off x="111491" y="3628390"/>
              <a:ext cx="74340" cy="725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6"/>
            <p:cNvSpPr/>
            <p:nvPr/>
          </p:nvSpPr>
          <p:spPr>
            <a:xfrm>
              <a:off x="39112" y="3601713"/>
              <a:ext cx="63724" cy="59380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6"/>
            <p:cNvSpPr/>
            <p:nvPr/>
          </p:nvSpPr>
          <p:spPr>
            <a:xfrm>
              <a:off x="219937" y="3658524"/>
              <a:ext cx="52313" cy="51151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6"/>
            <p:cNvSpPr/>
            <p:nvPr/>
          </p:nvSpPr>
          <p:spPr>
            <a:xfrm>
              <a:off x="268852" y="3622393"/>
              <a:ext cx="59992" cy="53598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6"/>
            <p:cNvSpPr/>
            <p:nvPr/>
          </p:nvSpPr>
          <p:spPr>
            <a:xfrm>
              <a:off x="71508" y="3807480"/>
              <a:ext cx="60175" cy="48581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6"/>
            <p:cNvSpPr/>
            <p:nvPr/>
          </p:nvSpPr>
          <p:spPr>
            <a:xfrm>
              <a:off x="-19562" y="3709491"/>
              <a:ext cx="53965" cy="37078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6"/>
            <p:cNvSpPr/>
            <p:nvPr/>
          </p:nvSpPr>
          <p:spPr>
            <a:xfrm>
              <a:off x="-23233" y="3638118"/>
              <a:ext cx="68925" cy="45736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6"/>
            <p:cNvSpPr/>
            <p:nvPr/>
          </p:nvSpPr>
          <p:spPr>
            <a:xfrm>
              <a:off x="-15708" y="3780497"/>
              <a:ext cx="62072" cy="48917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6"/>
            <p:cNvSpPr/>
            <p:nvPr/>
          </p:nvSpPr>
          <p:spPr>
            <a:xfrm>
              <a:off x="14547" y="3560932"/>
              <a:ext cx="56229" cy="3723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6"/>
            <p:cNvSpPr/>
            <p:nvPr/>
          </p:nvSpPr>
          <p:spPr>
            <a:xfrm>
              <a:off x="298709" y="3702914"/>
              <a:ext cx="61277" cy="41483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6"/>
            <p:cNvSpPr/>
            <p:nvPr/>
          </p:nvSpPr>
          <p:spPr>
            <a:xfrm>
              <a:off x="251997" y="3729254"/>
              <a:ext cx="58891" cy="53231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6"/>
            <p:cNvSpPr/>
            <p:nvPr/>
          </p:nvSpPr>
          <p:spPr>
            <a:xfrm>
              <a:off x="159274" y="3725981"/>
              <a:ext cx="57300" cy="54332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6"/>
            <p:cNvSpPr/>
            <p:nvPr/>
          </p:nvSpPr>
          <p:spPr>
            <a:xfrm>
              <a:off x="59119" y="3694531"/>
              <a:ext cx="53659" cy="53751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6"/>
            <p:cNvSpPr/>
            <p:nvPr/>
          </p:nvSpPr>
          <p:spPr>
            <a:xfrm>
              <a:off x="197238" y="3824918"/>
              <a:ext cx="152137" cy="907435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6"/>
            <p:cNvSpPr/>
            <p:nvPr/>
          </p:nvSpPr>
          <p:spPr>
            <a:xfrm>
              <a:off x="543287" y="3983725"/>
              <a:ext cx="164190" cy="144550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6"/>
            <p:cNvSpPr/>
            <p:nvPr/>
          </p:nvSpPr>
          <p:spPr>
            <a:xfrm>
              <a:off x="460048" y="3952735"/>
              <a:ext cx="205245" cy="17327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6"/>
            <p:cNvSpPr/>
            <p:nvPr/>
          </p:nvSpPr>
          <p:spPr>
            <a:xfrm>
              <a:off x="462159" y="4011106"/>
              <a:ext cx="63082" cy="78959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6"/>
            <p:cNvSpPr/>
            <p:nvPr/>
          </p:nvSpPr>
          <p:spPr>
            <a:xfrm>
              <a:off x="471458" y="3943588"/>
              <a:ext cx="108603" cy="142500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6"/>
            <p:cNvSpPr/>
            <p:nvPr/>
          </p:nvSpPr>
          <p:spPr>
            <a:xfrm>
              <a:off x="443896" y="3939519"/>
              <a:ext cx="41942" cy="150332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6"/>
            <p:cNvSpPr/>
            <p:nvPr/>
          </p:nvSpPr>
          <p:spPr>
            <a:xfrm>
              <a:off x="464422" y="3843794"/>
              <a:ext cx="157735" cy="244771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6"/>
            <p:cNvSpPr/>
            <p:nvPr/>
          </p:nvSpPr>
          <p:spPr>
            <a:xfrm>
              <a:off x="363930" y="3944108"/>
              <a:ext cx="110011" cy="139226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6"/>
            <p:cNvSpPr/>
            <p:nvPr/>
          </p:nvSpPr>
          <p:spPr>
            <a:xfrm>
              <a:off x="402077" y="3883197"/>
              <a:ext cx="72382" cy="201360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6"/>
            <p:cNvSpPr/>
            <p:nvPr/>
          </p:nvSpPr>
          <p:spPr>
            <a:xfrm>
              <a:off x="462893" y="4019703"/>
              <a:ext cx="154339" cy="71128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6"/>
            <p:cNvSpPr/>
            <p:nvPr/>
          </p:nvSpPr>
          <p:spPr>
            <a:xfrm>
              <a:off x="460690" y="4074433"/>
              <a:ext cx="200106" cy="9223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6"/>
            <p:cNvSpPr/>
            <p:nvPr/>
          </p:nvSpPr>
          <p:spPr>
            <a:xfrm>
              <a:off x="593059" y="3805094"/>
              <a:ext cx="72810" cy="73453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6"/>
            <p:cNvSpPr/>
            <p:nvPr/>
          </p:nvSpPr>
          <p:spPr>
            <a:xfrm>
              <a:off x="471948" y="3811274"/>
              <a:ext cx="80825" cy="70822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6"/>
            <p:cNvSpPr/>
            <p:nvPr/>
          </p:nvSpPr>
          <p:spPr>
            <a:xfrm>
              <a:off x="540105" y="3911067"/>
              <a:ext cx="74646" cy="72810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6"/>
            <p:cNvSpPr/>
            <p:nvPr/>
          </p:nvSpPr>
          <p:spPr>
            <a:xfrm>
              <a:off x="627474" y="3911037"/>
              <a:ext cx="69047" cy="59717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6"/>
            <p:cNvSpPr/>
            <p:nvPr/>
          </p:nvSpPr>
          <p:spPr>
            <a:xfrm>
              <a:off x="451482" y="3909568"/>
              <a:ext cx="53445" cy="51242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6"/>
            <p:cNvSpPr/>
            <p:nvPr/>
          </p:nvSpPr>
          <p:spPr>
            <a:xfrm>
              <a:off x="409297" y="3858417"/>
              <a:ext cx="61889" cy="53415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6"/>
            <p:cNvSpPr/>
            <p:nvPr/>
          </p:nvSpPr>
          <p:spPr>
            <a:xfrm>
              <a:off x="537015" y="4096093"/>
              <a:ext cx="63541" cy="50080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6"/>
            <p:cNvSpPr/>
            <p:nvPr/>
          </p:nvSpPr>
          <p:spPr>
            <a:xfrm>
              <a:off x="663480" y="4034540"/>
              <a:ext cx="55403" cy="36742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6"/>
            <p:cNvSpPr/>
            <p:nvPr/>
          </p:nvSpPr>
          <p:spPr>
            <a:xfrm>
              <a:off x="673850" y="3965706"/>
              <a:ext cx="70363" cy="44971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6"/>
            <p:cNvSpPr/>
            <p:nvPr/>
          </p:nvSpPr>
          <p:spPr>
            <a:xfrm>
              <a:off x="626495" y="4098234"/>
              <a:ext cx="65254" cy="5017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6"/>
            <p:cNvSpPr/>
            <p:nvPr/>
          </p:nvSpPr>
          <p:spPr>
            <a:xfrm>
              <a:off x="676603" y="3882708"/>
              <a:ext cx="57330" cy="36558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6"/>
            <p:cNvSpPr/>
            <p:nvPr/>
          </p:nvSpPr>
          <p:spPr>
            <a:xfrm>
              <a:off x="356129" y="3925446"/>
              <a:ext cx="62745" cy="41025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6"/>
            <p:cNvSpPr/>
            <p:nvPr/>
          </p:nvSpPr>
          <p:spPr>
            <a:xfrm>
              <a:off x="391799" y="3965278"/>
              <a:ext cx="61705" cy="53139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6"/>
            <p:cNvSpPr/>
            <p:nvPr/>
          </p:nvSpPr>
          <p:spPr>
            <a:xfrm>
              <a:off x="483817" y="3991802"/>
              <a:ext cx="56596" cy="54455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6"/>
            <p:cNvSpPr/>
            <p:nvPr/>
          </p:nvSpPr>
          <p:spPr>
            <a:xfrm>
              <a:off x="592753" y="3995504"/>
              <a:ext cx="52864" cy="53476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6"/>
            <p:cNvSpPr/>
            <p:nvPr/>
          </p:nvSpPr>
          <p:spPr>
            <a:xfrm>
              <a:off x="318349" y="4062838"/>
              <a:ext cx="160029" cy="669517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6"/>
            <p:cNvSpPr/>
            <p:nvPr/>
          </p:nvSpPr>
          <p:spPr>
            <a:xfrm>
              <a:off x="3106" y="4441333"/>
              <a:ext cx="325259" cy="286621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6"/>
            <p:cNvSpPr/>
            <p:nvPr/>
          </p:nvSpPr>
          <p:spPr>
            <a:xfrm>
              <a:off x="330249" y="4441333"/>
              <a:ext cx="352058" cy="302407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6"/>
            <p:cNvSpPr/>
            <p:nvPr/>
          </p:nvSpPr>
          <p:spPr>
            <a:xfrm>
              <a:off x="-18094" y="4176613"/>
              <a:ext cx="103892" cy="91441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6"/>
            <p:cNvSpPr/>
            <p:nvPr/>
          </p:nvSpPr>
          <p:spPr>
            <a:xfrm>
              <a:off x="8582" y="4157034"/>
              <a:ext cx="129804" cy="109644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6"/>
            <p:cNvSpPr/>
            <p:nvPr/>
          </p:nvSpPr>
          <p:spPr>
            <a:xfrm>
              <a:off x="97205" y="4193929"/>
              <a:ext cx="39862" cy="50019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6"/>
            <p:cNvSpPr/>
            <p:nvPr/>
          </p:nvSpPr>
          <p:spPr>
            <a:xfrm>
              <a:off x="62422" y="4151221"/>
              <a:ext cx="68741" cy="90156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6"/>
            <p:cNvSpPr/>
            <p:nvPr/>
          </p:nvSpPr>
          <p:spPr>
            <a:xfrm>
              <a:off x="122045" y="4148743"/>
              <a:ext cx="26615" cy="95051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6"/>
            <p:cNvSpPr/>
            <p:nvPr/>
          </p:nvSpPr>
          <p:spPr>
            <a:xfrm>
              <a:off x="35930" y="4088108"/>
              <a:ext cx="99701" cy="154829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6"/>
            <p:cNvSpPr/>
            <p:nvPr/>
          </p:nvSpPr>
          <p:spPr>
            <a:xfrm>
              <a:off x="129693" y="4151619"/>
              <a:ext cx="69567" cy="88045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6"/>
            <p:cNvSpPr/>
            <p:nvPr/>
          </p:nvSpPr>
          <p:spPr>
            <a:xfrm>
              <a:off x="129173" y="4113041"/>
              <a:ext cx="45858" cy="127387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6"/>
            <p:cNvSpPr/>
            <p:nvPr/>
          </p:nvSpPr>
          <p:spPr>
            <a:xfrm>
              <a:off x="38928" y="4199466"/>
              <a:ext cx="97712" cy="44971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6"/>
            <p:cNvSpPr/>
            <p:nvPr/>
          </p:nvSpPr>
          <p:spPr>
            <a:xfrm>
              <a:off x="11366" y="4234036"/>
              <a:ext cx="126561" cy="58309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6"/>
            <p:cNvSpPr/>
            <p:nvPr/>
          </p:nvSpPr>
          <p:spPr>
            <a:xfrm>
              <a:off x="8245" y="4063664"/>
              <a:ext cx="46103" cy="46439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6"/>
            <p:cNvSpPr/>
            <p:nvPr/>
          </p:nvSpPr>
          <p:spPr>
            <a:xfrm>
              <a:off x="79768" y="4067642"/>
              <a:ext cx="51151" cy="44787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6"/>
            <p:cNvSpPr/>
            <p:nvPr/>
          </p:nvSpPr>
          <p:spPr>
            <a:xfrm>
              <a:off x="40611" y="4130693"/>
              <a:ext cx="47235" cy="46103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6"/>
            <p:cNvSpPr/>
            <p:nvPr/>
          </p:nvSpPr>
          <p:spPr>
            <a:xfrm>
              <a:off x="-11211" y="4130693"/>
              <a:ext cx="43686" cy="37751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6"/>
            <p:cNvSpPr/>
            <p:nvPr/>
          </p:nvSpPr>
          <p:spPr>
            <a:xfrm>
              <a:off x="109992" y="4129776"/>
              <a:ext cx="33774" cy="32397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6"/>
            <p:cNvSpPr/>
            <p:nvPr/>
          </p:nvSpPr>
          <p:spPr>
            <a:xfrm>
              <a:off x="131345" y="4097408"/>
              <a:ext cx="39158" cy="33744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6"/>
            <p:cNvSpPr/>
            <p:nvPr/>
          </p:nvSpPr>
          <p:spPr>
            <a:xfrm>
              <a:off x="49482" y="4247742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6"/>
            <p:cNvSpPr/>
            <p:nvPr/>
          </p:nvSpPr>
          <p:spPr>
            <a:xfrm>
              <a:off x="-25283" y="4208828"/>
              <a:ext cx="35028" cy="23220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6"/>
            <p:cNvSpPr/>
            <p:nvPr/>
          </p:nvSpPr>
          <p:spPr>
            <a:xfrm>
              <a:off x="-41282" y="4165294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6"/>
            <p:cNvSpPr/>
            <p:nvPr/>
          </p:nvSpPr>
          <p:spPr>
            <a:xfrm>
              <a:off x="-8182" y="4249088"/>
              <a:ext cx="41300" cy="31694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6"/>
            <p:cNvSpPr/>
            <p:nvPr/>
          </p:nvSpPr>
          <p:spPr>
            <a:xfrm>
              <a:off x="-34827" y="4112735"/>
              <a:ext cx="36252" cy="23128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6"/>
            <p:cNvSpPr/>
            <p:nvPr/>
          </p:nvSpPr>
          <p:spPr>
            <a:xfrm>
              <a:off x="164414" y="4139810"/>
              <a:ext cx="39678" cy="25912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6"/>
            <p:cNvSpPr/>
            <p:nvPr/>
          </p:nvSpPr>
          <p:spPr>
            <a:xfrm>
              <a:off x="142572" y="4164957"/>
              <a:ext cx="38975" cy="33652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6"/>
            <p:cNvSpPr/>
            <p:nvPr/>
          </p:nvSpPr>
          <p:spPr>
            <a:xfrm>
              <a:off x="87538" y="4181783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6"/>
            <p:cNvSpPr/>
            <p:nvPr/>
          </p:nvSpPr>
          <p:spPr>
            <a:xfrm>
              <a:off x="20971" y="4184078"/>
              <a:ext cx="33499" cy="33835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6"/>
            <p:cNvSpPr/>
            <p:nvPr/>
          </p:nvSpPr>
          <p:spPr>
            <a:xfrm>
              <a:off x="117334" y="4229325"/>
              <a:ext cx="218430" cy="490428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6"/>
            <p:cNvSpPr/>
            <p:nvPr/>
          </p:nvSpPr>
          <p:spPr>
            <a:xfrm>
              <a:off x="540319" y="4316545"/>
              <a:ext cx="103862" cy="91441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6"/>
            <p:cNvSpPr/>
            <p:nvPr/>
          </p:nvSpPr>
          <p:spPr>
            <a:xfrm>
              <a:off x="487702" y="4297027"/>
              <a:ext cx="129804" cy="109582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6"/>
            <p:cNvSpPr/>
            <p:nvPr/>
          </p:nvSpPr>
          <p:spPr>
            <a:xfrm>
              <a:off x="488987" y="4333860"/>
              <a:ext cx="39923" cy="50019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6"/>
            <p:cNvSpPr/>
            <p:nvPr/>
          </p:nvSpPr>
          <p:spPr>
            <a:xfrm>
              <a:off x="494952" y="4291306"/>
              <a:ext cx="68680" cy="90003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6"/>
            <p:cNvSpPr/>
            <p:nvPr/>
          </p:nvSpPr>
          <p:spPr>
            <a:xfrm>
              <a:off x="477454" y="4288675"/>
              <a:ext cx="26585" cy="95051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6"/>
            <p:cNvSpPr/>
            <p:nvPr/>
          </p:nvSpPr>
          <p:spPr>
            <a:xfrm>
              <a:off x="490486" y="4228101"/>
              <a:ext cx="99640" cy="154859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6"/>
            <p:cNvSpPr/>
            <p:nvPr/>
          </p:nvSpPr>
          <p:spPr>
            <a:xfrm>
              <a:off x="426917" y="4291520"/>
              <a:ext cx="69506" cy="88076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6"/>
            <p:cNvSpPr/>
            <p:nvPr/>
          </p:nvSpPr>
          <p:spPr>
            <a:xfrm>
              <a:off x="451023" y="4252912"/>
              <a:ext cx="45858" cy="127448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6"/>
            <p:cNvSpPr/>
            <p:nvPr/>
          </p:nvSpPr>
          <p:spPr>
            <a:xfrm>
              <a:off x="489446" y="4339367"/>
              <a:ext cx="97712" cy="45002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6"/>
            <p:cNvSpPr/>
            <p:nvPr/>
          </p:nvSpPr>
          <p:spPr>
            <a:xfrm>
              <a:off x="488131" y="4373968"/>
              <a:ext cx="126531" cy="58309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6"/>
            <p:cNvSpPr/>
            <p:nvPr/>
          </p:nvSpPr>
          <p:spPr>
            <a:xfrm>
              <a:off x="571767" y="4203596"/>
              <a:ext cx="46072" cy="46409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6"/>
            <p:cNvSpPr/>
            <p:nvPr/>
          </p:nvSpPr>
          <p:spPr>
            <a:xfrm>
              <a:off x="495197" y="4207573"/>
              <a:ext cx="51089" cy="44787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6"/>
            <p:cNvSpPr/>
            <p:nvPr/>
          </p:nvSpPr>
          <p:spPr>
            <a:xfrm>
              <a:off x="538208" y="4270625"/>
              <a:ext cx="47296" cy="46103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6"/>
            <p:cNvSpPr/>
            <p:nvPr/>
          </p:nvSpPr>
          <p:spPr>
            <a:xfrm>
              <a:off x="593609" y="4270564"/>
              <a:ext cx="43686" cy="37782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6"/>
            <p:cNvSpPr/>
            <p:nvPr/>
          </p:nvSpPr>
          <p:spPr>
            <a:xfrm>
              <a:off x="482288" y="4269677"/>
              <a:ext cx="33835" cy="32428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6"/>
            <p:cNvSpPr/>
            <p:nvPr/>
          </p:nvSpPr>
          <p:spPr>
            <a:xfrm>
              <a:off x="455581" y="4237340"/>
              <a:ext cx="39189" cy="33744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6"/>
            <p:cNvSpPr/>
            <p:nvPr/>
          </p:nvSpPr>
          <p:spPr>
            <a:xfrm>
              <a:off x="536373" y="4387673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6"/>
            <p:cNvSpPr/>
            <p:nvPr/>
          </p:nvSpPr>
          <p:spPr>
            <a:xfrm>
              <a:off x="616369" y="4348729"/>
              <a:ext cx="35028" cy="23250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6"/>
            <p:cNvSpPr/>
            <p:nvPr/>
          </p:nvSpPr>
          <p:spPr>
            <a:xfrm>
              <a:off x="622916" y="4305226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6"/>
            <p:cNvSpPr/>
            <p:nvPr/>
          </p:nvSpPr>
          <p:spPr>
            <a:xfrm>
              <a:off x="592967" y="4389019"/>
              <a:ext cx="41269" cy="31694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6"/>
            <p:cNvSpPr/>
            <p:nvPr/>
          </p:nvSpPr>
          <p:spPr>
            <a:xfrm>
              <a:off x="624629" y="4252667"/>
              <a:ext cx="36283" cy="23128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6"/>
            <p:cNvSpPr/>
            <p:nvPr/>
          </p:nvSpPr>
          <p:spPr>
            <a:xfrm>
              <a:off x="421992" y="4279711"/>
              <a:ext cx="39648" cy="25942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6"/>
            <p:cNvSpPr/>
            <p:nvPr/>
          </p:nvSpPr>
          <p:spPr>
            <a:xfrm>
              <a:off x="444507" y="4304889"/>
              <a:ext cx="39036" cy="33652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6"/>
            <p:cNvSpPr/>
            <p:nvPr/>
          </p:nvSpPr>
          <p:spPr>
            <a:xfrm>
              <a:off x="502723" y="4321715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6"/>
            <p:cNvSpPr/>
            <p:nvPr/>
          </p:nvSpPr>
          <p:spPr>
            <a:xfrm>
              <a:off x="571584" y="4324010"/>
              <a:ext cx="33499" cy="33805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6"/>
            <p:cNvSpPr/>
            <p:nvPr/>
          </p:nvSpPr>
          <p:spPr>
            <a:xfrm>
              <a:off x="317401" y="4369195"/>
              <a:ext cx="191356" cy="363164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6"/>
            <p:cNvSpPr/>
            <p:nvPr/>
          </p:nvSpPr>
          <p:spPr>
            <a:xfrm>
              <a:off x="-78114" y="4607605"/>
              <a:ext cx="423217" cy="137391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6"/>
            <p:cNvSpPr/>
            <p:nvPr/>
          </p:nvSpPr>
          <p:spPr>
            <a:xfrm>
              <a:off x="311650" y="4607605"/>
              <a:ext cx="423186" cy="137391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8" name="Google Shape;3338;p16"/>
          <p:cNvGrpSpPr/>
          <p:nvPr/>
        </p:nvGrpSpPr>
        <p:grpSpPr>
          <a:xfrm>
            <a:off x="542519" y="4332180"/>
            <a:ext cx="354951" cy="466502"/>
            <a:chOff x="542519" y="4332180"/>
            <a:chExt cx="354951" cy="466502"/>
          </a:xfrm>
        </p:grpSpPr>
        <p:sp>
          <p:nvSpPr>
            <p:cNvPr id="3339" name="Google Shape;3339;p16"/>
            <p:cNvSpPr/>
            <p:nvPr/>
          </p:nvSpPr>
          <p:spPr>
            <a:xfrm>
              <a:off x="653890" y="4332180"/>
              <a:ext cx="165478" cy="182505"/>
            </a:xfrm>
            <a:custGeom>
              <a:avLst/>
              <a:gdLst/>
              <a:ahLst/>
              <a:cxnLst/>
              <a:rect l="l" t="t" r="r" b="b"/>
              <a:pathLst>
                <a:path w="2731" h="3012" extrusionOk="0">
                  <a:moveTo>
                    <a:pt x="2328" y="1"/>
                  </a:moveTo>
                  <a:cubicBezTo>
                    <a:pt x="2195" y="1"/>
                    <a:pt x="2083" y="95"/>
                    <a:pt x="1994" y="194"/>
                  </a:cubicBezTo>
                  <a:cubicBezTo>
                    <a:pt x="1710" y="510"/>
                    <a:pt x="1542" y="861"/>
                    <a:pt x="1483" y="1281"/>
                  </a:cubicBezTo>
                  <a:cubicBezTo>
                    <a:pt x="1446" y="1180"/>
                    <a:pt x="1482" y="1068"/>
                    <a:pt x="1490" y="959"/>
                  </a:cubicBezTo>
                  <a:cubicBezTo>
                    <a:pt x="1499" y="850"/>
                    <a:pt x="1455" y="716"/>
                    <a:pt x="1347" y="701"/>
                  </a:cubicBezTo>
                  <a:cubicBezTo>
                    <a:pt x="1340" y="699"/>
                    <a:pt x="1333" y="699"/>
                    <a:pt x="1326" y="699"/>
                  </a:cubicBezTo>
                  <a:cubicBezTo>
                    <a:pt x="1253" y="699"/>
                    <a:pt x="1186" y="759"/>
                    <a:pt x="1139" y="821"/>
                  </a:cubicBezTo>
                  <a:cubicBezTo>
                    <a:pt x="971" y="1038"/>
                    <a:pt x="917" y="1287"/>
                    <a:pt x="917" y="1561"/>
                  </a:cubicBezTo>
                  <a:cubicBezTo>
                    <a:pt x="911" y="1245"/>
                    <a:pt x="859" y="930"/>
                    <a:pt x="765" y="629"/>
                  </a:cubicBezTo>
                  <a:cubicBezTo>
                    <a:pt x="732" y="529"/>
                    <a:pt x="689" y="421"/>
                    <a:pt x="596" y="371"/>
                  </a:cubicBezTo>
                  <a:cubicBezTo>
                    <a:pt x="562" y="353"/>
                    <a:pt x="526" y="345"/>
                    <a:pt x="489" y="345"/>
                  </a:cubicBezTo>
                  <a:cubicBezTo>
                    <a:pt x="400" y="345"/>
                    <a:pt x="309" y="392"/>
                    <a:pt x="249" y="463"/>
                  </a:cubicBezTo>
                  <a:cubicBezTo>
                    <a:pt x="164" y="563"/>
                    <a:pt x="132" y="693"/>
                    <a:pt x="112" y="822"/>
                  </a:cubicBezTo>
                  <a:cubicBezTo>
                    <a:pt x="1" y="1541"/>
                    <a:pt x="191" y="2301"/>
                    <a:pt x="629" y="2883"/>
                  </a:cubicBezTo>
                  <a:cubicBezTo>
                    <a:pt x="702" y="2981"/>
                    <a:pt x="805" y="3011"/>
                    <a:pt x="919" y="3011"/>
                  </a:cubicBezTo>
                  <a:cubicBezTo>
                    <a:pt x="1004" y="3011"/>
                    <a:pt x="1095" y="2995"/>
                    <a:pt x="1184" y="2976"/>
                  </a:cubicBezTo>
                  <a:cubicBezTo>
                    <a:pt x="1391" y="2936"/>
                    <a:pt x="1578" y="2817"/>
                    <a:pt x="1743" y="2682"/>
                  </a:cubicBezTo>
                  <a:cubicBezTo>
                    <a:pt x="2369" y="2169"/>
                    <a:pt x="2731" y="1349"/>
                    <a:pt x="2692" y="541"/>
                  </a:cubicBezTo>
                  <a:cubicBezTo>
                    <a:pt x="2686" y="422"/>
                    <a:pt x="2670" y="301"/>
                    <a:pt x="2615" y="194"/>
                  </a:cubicBezTo>
                  <a:cubicBezTo>
                    <a:pt x="2557" y="90"/>
                    <a:pt x="2453" y="5"/>
                    <a:pt x="2334" y="1"/>
                  </a:cubicBezTo>
                  <a:cubicBezTo>
                    <a:pt x="2332" y="1"/>
                    <a:pt x="2330" y="1"/>
                    <a:pt x="2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6"/>
            <p:cNvSpPr/>
            <p:nvPr/>
          </p:nvSpPr>
          <p:spPr>
            <a:xfrm>
              <a:off x="542519" y="4441368"/>
              <a:ext cx="354951" cy="357314"/>
            </a:xfrm>
            <a:custGeom>
              <a:avLst/>
              <a:gdLst/>
              <a:ahLst/>
              <a:cxnLst/>
              <a:rect l="l" t="t" r="r" b="b"/>
              <a:pathLst>
                <a:path w="5858" h="5897" extrusionOk="0">
                  <a:moveTo>
                    <a:pt x="2964" y="1"/>
                  </a:moveTo>
                  <a:cubicBezTo>
                    <a:pt x="2432" y="1"/>
                    <a:pt x="1905" y="160"/>
                    <a:pt x="1490" y="496"/>
                  </a:cubicBezTo>
                  <a:cubicBezTo>
                    <a:pt x="1233" y="701"/>
                    <a:pt x="1025" y="965"/>
                    <a:pt x="852" y="1243"/>
                  </a:cubicBezTo>
                  <a:cubicBezTo>
                    <a:pt x="0" y="2608"/>
                    <a:pt x="10" y="4464"/>
                    <a:pt x="859" y="5819"/>
                  </a:cubicBezTo>
                  <a:cubicBezTo>
                    <a:pt x="1293" y="5875"/>
                    <a:pt x="1730" y="5896"/>
                    <a:pt x="2168" y="5896"/>
                  </a:cubicBezTo>
                  <a:cubicBezTo>
                    <a:pt x="2437" y="5896"/>
                    <a:pt x="2706" y="5888"/>
                    <a:pt x="2974" y="5875"/>
                  </a:cubicBezTo>
                  <a:cubicBezTo>
                    <a:pt x="3713" y="5837"/>
                    <a:pt x="4447" y="5748"/>
                    <a:pt x="5175" y="5619"/>
                  </a:cubicBezTo>
                  <a:cubicBezTo>
                    <a:pt x="5594" y="4884"/>
                    <a:pt x="5858" y="4055"/>
                    <a:pt x="5846" y="3210"/>
                  </a:cubicBezTo>
                  <a:cubicBezTo>
                    <a:pt x="5835" y="2146"/>
                    <a:pt x="5350" y="1062"/>
                    <a:pt x="4473" y="460"/>
                  </a:cubicBezTo>
                  <a:cubicBezTo>
                    <a:pt x="4034" y="159"/>
                    <a:pt x="3496" y="1"/>
                    <a:pt x="2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6"/>
            <p:cNvSpPr/>
            <p:nvPr/>
          </p:nvSpPr>
          <p:spPr>
            <a:xfrm>
              <a:off x="710363" y="4441913"/>
              <a:ext cx="34295" cy="355981"/>
            </a:xfrm>
            <a:custGeom>
              <a:avLst/>
              <a:gdLst/>
              <a:ahLst/>
              <a:cxnLst/>
              <a:rect l="l" t="t" r="r" b="b"/>
              <a:pathLst>
                <a:path w="566" h="5875" extrusionOk="0">
                  <a:moveTo>
                    <a:pt x="373" y="1"/>
                  </a:moveTo>
                  <a:cubicBezTo>
                    <a:pt x="366" y="174"/>
                    <a:pt x="365" y="348"/>
                    <a:pt x="360" y="520"/>
                  </a:cubicBezTo>
                  <a:lnTo>
                    <a:pt x="359" y="706"/>
                  </a:lnTo>
                  <a:cubicBezTo>
                    <a:pt x="345" y="1617"/>
                    <a:pt x="259" y="2546"/>
                    <a:pt x="174" y="3444"/>
                  </a:cubicBezTo>
                  <a:cubicBezTo>
                    <a:pt x="101" y="4241"/>
                    <a:pt x="26" y="5057"/>
                    <a:pt x="1" y="5874"/>
                  </a:cubicBezTo>
                  <a:cubicBezTo>
                    <a:pt x="65" y="5873"/>
                    <a:pt x="130" y="5868"/>
                    <a:pt x="193" y="5867"/>
                  </a:cubicBezTo>
                  <a:cubicBezTo>
                    <a:pt x="220" y="5061"/>
                    <a:pt x="293" y="4252"/>
                    <a:pt x="369" y="3459"/>
                  </a:cubicBezTo>
                  <a:cubicBezTo>
                    <a:pt x="452" y="2558"/>
                    <a:pt x="538" y="1625"/>
                    <a:pt x="553" y="709"/>
                  </a:cubicBezTo>
                  <a:lnTo>
                    <a:pt x="555" y="521"/>
                  </a:lnTo>
                  <a:cubicBezTo>
                    <a:pt x="557" y="355"/>
                    <a:pt x="558" y="187"/>
                    <a:pt x="566" y="19"/>
                  </a:cubicBezTo>
                  <a:cubicBezTo>
                    <a:pt x="501" y="11"/>
                    <a:pt x="438" y="4"/>
                    <a:pt x="3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6"/>
            <p:cNvSpPr/>
            <p:nvPr/>
          </p:nvSpPr>
          <p:spPr>
            <a:xfrm>
              <a:off x="631228" y="4442883"/>
              <a:ext cx="69197" cy="355678"/>
            </a:xfrm>
            <a:custGeom>
              <a:avLst/>
              <a:gdLst/>
              <a:ahLst/>
              <a:cxnLst/>
              <a:rect l="l" t="t" r="r" b="b"/>
              <a:pathLst>
                <a:path w="1142" h="5870" extrusionOk="0">
                  <a:moveTo>
                    <a:pt x="1142" y="1"/>
                  </a:moveTo>
                  <a:cubicBezTo>
                    <a:pt x="1061" y="12"/>
                    <a:pt x="983" y="26"/>
                    <a:pt x="904" y="44"/>
                  </a:cubicBezTo>
                  <a:cubicBezTo>
                    <a:pt x="664" y="535"/>
                    <a:pt x="473" y="1092"/>
                    <a:pt x="330" y="1730"/>
                  </a:cubicBezTo>
                  <a:cubicBezTo>
                    <a:pt x="28" y="3075"/>
                    <a:pt x="0" y="4494"/>
                    <a:pt x="237" y="5860"/>
                  </a:cubicBezTo>
                  <a:cubicBezTo>
                    <a:pt x="301" y="5864"/>
                    <a:pt x="367" y="5867"/>
                    <a:pt x="435" y="5870"/>
                  </a:cubicBezTo>
                  <a:cubicBezTo>
                    <a:pt x="194" y="4515"/>
                    <a:pt x="217" y="3106"/>
                    <a:pt x="518" y="1773"/>
                  </a:cubicBezTo>
                  <a:cubicBezTo>
                    <a:pt x="673" y="1095"/>
                    <a:pt x="879" y="510"/>
                    <a:pt x="1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6"/>
            <p:cNvSpPr/>
            <p:nvPr/>
          </p:nvSpPr>
          <p:spPr>
            <a:xfrm>
              <a:off x="797435" y="4469846"/>
              <a:ext cx="39385" cy="320898"/>
            </a:xfrm>
            <a:custGeom>
              <a:avLst/>
              <a:gdLst/>
              <a:ahLst/>
              <a:cxnLst/>
              <a:rect l="l" t="t" r="r" b="b"/>
              <a:pathLst>
                <a:path w="650" h="5296" extrusionOk="0">
                  <a:moveTo>
                    <a:pt x="277" y="0"/>
                  </a:moveTo>
                  <a:cubicBezTo>
                    <a:pt x="304" y="161"/>
                    <a:pt x="323" y="324"/>
                    <a:pt x="340" y="486"/>
                  </a:cubicBezTo>
                  <a:cubicBezTo>
                    <a:pt x="398" y="1027"/>
                    <a:pt x="459" y="1586"/>
                    <a:pt x="452" y="2145"/>
                  </a:cubicBezTo>
                  <a:cubicBezTo>
                    <a:pt x="441" y="2967"/>
                    <a:pt x="287" y="3789"/>
                    <a:pt x="138" y="4586"/>
                  </a:cubicBezTo>
                  <a:cubicBezTo>
                    <a:pt x="94" y="4820"/>
                    <a:pt x="48" y="5059"/>
                    <a:pt x="0" y="5296"/>
                  </a:cubicBezTo>
                  <a:cubicBezTo>
                    <a:pt x="66" y="5286"/>
                    <a:pt x="134" y="5278"/>
                    <a:pt x="201" y="5270"/>
                  </a:cubicBezTo>
                  <a:cubicBezTo>
                    <a:pt x="244" y="5053"/>
                    <a:pt x="284" y="4837"/>
                    <a:pt x="326" y="4622"/>
                  </a:cubicBezTo>
                  <a:cubicBezTo>
                    <a:pt x="476" y="3816"/>
                    <a:pt x="633" y="2984"/>
                    <a:pt x="643" y="2148"/>
                  </a:cubicBezTo>
                  <a:cubicBezTo>
                    <a:pt x="650" y="1579"/>
                    <a:pt x="590" y="1012"/>
                    <a:pt x="532" y="465"/>
                  </a:cubicBezTo>
                  <a:cubicBezTo>
                    <a:pt x="521" y="367"/>
                    <a:pt x="511" y="268"/>
                    <a:pt x="498" y="171"/>
                  </a:cubicBezTo>
                  <a:cubicBezTo>
                    <a:pt x="428" y="109"/>
                    <a:pt x="355" y="52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4" name="Google Shape;3344;p16"/>
          <p:cNvGrpSpPr/>
          <p:nvPr/>
        </p:nvGrpSpPr>
        <p:grpSpPr>
          <a:xfrm>
            <a:off x="0" y="0"/>
            <a:ext cx="719736" cy="896046"/>
            <a:chOff x="0" y="0"/>
            <a:chExt cx="719736" cy="896046"/>
          </a:xfrm>
        </p:grpSpPr>
        <p:sp>
          <p:nvSpPr>
            <p:cNvPr id="3345" name="Google Shape;3345;p16"/>
            <p:cNvSpPr/>
            <p:nvPr/>
          </p:nvSpPr>
          <p:spPr>
            <a:xfrm>
              <a:off x="5212" y="0"/>
              <a:ext cx="714524" cy="412264"/>
            </a:xfrm>
            <a:custGeom>
              <a:avLst/>
              <a:gdLst/>
              <a:ahLst/>
              <a:cxnLst/>
              <a:rect l="l" t="t" r="r" b="b"/>
              <a:pathLst>
                <a:path w="30022" h="17322" extrusionOk="0">
                  <a:moveTo>
                    <a:pt x="2048" y="4"/>
                  </a:moveTo>
                  <a:cubicBezTo>
                    <a:pt x="3129" y="1494"/>
                    <a:pt x="4318" y="2904"/>
                    <a:pt x="5616" y="4212"/>
                  </a:cubicBezTo>
                  <a:cubicBezTo>
                    <a:pt x="4943" y="2758"/>
                    <a:pt x="4237" y="1362"/>
                    <a:pt x="3494" y="4"/>
                  </a:cubicBezTo>
                  <a:close/>
                  <a:moveTo>
                    <a:pt x="432" y="4"/>
                  </a:moveTo>
                  <a:cubicBezTo>
                    <a:pt x="1666" y="1750"/>
                    <a:pt x="3036" y="3403"/>
                    <a:pt x="4532" y="4931"/>
                  </a:cubicBezTo>
                  <a:cubicBezTo>
                    <a:pt x="3615" y="3250"/>
                    <a:pt x="2693" y="1612"/>
                    <a:pt x="1746" y="4"/>
                  </a:cubicBezTo>
                  <a:close/>
                  <a:moveTo>
                    <a:pt x="1" y="1"/>
                  </a:moveTo>
                  <a:lnTo>
                    <a:pt x="1" y="2436"/>
                  </a:lnTo>
                  <a:lnTo>
                    <a:pt x="3" y="2436"/>
                  </a:lnTo>
                  <a:cubicBezTo>
                    <a:pt x="727" y="3646"/>
                    <a:pt x="1492" y="4831"/>
                    <a:pt x="2300" y="5988"/>
                  </a:cubicBezTo>
                  <a:cubicBezTo>
                    <a:pt x="1579" y="3960"/>
                    <a:pt x="827" y="1970"/>
                    <a:pt x="27" y="1"/>
                  </a:cubicBezTo>
                  <a:close/>
                  <a:moveTo>
                    <a:pt x="4606" y="4"/>
                  </a:moveTo>
                  <a:cubicBezTo>
                    <a:pt x="6013" y="2119"/>
                    <a:pt x="7418" y="4234"/>
                    <a:pt x="8823" y="6349"/>
                  </a:cubicBezTo>
                  <a:cubicBezTo>
                    <a:pt x="8313" y="4119"/>
                    <a:pt x="7537" y="1991"/>
                    <a:pt x="6515" y="4"/>
                  </a:cubicBezTo>
                  <a:close/>
                  <a:moveTo>
                    <a:pt x="7435" y="2"/>
                  </a:moveTo>
                  <a:cubicBezTo>
                    <a:pt x="7521" y="106"/>
                    <a:pt x="7605" y="213"/>
                    <a:pt x="7695" y="317"/>
                  </a:cubicBezTo>
                  <a:cubicBezTo>
                    <a:pt x="8717" y="2648"/>
                    <a:pt x="9849" y="4931"/>
                    <a:pt x="11088" y="7154"/>
                  </a:cubicBezTo>
                  <a:cubicBezTo>
                    <a:pt x="10816" y="5646"/>
                    <a:pt x="10473" y="4206"/>
                    <a:pt x="10051" y="2817"/>
                  </a:cubicBezTo>
                  <a:lnTo>
                    <a:pt x="10051" y="2817"/>
                  </a:lnTo>
                  <a:cubicBezTo>
                    <a:pt x="10279" y="3038"/>
                    <a:pt x="10509" y="3255"/>
                    <a:pt x="10744" y="3469"/>
                  </a:cubicBezTo>
                  <a:cubicBezTo>
                    <a:pt x="11478" y="5257"/>
                    <a:pt x="12369" y="6980"/>
                    <a:pt x="13408" y="8612"/>
                  </a:cubicBezTo>
                  <a:cubicBezTo>
                    <a:pt x="12991" y="5569"/>
                    <a:pt x="12286" y="2736"/>
                    <a:pt x="11241" y="2"/>
                  </a:cubicBezTo>
                  <a:lnTo>
                    <a:pt x="9536" y="2"/>
                  </a:lnTo>
                  <a:cubicBezTo>
                    <a:pt x="9672" y="469"/>
                    <a:pt x="9814" y="932"/>
                    <a:pt x="9967" y="1390"/>
                  </a:cubicBezTo>
                  <a:cubicBezTo>
                    <a:pt x="9675" y="945"/>
                    <a:pt x="9380" y="498"/>
                    <a:pt x="9082" y="54"/>
                  </a:cubicBezTo>
                  <a:cubicBezTo>
                    <a:pt x="9074" y="36"/>
                    <a:pt x="9068" y="21"/>
                    <a:pt x="9060" y="2"/>
                  </a:cubicBezTo>
                  <a:close/>
                  <a:moveTo>
                    <a:pt x="13355" y="4"/>
                  </a:moveTo>
                  <a:cubicBezTo>
                    <a:pt x="14619" y="3529"/>
                    <a:pt x="16675" y="6769"/>
                    <a:pt x="19348" y="9390"/>
                  </a:cubicBezTo>
                  <a:cubicBezTo>
                    <a:pt x="18087" y="6142"/>
                    <a:pt x="16407" y="3004"/>
                    <a:pt x="14556" y="4"/>
                  </a:cubicBezTo>
                  <a:close/>
                  <a:moveTo>
                    <a:pt x="11585" y="2"/>
                  </a:moveTo>
                  <a:lnTo>
                    <a:pt x="11585" y="4"/>
                  </a:lnTo>
                  <a:cubicBezTo>
                    <a:pt x="12802" y="4015"/>
                    <a:pt x="14782" y="7796"/>
                    <a:pt x="17404" y="11070"/>
                  </a:cubicBezTo>
                  <a:cubicBezTo>
                    <a:pt x="16049" y="7238"/>
                    <a:pt x="14654" y="3567"/>
                    <a:pt x="12904" y="2"/>
                  </a:cubicBezTo>
                  <a:close/>
                  <a:moveTo>
                    <a:pt x="16056" y="1"/>
                  </a:moveTo>
                  <a:cubicBezTo>
                    <a:pt x="18320" y="5443"/>
                    <a:pt x="21531" y="10493"/>
                    <a:pt x="25513" y="14843"/>
                  </a:cubicBezTo>
                  <a:cubicBezTo>
                    <a:pt x="23809" y="9659"/>
                    <a:pt x="21191" y="4880"/>
                    <a:pt x="17618" y="820"/>
                  </a:cubicBezTo>
                  <a:lnTo>
                    <a:pt x="17618" y="820"/>
                  </a:lnTo>
                  <a:cubicBezTo>
                    <a:pt x="18289" y="1390"/>
                    <a:pt x="18944" y="1979"/>
                    <a:pt x="19581" y="2588"/>
                  </a:cubicBezTo>
                  <a:cubicBezTo>
                    <a:pt x="23060" y="7498"/>
                    <a:pt x="26542" y="12409"/>
                    <a:pt x="30021" y="17322"/>
                  </a:cubicBezTo>
                  <a:cubicBezTo>
                    <a:pt x="28770" y="13183"/>
                    <a:pt x="26618" y="9403"/>
                    <a:pt x="23841" y="6118"/>
                  </a:cubicBezTo>
                  <a:lnTo>
                    <a:pt x="23841" y="6118"/>
                  </a:lnTo>
                  <a:cubicBezTo>
                    <a:pt x="25183" y="7187"/>
                    <a:pt x="26611" y="8147"/>
                    <a:pt x="28108" y="8983"/>
                  </a:cubicBezTo>
                  <a:cubicBezTo>
                    <a:pt x="26684" y="6807"/>
                    <a:pt x="24956" y="4847"/>
                    <a:pt x="22892" y="3369"/>
                  </a:cubicBezTo>
                  <a:lnTo>
                    <a:pt x="22892" y="3369"/>
                  </a:lnTo>
                  <a:cubicBezTo>
                    <a:pt x="24423" y="3921"/>
                    <a:pt x="26017" y="4299"/>
                    <a:pt x="27633" y="4481"/>
                  </a:cubicBezTo>
                  <a:cubicBezTo>
                    <a:pt x="24760" y="2734"/>
                    <a:pt x="21899" y="1279"/>
                    <a:pt x="18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6"/>
            <p:cNvSpPr/>
            <p:nvPr/>
          </p:nvSpPr>
          <p:spPr>
            <a:xfrm>
              <a:off x="5307" y="71"/>
              <a:ext cx="643052" cy="848208"/>
            </a:xfrm>
            <a:custGeom>
              <a:avLst/>
              <a:gdLst/>
              <a:ahLst/>
              <a:cxnLst/>
              <a:rect l="l" t="t" r="r" b="b"/>
              <a:pathLst>
                <a:path w="27019" h="35639" extrusionOk="0">
                  <a:moveTo>
                    <a:pt x="7590" y="3549"/>
                  </a:moveTo>
                  <a:lnTo>
                    <a:pt x="7590" y="3549"/>
                  </a:lnTo>
                  <a:cubicBezTo>
                    <a:pt x="8077" y="3929"/>
                    <a:pt x="8560" y="4321"/>
                    <a:pt x="9031" y="4723"/>
                  </a:cubicBezTo>
                  <a:cubicBezTo>
                    <a:pt x="9022" y="5480"/>
                    <a:pt x="9026" y="6238"/>
                    <a:pt x="9040" y="6994"/>
                  </a:cubicBezTo>
                  <a:cubicBezTo>
                    <a:pt x="8793" y="6258"/>
                    <a:pt x="8533" y="5525"/>
                    <a:pt x="8261" y="4799"/>
                  </a:cubicBezTo>
                  <a:cubicBezTo>
                    <a:pt x="8067" y="4279"/>
                    <a:pt x="7845" y="3917"/>
                    <a:pt x="7590" y="3549"/>
                  </a:cubicBezTo>
                  <a:close/>
                  <a:moveTo>
                    <a:pt x="9460" y="5094"/>
                  </a:moveTo>
                  <a:lnTo>
                    <a:pt x="9460" y="5094"/>
                  </a:lnTo>
                  <a:cubicBezTo>
                    <a:pt x="10283" y="5813"/>
                    <a:pt x="11080" y="6563"/>
                    <a:pt x="11841" y="7341"/>
                  </a:cubicBezTo>
                  <a:cubicBezTo>
                    <a:pt x="11371" y="9561"/>
                    <a:pt x="11133" y="11830"/>
                    <a:pt x="11125" y="14097"/>
                  </a:cubicBezTo>
                  <a:cubicBezTo>
                    <a:pt x="10993" y="13580"/>
                    <a:pt x="10857" y="13064"/>
                    <a:pt x="10717" y="12547"/>
                  </a:cubicBezTo>
                  <a:cubicBezTo>
                    <a:pt x="10584" y="10061"/>
                    <a:pt x="10171" y="7609"/>
                    <a:pt x="9460" y="5094"/>
                  </a:cubicBezTo>
                  <a:close/>
                  <a:moveTo>
                    <a:pt x="1" y="1"/>
                  </a:moveTo>
                  <a:cubicBezTo>
                    <a:pt x="85" y="5403"/>
                    <a:pt x="887" y="10795"/>
                    <a:pt x="2389" y="15984"/>
                  </a:cubicBezTo>
                  <a:cubicBezTo>
                    <a:pt x="2352" y="13274"/>
                    <a:pt x="2251" y="10599"/>
                    <a:pt x="2063" y="7934"/>
                  </a:cubicBezTo>
                  <a:lnTo>
                    <a:pt x="2063" y="7934"/>
                  </a:lnTo>
                  <a:cubicBezTo>
                    <a:pt x="2724" y="10608"/>
                    <a:pt x="3653" y="13215"/>
                    <a:pt x="4841" y="15699"/>
                  </a:cubicBezTo>
                  <a:cubicBezTo>
                    <a:pt x="3910" y="10290"/>
                    <a:pt x="2813" y="5214"/>
                    <a:pt x="1266" y="1"/>
                  </a:cubicBezTo>
                  <a:close/>
                  <a:moveTo>
                    <a:pt x="2348" y="1"/>
                  </a:moveTo>
                  <a:cubicBezTo>
                    <a:pt x="2389" y="25"/>
                    <a:pt x="2429" y="47"/>
                    <a:pt x="2470" y="71"/>
                  </a:cubicBezTo>
                  <a:cubicBezTo>
                    <a:pt x="2540" y="5353"/>
                    <a:pt x="3786" y="10619"/>
                    <a:pt x="6097" y="15368"/>
                  </a:cubicBezTo>
                  <a:cubicBezTo>
                    <a:pt x="5538" y="10088"/>
                    <a:pt x="4438" y="5276"/>
                    <a:pt x="2818" y="275"/>
                  </a:cubicBezTo>
                  <a:lnTo>
                    <a:pt x="2818" y="275"/>
                  </a:lnTo>
                  <a:cubicBezTo>
                    <a:pt x="3153" y="473"/>
                    <a:pt x="3483" y="678"/>
                    <a:pt x="3810" y="886"/>
                  </a:cubicBezTo>
                  <a:cubicBezTo>
                    <a:pt x="5355" y="6731"/>
                    <a:pt x="6899" y="12578"/>
                    <a:pt x="8444" y="18424"/>
                  </a:cubicBezTo>
                  <a:cubicBezTo>
                    <a:pt x="9074" y="12365"/>
                    <a:pt x="7674" y="6387"/>
                    <a:pt x="4431" y="1283"/>
                  </a:cubicBezTo>
                  <a:lnTo>
                    <a:pt x="4431" y="1283"/>
                  </a:lnTo>
                  <a:cubicBezTo>
                    <a:pt x="5318" y="1865"/>
                    <a:pt x="6185" y="2477"/>
                    <a:pt x="7029" y="3116"/>
                  </a:cubicBezTo>
                  <a:cubicBezTo>
                    <a:pt x="7370" y="6279"/>
                    <a:pt x="8143" y="9393"/>
                    <a:pt x="9319" y="12349"/>
                  </a:cubicBezTo>
                  <a:cubicBezTo>
                    <a:pt x="9536" y="14885"/>
                    <a:pt x="9873" y="17411"/>
                    <a:pt x="10330" y="19914"/>
                  </a:cubicBezTo>
                  <a:cubicBezTo>
                    <a:pt x="10557" y="18397"/>
                    <a:pt x="10695" y="16925"/>
                    <a:pt x="10744" y="15475"/>
                  </a:cubicBezTo>
                  <a:cubicBezTo>
                    <a:pt x="10887" y="15757"/>
                    <a:pt x="11036" y="16036"/>
                    <a:pt x="11189" y="16314"/>
                  </a:cubicBezTo>
                  <a:cubicBezTo>
                    <a:pt x="11313" y="18243"/>
                    <a:pt x="11600" y="20164"/>
                    <a:pt x="12057" y="22042"/>
                  </a:cubicBezTo>
                  <a:cubicBezTo>
                    <a:pt x="13012" y="17137"/>
                    <a:pt x="13063" y="12515"/>
                    <a:pt x="12150" y="7658"/>
                  </a:cubicBezTo>
                  <a:lnTo>
                    <a:pt x="12150" y="7658"/>
                  </a:lnTo>
                  <a:cubicBezTo>
                    <a:pt x="12614" y="8141"/>
                    <a:pt x="13069" y="8634"/>
                    <a:pt x="13511" y="9134"/>
                  </a:cubicBezTo>
                  <a:cubicBezTo>
                    <a:pt x="12612" y="14654"/>
                    <a:pt x="13146" y="20399"/>
                    <a:pt x="15048" y="25657"/>
                  </a:cubicBezTo>
                  <a:cubicBezTo>
                    <a:pt x="14980" y="20053"/>
                    <a:pt x="14748" y="14710"/>
                    <a:pt x="13598" y="9237"/>
                  </a:cubicBezTo>
                  <a:lnTo>
                    <a:pt x="13598" y="9237"/>
                  </a:lnTo>
                  <a:cubicBezTo>
                    <a:pt x="14049" y="9750"/>
                    <a:pt x="14490" y="10272"/>
                    <a:pt x="14917" y="10804"/>
                  </a:cubicBezTo>
                  <a:cubicBezTo>
                    <a:pt x="14399" y="15546"/>
                    <a:pt x="15282" y="20434"/>
                    <a:pt x="17431" y="24694"/>
                  </a:cubicBezTo>
                  <a:cubicBezTo>
                    <a:pt x="17237" y="20124"/>
                    <a:pt x="16300" y="15504"/>
                    <a:pt x="15131" y="11070"/>
                  </a:cubicBezTo>
                  <a:lnTo>
                    <a:pt x="15131" y="11070"/>
                  </a:lnTo>
                  <a:cubicBezTo>
                    <a:pt x="15892" y="12031"/>
                    <a:pt x="16611" y="13017"/>
                    <a:pt x="17291" y="14029"/>
                  </a:cubicBezTo>
                  <a:cubicBezTo>
                    <a:pt x="17612" y="20157"/>
                    <a:pt x="19046" y="26223"/>
                    <a:pt x="21510" y="31842"/>
                  </a:cubicBezTo>
                  <a:cubicBezTo>
                    <a:pt x="21566" y="26386"/>
                    <a:pt x="20626" y="21017"/>
                    <a:pt x="18552" y="16022"/>
                  </a:cubicBezTo>
                  <a:lnTo>
                    <a:pt x="18552" y="16022"/>
                  </a:lnTo>
                  <a:cubicBezTo>
                    <a:pt x="19004" y="16778"/>
                    <a:pt x="19434" y="17546"/>
                    <a:pt x="19841" y="18327"/>
                  </a:cubicBezTo>
                  <a:cubicBezTo>
                    <a:pt x="21555" y="24098"/>
                    <a:pt x="23268" y="29868"/>
                    <a:pt x="24982" y="35638"/>
                  </a:cubicBezTo>
                  <a:cubicBezTo>
                    <a:pt x="25129" y="31318"/>
                    <a:pt x="24308" y="27047"/>
                    <a:pt x="22739" y="23044"/>
                  </a:cubicBezTo>
                  <a:lnTo>
                    <a:pt x="22739" y="23044"/>
                  </a:lnTo>
                  <a:cubicBezTo>
                    <a:pt x="23663" y="24486"/>
                    <a:pt x="24707" y="25855"/>
                    <a:pt x="25856" y="27131"/>
                  </a:cubicBezTo>
                  <a:cubicBezTo>
                    <a:pt x="25208" y="24611"/>
                    <a:pt x="24202" y="22199"/>
                    <a:pt x="22725" y="20135"/>
                  </a:cubicBezTo>
                  <a:lnTo>
                    <a:pt x="22725" y="20135"/>
                  </a:lnTo>
                  <a:cubicBezTo>
                    <a:pt x="23996" y="21150"/>
                    <a:pt x="25382" y="22024"/>
                    <a:pt x="26856" y="22716"/>
                  </a:cubicBezTo>
                  <a:cubicBezTo>
                    <a:pt x="24110" y="19437"/>
                    <a:pt x="21232" y="16607"/>
                    <a:pt x="17980" y="13900"/>
                  </a:cubicBezTo>
                  <a:cubicBezTo>
                    <a:pt x="17625" y="13305"/>
                    <a:pt x="17253" y="12716"/>
                    <a:pt x="16868" y="12139"/>
                  </a:cubicBezTo>
                  <a:lnTo>
                    <a:pt x="16868" y="12139"/>
                  </a:lnTo>
                  <a:cubicBezTo>
                    <a:pt x="19774" y="14778"/>
                    <a:pt x="23261" y="16774"/>
                    <a:pt x="27018" y="17913"/>
                  </a:cubicBezTo>
                  <a:cubicBezTo>
                    <a:pt x="23190" y="14765"/>
                    <a:pt x="19223" y="12028"/>
                    <a:pt x="14979" y="9518"/>
                  </a:cubicBezTo>
                  <a:cubicBezTo>
                    <a:pt x="14382" y="8748"/>
                    <a:pt x="13758" y="8000"/>
                    <a:pt x="13112" y="7271"/>
                  </a:cubicBezTo>
                  <a:lnTo>
                    <a:pt x="13112" y="7271"/>
                  </a:lnTo>
                  <a:cubicBezTo>
                    <a:pt x="16060" y="9622"/>
                    <a:pt x="19500" y="11358"/>
                    <a:pt x="23149" y="12309"/>
                  </a:cubicBezTo>
                  <a:cubicBezTo>
                    <a:pt x="19301" y="9693"/>
                    <a:pt x="15681" y="7346"/>
                    <a:pt x="11449" y="5499"/>
                  </a:cubicBezTo>
                  <a:cubicBezTo>
                    <a:pt x="11196" y="5244"/>
                    <a:pt x="10941" y="4994"/>
                    <a:pt x="10681" y="4744"/>
                  </a:cubicBezTo>
                  <a:lnTo>
                    <a:pt x="10681" y="4744"/>
                  </a:lnTo>
                  <a:cubicBezTo>
                    <a:pt x="13510" y="6391"/>
                    <a:pt x="16657" y="7487"/>
                    <a:pt x="19900" y="7920"/>
                  </a:cubicBezTo>
                  <a:cubicBezTo>
                    <a:pt x="15782" y="5283"/>
                    <a:pt x="11344" y="2969"/>
                    <a:pt x="6719" y="1365"/>
                  </a:cubicBezTo>
                  <a:cubicBezTo>
                    <a:pt x="6459" y="1168"/>
                    <a:pt x="6195" y="974"/>
                    <a:pt x="5932" y="783"/>
                  </a:cubicBezTo>
                  <a:lnTo>
                    <a:pt x="5932" y="783"/>
                  </a:lnTo>
                  <a:cubicBezTo>
                    <a:pt x="9762" y="2262"/>
                    <a:pt x="13864" y="3039"/>
                    <a:pt x="17970" y="3049"/>
                  </a:cubicBezTo>
                  <a:cubicBezTo>
                    <a:pt x="15366" y="1796"/>
                    <a:pt x="12765" y="740"/>
                    <a:pt x="10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6"/>
            <p:cNvSpPr/>
            <p:nvPr/>
          </p:nvSpPr>
          <p:spPr>
            <a:xfrm>
              <a:off x="0" y="71"/>
              <a:ext cx="334961" cy="895975"/>
            </a:xfrm>
            <a:custGeom>
              <a:avLst/>
              <a:gdLst/>
              <a:ahLst/>
              <a:cxnLst/>
              <a:rect l="l" t="t" r="r" b="b"/>
              <a:pathLst>
                <a:path w="14074" h="37646" extrusionOk="0">
                  <a:moveTo>
                    <a:pt x="932" y="1"/>
                  </a:moveTo>
                  <a:cubicBezTo>
                    <a:pt x="2377" y="349"/>
                    <a:pt x="3852" y="675"/>
                    <a:pt x="5386" y="980"/>
                  </a:cubicBezTo>
                  <a:cubicBezTo>
                    <a:pt x="4745" y="634"/>
                    <a:pt x="4092" y="307"/>
                    <a:pt x="3432" y="1"/>
                  </a:cubicBezTo>
                  <a:close/>
                  <a:moveTo>
                    <a:pt x="222" y="658"/>
                  </a:moveTo>
                  <a:lnTo>
                    <a:pt x="222" y="2790"/>
                  </a:lnTo>
                  <a:cubicBezTo>
                    <a:pt x="2422" y="3568"/>
                    <a:pt x="4702" y="4120"/>
                    <a:pt x="7013" y="4425"/>
                  </a:cubicBezTo>
                  <a:cubicBezTo>
                    <a:pt x="4793" y="2978"/>
                    <a:pt x="2550" y="1693"/>
                    <a:pt x="222" y="658"/>
                  </a:cubicBezTo>
                  <a:close/>
                  <a:moveTo>
                    <a:pt x="222" y="3624"/>
                  </a:moveTo>
                  <a:lnTo>
                    <a:pt x="222" y="5657"/>
                  </a:lnTo>
                  <a:cubicBezTo>
                    <a:pt x="2658" y="7407"/>
                    <a:pt x="5404" y="8727"/>
                    <a:pt x="8300" y="9505"/>
                  </a:cubicBezTo>
                  <a:cubicBezTo>
                    <a:pt x="5765" y="7375"/>
                    <a:pt x="3062" y="5374"/>
                    <a:pt x="222" y="3624"/>
                  </a:cubicBezTo>
                  <a:close/>
                  <a:moveTo>
                    <a:pt x="224" y="6005"/>
                  </a:moveTo>
                  <a:lnTo>
                    <a:pt x="224" y="7684"/>
                  </a:lnTo>
                  <a:cubicBezTo>
                    <a:pt x="277" y="7754"/>
                    <a:pt x="333" y="7821"/>
                    <a:pt x="385" y="7891"/>
                  </a:cubicBezTo>
                  <a:cubicBezTo>
                    <a:pt x="329" y="8050"/>
                    <a:pt x="279" y="8212"/>
                    <a:pt x="224" y="8372"/>
                  </a:cubicBezTo>
                  <a:lnTo>
                    <a:pt x="224" y="16444"/>
                  </a:lnTo>
                  <a:cubicBezTo>
                    <a:pt x="668" y="13765"/>
                    <a:pt x="811" y="11064"/>
                    <a:pt x="651" y="8250"/>
                  </a:cubicBezTo>
                  <a:lnTo>
                    <a:pt x="651" y="8250"/>
                  </a:lnTo>
                  <a:cubicBezTo>
                    <a:pt x="1050" y="8789"/>
                    <a:pt x="1437" y="9335"/>
                    <a:pt x="1811" y="9890"/>
                  </a:cubicBezTo>
                  <a:cubicBezTo>
                    <a:pt x="210" y="15247"/>
                    <a:pt x="1" y="21014"/>
                    <a:pt x="1210" y="26472"/>
                  </a:cubicBezTo>
                  <a:cubicBezTo>
                    <a:pt x="1866" y="20904"/>
                    <a:pt x="2322" y="15578"/>
                    <a:pt x="1887" y="10001"/>
                  </a:cubicBezTo>
                  <a:lnTo>
                    <a:pt x="1887" y="10001"/>
                  </a:lnTo>
                  <a:cubicBezTo>
                    <a:pt x="2267" y="10567"/>
                    <a:pt x="2637" y="11143"/>
                    <a:pt x="2992" y="11724"/>
                  </a:cubicBezTo>
                  <a:cubicBezTo>
                    <a:pt x="1869" y="16361"/>
                    <a:pt x="2114" y="21322"/>
                    <a:pt x="3699" y="25820"/>
                  </a:cubicBezTo>
                  <a:cubicBezTo>
                    <a:pt x="4093" y="21265"/>
                    <a:pt x="3758" y="16563"/>
                    <a:pt x="3171" y="12014"/>
                  </a:cubicBezTo>
                  <a:lnTo>
                    <a:pt x="3171" y="12014"/>
                  </a:lnTo>
                  <a:cubicBezTo>
                    <a:pt x="3800" y="13064"/>
                    <a:pt x="4388" y="14135"/>
                    <a:pt x="4930" y="15227"/>
                  </a:cubicBezTo>
                  <a:cubicBezTo>
                    <a:pt x="4460" y="21344"/>
                    <a:pt x="5103" y="27545"/>
                    <a:pt x="6824" y="33432"/>
                  </a:cubicBezTo>
                  <a:cubicBezTo>
                    <a:pt x="7581" y="28028"/>
                    <a:pt x="7339" y="22586"/>
                    <a:pt x="5925" y="17364"/>
                  </a:cubicBezTo>
                  <a:lnTo>
                    <a:pt x="5925" y="17364"/>
                  </a:lnTo>
                  <a:cubicBezTo>
                    <a:pt x="6276" y="18171"/>
                    <a:pt x="6605" y="18990"/>
                    <a:pt x="6908" y="19816"/>
                  </a:cubicBezTo>
                  <a:lnTo>
                    <a:pt x="9779" y="37645"/>
                  </a:lnTo>
                  <a:cubicBezTo>
                    <a:pt x="10481" y="33380"/>
                    <a:pt x="10216" y="29037"/>
                    <a:pt x="9174" y="24865"/>
                  </a:cubicBezTo>
                  <a:lnTo>
                    <a:pt x="9174" y="24865"/>
                  </a:lnTo>
                  <a:cubicBezTo>
                    <a:pt x="9907" y="26416"/>
                    <a:pt x="10765" y="27909"/>
                    <a:pt x="11740" y="29320"/>
                  </a:cubicBezTo>
                  <a:cubicBezTo>
                    <a:pt x="11421" y="26739"/>
                    <a:pt x="10735" y="24218"/>
                    <a:pt x="9536" y="21979"/>
                  </a:cubicBezTo>
                  <a:lnTo>
                    <a:pt x="9536" y="21979"/>
                  </a:lnTo>
                  <a:cubicBezTo>
                    <a:pt x="10660" y="23155"/>
                    <a:pt x="11924" y="24195"/>
                    <a:pt x="13294" y="25073"/>
                  </a:cubicBezTo>
                  <a:cubicBezTo>
                    <a:pt x="10995" y="21466"/>
                    <a:pt x="8505" y="18291"/>
                    <a:pt x="5629" y="15188"/>
                  </a:cubicBezTo>
                  <a:cubicBezTo>
                    <a:pt x="5349" y="14553"/>
                    <a:pt x="5057" y="13923"/>
                    <a:pt x="4751" y="13299"/>
                  </a:cubicBezTo>
                  <a:lnTo>
                    <a:pt x="4751" y="13299"/>
                  </a:lnTo>
                  <a:cubicBezTo>
                    <a:pt x="7293" y="16289"/>
                    <a:pt x="10497" y="18719"/>
                    <a:pt x="14074" y="20331"/>
                  </a:cubicBezTo>
                  <a:cubicBezTo>
                    <a:pt x="10682" y="16716"/>
                    <a:pt x="7100" y="13493"/>
                    <a:pt x="3214" y="10455"/>
                  </a:cubicBezTo>
                  <a:cubicBezTo>
                    <a:pt x="2721" y="9616"/>
                    <a:pt x="2201" y="8793"/>
                    <a:pt x="1654" y="7987"/>
                  </a:cubicBezTo>
                  <a:lnTo>
                    <a:pt x="1654" y="7987"/>
                  </a:lnTo>
                  <a:cubicBezTo>
                    <a:pt x="4275" y="10698"/>
                    <a:pt x="7463" y="12862"/>
                    <a:pt x="10960" y="14275"/>
                  </a:cubicBezTo>
                  <a:cubicBezTo>
                    <a:pt x="7480" y="11188"/>
                    <a:pt x="4190" y="8393"/>
                    <a:pt x="232" y="6016"/>
                  </a:cubicBezTo>
                  <a:cubicBezTo>
                    <a:pt x="229" y="6014"/>
                    <a:pt x="225" y="6008"/>
                    <a:pt x="224" y="6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8" name="Google Shape;3348;p16"/>
          <p:cNvSpPr/>
          <p:nvPr/>
        </p:nvSpPr>
        <p:spPr>
          <a:xfrm rot="-5400000" flipH="1">
            <a:off x="8597350" y="14097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6"/>
          <p:cNvSpPr/>
          <p:nvPr/>
        </p:nvSpPr>
        <p:spPr>
          <a:xfrm rot="10800000" flipH="1">
            <a:off x="5256475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6"/>
          <p:cNvSpPr/>
          <p:nvPr/>
        </p:nvSpPr>
        <p:spPr>
          <a:xfrm rot="10800000" flipH="1">
            <a:off x="5392675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6"/>
          <p:cNvSpPr/>
          <p:nvPr/>
        </p:nvSpPr>
        <p:spPr>
          <a:xfrm rot="10800000" flipH="1">
            <a:off x="2360100" y="-10300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2" name="Google Shape;3352;p1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353" name="Google Shape;3353;p1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1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356" name="Google Shape;3356;p1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76" name="Google Shape;3376;p1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7" name="Google Shape;3377;p16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AND_BODY_4_1_1">
    <p:spTree>
      <p:nvGrpSpPr>
        <p:cNvPr id="1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" name="Google Shape;3379;p17"/>
          <p:cNvGrpSpPr/>
          <p:nvPr/>
        </p:nvGrpSpPr>
        <p:grpSpPr>
          <a:xfrm>
            <a:off x="79900" y="105296"/>
            <a:ext cx="9034661" cy="3169188"/>
            <a:chOff x="79900" y="105296"/>
            <a:chExt cx="9034661" cy="3169188"/>
          </a:xfrm>
        </p:grpSpPr>
        <p:sp>
          <p:nvSpPr>
            <p:cNvPr id="3380" name="Google Shape;3380;p17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7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7"/>
            <p:cNvSpPr/>
            <p:nvPr/>
          </p:nvSpPr>
          <p:spPr>
            <a:xfrm rot="-1973773">
              <a:off x="8595882" y="9391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7"/>
            <p:cNvSpPr/>
            <p:nvPr/>
          </p:nvSpPr>
          <p:spPr>
            <a:xfrm>
              <a:off x="8558671" y="2222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7"/>
            <p:cNvSpPr/>
            <p:nvPr/>
          </p:nvSpPr>
          <p:spPr>
            <a:xfrm rot="2359819">
              <a:off x="8873822" y="5815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7"/>
            <p:cNvSpPr/>
            <p:nvPr/>
          </p:nvSpPr>
          <p:spPr>
            <a:xfrm rot="2359819">
              <a:off x="4877848" y="146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7"/>
            <p:cNvSpPr/>
            <p:nvPr/>
          </p:nvSpPr>
          <p:spPr>
            <a:xfrm rot="-1973773">
              <a:off x="4333514" y="183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7"/>
            <p:cNvSpPr/>
            <p:nvPr/>
          </p:nvSpPr>
          <p:spPr>
            <a:xfrm>
              <a:off x="7230003" y="1052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7"/>
            <p:cNvSpPr/>
            <p:nvPr/>
          </p:nvSpPr>
          <p:spPr>
            <a:xfrm rot="-1973773">
              <a:off x="287210" y="19523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7"/>
            <p:cNvSpPr/>
            <p:nvPr/>
          </p:nvSpPr>
          <p:spPr>
            <a:xfrm rot="2359819">
              <a:off x="6777042" y="1468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7"/>
            <p:cNvSpPr/>
            <p:nvPr/>
          </p:nvSpPr>
          <p:spPr>
            <a:xfrm rot="2359819">
              <a:off x="8674222" y="18015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1" name="Google Shape;3391;p17"/>
          <p:cNvGrpSpPr/>
          <p:nvPr/>
        </p:nvGrpSpPr>
        <p:grpSpPr>
          <a:xfrm>
            <a:off x="8423023" y="2976299"/>
            <a:ext cx="1101478" cy="1774841"/>
            <a:chOff x="8423023" y="2976299"/>
            <a:chExt cx="1101478" cy="1774841"/>
          </a:xfrm>
        </p:grpSpPr>
        <p:sp>
          <p:nvSpPr>
            <p:cNvPr id="3392" name="Google Shape;3392;p17"/>
            <p:cNvSpPr/>
            <p:nvPr/>
          </p:nvSpPr>
          <p:spPr>
            <a:xfrm>
              <a:off x="8943466" y="3295912"/>
              <a:ext cx="67282" cy="1455228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7"/>
            <p:cNvSpPr/>
            <p:nvPr/>
          </p:nvSpPr>
          <p:spPr>
            <a:xfrm>
              <a:off x="8909653" y="3145276"/>
              <a:ext cx="132508" cy="227290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7"/>
            <p:cNvSpPr/>
            <p:nvPr/>
          </p:nvSpPr>
          <p:spPr>
            <a:xfrm>
              <a:off x="8822184" y="2976299"/>
              <a:ext cx="314984" cy="302196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7"/>
            <p:cNvSpPr/>
            <p:nvPr/>
          </p:nvSpPr>
          <p:spPr>
            <a:xfrm>
              <a:off x="8864225" y="3036039"/>
              <a:ext cx="226146" cy="195322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7"/>
            <p:cNvSpPr/>
            <p:nvPr/>
          </p:nvSpPr>
          <p:spPr>
            <a:xfrm>
              <a:off x="8961851" y="3118706"/>
              <a:ext cx="18856" cy="12556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7"/>
            <p:cNvSpPr/>
            <p:nvPr/>
          </p:nvSpPr>
          <p:spPr>
            <a:xfrm>
              <a:off x="8943466" y="3151276"/>
              <a:ext cx="18899" cy="12256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7"/>
            <p:cNvSpPr/>
            <p:nvPr/>
          </p:nvSpPr>
          <p:spPr>
            <a:xfrm>
              <a:off x="8925338" y="3130320"/>
              <a:ext cx="23999" cy="17484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7"/>
            <p:cNvSpPr/>
            <p:nvPr/>
          </p:nvSpPr>
          <p:spPr>
            <a:xfrm>
              <a:off x="8964594" y="3148662"/>
              <a:ext cx="20956" cy="15170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7"/>
            <p:cNvSpPr/>
            <p:nvPr/>
          </p:nvSpPr>
          <p:spPr>
            <a:xfrm>
              <a:off x="8979122" y="3132934"/>
              <a:ext cx="22799" cy="14956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7"/>
            <p:cNvSpPr/>
            <p:nvPr/>
          </p:nvSpPr>
          <p:spPr>
            <a:xfrm>
              <a:off x="8990693" y="3160319"/>
              <a:ext cx="17656" cy="14827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7"/>
            <p:cNvSpPr/>
            <p:nvPr/>
          </p:nvSpPr>
          <p:spPr>
            <a:xfrm>
              <a:off x="8962408" y="3174032"/>
              <a:ext cx="19713" cy="18255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7"/>
            <p:cNvSpPr/>
            <p:nvPr/>
          </p:nvSpPr>
          <p:spPr>
            <a:xfrm>
              <a:off x="9000807" y="3128734"/>
              <a:ext cx="20013" cy="15255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7"/>
            <p:cNvSpPr/>
            <p:nvPr/>
          </p:nvSpPr>
          <p:spPr>
            <a:xfrm>
              <a:off x="8938066" y="3109107"/>
              <a:ext cx="20785" cy="13841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7"/>
            <p:cNvSpPr/>
            <p:nvPr/>
          </p:nvSpPr>
          <p:spPr>
            <a:xfrm>
              <a:off x="8976379" y="3101564"/>
              <a:ext cx="20270" cy="14741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7"/>
            <p:cNvSpPr/>
            <p:nvPr/>
          </p:nvSpPr>
          <p:spPr>
            <a:xfrm>
              <a:off x="8616732" y="3842400"/>
              <a:ext cx="380638" cy="386872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7"/>
            <p:cNvSpPr/>
            <p:nvPr/>
          </p:nvSpPr>
          <p:spPr>
            <a:xfrm>
              <a:off x="8723401" y="3668751"/>
              <a:ext cx="270758" cy="423340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7"/>
            <p:cNvSpPr/>
            <p:nvPr/>
          </p:nvSpPr>
          <p:spPr>
            <a:xfrm>
              <a:off x="8596161" y="3532686"/>
              <a:ext cx="183591" cy="193565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7"/>
            <p:cNvSpPr/>
            <p:nvPr/>
          </p:nvSpPr>
          <p:spPr>
            <a:xfrm>
              <a:off x="8481822" y="3415520"/>
              <a:ext cx="282243" cy="284712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7"/>
            <p:cNvSpPr/>
            <p:nvPr/>
          </p:nvSpPr>
          <p:spPr>
            <a:xfrm>
              <a:off x="8547177" y="3469089"/>
              <a:ext cx="185519" cy="17822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7"/>
            <p:cNvSpPr/>
            <p:nvPr/>
          </p:nvSpPr>
          <p:spPr>
            <a:xfrm>
              <a:off x="8615918" y="3551114"/>
              <a:ext cx="15642" cy="11699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7"/>
            <p:cNvSpPr/>
            <p:nvPr/>
          </p:nvSpPr>
          <p:spPr>
            <a:xfrm>
              <a:off x="8621703" y="3584369"/>
              <a:ext cx="15214" cy="11699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7"/>
            <p:cNvSpPr/>
            <p:nvPr/>
          </p:nvSpPr>
          <p:spPr>
            <a:xfrm>
              <a:off x="8596633" y="3578455"/>
              <a:ext cx="22499" cy="15513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7"/>
            <p:cNvSpPr/>
            <p:nvPr/>
          </p:nvSpPr>
          <p:spPr>
            <a:xfrm>
              <a:off x="8634732" y="3568642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7"/>
            <p:cNvSpPr/>
            <p:nvPr/>
          </p:nvSpPr>
          <p:spPr>
            <a:xfrm>
              <a:off x="8636703" y="3549785"/>
              <a:ext cx="18642" cy="14227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7"/>
            <p:cNvSpPr/>
            <p:nvPr/>
          </p:nvSpPr>
          <p:spPr>
            <a:xfrm>
              <a:off x="8661302" y="3563585"/>
              <a:ext cx="15385" cy="13284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7"/>
            <p:cNvSpPr/>
            <p:nvPr/>
          </p:nvSpPr>
          <p:spPr>
            <a:xfrm>
              <a:off x="8647888" y="3589641"/>
              <a:ext cx="17013" cy="16155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7"/>
            <p:cNvSpPr/>
            <p:nvPr/>
          </p:nvSpPr>
          <p:spPr>
            <a:xfrm>
              <a:off x="8648017" y="3535986"/>
              <a:ext cx="19928" cy="13027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7"/>
            <p:cNvSpPr/>
            <p:nvPr/>
          </p:nvSpPr>
          <p:spPr>
            <a:xfrm>
              <a:off x="8593890" y="3557199"/>
              <a:ext cx="17271" cy="12941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7"/>
            <p:cNvSpPr/>
            <p:nvPr/>
          </p:nvSpPr>
          <p:spPr>
            <a:xfrm>
              <a:off x="8615747" y="3530586"/>
              <a:ext cx="18985" cy="13027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7"/>
            <p:cNvSpPr/>
            <p:nvPr/>
          </p:nvSpPr>
          <p:spPr>
            <a:xfrm>
              <a:off x="8833369" y="3602626"/>
              <a:ext cx="132079" cy="386915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7"/>
            <p:cNvSpPr/>
            <p:nvPr/>
          </p:nvSpPr>
          <p:spPr>
            <a:xfrm>
              <a:off x="8974537" y="3445690"/>
              <a:ext cx="265015" cy="3650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7"/>
            <p:cNvSpPr/>
            <p:nvPr/>
          </p:nvSpPr>
          <p:spPr>
            <a:xfrm>
              <a:off x="9193531" y="3237201"/>
              <a:ext cx="233945" cy="250301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7"/>
            <p:cNvSpPr/>
            <p:nvPr/>
          </p:nvSpPr>
          <p:spPr>
            <a:xfrm>
              <a:off x="9040363" y="3360495"/>
              <a:ext cx="95438" cy="341020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7"/>
            <p:cNvSpPr/>
            <p:nvPr/>
          </p:nvSpPr>
          <p:spPr>
            <a:xfrm>
              <a:off x="9108076" y="3500716"/>
              <a:ext cx="198719" cy="114630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7"/>
            <p:cNvSpPr/>
            <p:nvPr/>
          </p:nvSpPr>
          <p:spPr>
            <a:xfrm>
              <a:off x="8766857" y="3327839"/>
              <a:ext cx="233645" cy="359018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7"/>
            <p:cNvSpPr/>
            <p:nvPr/>
          </p:nvSpPr>
          <p:spPr>
            <a:xfrm>
              <a:off x="8578333" y="3128563"/>
              <a:ext cx="240288" cy="246145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7"/>
            <p:cNvSpPr/>
            <p:nvPr/>
          </p:nvSpPr>
          <p:spPr>
            <a:xfrm>
              <a:off x="8862254" y="3291669"/>
              <a:ext cx="96724" cy="253301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7"/>
            <p:cNvSpPr/>
            <p:nvPr/>
          </p:nvSpPr>
          <p:spPr>
            <a:xfrm>
              <a:off x="8645874" y="3360752"/>
              <a:ext cx="213375" cy="109188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7"/>
            <p:cNvSpPr/>
            <p:nvPr/>
          </p:nvSpPr>
          <p:spPr>
            <a:xfrm>
              <a:off x="8966437" y="3757075"/>
              <a:ext cx="335598" cy="335021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7"/>
            <p:cNvSpPr/>
            <p:nvPr/>
          </p:nvSpPr>
          <p:spPr>
            <a:xfrm>
              <a:off x="9231972" y="3653923"/>
              <a:ext cx="180505" cy="166311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7"/>
            <p:cNvSpPr/>
            <p:nvPr/>
          </p:nvSpPr>
          <p:spPr>
            <a:xfrm>
              <a:off x="9256529" y="3557671"/>
              <a:ext cx="267972" cy="257758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7"/>
            <p:cNvSpPr/>
            <p:nvPr/>
          </p:nvSpPr>
          <p:spPr>
            <a:xfrm>
              <a:off x="9292571" y="3604854"/>
              <a:ext cx="170906" cy="162625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7"/>
            <p:cNvSpPr/>
            <p:nvPr/>
          </p:nvSpPr>
          <p:spPr>
            <a:xfrm>
              <a:off x="9386468" y="3677708"/>
              <a:ext cx="14699" cy="10842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7"/>
            <p:cNvSpPr/>
            <p:nvPr/>
          </p:nvSpPr>
          <p:spPr>
            <a:xfrm>
              <a:off x="9377640" y="3707278"/>
              <a:ext cx="14271" cy="10842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7"/>
            <p:cNvSpPr/>
            <p:nvPr/>
          </p:nvSpPr>
          <p:spPr>
            <a:xfrm>
              <a:off x="9394225" y="3704578"/>
              <a:ext cx="20999" cy="14141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7"/>
            <p:cNvSpPr/>
            <p:nvPr/>
          </p:nvSpPr>
          <p:spPr>
            <a:xfrm>
              <a:off x="9365383" y="3690993"/>
              <a:ext cx="15771" cy="13670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7"/>
            <p:cNvSpPr/>
            <p:nvPr/>
          </p:nvSpPr>
          <p:spPr>
            <a:xfrm>
              <a:off x="9364783" y="3673765"/>
              <a:ext cx="17528" cy="13113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7"/>
            <p:cNvSpPr/>
            <p:nvPr/>
          </p:nvSpPr>
          <p:spPr>
            <a:xfrm>
              <a:off x="9343912" y="3683579"/>
              <a:ext cx="13714" cy="1221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7"/>
            <p:cNvSpPr/>
            <p:nvPr/>
          </p:nvSpPr>
          <p:spPr>
            <a:xfrm>
              <a:off x="9351541" y="3708863"/>
              <a:ext cx="15728" cy="14698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7"/>
            <p:cNvSpPr/>
            <p:nvPr/>
          </p:nvSpPr>
          <p:spPr>
            <a:xfrm>
              <a:off x="9355055" y="3659794"/>
              <a:ext cx="18599" cy="11913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7"/>
            <p:cNvSpPr/>
            <p:nvPr/>
          </p:nvSpPr>
          <p:spPr>
            <a:xfrm>
              <a:off x="9404253" y="3685764"/>
              <a:ext cx="16199" cy="11999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7"/>
            <p:cNvSpPr/>
            <p:nvPr/>
          </p:nvSpPr>
          <p:spPr>
            <a:xfrm>
              <a:off x="9385997" y="3658809"/>
              <a:ext cx="17742" cy="11956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7"/>
            <p:cNvSpPr/>
            <p:nvPr/>
          </p:nvSpPr>
          <p:spPr>
            <a:xfrm>
              <a:off x="9034021" y="3737833"/>
              <a:ext cx="118280" cy="251716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7"/>
            <p:cNvSpPr/>
            <p:nvPr/>
          </p:nvSpPr>
          <p:spPr>
            <a:xfrm>
              <a:off x="9118018" y="3859670"/>
              <a:ext cx="231246" cy="61065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7"/>
            <p:cNvSpPr/>
            <p:nvPr/>
          </p:nvSpPr>
          <p:spPr>
            <a:xfrm>
              <a:off x="8945266" y="4084831"/>
              <a:ext cx="175920" cy="518044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7"/>
            <p:cNvSpPr/>
            <p:nvPr/>
          </p:nvSpPr>
          <p:spPr>
            <a:xfrm>
              <a:off x="9066463" y="3925581"/>
              <a:ext cx="155092" cy="23436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7"/>
            <p:cNvSpPr/>
            <p:nvPr/>
          </p:nvSpPr>
          <p:spPr>
            <a:xfrm>
              <a:off x="9008564" y="3765046"/>
              <a:ext cx="310699" cy="303396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7"/>
            <p:cNvSpPr/>
            <p:nvPr/>
          </p:nvSpPr>
          <p:spPr>
            <a:xfrm>
              <a:off x="9054592" y="3826800"/>
              <a:ext cx="212004" cy="198450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7"/>
            <p:cNvSpPr/>
            <p:nvPr/>
          </p:nvSpPr>
          <p:spPr>
            <a:xfrm>
              <a:off x="9161003" y="3917910"/>
              <a:ext cx="17742" cy="1268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7"/>
            <p:cNvSpPr/>
            <p:nvPr/>
          </p:nvSpPr>
          <p:spPr>
            <a:xfrm>
              <a:off x="9169874" y="3954251"/>
              <a:ext cx="17828" cy="12513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7"/>
            <p:cNvSpPr/>
            <p:nvPr/>
          </p:nvSpPr>
          <p:spPr>
            <a:xfrm>
              <a:off x="9187531" y="3938438"/>
              <a:ext cx="22456" cy="17184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7"/>
            <p:cNvSpPr/>
            <p:nvPr/>
          </p:nvSpPr>
          <p:spPr>
            <a:xfrm>
              <a:off x="9147846" y="3945166"/>
              <a:ext cx="20828" cy="15684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7"/>
            <p:cNvSpPr/>
            <p:nvPr/>
          </p:nvSpPr>
          <p:spPr>
            <a:xfrm>
              <a:off x="9136404" y="3926353"/>
              <a:ext cx="21599" cy="15127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7"/>
            <p:cNvSpPr/>
            <p:nvPr/>
          </p:nvSpPr>
          <p:spPr>
            <a:xfrm>
              <a:off x="9121876" y="3950137"/>
              <a:ext cx="17656" cy="14698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7"/>
            <p:cNvSpPr/>
            <p:nvPr/>
          </p:nvSpPr>
          <p:spPr>
            <a:xfrm>
              <a:off x="9143861" y="3971222"/>
              <a:ext cx="19842" cy="18469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7"/>
            <p:cNvSpPr/>
            <p:nvPr/>
          </p:nvSpPr>
          <p:spPr>
            <a:xfrm>
              <a:off x="9119390" y="3917096"/>
              <a:ext cx="18642" cy="14870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7"/>
            <p:cNvSpPr/>
            <p:nvPr/>
          </p:nvSpPr>
          <p:spPr>
            <a:xfrm>
              <a:off x="9184445" y="3914825"/>
              <a:ext cx="19799" cy="13970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7"/>
            <p:cNvSpPr/>
            <p:nvPr/>
          </p:nvSpPr>
          <p:spPr>
            <a:xfrm>
              <a:off x="9150075" y="3897469"/>
              <a:ext cx="19028" cy="14613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7"/>
            <p:cNvSpPr/>
            <p:nvPr/>
          </p:nvSpPr>
          <p:spPr>
            <a:xfrm>
              <a:off x="8985294" y="4174355"/>
              <a:ext cx="315798" cy="29096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7"/>
            <p:cNvSpPr/>
            <p:nvPr/>
          </p:nvSpPr>
          <p:spPr>
            <a:xfrm>
              <a:off x="9245129" y="3986393"/>
              <a:ext cx="260387" cy="231018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7"/>
            <p:cNvSpPr/>
            <p:nvPr/>
          </p:nvSpPr>
          <p:spPr>
            <a:xfrm>
              <a:off x="9079962" y="4114744"/>
              <a:ext cx="130279" cy="233118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7"/>
            <p:cNvSpPr/>
            <p:nvPr/>
          </p:nvSpPr>
          <p:spPr>
            <a:xfrm>
              <a:off x="9178488" y="4242537"/>
              <a:ext cx="233260" cy="64236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7"/>
            <p:cNvSpPr/>
            <p:nvPr/>
          </p:nvSpPr>
          <p:spPr>
            <a:xfrm>
              <a:off x="8808641" y="4061046"/>
              <a:ext cx="162592" cy="521815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7"/>
            <p:cNvSpPr/>
            <p:nvPr/>
          </p:nvSpPr>
          <p:spPr>
            <a:xfrm>
              <a:off x="8711615" y="3902183"/>
              <a:ext cx="153464" cy="23436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7"/>
            <p:cNvSpPr/>
            <p:nvPr/>
          </p:nvSpPr>
          <p:spPr>
            <a:xfrm>
              <a:off x="8615489" y="3740362"/>
              <a:ext cx="309670" cy="304124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7"/>
            <p:cNvSpPr/>
            <p:nvPr/>
          </p:nvSpPr>
          <p:spPr>
            <a:xfrm>
              <a:off x="8666445" y="3802287"/>
              <a:ext cx="214104" cy="198664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7"/>
            <p:cNvSpPr/>
            <p:nvPr/>
          </p:nvSpPr>
          <p:spPr>
            <a:xfrm>
              <a:off x="8755500" y="3892754"/>
              <a:ext cx="17828" cy="1268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7"/>
            <p:cNvSpPr/>
            <p:nvPr/>
          </p:nvSpPr>
          <p:spPr>
            <a:xfrm>
              <a:off x="8745472" y="3928753"/>
              <a:ext cx="17999" cy="12427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7"/>
            <p:cNvSpPr/>
            <p:nvPr/>
          </p:nvSpPr>
          <p:spPr>
            <a:xfrm>
              <a:off x="8723572" y="3912339"/>
              <a:ext cx="22713" cy="17312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7"/>
            <p:cNvSpPr/>
            <p:nvPr/>
          </p:nvSpPr>
          <p:spPr>
            <a:xfrm>
              <a:off x="8764800" y="3920310"/>
              <a:ext cx="20999" cy="15684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7"/>
            <p:cNvSpPr/>
            <p:nvPr/>
          </p:nvSpPr>
          <p:spPr>
            <a:xfrm>
              <a:off x="8775899" y="3901668"/>
              <a:ext cx="21813" cy="15170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7"/>
            <p:cNvSpPr/>
            <p:nvPr/>
          </p:nvSpPr>
          <p:spPr>
            <a:xfrm>
              <a:off x="8793813" y="3925881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7"/>
            <p:cNvSpPr/>
            <p:nvPr/>
          </p:nvSpPr>
          <p:spPr>
            <a:xfrm>
              <a:off x="8769128" y="3946238"/>
              <a:ext cx="19885" cy="18598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7"/>
            <p:cNvSpPr/>
            <p:nvPr/>
          </p:nvSpPr>
          <p:spPr>
            <a:xfrm>
              <a:off x="8796256" y="3892969"/>
              <a:ext cx="18556" cy="14870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7"/>
            <p:cNvSpPr/>
            <p:nvPr/>
          </p:nvSpPr>
          <p:spPr>
            <a:xfrm>
              <a:off x="8730129" y="3888940"/>
              <a:ext cx="19842" cy="13970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7"/>
            <p:cNvSpPr/>
            <p:nvPr/>
          </p:nvSpPr>
          <p:spPr>
            <a:xfrm>
              <a:off x="8765657" y="3872527"/>
              <a:ext cx="19156" cy="14527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7"/>
            <p:cNvSpPr/>
            <p:nvPr/>
          </p:nvSpPr>
          <p:spPr>
            <a:xfrm>
              <a:off x="8626375" y="4145942"/>
              <a:ext cx="308685" cy="298511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7"/>
            <p:cNvSpPr/>
            <p:nvPr/>
          </p:nvSpPr>
          <p:spPr>
            <a:xfrm>
              <a:off x="8423023" y="3956009"/>
              <a:ext cx="258930" cy="233332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7"/>
            <p:cNvSpPr/>
            <p:nvPr/>
          </p:nvSpPr>
          <p:spPr>
            <a:xfrm>
              <a:off x="8719029" y="4088431"/>
              <a:ext cx="126251" cy="235817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7"/>
            <p:cNvSpPr/>
            <p:nvPr/>
          </p:nvSpPr>
          <p:spPr>
            <a:xfrm>
              <a:off x="8514221" y="4211253"/>
              <a:ext cx="232060" cy="68007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2" name="Google Shape;3482;p17"/>
          <p:cNvGrpSpPr/>
          <p:nvPr/>
        </p:nvGrpSpPr>
        <p:grpSpPr>
          <a:xfrm>
            <a:off x="-78114" y="3511770"/>
            <a:ext cx="822327" cy="1233226"/>
            <a:chOff x="-78114" y="3511770"/>
            <a:chExt cx="822327" cy="1233226"/>
          </a:xfrm>
        </p:grpSpPr>
        <p:sp>
          <p:nvSpPr>
            <p:cNvPr id="3483" name="Google Shape;3483;p17"/>
            <p:cNvSpPr/>
            <p:nvPr/>
          </p:nvSpPr>
          <p:spPr>
            <a:xfrm>
              <a:off x="139" y="3658493"/>
              <a:ext cx="125705" cy="185635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7"/>
            <p:cNvSpPr/>
            <p:nvPr/>
          </p:nvSpPr>
          <p:spPr>
            <a:xfrm>
              <a:off x="45444" y="3643288"/>
              <a:ext cx="172175" cy="207234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7"/>
            <p:cNvSpPr/>
            <p:nvPr/>
          </p:nvSpPr>
          <p:spPr>
            <a:xfrm>
              <a:off x="176314" y="3742929"/>
              <a:ext cx="38149" cy="91961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7"/>
            <p:cNvSpPr/>
            <p:nvPr/>
          </p:nvSpPr>
          <p:spPr>
            <a:xfrm>
              <a:off x="134801" y="3661858"/>
              <a:ext cx="72259" cy="166270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7"/>
            <p:cNvSpPr/>
            <p:nvPr/>
          </p:nvSpPr>
          <p:spPr>
            <a:xfrm>
              <a:off x="204121" y="3687678"/>
              <a:ext cx="54699" cy="147150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7"/>
            <p:cNvSpPr/>
            <p:nvPr/>
          </p:nvSpPr>
          <p:spPr>
            <a:xfrm>
              <a:off x="137769" y="3553345"/>
              <a:ext cx="90278" cy="277994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7"/>
            <p:cNvSpPr/>
            <p:nvPr/>
          </p:nvSpPr>
          <p:spPr>
            <a:xfrm>
              <a:off x="204794" y="3722248"/>
              <a:ext cx="137574" cy="113498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7"/>
            <p:cNvSpPr/>
            <p:nvPr/>
          </p:nvSpPr>
          <p:spPr>
            <a:xfrm>
              <a:off x="203662" y="3648458"/>
              <a:ext cx="110317" cy="180710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7"/>
            <p:cNvSpPr/>
            <p:nvPr/>
          </p:nvSpPr>
          <p:spPr>
            <a:xfrm>
              <a:off x="86437" y="3721728"/>
              <a:ext cx="128183" cy="108940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7"/>
            <p:cNvSpPr/>
            <p:nvPr/>
          </p:nvSpPr>
          <p:spPr>
            <a:xfrm>
              <a:off x="13782" y="3800077"/>
              <a:ext cx="204083" cy="80519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7"/>
            <p:cNvSpPr/>
            <p:nvPr/>
          </p:nvSpPr>
          <p:spPr>
            <a:xfrm>
              <a:off x="90475" y="3511770"/>
              <a:ext cx="75716" cy="73085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7"/>
            <p:cNvSpPr/>
            <p:nvPr/>
          </p:nvSpPr>
          <p:spPr>
            <a:xfrm>
              <a:off x="202102" y="3553590"/>
              <a:ext cx="75074" cy="69812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7"/>
            <p:cNvSpPr/>
            <p:nvPr/>
          </p:nvSpPr>
          <p:spPr>
            <a:xfrm>
              <a:off x="111491" y="3628390"/>
              <a:ext cx="74340" cy="725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7"/>
            <p:cNvSpPr/>
            <p:nvPr/>
          </p:nvSpPr>
          <p:spPr>
            <a:xfrm>
              <a:off x="39112" y="3601713"/>
              <a:ext cx="63724" cy="59380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7"/>
            <p:cNvSpPr/>
            <p:nvPr/>
          </p:nvSpPr>
          <p:spPr>
            <a:xfrm>
              <a:off x="219937" y="3658524"/>
              <a:ext cx="52313" cy="51151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7"/>
            <p:cNvSpPr/>
            <p:nvPr/>
          </p:nvSpPr>
          <p:spPr>
            <a:xfrm>
              <a:off x="268852" y="3622393"/>
              <a:ext cx="59992" cy="53598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7"/>
            <p:cNvSpPr/>
            <p:nvPr/>
          </p:nvSpPr>
          <p:spPr>
            <a:xfrm>
              <a:off x="71508" y="3807480"/>
              <a:ext cx="60175" cy="48581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7"/>
            <p:cNvSpPr/>
            <p:nvPr/>
          </p:nvSpPr>
          <p:spPr>
            <a:xfrm>
              <a:off x="-19562" y="3709491"/>
              <a:ext cx="53965" cy="37078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7"/>
            <p:cNvSpPr/>
            <p:nvPr/>
          </p:nvSpPr>
          <p:spPr>
            <a:xfrm>
              <a:off x="-23233" y="3638118"/>
              <a:ext cx="68925" cy="45736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7"/>
            <p:cNvSpPr/>
            <p:nvPr/>
          </p:nvSpPr>
          <p:spPr>
            <a:xfrm>
              <a:off x="-15708" y="3780497"/>
              <a:ext cx="62072" cy="48917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7"/>
            <p:cNvSpPr/>
            <p:nvPr/>
          </p:nvSpPr>
          <p:spPr>
            <a:xfrm>
              <a:off x="14547" y="3560932"/>
              <a:ext cx="56229" cy="3723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7"/>
            <p:cNvSpPr/>
            <p:nvPr/>
          </p:nvSpPr>
          <p:spPr>
            <a:xfrm>
              <a:off x="298709" y="3702914"/>
              <a:ext cx="61277" cy="41483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7"/>
            <p:cNvSpPr/>
            <p:nvPr/>
          </p:nvSpPr>
          <p:spPr>
            <a:xfrm>
              <a:off x="251997" y="3729254"/>
              <a:ext cx="58891" cy="53231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7"/>
            <p:cNvSpPr/>
            <p:nvPr/>
          </p:nvSpPr>
          <p:spPr>
            <a:xfrm>
              <a:off x="159274" y="3725981"/>
              <a:ext cx="57300" cy="54332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7"/>
            <p:cNvSpPr/>
            <p:nvPr/>
          </p:nvSpPr>
          <p:spPr>
            <a:xfrm>
              <a:off x="59119" y="3694531"/>
              <a:ext cx="53659" cy="53751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7"/>
            <p:cNvSpPr/>
            <p:nvPr/>
          </p:nvSpPr>
          <p:spPr>
            <a:xfrm>
              <a:off x="197238" y="3824918"/>
              <a:ext cx="152137" cy="907435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7"/>
            <p:cNvSpPr/>
            <p:nvPr/>
          </p:nvSpPr>
          <p:spPr>
            <a:xfrm>
              <a:off x="543287" y="3983725"/>
              <a:ext cx="164190" cy="144550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7"/>
            <p:cNvSpPr/>
            <p:nvPr/>
          </p:nvSpPr>
          <p:spPr>
            <a:xfrm>
              <a:off x="460048" y="3952735"/>
              <a:ext cx="205245" cy="17327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7"/>
            <p:cNvSpPr/>
            <p:nvPr/>
          </p:nvSpPr>
          <p:spPr>
            <a:xfrm>
              <a:off x="462159" y="4011106"/>
              <a:ext cx="63082" cy="78959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7"/>
            <p:cNvSpPr/>
            <p:nvPr/>
          </p:nvSpPr>
          <p:spPr>
            <a:xfrm>
              <a:off x="471458" y="3943588"/>
              <a:ext cx="108603" cy="142500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7"/>
            <p:cNvSpPr/>
            <p:nvPr/>
          </p:nvSpPr>
          <p:spPr>
            <a:xfrm>
              <a:off x="443896" y="3939519"/>
              <a:ext cx="41942" cy="150332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7"/>
            <p:cNvSpPr/>
            <p:nvPr/>
          </p:nvSpPr>
          <p:spPr>
            <a:xfrm>
              <a:off x="464422" y="3843794"/>
              <a:ext cx="157735" cy="244771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7"/>
            <p:cNvSpPr/>
            <p:nvPr/>
          </p:nvSpPr>
          <p:spPr>
            <a:xfrm>
              <a:off x="363930" y="3944108"/>
              <a:ext cx="110011" cy="139226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7"/>
            <p:cNvSpPr/>
            <p:nvPr/>
          </p:nvSpPr>
          <p:spPr>
            <a:xfrm>
              <a:off x="402077" y="3883197"/>
              <a:ext cx="72382" cy="201360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7"/>
            <p:cNvSpPr/>
            <p:nvPr/>
          </p:nvSpPr>
          <p:spPr>
            <a:xfrm>
              <a:off x="462893" y="4019703"/>
              <a:ext cx="154339" cy="71128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7"/>
            <p:cNvSpPr/>
            <p:nvPr/>
          </p:nvSpPr>
          <p:spPr>
            <a:xfrm>
              <a:off x="460690" y="4074433"/>
              <a:ext cx="200106" cy="9223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7"/>
            <p:cNvSpPr/>
            <p:nvPr/>
          </p:nvSpPr>
          <p:spPr>
            <a:xfrm>
              <a:off x="593059" y="3805094"/>
              <a:ext cx="72810" cy="73453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7"/>
            <p:cNvSpPr/>
            <p:nvPr/>
          </p:nvSpPr>
          <p:spPr>
            <a:xfrm>
              <a:off x="471948" y="3811274"/>
              <a:ext cx="80825" cy="70822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7"/>
            <p:cNvSpPr/>
            <p:nvPr/>
          </p:nvSpPr>
          <p:spPr>
            <a:xfrm>
              <a:off x="540105" y="3911067"/>
              <a:ext cx="74646" cy="72810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7"/>
            <p:cNvSpPr/>
            <p:nvPr/>
          </p:nvSpPr>
          <p:spPr>
            <a:xfrm>
              <a:off x="627474" y="3911037"/>
              <a:ext cx="69047" cy="59717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7"/>
            <p:cNvSpPr/>
            <p:nvPr/>
          </p:nvSpPr>
          <p:spPr>
            <a:xfrm>
              <a:off x="451482" y="3909568"/>
              <a:ext cx="53445" cy="51242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7"/>
            <p:cNvSpPr/>
            <p:nvPr/>
          </p:nvSpPr>
          <p:spPr>
            <a:xfrm>
              <a:off x="409297" y="3858417"/>
              <a:ext cx="61889" cy="53415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7"/>
            <p:cNvSpPr/>
            <p:nvPr/>
          </p:nvSpPr>
          <p:spPr>
            <a:xfrm>
              <a:off x="537015" y="4096093"/>
              <a:ext cx="63541" cy="50080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7"/>
            <p:cNvSpPr/>
            <p:nvPr/>
          </p:nvSpPr>
          <p:spPr>
            <a:xfrm>
              <a:off x="663480" y="4034540"/>
              <a:ext cx="55403" cy="36742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7"/>
            <p:cNvSpPr/>
            <p:nvPr/>
          </p:nvSpPr>
          <p:spPr>
            <a:xfrm>
              <a:off x="673850" y="3965706"/>
              <a:ext cx="70363" cy="44971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7"/>
            <p:cNvSpPr/>
            <p:nvPr/>
          </p:nvSpPr>
          <p:spPr>
            <a:xfrm>
              <a:off x="626495" y="4098234"/>
              <a:ext cx="65254" cy="5017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7"/>
            <p:cNvSpPr/>
            <p:nvPr/>
          </p:nvSpPr>
          <p:spPr>
            <a:xfrm>
              <a:off x="676603" y="3882708"/>
              <a:ext cx="57330" cy="36558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7"/>
            <p:cNvSpPr/>
            <p:nvPr/>
          </p:nvSpPr>
          <p:spPr>
            <a:xfrm>
              <a:off x="356129" y="3925446"/>
              <a:ext cx="62745" cy="41025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7"/>
            <p:cNvSpPr/>
            <p:nvPr/>
          </p:nvSpPr>
          <p:spPr>
            <a:xfrm>
              <a:off x="391799" y="3965278"/>
              <a:ext cx="61705" cy="53139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7"/>
            <p:cNvSpPr/>
            <p:nvPr/>
          </p:nvSpPr>
          <p:spPr>
            <a:xfrm>
              <a:off x="483817" y="3991802"/>
              <a:ext cx="56596" cy="54455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7"/>
            <p:cNvSpPr/>
            <p:nvPr/>
          </p:nvSpPr>
          <p:spPr>
            <a:xfrm>
              <a:off x="592753" y="3995504"/>
              <a:ext cx="52864" cy="53476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7"/>
            <p:cNvSpPr/>
            <p:nvPr/>
          </p:nvSpPr>
          <p:spPr>
            <a:xfrm>
              <a:off x="318349" y="4062838"/>
              <a:ext cx="160029" cy="669517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7"/>
            <p:cNvSpPr/>
            <p:nvPr/>
          </p:nvSpPr>
          <p:spPr>
            <a:xfrm>
              <a:off x="3106" y="4441333"/>
              <a:ext cx="325259" cy="286621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7"/>
            <p:cNvSpPr/>
            <p:nvPr/>
          </p:nvSpPr>
          <p:spPr>
            <a:xfrm>
              <a:off x="330249" y="4441333"/>
              <a:ext cx="352058" cy="302407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7"/>
            <p:cNvSpPr/>
            <p:nvPr/>
          </p:nvSpPr>
          <p:spPr>
            <a:xfrm>
              <a:off x="-18094" y="4176613"/>
              <a:ext cx="103892" cy="91441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7"/>
            <p:cNvSpPr/>
            <p:nvPr/>
          </p:nvSpPr>
          <p:spPr>
            <a:xfrm>
              <a:off x="8582" y="4157034"/>
              <a:ext cx="129804" cy="109644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7"/>
            <p:cNvSpPr/>
            <p:nvPr/>
          </p:nvSpPr>
          <p:spPr>
            <a:xfrm>
              <a:off x="97205" y="4193929"/>
              <a:ext cx="39862" cy="50019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7"/>
            <p:cNvSpPr/>
            <p:nvPr/>
          </p:nvSpPr>
          <p:spPr>
            <a:xfrm>
              <a:off x="62422" y="4151221"/>
              <a:ext cx="68741" cy="90156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7"/>
            <p:cNvSpPr/>
            <p:nvPr/>
          </p:nvSpPr>
          <p:spPr>
            <a:xfrm>
              <a:off x="122045" y="4148743"/>
              <a:ext cx="26615" cy="95051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7"/>
            <p:cNvSpPr/>
            <p:nvPr/>
          </p:nvSpPr>
          <p:spPr>
            <a:xfrm>
              <a:off x="35930" y="4088108"/>
              <a:ext cx="99701" cy="154829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7"/>
            <p:cNvSpPr/>
            <p:nvPr/>
          </p:nvSpPr>
          <p:spPr>
            <a:xfrm>
              <a:off x="129693" y="4151619"/>
              <a:ext cx="69567" cy="88045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7"/>
            <p:cNvSpPr/>
            <p:nvPr/>
          </p:nvSpPr>
          <p:spPr>
            <a:xfrm>
              <a:off x="129173" y="4113041"/>
              <a:ext cx="45858" cy="127387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7"/>
            <p:cNvSpPr/>
            <p:nvPr/>
          </p:nvSpPr>
          <p:spPr>
            <a:xfrm>
              <a:off x="38928" y="4199466"/>
              <a:ext cx="97712" cy="44971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7"/>
            <p:cNvSpPr/>
            <p:nvPr/>
          </p:nvSpPr>
          <p:spPr>
            <a:xfrm>
              <a:off x="11366" y="4234036"/>
              <a:ext cx="126561" cy="58309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7"/>
            <p:cNvSpPr/>
            <p:nvPr/>
          </p:nvSpPr>
          <p:spPr>
            <a:xfrm>
              <a:off x="8245" y="4063664"/>
              <a:ext cx="46103" cy="46439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7"/>
            <p:cNvSpPr/>
            <p:nvPr/>
          </p:nvSpPr>
          <p:spPr>
            <a:xfrm>
              <a:off x="79768" y="4067642"/>
              <a:ext cx="51151" cy="44787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7"/>
            <p:cNvSpPr/>
            <p:nvPr/>
          </p:nvSpPr>
          <p:spPr>
            <a:xfrm>
              <a:off x="40611" y="4130693"/>
              <a:ext cx="47235" cy="46103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7"/>
            <p:cNvSpPr/>
            <p:nvPr/>
          </p:nvSpPr>
          <p:spPr>
            <a:xfrm>
              <a:off x="-11211" y="4130693"/>
              <a:ext cx="43686" cy="37751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7"/>
            <p:cNvSpPr/>
            <p:nvPr/>
          </p:nvSpPr>
          <p:spPr>
            <a:xfrm>
              <a:off x="109992" y="4129776"/>
              <a:ext cx="33774" cy="32397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7"/>
            <p:cNvSpPr/>
            <p:nvPr/>
          </p:nvSpPr>
          <p:spPr>
            <a:xfrm>
              <a:off x="131345" y="4097408"/>
              <a:ext cx="39158" cy="33744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7"/>
            <p:cNvSpPr/>
            <p:nvPr/>
          </p:nvSpPr>
          <p:spPr>
            <a:xfrm>
              <a:off x="49482" y="4247742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7"/>
            <p:cNvSpPr/>
            <p:nvPr/>
          </p:nvSpPr>
          <p:spPr>
            <a:xfrm>
              <a:off x="-25283" y="4208828"/>
              <a:ext cx="35028" cy="23220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7"/>
            <p:cNvSpPr/>
            <p:nvPr/>
          </p:nvSpPr>
          <p:spPr>
            <a:xfrm>
              <a:off x="-41282" y="4165294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7"/>
            <p:cNvSpPr/>
            <p:nvPr/>
          </p:nvSpPr>
          <p:spPr>
            <a:xfrm>
              <a:off x="-8182" y="4249088"/>
              <a:ext cx="41300" cy="31694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7"/>
            <p:cNvSpPr/>
            <p:nvPr/>
          </p:nvSpPr>
          <p:spPr>
            <a:xfrm>
              <a:off x="-34827" y="4112735"/>
              <a:ext cx="36252" cy="23128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7"/>
            <p:cNvSpPr/>
            <p:nvPr/>
          </p:nvSpPr>
          <p:spPr>
            <a:xfrm>
              <a:off x="164414" y="4139810"/>
              <a:ext cx="39678" cy="25912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7"/>
            <p:cNvSpPr/>
            <p:nvPr/>
          </p:nvSpPr>
          <p:spPr>
            <a:xfrm>
              <a:off x="142572" y="4164957"/>
              <a:ext cx="38975" cy="33652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7"/>
            <p:cNvSpPr/>
            <p:nvPr/>
          </p:nvSpPr>
          <p:spPr>
            <a:xfrm>
              <a:off x="87538" y="4181783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7"/>
            <p:cNvSpPr/>
            <p:nvPr/>
          </p:nvSpPr>
          <p:spPr>
            <a:xfrm>
              <a:off x="20971" y="4184078"/>
              <a:ext cx="33499" cy="33835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7"/>
            <p:cNvSpPr/>
            <p:nvPr/>
          </p:nvSpPr>
          <p:spPr>
            <a:xfrm>
              <a:off x="117334" y="4229325"/>
              <a:ext cx="218430" cy="490428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7"/>
            <p:cNvSpPr/>
            <p:nvPr/>
          </p:nvSpPr>
          <p:spPr>
            <a:xfrm>
              <a:off x="540319" y="4316545"/>
              <a:ext cx="103862" cy="91441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7"/>
            <p:cNvSpPr/>
            <p:nvPr/>
          </p:nvSpPr>
          <p:spPr>
            <a:xfrm>
              <a:off x="487702" y="4297027"/>
              <a:ext cx="129804" cy="109582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7"/>
            <p:cNvSpPr/>
            <p:nvPr/>
          </p:nvSpPr>
          <p:spPr>
            <a:xfrm>
              <a:off x="488987" y="4333860"/>
              <a:ext cx="39923" cy="50019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7"/>
            <p:cNvSpPr/>
            <p:nvPr/>
          </p:nvSpPr>
          <p:spPr>
            <a:xfrm>
              <a:off x="494952" y="4291306"/>
              <a:ext cx="68680" cy="90003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7"/>
            <p:cNvSpPr/>
            <p:nvPr/>
          </p:nvSpPr>
          <p:spPr>
            <a:xfrm>
              <a:off x="477454" y="4288675"/>
              <a:ext cx="26585" cy="95051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7"/>
            <p:cNvSpPr/>
            <p:nvPr/>
          </p:nvSpPr>
          <p:spPr>
            <a:xfrm>
              <a:off x="490486" y="4228101"/>
              <a:ext cx="99640" cy="154859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426917" y="4291520"/>
              <a:ext cx="69506" cy="88076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7"/>
            <p:cNvSpPr/>
            <p:nvPr/>
          </p:nvSpPr>
          <p:spPr>
            <a:xfrm>
              <a:off x="451023" y="4252912"/>
              <a:ext cx="45858" cy="127448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7"/>
            <p:cNvSpPr/>
            <p:nvPr/>
          </p:nvSpPr>
          <p:spPr>
            <a:xfrm>
              <a:off x="489446" y="4339367"/>
              <a:ext cx="97712" cy="45002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7"/>
            <p:cNvSpPr/>
            <p:nvPr/>
          </p:nvSpPr>
          <p:spPr>
            <a:xfrm>
              <a:off x="488131" y="4373968"/>
              <a:ext cx="126531" cy="58309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7"/>
            <p:cNvSpPr/>
            <p:nvPr/>
          </p:nvSpPr>
          <p:spPr>
            <a:xfrm>
              <a:off x="571767" y="4203596"/>
              <a:ext cx="46072" cy="46409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7"/>
            <p:cNvSpPr/>
            <p:nvPr/>
          </p:nvSpPr>
          <p:spPr>
            <a:xfrm>
              <a:off x="495197" y="4207573"/>
              <a:ext cx="51089" cy="44787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7"/>
            <p:cNvSpPr/>
            <p:nvPr/>
          </p:nvSpPr>
          <p:spPr>
            <a:xfrm>
              <a:off x="538208" y="4270625"/>
              <a:ext cx="47296" cy="46103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7"/>
            <p:cNvSpPr/>
            <p:nvPr/>
          </p:nvSpPr>
          <p:spPr>
            <a:xfrm>
              <a:off x="593609" y="4270564"/>
              <a:ext cx="43686" cy="37782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7"/>
            <p:cNvSpPr/>
            <p:nvPr/>
          </p:nvSpPr>
          <p:spPr>
            <a:xfrm>
              <a:off x="482288" y="4269677"/>
              <a:ext cx="33835" cy="32428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7"/>
            <p:cNvSpPr/>
            <p:nvPr/>
          </p:nvSpPr>
          <p:spPr>
            <a:xfrm>
              <a:off x="455581" y="4237340"/>
              <a:ext cx="39189" cy="33744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7"/>
            <p:cNvSpPr/>
            <p:nvPr/>
          </p:nvSpPr>
          <p:spPr>
            <a:xfrm>
              <a:off x="536373" y="4387673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7"/>
            <p:cNvSpPr/>
            <p:nvPr/>
          </p:nvSpPr>
          <p:spPr>
            <a:xfrm>
              <a:off x="616369" y="4348729"/>
              <a:ext cx="35028" cy="23250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7"/>
            <p:cNvSpPr/>
            <p:nvPr/>
          </p:nvSpPr>
          <p:spPr>
            <a:xfrm>
              <a:off x="622916" y="4305226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7"/>
            <p:cNvSpPr/>
            <p:nvPr/>
          </p:nvSpPr>
          <p:spPr>
            <a:xfrm>
              <a:off x="592967" y="4389019"/>
              <a:ext cx="41269" cy="31694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7"/>
            <p:cNvSpPr/>
            <p:nvPr/>
          </p:nvSpPr>
          <p:spPr>
            <a:xfrm>
              <a:off x="624629" y="4252667"/>
              <a:ext cx="36283" cy="23128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7"/>
            <p:cNvSpPr/>
            <p:nvPr/>
          </p:nvSpPr>
          <p:spPr>
            <a:xfrm>
              <a:off x="421992" y="4279711"/>
              <a:ext cx="39648" cy="25942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7"/>
            <p:cNvSpPr/>
            <p:nvPr/>
          </p:nvSpPr>
          <p:spPr>
            <a:xfrm>
              <a:off x="444507" y="4304889"/>
              <a:ext cx="39036" cy="33652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7"/>
            <p:cNvSpPr/>
            <p:nvPr/>
          </p:nvSpPr>
          <p:spPr>
            <a:xfrm>
              <a:off x="502723" y="4321715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7"/>
            <p:cNvSpPr/>
            <p:nvPr/>
          </p:nvSpPr>
          <p:spPr>
            <a:xfrm>
              <a:off x="571584" y="4324010"/>
              <a:ext cx="33499" cy="33805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7"/>
            <p:cNvSpPr/>
            <p:nvPr/>
          </p:nvSpPr>
          <p:spPr>
            <a:xfrm>
              <a:off x="317401" y="4369195"/>
              <a:ext cx="191356" cy="363164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7"/>
            <p:cNvSpPr/>
            <p:nvPr/>
          </p:nvSpPr>
          <p:spPr>
            <a:xfrm>
              <a:off x="-78114" y="4607605"/>
              <a:ext cx="423217" cy="137391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7"/>
            <p:cNvSpPr/>
            <p:nvPr/>
          </p:nvSpPr>
          <p:spPr>
            <a:xfrm>
              <a:off x="311650" y="4607605"/>
              <a:ext cx="423186" cy="137391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1" name="Google Shape;3591;p17"/>
          <p:cNvGrpSpPr/>
          <p:nvPr/>
        </p:nvGrpSpPr>
        <p:grpSpPr>
          <a:xfrm>
            <a:off x="542519" y="4332180"/>
            <a:ext cx="354951" cy="466502"/>
            <a:chOff x="542519" y="4332180"/>
            <a:chExt cx="354951" cy="466502"/>
          </a:xfrm>
        </p:grpSpPr>
        <p:sp>
          <p:nvSpPr>
            <p:cNvPr id="3592" name="Google Shape;3592;p17"/>
            <p:cNvSpPr/>
            <p:nvPr/>
          </p:nvSpPr>
          <p:spPr>
            <a:xfrm>
              <a:off x="653890" y="4332180"/>
              <a:ext cx="165478" cy="182505"/>
            </a:xfrm>
            <a:custGeom>
              <a:avLst/>
              <a:gdLst/>
              <a:ahLst/>
              <a:cxnLst/>
              <a:rect l="l" t="t" r="r" b="b"/>
              <a:pathLst>
                <a:path w="2731" h="3012" extrusionOk="0">
                  <a:moveTo>
                    <a:pt x="2328" y="1"/>
                  </a:moveTo>
                  <a:cubicBezTo>
                    <a:pt x="2195" y="1"/>
                    <a:pt x="2083" y="95"/>
                    <a:pt x="1994" y="194"/>
                  </a:cubicBezTo>
                  <a:cubicBezTo>
                    <a:pt x="1710" y="510"/>
                    <a:pt x="1542" y="861"/>
                    <a:pt x="1483" y="1281"/>
                  </a:cubicBezTo>
                  <a:cubicBezTo>
                    <a:pt x="1446" y="1180"/>
                    <a:pt x="1482" y="1068"/>
                    <a:pt x="1490" y="959"/>
                  </a:cubicBezTo>
                  <a:cubicBezTo>
                    <a:pt x="1499" y="850"/>
                    <a:pt x="1455" y="716"/>
                    <a:pt x="1347" y="701"/>
                  </a:cubicBezTo>
                  <a:cubicBezTo>
                    <a:pt x="1340" y="699"/>
                    <a:pt x="1333" y="699"/>
                    <a:pt x="1326" y="699"/>
                  </a:cubicBezTo>
                  <a:cubicBezTo>
                    <a:pt x="1253" y="699"/>
                    <a:pt x="1186" y="759"/>
                    <a:pt x="1139" y="821"/>
                  </a:cubicBezTo>
                  <a:cubicBezTo>
                    <a:pt x="971" y="1038"/>
                    <a:pt x="917" y="1287"/>
                    <a:pt x="917" y="1561"/>
                  </a:cubicBezTo>
                  <a:cubicBezTo>
                    <a:pt x="911" y="1245"/>
                    <a:pt x="859" y="930"/>
                    <a:pt x="765" y="629"/>
                  </a:cubicBezTo>
                  <a:cubicBezTo>
                    <a:pt x="732" y="529"/>
                    <a:pt x="689" y="421"/>
                    <a:pt x="596" y="371"/>
                  </a:cubicBezTo>
                  <a:cubicBezTo>
                    <a:pt x="562" y="353"/>
                    <a:pt x="526" y="345"/>
                    <a:pt x="489" y="345"/>
                  </a:cubicBezTo>
                  <a:cubicBezTo>
                    <a:pt x="400" y="345"/>
                    <a:pt x="309" y="392"/>
                    <a:pt x="249" y="463"/>
                  </a:cubicBezTo>
                  <a:cubicBezTo>
                    <a:pt x="164" y="563"/>
                    <a:pt x="132" y="693"/>
                    <a:pt x="112" y="822"/>
                  </a:cubicBezTo>
                  <a:cubicBezTo>
                    <a:pt x="1" y="1541"/>
                    <a:pt x="191" y="2301"/>
                    <a:pt x="629" y="2883"/>
                  </a:cubicBezTo>
                  <a:cubicBezTo>
                    <a:pt x="702" y="2981"/>
                    <a:pt x="805" y="3011"/>
                    <a:pt x="919" y="3011"/>
                  </a:cubicBezTo>
                  <a:cubicBezTo>
                    <a:pt x="1004" y="3011"/>
                    <a:pt x="1095" y="2995"/>
                    <a:pt x="1184" y="2976"/>
                  </a:cubicBezTo>
                  <a:cubicBezTo>
                    <a:pt x="1391" y="2936"/>
                    <a:pt x="1578" y="2817"/>
                    <a:pt x="1743" y="2682"/>
                  </a:cubicBezTo>
                  <a:cubicBezTo>
                    <a:pt x="2369" y="2169"/>
                    <a:pt x="2731" y="1349"/>
                    <a:pt x="2692" y="541"/>
                  </a:cubicBezTo>
                  <a:cubicBezTo>
                    <a:pt x="2686" y="422"/>
                    <a:pt x="2670" y="301"/>
                    <a:pt x="2615" y="194"/>
                  </a:cubicBezTo>
                  <a:cubicBezTo>
                    <a:pt x="2557" y="90"/>
                    <a:pt x="2453" y="5"/>
                    <a:pt x="2334" y="1"/>
                  </a:cubicBezTo>
                  <a:cubicBezTo>
                    <a:pt x="2332" y="1"/>
                    <a:pt x="2330" y="1"/>
                    <a:pt x="2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7"/>
            <p:cNvSpPr/>
            <p:nvPr/>
          </p:nvSpPr>
          <p:spPr>
            <a:xfrm>
              <a:off x="542519" y="4441368"/>
              <a:ext cx="354951" cy="357314"/>
            </a:xfrm>
            <a:custGeom>
              <a:avLst/>
              <a:gdLst/>
              <a:ahLst/>
              <a:cxnLst/>
              <a:rect l="l" t="t" r="r" b="b"/>
              <a:pathLst>
                <a:path w="5858" h="5897" extrusionOk="0">
                  <a:moveTo>
                    <a:pt x="2964" y="1"/>
                  </a:moveTo>
                  <a:cubicBezTo>
                    <a:pt x="2432" y="1"/>
                    <a:pt x="1905" y="160"/>
                    <a:pt x="1490" y="496"/>
                  </a:cubicBezTo>
                  <a:cubicBezTo>
                    <a:pt x="1233" y="701"/>
                    <a:pt x="1025" y="965"/>
                    <a:pt x="852" y="1243"/>
                  </a:cubicBezTo>
                  <a:cubicBezTo>
                    <a:pt x="0" y="2608"/>
                    <a:pt x="10" y="4464"/>
                    <a:pt x="859" y="5819"/>
                  </a:cubicBezTo>
                  <a:cubicBezTo>
                    <a:pt x="1293" y="5875"/>
                    <a:pt x="1730" y="5896"/>
                    <a:pt x="2168" y="5896"/>
                  </a:cubicBezTo>
                  <a:cubicBezTo>
                    <a:pt x="2437" y="5896"/>
                    <a:pt x="2706" y="5888"/>
                    <a:pt x="2974" y="5875"/>
                  </a:cubicBezTo>
                  <a:cubicBezTo>
                    <a:pt x="3713" y="5837"/>
                    <a:pt x="4447" y="5748"/>
                    <a:pt x="5175" y="5619"/>
                  </a:cubicBezTo>
                  <a:cubicBezTo>
                    <a:pt x="5594" y="4884"/>
                    <a:pt x="5858" y="4055"/>
                    <a:pt x="5846" y="3210"/>
                  </a:cubicBezTo>
                  <a:cubicBezTo>
                    <a:pt x="5835" y="2146"/>
                    <a:pt x="5350" y="1062"/>
                    <a:pt x="4473" y="460"/>
                  </a:cubicBezTo>
                  <a:cubicBezTo>
                    <a:pt x="4034" y="159"/>
                    <a:pt x="3496" y="1"/>
                    <a:pt x="2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7"/>
            <p:cNvSpPr/>
            <p:nvPr/>
          </p:nvSpPr>
          <p:spPr>
            <a:xfrm>
              <a:off x="710363" y="4441913"/>
              <a:ext cx="34295" cy="355981"/>
            </a:xfrm>
            <a:custGeom>
              <a:avLst/>
              <a:gdLst/>
              <a:ahLst/>
              <a:cxnLst/>
              <a:rect l="l" t="t" r="r" b="b"/>
              <a:pathLst>
                <a:path w="566" h="5875" extrusionOk="0">
                  <a:moveTo>
                    <a:pt x="373" y="1"/>
                  </a:moveTo>
                  <a:cubicBezTo>
                    <a:pt x="366" y="174"/>
                    <a:pt x="365" y="348"/>
                    <a:pt x="360" y="520"/>
                  </a:cubicBezTo>
                  <a:lnTo>
                    <a:pt x="359" y="706"/>
                  </a:lnTo>
                  <a:cubicBezTo>
                    <a:pt x="345" y="1617"/>
                    <a:pt x="259" y="2546"/>
                    <a:pt x="174" y="3444"/>
                  </a:cubicBezTo>
                  <a:cubicBezTo>
                    <a:pt x="101" y="4241"/>
                    <a:pt x="26" y="5057"/>
                    <a:pt x="1" y="5874"/>
                  </a:cubicBezTo>
                  <a:cubicBezTo>
                    <a:pt x="65" y="5873"/>
                    <a:pt x="130" y="5868"/>
                    <a:pt x="193" y="5867"/>
                  </a:cubicBezTo>
                  <a:cubicBezTo>
                    <a:pt x="220" y="5061"/>
                    <a:pt x="293" y="4252"/>
                    <a:pt x="369" y="3459"/>
                  </a:cubicBezTo>
                  <a:cubicBezTo>
                    <a:pt x="452" y="2558"/>
                    <a:pt x="538" y="1625"/>
                    <a:pt x="553" y="709"/>
                  </a:cubicBezTo>
                  <a:lnTo>
                    <a:pt x="555" y="521"/>
                  </a:lnTo>
                  <a:cubicBezTo>
                    <a:pt x="557" y="355"/>
                    <a:pt x="558" y="187"/>
                    <a:pt x="566" y="19"/>
                  </a:cubicBezTo>
                  <a:cubicBezTo>
                    <a:pt x="501" y="11"/>
                    <a:pt x="438" y="4"/>
                    <a:pt x="3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7"/>
            <p:cNvSpPr/>
            <p:nvPr/>
          </p:nvSpPr>
          <p:spPr>
            <a:xfrm>
              <a:off x="631228" y="4442883"/>
              <a:ext cx="69197" cy="355678"/>
            </a:xfrm>
            <a:custGeom>
              <a:avLst/>
              <a:gdLst/>
              <a:ahLst/>
              <a:cxnLst/>
              <a:rect l="l" t="t" r="r" b="b"/>
              <a:pathLst>
                <a:path w="1142" h="5870" extrusionOk="0">
                  <a:moveTo>
                    <a:pt x="1142" y="1"/>
                  </a:moveTo>
                  <a:cubicBezTo>
                    <a:pt x="1061" y="12"/>
                    <a:pt x="983" y="26"/>
                    <a:pt x="904" y="44"/>
                  </a:cubicBezTo>
                  <a:cubicBezTo>
                    <a:pt x="664" y="535"/>
                    <a:pt x="473" y="1092"/>
                    <a:pt x="330" y="1730"/>
                  </a:cubicBezTo>
                  <a:cubicBezTo>
                    <a:pt x="28" y="3075"/>
                    <a:pt x="0" y="4494"/>
                    <a:pt x="237" y="5860"/>
                  </a:cubicBezTo>
                  <a:cubicBezTo>
                    <a:pt x="301" y="5864"/>
                    <a:pt x="367" y="5867"/>
                    <a:pt x="435" y="5870"/>
                  </a:cubicBezTo>
                  <a:cubicBezTo>
                    <a:pt x="194" y="4515"/>
                    <a:pt x="217" y="3106"/>
                    <a:pt x="518" y="1773"/>
                  </a:cubicBezTo>
                  <a:cubicBezTo>
                    <a:pt x="673" y="1095"/>
                    <a:pt x="879" y="510"/>
                    <a:pt x="1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7"/>
            <p:cNvSpPr/>
            <p:nvPr/>
          </p:nvSpPr>
          <p:spPr>
            <a:xfrm>
              <a:off x="797435" y="4469846"/>
              <a:ext cx="39385" cy="320898"/>
            </a:xfrm>
            <a:custGeom>
              <a:avLst/>
              <a:gdLst/>
              <a:ahLst/>
              <a:cxnLst/>
              <a:rect l="l" t="t" r="r" b="b"/>
              <a:pathLst>
                <a:path w="650" h="5296" extrusionOk="0">
                  <a:moveTo>
                    <a:pt x="277" y="0"/>
                  </a:moveTo>
                  <a:cubicBezTo>
                    <a:pt x="304" y="161"/>
                    <a:pt x="323" y="324"/>
                    <a:pt x="340" y="486"/>
                  </a:cubicBezTo>
                  <a:cubicBezTo>
                    <a:pt x="398" y="1027"/>
                    <a:pt x="459" y="1586"/>
                    <a:pt x="452" y="2145"/>
                  </a:cubicBezTo>
                  <a:cubicBezTo>
                    <a:pt x="441" y="2967"/>
                    <a:pt x="287" y="3789"/>
                    <a:pt x="138" y="4586"/>
                  </a:cubicBezTo>
                  <a:cubicBezTo>
                    <a:pt x="94" y="4820"/>
                    <a:pt x="48" y="5059"/>
                    <a:pt x="0" y="5296"/>
                  </a:cubicBezTo>
                  <a:cubicBezTo>
                    <a:pt x="66" y="5286"/>
                    <a:pt x="134" y="5278"/>
                    <a:pt x="201" y="5270"/>
                  </a:cubicBezTo>
                  <a:cubicBezTo>
                    <a:pt x="244" y="5053"/>
                    <a:pt x="284" y="4837"/>
                    <a:pt x="326" y="4622"/>
                  </a:cubicBezTo>
                  <a:cubicBezTo>
                    <a:pt x="476" y="3816"/>
                    <a:pt x="633" y="2984"/>
                    <a:pt x="643" y="2148"/>
                  </a:cubicBezTo>
                  <a:cubicBezTo>
                    <a:pt x="650" y="1579"/>
                    <a:pt x="590" y="1012"/>
                    <a:pt x="532" y="465"/>
                  </a:cubicBezTo>
                  <a:cubicBezTo>
                    <a:pt x="521" y="367"/>
                    <a:pt x="511" y="268"/>
                    <a:pt x="498" y="171"/>
                  </a:cubicBezTo>
                  <a:cubicBezTo>
                    <a:pt x="428" y="109"/>
                    <a:pt x="355" y="52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7" name="Google Shape;3597;p17"/>
          <p:cNvGrpSpPr/>
          <p:nvPr/>
        </p:nvGrpSpPr>
        <p:grpSpPr>
          <a:xfrm>
            <a:off x="0" y="0"/>
            <a:ext cx="719736" cy="896046"/>
            <a:chOff x="0" y="0"/>
            <a:chExt cx="719736" cy="896046"/>
          </a:xfrm>
        </p:grpSpPr>
        <p:sp>
          <p:nvSpPr>
            <p:cNvPr id="3598" name="Google Shape;3598;p17"/>
            <p:cNvSpPr/>
            <p:nvPr/>
          </p:nvSpPr>
          <p:spPr>
            <a:xfrm>
              <a:off x="5212" y="0"/>
              <a:ext cx="714524" cy="412264"/>
            </a:xfrm>
            <a:custGeom>
              <a:avLst/>
              <a:gdLst/>
              <a:ahLst/>
              <a:cxnLst/>
              <a:rect l="l" t="t" r="r" b="b"/>
              <a:pathLst>
                <a:path w="30022" h="17322" extrusionOk="0">
                  <a:moveTo>
                    <a:pt x="2048" y="4"/>
                  </a:moveTo>
                  <a:cubicBezTo>
                    <a:pt x="3129" y="1494"/>
                    <a:pt x="4318" y="2904"/>
                    <a:pt x="5616" y="4212"/>
                  </a:cubicBezTo>
                  <a:cubicBezTo>
                    <a:pt x="4943" y="2758"/>
                    <a:pt x="4237" y="1362"/>
                    <a:pt x="3494" y="4"/>
                  </a:cubicBezTo>
                  <a:close/>
                  <a:moveTo>
                    <a:pt x="432" y="4"/>
                  </a:moveTo>
                  <a:cubicBezTo>
                    <a:pt x="1666" y="1750"/>
                    <a:pt x="3036" y="3403"/>
                    <a:pt x="4532" y="4931"/>
                  </a:cubicBezTo>
                  <a:cubicBezTo>
                    <a:pt x="3615" y="3250"/>
                    <a:pt x="2693" y="1612"/>
                    <a:pt x="1746" y="4"/>
                  </a:cubicBezTo>
                  <a:close/>
                  <a:moveTo>
                    <a:pt x="1" y="1"/>
                  </a:moveTo>
                  <a:lnTo>
                    <a:pt x="1" y="2436"/>
                  </a:lnTo>
                  <a:lnTo>
                    <a:pt x="3" y="2436"/>
                  </a:lnTo>
                  <a:cubicBezTo>
                    <a:pt x="727" y="3646"/>
                    <a:pt x="1492" y="4831"/>
                    <a:pt x="2300" y="5988"/>
                  </a:cubicBezTo>
                  <a:cubicBezTo>
                    <a:pt x="1579" y="3960"/>
                    <a:pt x="827" y="1970"/>
                    <a:pt x="27" y="1"/>
                  </a:cubicBezTo>
                  <a:close/>
                  <a:moveTo>
                    <a:pt x="4606" y="4"/>
                  </a:moveTo>
                  <a:cubicBezTo>
                    <a:pt x="6013" y="2119"/>
                    <a:pt x="7418" y="4234"/>
                    <a:pt x="8823" y="6349"/>
                  </a:cubicBezTo>
                  <a:cubicBezTo>
                    <a:pt x="8313" y="4119"/>
                    <a:pt x="7537" y="1991"/>
                    <a:pt x="6515" y="4"/>
                  </a:cubicBezTo>
                  <a:close/>
                  <a:moveTo>
                    <a:pt x="7435" y="2"/>
                  </a:moveTo>
                  <a:cubicBezTo>
                    <a:pt x="7521" y="106"/>
                    <a:pt x="7605" y="213"/>
                    <a:pt x="7695" y="317"/>
                  </a:cubicBezTo>
                  <a:cubicBezTo>
                    <a:pt x="8717" y="2648"/>
                    <a:pt x="9849" y="4931"/>
                    <a:pt x="11088" y="7154"/>
                  </a:cubicBezTo>
                  <a:cubicBezTo>
                    <a:pt x="10816" y="5646"/>
                    <a:pt x="10473" y="4206"/>
                    <a:pt x="10051" y="2817"/>
                  </a:cubicBezTo>
                  <a:lnTo>
                    <a:pt x="10051" y="2817"/>
                  </a:lnTo>
                  <a:cubicBezTo>
                    <a:pt x="10279" y="3038"/>
                    <a:pt x="10509" y="3255"/>
                    <a:pt x="10744" y="3469"/>
                  </a:cubicBezTo>
                  <a:cubicBezTo>
                    <a:pt x="11478" y="5257"/>
                    <a:pt x="12369" y="6980"/>
                    <a:pt x="13408" y="8612"/>
                  </a:cubicBezTo>
                  <a:cubicBezTo>
                    <a:pt x="12991" y="5569"/>
                    <a:pt x="12286" y="2736"/>
                    <a:pt x="11241" y="2"/>
                  </a:cubicBezTo>
                  <a:lnTo>
                    <a:pt x="9536" y="2"/>
                  </a:lnTo>
                  <a:cubicBezTo>
                    <a:pt x="9672" y="469"/>
                    <a:pt x="9814" y="932"/>
                    <a:pt x="9967" y="1390"/>
                  </a:cubicBezTo>
                  <a:cubicBezTo>
                    <a:pt x="9675" y="945"/>
                    <a:pt x="9380" y="498"/>
                    <a:pt x="9082" y="54"/>
                  </a:cubicBezTo>
                  <a:cubicBezTo>
                    <a:pt x="9074" y="36"/>
                    <a:pt x="9068" y="21"/>
                    <a:pt x="9060" y="2"/>
                  </a:cubicBezTo>
                  <a:close/>
                  <a:moveTo>
                    <a:pt x="13355" y="4"/>
                  </a:moveTo>
                  <a:cubicBezTo>
                    <a:pt x="14619" y="3529"/>
                    <a:pt x="16675" y="6769"/>
                    <a:pt x="19348" y="9390"/>
                  </a:cubicBezTo>
                  <a:cubicBezTo>
                    <a:pt x="18087" y="6142"/>
                    <a:pt x="16407" y="3004"/>
                    <a:pt x="14556" y="4"/>
                  </a:cubicBezTo>
                  <a:close/>
                  <a:moveTo>
                    <a:pt x="11585" y="2"/>
                  </a:moveTo>
                  <a:lnTo>
                    <a:pt x="11585" y="4"/>
                  </a:lnTo>
                  <a:cubicBezTo>
                    <a:pt x="12802" y="4015"/>
                    <a:pt x="14782" y="7796"/>
                    <a:pt x="17404" y="11070"/>
                  </a:cubicBezTo>
                  <a:cubicBezTo>
                    <a:pt x="16049" y="7238"/>
                    <a:pt x="14654" y="3567"/>
                    <a:pt x="12904" y="2"/>
                  </a:cubicBezTo>
                  <a:close/>
                  <a:moveTo>
                    <a:pt x="16056" y="1"/>
                  </a:moveTo>
                  <a:cubicBezTo>
                    <a:pt x="18320" y="5443"/>
                    <a:pt x="21531" y="10493"/>
                    <a:pt x="25513" y="14843"/>
                  </a:cubicBezTo>
                  <a:cubicBezTo>
                    <a:pt x="23809" y="9659"/>
                    <a:pt x="21191" y="4880"/>
                    <a:pt x="17618" y="820"/>
                  </a:cubicBezTo>
                  <a:lnTo>
                    <a:pt x="17618" y="820"/>
                  </a:lnTo>
                  <a:cubicBezTo>
                    <a:pt x="18289" y="1390"/>
                    <a:pt x="18944" y="1979"/>
                    <a:pt x="19581" y="2588"/>
                  </a:cubicBezTo>
                  <a:cubicBezTo>
                    <a:pt x="23060" y="7498"/>
                    <a:pt x="26542" y="12409"/>
                    <a:pt x="30021" y="17322"/>
                  </a:cubicBezTo>
                  <a:cubicBezTo>
                    <a:pt x="28770" y="13183"/>
                    <a:pt x="26618" y="9403"/>
                    <a:pt x="23841" y="6118"/>
                  </a:cubicBezTo>
                  <a:lnTo>
                    <a:pt x="23841" y="6118"/>
                  </a:lnTo>
                  <a:cubicBezTo>
                    <a:pt x="25183" y="7187"/>
                    <a:pt x="26611" y="8147"/>
                    <a:pt x="28108" y="8983"/>
                  </a:cubicBezTo>
                  <a:cubicBezTo>
                    <a:pt x="26684" y="6807"/>
                    <a:pt x="24956" y="4847"/>
                    <a:pt x="22892" y="3369"/>
                  </a:cubicBezTo>
                  <a:lnTo>
                    <a:pt x="22892" y="3369"/>
                  </a:lnTo>
                  <a:cubicBezTo>
                    <a:pt x="24423" y="3921"/>
                    <a:pt x="26017" y="4299"/>
                    <a:pt x="27633" y="4481"/>
                  </a:cubicBezTo>
                  <a:cubicBezTo>
                    <a:pt x="24760" y="2734"/>
                    <a:pt x="21899" y="1279"/>
                    <a:pt x="18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7"/>
            <p:cNvSpPr/>
            <p:nvPr/>
          </p:nvSpPr>
          <p:spPr>
            <a:xfrm>
              <a:off x="5307" y="71"/>
              <a:ext cx="643052" cy="848208"/>
            </a:xfrm>
            <a:custGeom>
              <a:avLst/>
              <a:gdLst/>
              <a:ahLst/>
              <a:cxnLst/>
              <a:rect l="l" t="t" r="r" b="b"/>
              <a:pathLst>
                <a:path w="27019" h="35639" extrusionOk="0">
                  <a:moveTo>
                    <a:pt x="7590" y="3549"/>
                  </a:moveTo>
                  <a:lnTo>
                    <a:pt x="7590" y="3549"/>
                  </a:lnTo>
                  <a:cubicBezTo>
                    <a:pt x="8077" y="3929"/>
                    <a:pt x="8560" y="4321"/>
                    <a:pt x="9031" y="4723"/>
                  </a:cubicBezTo>
                  <a:cubicBezTo>
                    <a:pt x="9022" y="5480"/>
                    <a:pt x="9026" y="6238"/>
                    <a:pt x="9040" y="6994"/>
                  </a:cubicBezTo>
                  <a:cubicBezTo>
                    <a:pt x="8793" y="6258"/>
                    <a:pt x="8533" y="5525"/>
                    <a:pt x="8261" y="4799"/>
                  </a:cubicBezTo>
                  <a:cubicBezTo>
                    <a:pt x="8067" y="4279"/>
                    <a:pt x="7845" y="3917"/>
                    <a:pt x="7590" y="3549"/>
                  </a:cubicBezTo>
                  <a:close/>
                  <a:moveTo>
                    <a:pt x="9460" y="5094"/>
                  </a:moveTo>
                  <a:lnTo>
                    <a:pt x="9460" y="5094"/>
                  </a:lnTo>
                  <a:cubicBezTo>
                    <a:pt x="10283" y="5813"/>
                    <a:pt x="11080" y="6563"/>
                    <a:pt x="11841" y="7341"/>
                  </a:cubicBezTo>
                  <a:cubicBezTo>
                    <a:pt x="11371" y="9561"/>
                    <a:pt x="11133" y="11830"/>
                    <a:pt x="11125" y="14097"/>
                  </a:cubicBezTo>
                  <a:cubicBezTo>
                    <a:pt x="10993" y="13580"/>
                    <a:pt x="10857" y="13064"/>
                    <a:pt x="10717" y="12547"/>
                  </a:cubicBezTo>
                  <a:cubicBezTo>
                    <a:pt x="10584" y="10061"/>
                    <a:pt x="10171" y="7609"/>
                    <a:pt x="9460" y="5094"/>
                  </a:cubicBezTo>
                  <a:close/>
                  <a:moveTo>
                    <a:pt x="1" y="1"/>
                  </a:moveTo>
                  <a:cubicBezTo>
                    <a:pt x="85" y="5403"/>
                    <a:pt x="887" y="10795"/>
                    <a:pt x="2389" y="15984"/>
                  </a:cubicBezTo>
                  <a:cubicBezTo>
                    <a:pt x="2352" y="13274"/>
                    <a:pt x="2251" y="10599"/>
                    <a:pt x="2063" y="7934"/>
                  </a:cubicBezTo>
                  <a:lnTo>
                    <a:pt x="2063" y="7934"/>
                  </a:lnTo>
                  <a:cubicBezTo>
                    <a:pt x="2724" y="10608"/>
                    <a:pt x="3653" y="13215"/>
                    <a:pt x="4841" y="15699"/>
                  </a:cubicBezTo>
                  <a:cubicBezTo>
                    <a:pt x="3910" y="10290"/>
                    <a:pt x="2813" y="5214"/>
                    <a:pt x="1266" y="1"/>
                  </a:cubicBezTo>
                  <a:close/>
                  <a:moveTo>
                    <a:pt x="2348" y="1"/>
                  </a:moveTo>
                  <a:cubicBezTo>
                    <a:pt x="2389" y="25"/>
                    <a:pt x="2429" y="47"/>
                    <a:pt x="2470" y="71"/>
                  </a:cubicBezTo>
                  <a:cubicBezTo>
                    <a:pt x="2540" y="5353"/>
                    <a:pt x="3786" y="10619"/>
                    <a:pt x="6097" y="15368"/>
                  </a:cubicBezTo>
                  <a:cubicBezTo>
                    <a:pt x="5538" y="10088"/>
                    <a:pt x="4438" y="5276"/>
                    <a:pt x="2818" y="275"/>
                  </a:cubicBezTo>
                  <a:lnTo>
                    <a:pt x="2818" y="275"/>
                  </a:lnTo>
                  <a:cubicBezTo>
                    <a:pt x="3153" y="473"/>
                    <a:pt x="3483" y="678"/>
                    <a:pt x="3810" y="886"/>
                  </a:cubicBezTo>
                  <a:cubicBezTo>
                    <a:pt x="5355" y="6731"/>
                    <a:pt x="6899" y="12578"/>
                    <a:pt x="8444" y="18424"/>
                  </a:cubicBezTo>
                  <a:cubicBezTo>
                    <a:pt x="9074" y="12365"/>
                    <a:pt x="7674" y="6387"/>
                    <a:pt x="4431" y="1283"/>
                  </a:cubicBezTo>
                  <a:lnTo>
                    <a:pt x="4431" y="1283"/>
                  </a:lnTo>
                  <a:cubicBezTo>
                    <a:pt x="5318" y="1865"/>
                    <a:pt x="6185" y="2477"/>
                    <a:pt x="7029" y="3116"/>
                  </a:cubicBezTo>
                  <a:cubicBezTo>
                    <a:pt x="7370" y="6279"/>
                    <a:pt x="8143" y="9393"/>
                    <a:pt x="9319" y="12349"/>
                  </a:cubicBezTo>
                  <a:cubicBezTo>
                    <a:pt x="9536" y="14885"/>
                    <a:pt x="9873" y="17411"/>
                    <a:pt x="10330" y="19914"/>
                  </a:cubicBezTo>
                  <a:cubicBezTo>
                    <a:pt x="10557" y="18397"/>
                    <a:pt x="10695" y="16925"/>
                    <a:pt x="10744" y="15475"/>
                  </a:cubicBezTo>
                  <a:cubicBezTo>
                    <a:pt x="10887" y="15757"/>
                    <a:pt x="11036" y="16036"/>
                    <a:pt x="11189" y="16314"/>
                  </a:cubicBezTo>
                  <a:cubicBezTo>
                    <a:pt x="11313" y="18243"/>
                    <a:pt x="11600" y="20164"/>
                    <a:pt x="12057" y="22042"/>
                  </a:cubicBezTo>
                  <a:cubicBezTo>
                    <a:pt x="13012" y="17137"/>
                    <a:pt x="13063" y="12515"/>
                    <a:pt x="12150" y="7658"/>
                  </a:cubicBezTo>
                  <a:lnTo>
                    <a:pt x="12150" y="7658"/>
                  </a:lnTo>
                  <a:cubicBezTo>
                    <a:pt x="12614" y="8141"/>
                    <a:pt x="13069" y="8634"/>
                    <a:pt x="13511" y="9134"/>
                  </a:cubicBezTo>
                  <a:cubicBezTo>
                    <a:pt x="12612" y="14654"/>
                    <a:pt x="13146" y="20399"/>
                    <a:pt x="15048" y="25657"/>
                  </a:cubicBezTo>
                  <a:cubicBezTo>
                    <a:pt x="14980" y="20053"/>
                    <a:pt x="14748" y="14710"/>
                    <a:pt x="13598" y="9237"/>
                  </a:cubicBezTo>
                  <a:lnTo>
                    <a:pt x="13598" y="9237"/>
                  </a:lnTo>
                  <a:cubicBezTo>
                    <a:pt x="14049" y="9750"/>
                    <a:pt x="14490" y="10272"/>
                    <a:pt x="14917" y="10804"/>
                  </a:cubicBezTo>
                  <a:cubicBezTo>
                    <a:pt x="14399" y="15546"/>
                    <a:pt x="15282" y="20434"/>
                    <a:pt x="17431" y="24694"/>
                  </a:cubicBezTo>
                  <a:cubicBezTo>
                    <a:pt x="17237" y="20124"/>
                    <a:pt x="16300" y="15504"/>
                    <a:pt x="15131" y="11070"/>
                  </a:cubicBezTo>
                  <a:lnTo>
                    <a:pt x="15131" y="11070"/>
                  </a:lnTo>
                  <a:cubicBezTo>
                    <a:pt x="15892" y="12031"/>
                    <a:pt x="16611" y="13017"/>
                    <a:pt x="17291" y="14029"/>
                  </a:cubicBezTo>
                  <a:cubicBezTo>
                    <a:pt x="17612" y="20157"/>
                    <a:pt x="19046" y="26223"/>
                    <a:pt x="21510" y="31842"/>
                  </a:cubicBezTo>
                  <a:cubicBezTo>
                    <a:pt x="21566" y="26386"/>
                    <a:pt x="20626" y="21017"/>
                    <a:pt x="18552" y="16022"/>
                  </a:cubicBezTo>
                  <a:lnTo>
                    <a:pt x="18552" y="16022"/>
                  </a:lnTo>
                  <a:cubicBezTo>
                    <a:pt x="19004" y="16778"/>
                    <a:pt x="19434" y="17546"/>
                    <a:pt x="19841" y="18327"/>
                  </a:cubicBezTo>
                  <a:cubicBezTo>
                    <a:pt x="21555" y="24098"/>
                    <a:pt x="23268" y="29868"/>
                    <a:pt x="24982" y="35638"/>
                  </a:cubicBezTo>
                  <a:cubicBezTo>
                    <a:pt x="25129" y="31318"/>
                    <a:pt x="24308" y="27047"/>
                    <a:pt x="22739" y="23044"/>
                  </a:cubicBezTo>
                  <a:lnTo>
                    <a:pt x="22739" y="23044"/>
                  </a:lnTo>
                  <a:cubicBezTo>
                    <a:pt x="23663" y="24486"/>
                    <a:pt x="24707" y="25855"/>
                    <a:pt x="25856" y="27131"/>
                  </a:cubicBezTo>
                  <a:cubicBezTo>
                    <a:pt x="25208" y="24611"/>
                    <a:pt x="24202" y="22199"/>
                    <a:pt x="22725" y="20135"/>
                  </a:cubicBezTo>
                  <a:lnTo>
                    <a:pt x="22725" y="20135"/>
                  </a:lnTo>
                  <a:cubicBezTo>
                    <a:pt x="23996" y="21150"/>
                    <a:pt x="25382" y="22024"/>
                    <a:pt x="26856" y="22716"/>
                  </a:cubicBezTo>
                  <a:cubicBezTo>
                    <a:pt x="24110" y="19437"/>
                    <a:pt x="21232" y="16607"/>
                    <a:pt x="17980" y="13900"/>
                  </a:cubicBezTo>
                  <a:cubicBezTo>
                    <a:pt x="17625" y="13305"/>
                    <a:pt x="17253" y="12716"/>
                    <a:pt x="16868" y="12139"/>
                  </a:cubicBezTo>
                  <a:lnTo>
                    <a:pt x="16868" y="12139"/>
                  </a:lnTo>
                  <a:cubicBezTo>
                    <a:pt x="19774" y="14778"/>
                    <a:pt x="23261" y="16774"/>
                    <a:pt x="27018" y="17913"/>
                  </a:cubicBezTo>
                  <a:cubicBezTo>
                    <a:pt x="23190" y="14765"/>
                    <a:pt x="19223" y="12028"/>
                    <a:pt x="14979" y="9518"/>
                  </a:cubicBezTo>
                  <a:cubicBezTo>
                    <a:pt x="14382" y="8748"/>
                    <a:pt x="13758" y="8000"/>
                    <a:pt x="13112" y="7271"/>
                  </a:cubicBezTo>
                  <a:lnTo>
                    <a:pt x="13112" y="7271"/>
                  </a:lnTo>
                  <a:cubicBezTo>
                    <a:pt x="16060" y="9622"/>
                    <a:pt x="19500" y="11358"/>
                    <a:pt x="23149" y="12309"/>
                  </a:cubicBezTo>
                  <a:cubicBezTo>
                    <a:pt x="19301" y="9693"/>
                    <a:pt x="15681" y="7346"/>
                    <a:pt x="11449" y="5499"/>
                  </a:cubicBezTo>
                  <a:cubicBezTo>
                    <a:pt x="11196" y="5244"/>
                    <a:pt x="10941" y="4994"/>
                    <a:pt x="10681" y="4744"/>
                  </a:cubicBezTo>
                  <a:lnTo>
                    <a:pt x="10681" y="4744"/>
                  </a:lnTo>
                  <a:cubicBezTo>
                    <a:pt x="13510" y="6391"/>
                    <a:pt x="16657" y="7487"/>
                    <a:pt x="19900" y="7920"/>
                  </a:cubicBezTo>
                  <a:cubicBezTo>
                    <a:pt x="15782" y="5283"/>
                    <a:pt x="11344" y="2969"/>
                    <a:pt x="6719" y="1365"/>
                  </a:cubicBezTo>
                  <a:cubicBezTo>
                    <a:pt x="6459" y="1168"/>
                    <a:pt x="6195" y="974"/>
                    <a:pt x="5932" y="783"/>
                  </a:cubicBezTo>
                  <a:lnTo>
                    <a:pt x="5932" y="783"/>
                  </a:lnTo>
                  <a:cubicBezTo>
                    <a:pt x="9762" y="2262"/>
                    <a:pt x="13864" y="3039"/>
                    <a:pt x="17970" y="3049"/>
                  </a:cubicBezTo>
                  <a:cubicBezTo>
                    <a:pt x="15366" y="1796"/>
                    <a:pt x="12765" y="740"/>
                    <a:pt x="10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7"/>
            <p:cNvSpPr/>
            <p:nvPr/>
          </p:nvSpPr>
          <p:spPr>
            <a:xfrm>
              <a:off x="0" y="71"/>
              <a:ext cx="334961" cy="895975"/>
            </a:xfrm>
            <a:custGeom>
              <a:avLst/>
              <a:gdLst/>
              <a:ahLst/>
              <a:cxnLst/>
              <a:rect l="l" t="t" r="r" b="b"/>
              <a:pathLst>
                <a:path w="14074" h="37646" extrusionOk="0">
                  <a:moveTo>
                    <a:pt x="932" y="1"/>
                  </a:moveTo>
                  <a:cubicBezTo>
                    <a:pt x="2377" y="349"/>
                    <a:pt x="3852" y="675"/>
                    <a:pt x="5386" y="980"/>
                  </a:cubicBezTo>
                  <a:cubicBezTo>
                    <a:pt x="4745" y="634"/>
                    <a:pt x="4092" y="307"/>
                    <a:pt x="3432" y="1"/>
                  </a:cubicBezTo>
                  <a:close/>
                  <a:moveTo>
                    <a:pt x="222" y="658"/>
                  </a:moveTo>
                  <a:lnTo>
                    <a:pt x="222" y="2790"/>
                  </a:lnTo>
                  <a:cubicBezTo>
                    <a:pt x="2422" y="3568"/>
                    <a:pt x="4702" y="4120"/>
                    <a:pt x="7013" y="4425"/>
                  </a:cubicBezTo>
                  <a:cubicBezTo>
                    <a:pt x="4793" y="2978"/>
                    <a:pt x="2550" y="1693"/>
                    <a:pt x="222" y="658"/>
                  </a:cubicBezTo>
                  <a:close/>
                  <a:moveTo>
                    <a:pt x="222" y="3624"/>
                  </a:moveTo>
                  <a:lnTo>
                    <a:pt x="222" y="5657"/>
                  </a:lnTo>
                  <a:cubicBezTo>
                    <a:pt x="2658" y="7407"/>
                    <a:pt x="5404" y="8727"/>
                    <a:pt x="8300" y="9505"/>
                  </a:cubicBezTo>
                  <a:cubicBezTo>
                    <a:pt x="5765" y="7375"/>
                    <a:pt x="3062" y="5374"/>
                    <a:pt x="222" y="3624"/>
                  </a:cubicBezTo>
                  <a:close/>
                  <a:moveTo>
                    <a:pt x="224" y="6005"/>
                  </a:moveTo>
                  <a:lnTo>
                    <a:pt x="224" y="7684"/>
                  </a:lnTo>
                  <a:cubicBezTo>
                    <a:pt x="277" y="7754"/>
                    <a:pt x="333" y="7821"/>
                    <a:pt x="385" y="7891"/>
                  </a:cubicBezTo>
                  <a:cubicBezTo>
                    <a:pt x="329" y="8050"/>
                    <a:pt x="279" y="8212"/>
                    <a:pt x="224" y="8372"/>
                  </a:cubicBezTo>
                  <a:lnTo>
                    <a:pt x="224" y="16444"/>
                  </a:lnTo>
                  <a:cubicBezTo>
                    <a:pt x="668" y="13765"/>
                    <a:pt x="811" y="11064"/>
                    <a:pt x="651" y="8250"/>
                  </a:cubicBezTo>
                  <a:lnTo>
                    <a:pt x="651" y="8250"/>
                  </a:lnTo>
                  <a:cubicBezTo>
                    <a:pt x="1050" y="8789"/>
                    <a:pt x="1437" y="9335"/>
                    <a:pt x="1811" y="9890"/>
                  </a:cubicBezTo>
                  <a:cubicBezTo>
                    <a:pt x="210" y="15247"/>
                    <a:pt x="1" y="21014"/>
                    <a:pt x="1210" y="26472"/>
                  </a:cubicBezTo>
                  <a:cubicBezTo>
                    <a:pt x="1866" y="20904"/>
                    <a:pt x="2322" y="15578"/>
                    <a:pt x="1887" y="10001"/>
                  </a:cubicBezTo>
                  <a:lnTo>
                    <a:pt x="1887" y="10001"/>
                  </a:lnTo>
                  <a:cubicBezTo>
                    <a:pt x="2267" y="10567"/>
                    <a:pt x="2637" y="11143"/>
                    <a:pt x="2992" y="11724"/>
                  </a:cubicBezTo>
                  <a:cubicBezTo>
                    <a:pt x="1869" y="16361"/>
                    <a:pt x="2114" y="21322"/>
                    <a:pt x="3699" y="25820"/>
                  </a:cubicBezTo>
                  <a:cubicBezTo>
                    <a:pt x="4093" y="21265"/>
                    <a:pt x="3758" y="16563"/>
                    <a:pt x="3171" y="12014"/>
                  </a:cubicBezTo>
                  <a:lnTo>
                    <a:pt x="3171" y="12014"/>
                  </a:lnTo>
                  <a:cubicBezTo>
                    <a:pt x="3800" y="13064"/>
                    <a:pt x="4388" y="14135"/>
                    <a:pt x="4930" y="15227"/>
                  </a:cubicBezTo>
                  <a:cubicBezTo>
                    <a:pt x="4460" y="21344"/>
                    <a:pt x="5103" y="27545"/>
                    <a:pt x="6824" y="33432"/>
                  </a:cubicBezTo>
                  <a:cubicBezTo>
                    <a:pt x="7581" y="28028"/>
                    <a:pt x="7339" y="22586"/>
                    <a:pt x="5925" y="17364"/>
                  </a:cubicBezTo>
                  <a:lnTo>
                    <a:pt x="5925" y="17364"/>
                  </a:lnTo>
                  <a:cubicBezTo>
                    <a:pt x="6276" y="18171"/>
                    <a:pt x="6605" y="18990"/>
                    <a:pt x="6908" y="19816"/>
                  </a:cubicBezTo>
                  <a:lnTo>
                    <a:pt x="9779" y="37645"/>
                  </a:lnTo>
                  <a:cubicBezTo>
                    <a:pt x="10481" y="33380"/>
                    <a:pt x="10216" y="29037"/>
                    <a:pt x="9174" y="24865"/>
                  </a:cubicBezTo>
                  <a:lnTo>
                    <a:pt x="9174" y="24865"/>
                  </a:lnTo>
                  <a:cubicBezTo>
                    <a:pt x="9907" y="26416"/>
                    <a:pt x="10765" y="27909"/>
                    <a:pt x="11740" y="29320"/>
                  </a:cubicBezTo>
                  <a:cubicBezTo>
                    <a:pt x="11421" y="26739"/>
                    <a:pt x="10735" y="24218"/>
                    <a:pt x="9536" y="21979"/>
                  </a:cubicBezTo>
                  <a:lnTo>
                    <a:pt x="9536" y="21979"/>
                  </a:lnTo>
                  <a:cubicBezTo>
                    <a:pt x="10660" y="23155"/>
                    <a:pt x="11924" y="24195"/>
                    <a:pt x="13294" y="25073"/>
                  </a:cubicBezTo>
                  <a:cubicBezTo>
                    <a:pt x="10995" y="21466"/>
                    <a:pt x="8505" y="18291"/>
                    <a:pt x="5629" y="15188"/>
                  </a:cubicBezTo>
                  <a:cubicBezTo>
                    <a:pt x="5349" y="14553"/>
                    <a:pt x="5057" y="13923"/>
                    <a:pt x="4751" y="13299"/>
                  </a:cubicBezTo>
                  <a:lnTo>
                    <a:pt x="4751" y="13299"/>
                  </a:lnTo>
                  <a:cubicBezTo>
                    <a:pt x="7293" y="16289"/>
                    <a:pt x="10497" y="18719"/>
                    <a:pt x="14074" y="20331"/>
                  </a:cubicBezTo>
                  <a:cubicBezTo>
                    <a:pt x="10682" y="16716"/>
                    <a:pt x="7100" y="13493"/>
                    <a:pt x="3214" y="10455"/>
                  </a:cubicBezTo>
                  <a:cubicBezTo>
                    <a:pt x="2721" y="9616"/>
                    <a:pt x="2201" y="8793"/>
                    <a:pt x="1654" y="7987"/>
                  </a:cubicBezTo>
                  <a:lnTo>
                    <a:pt x="1654" y="7987"/>
                  </a:lnTo>
                  <a:cubicBezTo>
                    <a:pt x="4275" y="10698"/>
                    <a:pt x="7463" y="12862"/>
                    <a:pt x="10960" y="14275"/>
                  </a:cubicBezTo>
                  <a:cubicBezTo>
                    <a:pt x="7480" y="11188"/>
                    <a:pt x="4190" y="8393"/>
                    <a:pt x="232" y="6016"/>
                  </a:cubicBezTo>
                  <a:cubicBezTo>
                    <a:pt x="229" y="6014"/>
                    <a:pt x="225" y="6008"/>
                    <a:pt x="224" y="6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1" name="Google Shape;3601;p17"/>
          <p:cNvSpPr/>
          <p:nvPr/>
        </p:nvSpPr>
        <p:spPr>
          <a:xfrm rot="-5400000" flipH="1">
            <a:off x="8597350" y="14097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17"/>
          <p:cNvSpPr/>
          <p:nvPr/>
        </p:nvSpPr>
        <p:spPr>
          <a:xfrm rot="10800000" flipH="1">
            <a:off x="5256475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17"/>
          <p:cNvSpPr/>
          <p:nvPr/>
        </p:nvSpPr>
        <p:spPr>
          <a:xfrm rot="10800000" flipH="1">
            <a:off x="5392675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17"/>
          <p:cNvSpPr/>
          <p:nvPr/>
        </p:nvSpPr>
        <p:spPr>
          <a:xfrm rot="10800000" flipH="1">
            <a:off x="2360100" y="-10300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5" name="Google Shape;3605;p17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606" name="Google Shape;3606;p17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7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8" name="Google Shape;3608;p17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609" name="Google Shape;3609;p17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7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7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7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7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7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7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7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7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7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7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7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7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7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7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7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7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7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7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7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29" name="Google Shape;3629;p1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0" name="Google Shape;3630;p17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8" r:id="rId6"/>
    <p:sldLayoutId id="2147483661" r:id="rId7"/>
    <p:sldLayoutId id="2147483662" r:id="rId8"/>
    <p:sldLayoutId id="2147483663" r:id="rId9"/>
    <p:sldLayoutId id="2147483664" r:id="rId10"/>
    <p:sldLayoutId id="2147483667" r:id="rId11"/>
    <p:sldLayoutId id="2147483670" r:id="rId12"/>
    <p:sldLayoutId id="2147483671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jpeg"/><Relationship Id="rId7" Type="http://schemas.openxmlformats.org/officeDocument/2006/relationships/slide" Target="slide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1" name="Google Shape;7431;p40"/>
          <p:cNvSpPr txBox="1">
            <a:spLocks noGrp="1"/>
          </p:cNvSpPr>
          <p:nvPr>
            <p:ph type="subTitle" idx="1"/>
          </p:nvPr>
        </p:nvSpPr>
        <p:spPr>
          <a:xfrm rot="-581">
            <a:off x="2464225" y="2070222"/>
            <a:ext cx="4208337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LESSON 3: A CLOSER LOOK 2 </a:t>
            </a:r>
            <a:endParaRPr sz="2400" b="1" dirty="0"/>
          </a:p>
        </p:txBody>
      </p:sp>
      <p:sp>
        <p:nvSpPr>
          <p:cNvPr id="7432" name="Google Shape;7432;p40"/>
          <p:cNvSpPr txBox="1">
            <a:spLocks noGrp="1"/>
          </p:cNvSpPr>
          <p:nvPr>
            <p:ph type="ctrTitle"/>
          </p:nvPr>
        </p:nvSpPr>
        <p:spPr>
          <a:xfrm>
            <a:off x="207382" y="483466"/>
            <a:ext cx="8722021" cy="15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dirty="0">
                <a:solidFill>
                  <a:schemeClr val="accent6"/>
                </a:solidFill>
                <a:latin typeface="Patrick Hand" panose="00000500000000000000" pitchFamily="2" charset="0"/>
              </a:rPr>
              <a:t>UNIT 2 </a:t>
            </a:r>
            <a:br>
              <a:rPr lang="en" sz="6000" dirty="0">
                <a:latin typeface="Patrick Hand" panose="00000500000000000000" pitchFamily="2" charset="0"/>
              </a:rPr>
            </a:br>
            <a:r>
              <a:rPr lang="en" sz="6000" dirty="0">
                <a:solidFill>
                  <a:schemeClr val="accent1"/>
                </a:solidFill>
                <a:latin typeface="Patrick Hand" panose="00000500000000000000" pitchFamily="2" charset="0"/>
              </a:rPr>
              <a:t>LIFE IN THE COUNTRYSIDE</a:t>
            </a:r>
            <a:endParaRPr sz="6000" dirty="0">
              <a:solidFill>
                <a:schemeClr val="accent1"/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81C5DB-A1A4-EE80-4728-0A4EFF619FC4}"/>
              </a:ext>
            </a:extLst>
          </p:cNvPr>
          <p:cNvSpPr txBox="1"/>
          <p:nvPr/>
        </p:nvSpPr>
        <p:spPr>
          <a:xfrm>
            <a:off x="715014" y="282746"/>
            <a:ext cx="771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Ex 1.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Write the comparative forms of the adverbs in the table below.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FEAAFE-719A-EDED-4ACC-35E972E5A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36322"/>
              </p:ext>
            </p:extLst>
          </p:nvPr>
        </p:nvGraphicFramePr>
        <p:xfrm>
          <a:off x="516607" y="953146"/>
          <a:ext cx="3853915" cy="2809293"/>
        </p:xfrm>
        <a:graphic>
          <a:graphicData uri="http://schemas.openxmlformats.org/drawingml/2006/table">
            <a:tbl>
              <a:tblPr firstRow="1" bandRow="1">
                <a:tableStyleId>{FF4E400A-6B71-4255-B9DA-F84BA3765F28}</a:tableStyleId>
              </a:tblPr>
              <a:tblGrid>
                <a:gridCol w="1350939">
                  <a:extLst>
                    <a:ext uri="{9D8B030D-6E8A-4147-A177-3AD203B41FA5}">
                      <a16:colId xmlns:a16="http://schemas.microsoft.com/office/drawing/2014/main" val="4031842838"/>
                    </a:ext>
                  </a:extLst>
                </a:gridCol>
                <a:gridCol w="2502976">
                  <a:extLst>
                    <a:ext uri="{9D8B030D-6E8A-4147-A177-3AD203B41FA5}">
                      <a16:colId xmlns:a16="http://schemas.microsoft.com/office/drawing/2014/main" val="2385997339"/>
                    </a:ext>
                  </a:extLst>
                </a:gridCol>
              </a:tblGrid>
              <a:tr h="4827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Patrick Hand" panose="00000500000000000000" pitchFamily="2" charset="0"/>
                        </a:rPr>
                        <a:t>Adverbs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Patrick Hand" panose="00000500000000000000" pitchFamily="2" charset="0"/>
                        </a:rPr>
                        <a:t>Comparative forms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630671"/>
                  </a:ext>
                </a:extLst>
              </a:tr>
              <a:tr h="581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atrick Hand" panose="00000500000000000000" pitchFamily="2" charset="0"/>
                        </a:rPr>
                        <a:t>long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63336"/>
                  </a:ext>
                </a:extLst>
              </a:tr>
              <a:tr h="581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atrick Hand" panose="00000500000000000000" pitchFamily="2" charset="0"/>
                        </a:rPr>
                        <a:t>high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30882"/>
                  </a:ext>
                </a:extLst>
              </a:tr>
              <a:tr h="581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atrick Hand" panose="00000500000000000000" pitchFamily="2" charset="0"/>
                        </a:rPr>
                        <a:t>late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331462"/>
                  </a:ext>
                </a:extLst>
              </a:tr>
              <a:tr h="581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atrick Hand" panose="00000500000000000000" pitchFamily="2" charset="0"/>
                        </a:rPr>
                        <a:t>quickly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Patrick Hand" panose="000005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86676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B5A40C5D-53C0-2FB4-BDD5-189DA281A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45696"/>
              </p:ext>
            </p:extLst>
          </p:nvPr>
        </p:nvGraphicFramePr>
        <p:xfrm>
          <a:off x="4669768" y="953146"/>
          <a:ext cx="4032530" cy="2809369"/>
        </p:xfrm>
        <a:graphic>
          <a:graphicData uri="http://schemas.openxmlformats.org/drawingml/2006/table">
            <a:tbl>
              <a:tblPr firstRow="1" bandRow="1">
                <a:tableStyleId>{FF4E400A-6B71-4255-B9DA-F84BA3765F28}</a:tableStyleId>
              </a:tblPr>
              <a:tblGrid>
                <a:gridCol w="1374571">
                  <a:extLst>
                    <a:ext uri="{9D8B030D-6E8A-4147-A177-3AD203B41FA5}">
                      <a16:colId xmlns:a16="http://schemas.microsoft.com/office/drawing/2014/main" val="4031842838"/>
                    </a:ext>
                  </a:extLst>
                </a:gridCol>
                <a:gridCol w="2657959">
                  <a:extLst>
                    <a:ext uri="{9D8B030D-6E8A-4147-A177-3AD203B41FA5}">
                      <a16:colId xmlns:a16="http://schemas.microsoft.com/office/drawing/2014/main" val="2385997339"/>
                    </a:ext>
                  </a:extLst>
                </a:gridCol>
              </a:tblGrid>
              <a:tr h="4828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Patrick Hand" panose="00000500000000000000" pitchFamily="2" charset="0"/>
                        </a:rPr>
                        <a:t>Adverbs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Patrick Hand" panose="00000500000000000000" pitchFamily="2" charset="0"/>
                        </a:rPr>
                        <a:t>Comparative forms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630671"/>
                  </a:ext>
                </a:extLst>
              </a:tr>
              <a:tr h="581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atrick Hand" panose="00000500000000000000" pitchFamily="2" charset="0"/>
                        </a:rPr>
                        <a:t>frequently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63336"/>
                  </a:ext>
                </a:extLst>
              </a:tr>
              <a:tr h="581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atrick Hand" panose="00000500000000000000" pitchFamily="2" charset="0"/>
                        </a:rPr>
                        <a:t>early 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30882"/>
                  </a:ext>
                </a:extLst>
              </a:tr>
              <a:tr h="581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atrick Hand" panose="00000500000000000000" pitchFamily="2" charset="0"/>
                        </a:rPr>
                        <a:t>much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331462"/>
                  </a:ext>
                </a:extLst>
              </a:tr>
              <a:tr h="581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Patrick Hand" panose="00000500000000000000" pitchFamily="2" charset="0"/>
                        </a:rPr>
                        <a:t>little 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866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CCB0408-8037-B6C6-D7E8-F0EF8514B347}"/>
              </a:ext>
            </a:extLst>
          </p:cNvPr>
          <p:cNvSpPr txBox="1"/>
          <p:nvPr/>
        </p:nvSpPr>
        <p:spPr>
          <a:xfrm>
            <a:off x="2619214" y="148008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longer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CB724-C046-A85A-41CA-FA8923BF0A59}"/>
              </a:ext>
            </a:extLst>
          </p:cNvPr>
          <p:cNvSpPr txBox="1"/>
          <p:nvPr/>
        </p:nvSpPr>
        <p:spPr>
          <a:xfrm>
            <a:off x="2619214" y="207134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higher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D3E4F7-FACB-DB23-8BFB-CE09DB3BB72A}"/>
              </a:ext>
            </a:extLst>
          </p:cNvPr>
          <p:cNvSpPr txBox="1"/>
          <p:nvPr/>
        </p:nvSpPr>
        <p:spPr>
          <a:xfrm>
            <a:off x="2619213" y="2660008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later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63C593-4104-346A-B44B-77B00F0F10E9}"/>
              </a:ext>
            </a:extLst>
          </p:cNvPr>
          <p:cNvSpPr txBox="1"/>
          <p:nvPr/>
        </p:nvSpPr>
        <p:spPr>
          <a:xfrm>
            <a:off x="2258537" y="3248676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more quickly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E714F-0712-1E62-F0DA-8E7ADC8F2BD0}"/>
              </a:ext>
            </a:extLst>
          </p:cNvPr>
          <p:cNvSpPr txBox="1"/>
          <p:nvPr/>
        </p:nvSpPr>
        <p:spPr>
          <a:xfrm>
            <a:off x="6397660" y="149558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more frequently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60078-8BBC-B864-CC25-360BD427CFEF}"/>
              </a:ext>
            </a:extLst>
          </p:cNvPr>
          <p:cNvSpPr txBox="1"/>
          <p:nvPr/>
        </p:nvSpPr>
        <p:spPr>
          <a:xfrm>
            <a:off x="6908215" y="2081405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earlier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B73CDE-7A69-9285-96FB-1F9CD7FF00E4}"/>
              </a:ext>
            </a:extLst>
          </p:cNvPr>
          <p:cNvSpPr txBox="1"/>
          <p:nvPr/>
        </p:nvSpPr>
        <p:spPr>
          <a:xfrm>
            <a:off x="6908214" y="266722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more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491D33-C0FE-2853-9399-6A37BF2347BB}"/>
              </a:ext>
            </a:extLst>
          </p:cNvPr>
          <p:cNvSpPr txBox="1"/>
          <p:nvPr/>
        </p:nvSpPr>
        <p:spPr>
          <a:xfrm>
            <a:off x="6908214" y="324867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less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1" name="Google Shape;8261;p53"/>
          <p:cNvSpPr txBox="1">
            <a:spLocks noGrp="1"/>
          </p:cNvSpPr>
          <p:nvPr>
            <p:ph type="title"/>
          </p:nvPr>
        </p:nvSpPr>
        <p:spPr>
          <a:xfrm>
            <a:off x="1290000" y="400515"/>
            <a:ext cx="6564000" cy="2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Game: </a:t>
            </a:r>
            <a:br>
              <a:rPr lang="en" sz="8000" dirty="0">
                <a:solidFill>
                  <a:schemeClr val="accent6"/>
                </a:solidFill>
              </a:rPr>
            </a:br>
            <a:r>
              <a:rPr lang="en" sz="6000" dirty="0">
                <a:solidFill>
                  <a:schemeClr val="accent6"/>
                </a:solidFill>
              </a:rPr>
              <a:t>HIDDEN PICTURE </a:t>
            </a:r>
            <a:endParaRPr sz="8000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67958-F978-76DE-C5B2-5133889AB99F}"/>
              </a:ext>
            </a:extLst>
          </p:cNvPr>
          <p:cNvSpPr txBox="1"/>
          <p:nvPr/>
        </p:nvSpPr>
        <p:spPr>
          <a:xfrm>
            <a:off x="1917266" y="2240178"/>
            <a:ext cx="530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Patrick Hand" panose="00000500000000000000" pitchFamily="2" charset="0"/>
              </a:rPr>
              <a:t>Answer questions to guess the hidden picture.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P Farmer Invents Low Cost Ploughing Machine From Old Cycle">
            <a:extLst>
              <a:ext uri="{FF2B5EF4-FFF2-40B4-BE49-F238E27FC236}">
                <a16:creationId xmlns:a16="http://schemas.microsoft.com/office/drawing/2014/main" id="{FF93886A-7A83-AE9E-82B9-A5AC598D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34" y="718132"/>
            <a:ext cx="6006233" cy="31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7E36E1C5-5E34-20FA-3493-AD988F6DB0B4}"/>
              </a:ext>
            </a:extLst>
          </p:cNvPr>
          <p:cNvSpPr/>
          <p:nvPr/>
        </p:nvSpPr>
        <p:spPr>
          <a:xfrm>
            <a:off x="1561133" y="658038"/>
            <a:ext cx="2014781" cy="16315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</a:rPr>
              <a:t>1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490FB862-819F-1D35-0B26-AF7B7DC00DEF}"/>
              </a:ext>
            </a:extLst>
          </p:cNvPr>
          <p:cNvSpPr/>
          <p:nvPr/>
        </p:nvSpPr>
        <p:spPr>
          <a:xfrm>
            <a:off x="1561132" y="2289555"/>
            <a:ext cx="2014781" cy="16315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</a:rPr>
              <a:t>4</a:t>
            </a:r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C9A24502-B678-8FD8-1630-A063092CEDB7}"/>
              </a:ext>
            </a:extLst>
          </p:cNvPr>
          <p:cNvSpPr/>
          <p:nvPr/>
        </p:nvSpPr>
        <p:spPr>
          <a:xfrm>
            <a:off x="3575914" y="658038"/>
            <a:ext cx="1995727" cy="16315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</a:rPr>
              <a:t>2</a:t>
            </a:r>
          </a:p>
        </p:txBody>
      </p:sp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E68173A0-495F-CE8D-6BCC-3F62282C5910}"/>
              </a:ext>
            </a:extLst>
          </p:cNvPr>
          <p:cNvSpPr/>
          <p:nvPr/>
        </p:nvSpPr>
        <p:spPr>
          <a:xfrm>
            <a:off x="3575913" y="2289555"/>
            <a:ext cx="1995727" cy="163151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</a:rPr>
              <a:t>5</a:t>
            </a:r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32E963D9-8347-E350-5C43-25F11D23F86F}"/>
              </a:ext>
            </a:extLst>
          </p:cNvPr>
          <p:cNvSpPr/>
          <p:nvPr/>
        </p:nvSpPr>
        <p:spPr>
          <a:xfrm>
            <a:off x="5571640" y="658038"/>
            <a:ext cx="1995727" cy="16315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</a:rPr>
              <a:t>3</a:t>
            </a:r>
          </a:p>
        </p:txBody>
      </p:sp>
      <p:sp>
        <p:nvSpPr>
          <p:cNvPr id="9" name="Rectangle 8">
            <a:hlinkClick r:id="rId9" action="ppaction://hlinksldjump"/>
            <a:extLst>
              <a:ext uri="{FF2B5EF4-FFF2-40B4-BE49-F238E27FC236}">
                <a16:creationId xmlns:a16="http://schemas.microsoft.com/office/drawing/2014/main" id="{EDA91D12-0DEE-FE7C-C7E4-518C934EAC84}"/>
              </a:ext>
            </a:extLst>
          </p:cNvPr>
          <p:cNvSpPr/>
          <p:nvPr/>
        </p:nvSpPr>
        <p:spPr>
          <a:xfrm>
            <a:off x="5571639" y="2289555"/>
            <a:ext cx="1995727" cy="1631517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645D2A-A0AC-05F3-FE0D-42C488F0B18E}"/>
              </a:ext>
            </a:extLst>
          </p:cNvPr>
          <p:cNvSpPr/>
          <p:nvPr/>
        </p:nvSpPr>
        <p:spPr>
          <a:xfrm>
            <a:off x="131736" y="176642"/>
            <a:ext cx="1635071" cy="3409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Patrick Hand" panose="00000500000000000000" pitchFamily="2" charset="0"/>
              </a:rPr>
              <a:t>Show picture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CC1350-E11B-0DF2-71E7-2020F5CB9A5E}"/>
              </a:ext>
            </a:extLst>
          </p:cNvPr>
          <p:cNvSpPr/>
          <p:nvPr/>
        </p:nvSpPr>
        <p:spPr>
          <a:xfrm>
            <a:off x="7431437" y="176642"/>
            <a:ext cx="1580827" cy="3409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Patrick Hand" panose="00000500000000000000" pitchFamily="2" charset="0"/>
              </a:rPr>
              <a:t>Show answer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389D1D-DF7C-C849-2E7D-0DB7B8374100}"/>
              </a:ext>
            </a:extLst>
          </p:cNvPr>
          <p:cNvSpPr/>
          <p:nvPr/>
        </p:nvSpPr>
        <p:spPr>
          <a:xfrm>
            <a:off x="2735689" y="4069255"/>
            <a:ext cx="3657122" cy="524331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atrick Hand" panose="00000500000000000000" pitchFamily="2" charset="0"/>
              </a:rPr>
              <a:t>ploughing a field</a:t>
            </a:r>
            <a:endParaRPr lang="en-US" sz="3200" dirty="0">
              <a:solidFill>
                <a:schemeClr val="bg1"/>
              </a:solidFill>
              <a:latin typeface="Patrick Hand" panose="000005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B2FEBD-5F7B-D6E5-E51B-78CC8FC76290}"/>
              </a:ext>
            </a:extLst>
          </p:cNvPr>
          <p:cNvSpPr/>
          <p:nvPr/>
        </p:nvSpPr>
        <p:spPr>
          <a:xfrm>
            <a:off x="7198964" y="4252624"/>
            <a:ext cx="1813300" cy="34096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Patrick Hand" panose="00000500000000000000" pitchFamily="2" charset="0"/>
              </a:rPr>
              <a:t>Show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55C28B-5C60-35C0-BDB2-17FB6328A6C1}"/>
              </a:ext>
            </a:extLst>
          </p:cNvPr>
          <p:cNvSpPr txBox="1"/>
          <p:nvPr/>
        </p:nvSpPr>
        <p:spPr>
          <a:xfrm>
            <a:off x="1034649" y="187013"/>
            <a:ext cx="707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Complete the sentences with the comparative forms of the adverbs in brackets.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14491-522F-F29F-AB21-510C824D49C9}"/>
              </a:ext>
            </a:extLst>
          </p:cNvPr>
          <p:cNvSpPr/>
          <p:nvPr/>
        </p:nvSpPr>
        <p:spPr>
          <a:xfrm>
            <a:off x="594764" y="1477254"/>
            <a:ext cx="7954471" cy="15061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Patrick Hand" panose="00000500000000000000" pitchFamily="2" charset="0"/>
              </a:rPr>
              <a:t>1. Mai dances (beautifully) _______________ than Hoa does.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398CD-1B11-11AA-39C4-DD1289CD102F}"/>
              </a:ext>
            </a:extLst>
          </p:cNvPr>
          <p:cNvSpPr txBox="1"/>
          <p:nvPr/>
        </p:nvSpPr>
        <p:spPr>
          <a:xfrm>
            <a:off x="4932849" y="1585780"/>
            <a:ext cx="305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Patrick Hand" panose="00000500000000000000" pitchFamily="2" charset="0"/>
              </a:rPr>
              <a:t>more beautifully </a:t>
            </a:r>
          </a:p>
        </p:txBody>
      </p:sp>
      <p:pic>
        <p:nvPicPr>
          <p:cNvPr id="13" name="HD 5 seconds timer green screen #shorts">
            <a:hlinkClick r:id="" action="ppaction://media"/>
            <a:extLst>
              <a:ext uri="{FF2B5EF4-FFF2-40B4-BE49-F238E27FC236}">
                <a16:creationId xmlns:a16="http://schemas.microsoft.com/office/drawing/2014/main" id="{2D1CD8B9-3672-F9B4-064B-77CF59391D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0049" b="25585"/>
          <a:stretch/>
        </p:blipFill>
        <p:spPr>
          <a:xfrm>
            <a:off x="7215085" y="3162441"/>
            <a:ext cx="1132211" cy="1093967"/>
          </a:xfrm>
          <a:prstGeom prst="rect">
            <a:avLst/>
          </a:prstGeom>
        </p:spPr>
      </p:pic>
      <p:sp>
        <p:nvSpPr>
          <p:cNvPr id="14" name="Action Button: Go Home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718366A-AD0B-BCCE-CF58-6FB38B4495D1}"/>
              </a:ext>
            </a:extLst>
          </p:cNvPr>
          <p:cNvSpPr/>
          <p:nvPr/>
        </p:nvSpPr>
        <p:spPr>
          <a:xfrm>
            <a:off x="594764" y="3625230"/>
            <a:ext cx="639270" cy="63117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55C28B-5C60-35C0-BDB2-17FB6328A6C1}"/>
              </a:ext>
            </a:extLst>
          </p:cNvPr>
          <p:cNvSpPr txBox="1"/>
          <p:nvPr/>
        </p:nvSpPr>
        <p:spPr>
          <a:xfrm>
            <a:off x="1034649" y="187013"/>
            <a:ext cx="707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Complete the sentences with the comparative forms of the adverbs in brackets.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14491-522F-F29F-AB21-510C824D49C9}"/>
              </a:ext>
            </a:extLst>
          </p:cNvPr>
          <p:cNvSpPr/>
          <p:nvPr/>
        </p:nvSpPr>
        <p:spPr>
          <a:xfrm>
            <a:off x="594764" y="1477254"/>
            <a:ext cx="7954471" cy="1482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Patrick Hand" panose="00000500000000000000" pitchFamily="2" charset="0"/>
              </a:rPr>
              <a:t>2. Please write (clearly) _____________. </a:t>
            </a:r>
          </a:p>
          <a:p>
            <a:r>
              <a:rPr lang="en-US" sz="3200" dirty="0">
                <a:solidFill>
                  <a:schemeClr val="tx1"/>
                </a:solidFill>
                <a:latin typeface="Patrick Hand" panose="00000500000000000000" pitchFamily="2" charset="0"/>
              </a:rPr>
              <a:t>I can’t read 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398CD-1B11-11AA-39C4-DD1289CD102F}"/>
              </a:ext>
            </a:extLst>
          </p:cNvPr>
          <p:cNvSpPr txBox="1"/>
          <p:nvPr/>
        </p:nvSpPr>
        <p:spPr>
          <a:xfrm>
            <a:off x="4719233" y="1585779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Patrick Hand" panose="00000500000000000000" pitchFamily="2" charset="0"/>
              </a:rPr>
              <a:t>more clearly </a:t>
            </a:r>
          </a:p>
        </p:txBody>
      </p:sp>
      <p:pic>
        <p:nvPicPr>
          <p:cNvPr id="13" name="HD 5 seconds timer green screen #shorts">
            <a:hlinkClick r:id="" action="ppaction://media"/>
            <a:extLst>
              <a:ext uri="{FF2B5EF4-FFF2-40B4-BE49-F238E27FC236}">
                <a16:creationId xmlns:a16="http://schemas.microsoft.com/office/drawing/2014/main" id="{2D1CD8B9-3672-F9B4-064B-77CF59391D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0049" b="25585"/>
          <a:stretch/>
        </p:blipFill>
        <p:spPr>
          <a:xfrm>
            <a:off x="7215085" y="3162441"/>
            <a:ext cx="1132211" cy="1093967"/>
          </a:xfrm>
          <a:prstGeom prst="rect">
            <a:avLst/>
          </a:prstGeom>
        </p:spPr>
      </p:pic>
      <p:sp>
        <p:nvSpPr>
          <p:cNvPr id="14" name="Action Button: Go Home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718366A-AD0B-BCCE-CF58-6FB38B4495D1}"/>
              </a:ext>
            </a:extLst>
          </p:cNvPr>
          <p:cNvSpPr/>
          <p:nvPr/>
        </p:nvSpPr>
        <p:spPr>
          <a:xfrm>
            <a:off x="594764" y="3625230"/>
            <a:ext cx="639270" cy="63117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55C28B-5C60-35C0-BDB2-17FB6328A6C1}"/>
              </a:ext>
            </a:extLst>
          </p:cNvPr>
          <p:cNvSpPr txBox="1"/>
          <p:nvPr/>
        </p:nvSpPr>
        <p:spPr>
          <a:xfrm>
            <a:off x="1034649" y="187013"/>
            <a:ext cx="707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Complete the sentences with the comparative forms of the adverbs in brackets.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14491-522F-F29F-AB21-510C824D49C9}"/>
              </a:ext>
            </a:extLst>
          </p:cNvPr>
          <p:cNvSpPr/>
          <p:nvPr/>
        </p:nvSpPr>
        <p:spPr>
          <a:xfrm>
            <a:off x="594764" y="1477254"/>
            <a:ext cx="7954471" cy="1482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Patrick Hand" panose="00000500000000000000" pitchFamily="2" charset="0"/>
              </a:rPr>
              <a:t>3. Life in the city seems to move (fast) _______ than that in the countryside.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398CD-1B11-11AA-39C4-DD1289CD102F}"/>
              </a:ext>
            </a:extLst>
          </p:cNvPr>
          <p:cNvSpPr txBox="1"/>
          <p:nvPr/>
        </p:nvSpPr>
        <p:spPr>
          <a:xfrm>
            <a:off x="6788258" y="1577299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Patrick Hand" panose="00000500000000000000" pitchFamily="2" charset="0"/>
              </a:rPr>
              <a:t>faster</a:t>
            </a:r>
          </a:p>
        </p:txBody>
      </p:sp>
      <p:pic>
        <p:nvPicPr>
          <p:cNvPr id="13" name="HD 5 seconds timer green screen #shorts">
            <a:hlinkClick r:id="" action="ppaction://media"/>
            <a:extLst>
              <a:ext uri="{FF2B5EF4-FFF2-40B4-BE49-F238E27FC236}">
                <a16:creationId xmlns:a16="http://schemas.microsoft.com/office/drawing/2014/main" id="{2D1CD8B9-3672-F9B4-064B-77CF59391D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0049" b="25585"/>
          <a:stretch/>
        </p:blipFill>
        <p:spPr>
          <a:xfrm>
            <a:off x="7215085" y="3162441"/>
            <a:ext cx="1132211" cy="1093967"/>
          </a:xfrm>
          <a:prstGeom prst="rect">
            <a:avLst/>
          </a:prstGeom>
        </p:spPr>
      </p:pic>
      <p:sp>
        <p:nvSpPr>
          <p:cNvPr id="14" name="Action Button: Go Home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718366A-AD0B-BCCE-CF58-6FB38B4495D1}"/>
              </a:ext>
            </a:extLst>
          </p:cNvPr>
          <p:cNvSpPr/>
          <p:nvPr/>
        </p:nvSpPr>
        <p:spPr>
          <a:xfrm>
            <a:off x="594764" y="3625230"/>
            <a:ext cx="639270" cy="63117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55C28B-5C60-35C0-BDB2-17FB6328A6C1}"/>
              </a:ext>
            </a:extLst>
          </p:cNvPr>
          <p:cNvSpPr txBox="1"/>
          <p:nvPr/>
        </p:nvSpPr>
        <p:spPr>
          <a:xfrm>
            <a:off x="1034649" y="187013"/>
            <a:ext cx="707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Complete the sentences with the comparative forms of the adverbs in brackets.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14491-522F-F29F-AB21-510C824D49C9}"/>
              </a:ext>
            </a:extLst>
          </p:cNvPr>
          <p:cNvSpPr/>
          <p:nvPr/>
        </p:nvSpPr>
        <p:spPr>
          <a:xfrm>
            <a:off x="594764" y="1247632"/>
            <a:ext cx="7954471" cy="1685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Patrick Hand" panose="00000500000000000000" pitchFamily="2" charset="0"/>
              </a:rPr>
              <a:t>4. If you want to get better marks, you must work much (hard) ________.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398CD-1B11-11AA-39C4-DD1289CD102F}"/>
              </a:ext>
            </a:extLst>
          </p:cNvPr>
          <p:cNvSpPr txBox="1"/>
          <p:nvPr/>
        </p:nvSpPr>
        <p:spPr>
          <a:xfrm>
            <a:off x="2935358" y="2145859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Patrick Hand" panose="00000500000000000000" pitchFamily="2" charset="0"/>
              </a:rPr>
              <a:t>harder</a:t>
            </a:r>
          </a:p>
        </p:txBody>
      </p:sp>
      <p:pic>
        <p:nvPicPr>
          <p:cNvPr id="13" name="HD 5 seconds timer green screen #shorts">
            <a:hlinkClick r:id="" action="ppaction://media"/>
            <a:extLst>
              <a:ext uri="{FF2B5EF4-FFF2-40B4-BE49-F238E27FC236}">
                <a16:creationId xmlns:a16="http://schemas.microsoft.com/office/drawing/2014/main" id="{2D1CD8B9-3672-F9B4-064B-77CF59391D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0049" b="25585"/>
          <a:stretch/>
        </p:blipFill>
        <p:spPr>
          <a:xfrm>
            <a:off x="7215085" y="3162441"/>
            <a:ext cx="1132211" cy="1093967"/>
          </a:xfrm>
          <a:prstGeom prst="rect">
            <a:avLst/>
          </a:prstGeom>
        </p:spPr>
      </p:pic>
      <p:sp>
        <p:nvSpPr>
          <p:cNvPr id="14" name="Action Button: Go Home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718366A-AD0B-BCCE-CF58-6FB38B4495D1}"/>
              </a:ext>
            </a:extLst>
          </p:cNvPr>
          <p:cNvSpPr/>
          <p:nvPr/>
        </p:nvSpPr>
        <p:spPr>
          <a:xfrm>
            <a:off x="594764" y="3625230"/>
            <a:ext cx="639270" cy="63117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55C28B-5C60-35C0-BDB2-17FB6328A6C1}"/>
              </a:ext>
            </a:extLst>
          </p:cNvPr>
          <p:cNvSpPr txBox="1"/>
          <p:nvPr/>
        </p:nvSpPr>
        <p:spPr>
          <a:xfrm>
            <a:off x="1034649" y="187013"/>
            <a:ext cx="707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Complete the sentences with the comparative forms of the adverbs in brackets.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14491-522F-F29F-AB21-510C824D49C9}"/>
              </a:ext>
            </a:extLst>
          </p:cNvPr>
          <p:cNvSpPr/>
          <p:nvPr/>
        </p:nvSpPr>
        <p:spPr>
          <a:xfrm>
            <a:off x="594764" y="1247632"/>
            <a:ext cx="7954471" cy="1685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Patrick Hand" panose="00000500000000000000" pitchFamily="2" charset="0"/>
              </a:rPr>
              <a:t>5. Today it’s raining (heavily) ____________ than it was yesterday.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398CD-1B11-11AA-39C4-DD1289CD102F}"/>
              </a:ext>
            </a:extLst>
          </p:cNvPr>
          <p:cNvSpPr txBox="1"/>
          <p:nvPr/>
        </p:nvSpPr>
        <p:spPr>
          <a:xfrm>
            <a:off x="5422835" y="1443894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Patrick Hand" panose="00000500000000000000" pitchFamily="2" charset="0"/>
              </a:rPr>
              <a:t>more heavily </a:t>
            </a:r>
          </a:p>
        </p:txBody>
      </p:sp>
      <p:pic>
        <p:nvPicPr>
          <p:cNvPr id="13" name="HD 5 seconds timer green screen #shorts">
            <a:hlinkClick r:id="" action="ppaction://media"/>
            <a:extLst>
              <a:ext uri="{FF2B5EF4-FFF2-40B4-BE49-F238E27FC236}">
                <a16:creationId xmlns:a16="http://schemas.microsoft.com/office/drawing/2014/main" id="{2D1CD8B9-3672-F9B4-064B-77CF59391D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0049" b="25585"/>
          <a:stretch/>
        </p:blipFill>
        <p:spPr>
          <a:xfrm>
            <a:off x="7215085" y="3162441"/>
            <a:ext cx="1132211" cy="1093967"/>
          </a:xfrm>
          <a:prstGeom prst="rect">
            <a:avLst/>
          </a:prstGeom>
        </p:spPr>
      </p:pic>
      <p:sp>
        <p:nvSpPr>
          <p:cNvPr id="14" name="Action Button: Go Home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718366A-AD0B-BCCE-CF58-6FB38B4495D1}"/>
              </a:ext>
            </a:extLst>
          </p:cNvPr>
          <p:cNvSpPr/>
          <p:nvPr/>
        </p:nvSpPr>
        <p:spPr>
          <a:xfrm>
            <a:off x="594764" y="3625230"/>
            <a:ext cx="639270" cy="63117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55C28B-5C60-35C0-BDB2-17FB6328A6C1}"/>
              </a:ext>
            </a:extLst>
          </p:cNvPr>
          <p:cNvSpPr txBox="1"/>
          <p:nvPr/>
        </p:nvSpPr>
        <p:spPr>
          <a:xfrm>
            <a:off x="1034649" y="187013"/>
            <a:ext cx="707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Complete the sentences with the comparative forms of the adverbs in brackets.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14491-522F-F29F-AB21-510C824D49C9}"/>
              </a:ext>
            </a:extLst>
          </p:cNvPr>
          <p:cNvSpPr/>
          <p:nvPr/>
        </p:nvSpPr>
        <p:spPr>
          <a:xfrm>
            <a:off x="594764" y="1247632"/>
            <a:ext cx="7954471" cy="1685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Patrick Hand" panose="00000500000000000000" pitchFamily="2" charset="0"/>
              </a:rPr>
              <a:t>6. He did (badly) _______ than he was expecting in the exams.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398CD-1B11-11AA-39C4-DD1289CD102F}"/>
              </a:ext>
            </a:extLst>
          </p:cNvPr>
          <p:cNvSpPr txBox="1"/>
          <p:nvPr/>
        </p:nvSpPr>
        <p:spPr>
          <a:xfrm>
            <a:off x="3446370" y="1426350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Patrick Hand" panose="00000500000000000000" pitchFamily="2" charset="0"/>
              </a:rPr>
              <a:t>worse</a:t>
            </a:r>
          </a:p>
        </p:txBody>
      </p:sp>
      <p:pic>
        <p:nvPicPr>
          <p:cNvPr id="13" name="HD 5 seconds timer green screen #shorts">
            <a:hlinkClick r:id="" action="ppaction://media"/>
            <a:extLst>
              <a:ext uri="{FF2B5EF4-FFF2-40B4-BE49-F238E27FC236}">
                <a16:creationId xmlns:a16="http://schemas.microsoft.com/office/drawing/2014/main" id="{2D1CD8B9-3672-F9B4-064B-77CF59391D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0049" b="25585"/>
          <a:stretch/>
        </p:blipFill>
        <p:spPr>
          <a:xfrm>
            <a:off x="7215085" y="3162441"/>
            <a:ext cx="1132211" cy="1093967"/>
          </a:xfrm>
          <a:prstGeom prst="rect">
            <a:avLst/>
          </a:prstGeom>
        </p:spPr>
      </p:pic>
      <p:sp>
        <p:nvSpPr>
          <p:cNvPr id="14" name="Action Button: Go Home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718366A-AD0B-BCCE-CF58-6FB38B4495D1}"/>
              </a:ext>
            </a:extLst>
          </p:cNvPr>
          <p:cNvSpPr/>
          <p:nvPr/>
        </p:nvSpPr>
        <p:spPr>
          <a:xfrm>
            <a:off x="594764" y="3625230"/>
            <a:ext cx="639270" cy="63117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CF096-CC83-D11F-E3D0-34C4D9C51DE0}"/>
              </a:ext>
            </a:extLst>
          </p:cNvPr>
          <p:cNvSpPr txBox="1"/>
          <p:nvPr/>
        </p:nvSpPr>
        <p:spPr>
          <a:xfrm>
            <a:off x="188071" y="112265"/>
            <a:ext cx="734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Ex 3.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Complete the sentences with suitable comparative forms of the adverbs from the box.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BF15BD-3CD5-98F8-2442-A543B41C6792}"/>
              </a:ext>
            </a:extLst>
          </p:cNvPr>
          <p:cNvSpPr/>
          <p:nvPr/>
        </p:nvSpPr>
        <p:spPr>
          <a:xfrm>
            <a:off x="1728061" y="537307"/>
            <a:ext cx="5494149" cy="565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B3A73-2246-657F-D950-D9B18AA7D418}"/>
              </a:ext>
            </a:extLst>
          </p:cNvPr>
          <p:cNvSpPr txBox="1"/>
          <p:nvPr/>
        </p:nvSpPr>
        <p:spPr>
          <a:xfrm>
            <a:off x="1797804" y="589318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early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8874D-8751-CCF4-0EB1-586E454788D3}"/>
              </a:ext>
            </a:extLst>
          </p:cNvPr>
          <p:cNvSpPr txBox="1"/>
          <p:nvPr/>
        </p:nvSpPr>
        <p:spPr>
          <a:xfrm>
            <a:off x="2695018" y="589317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soundly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A43AF-32E1-CE51-61C6-6BEE12522A03}"/>
              </a:ext>
            </a:extLst>
          </p:cNvPr>
          <p:cNvSpPr txBox="1"/>
          <p:nvPr/>
        </p:nvSpPr>
        <p:spPr>
          <a:xfrm>
            <a:off x="3858330" y="589317"/>
            <a:ext cx="640710" cy="47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fast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3CE914-EF34-1958-9714-3338C88377B0}"/>
              </a:ext>
            </a:extLst>
          </p:cNvPr>
          <p:cNvSpPr txBox="1"/>
          <p:nvPr/>
        </p:nvSpPr>
        <p:spPr>
          <a:xfrm>
            <a:off x="4604503" y="589317"/>
            <a:ext cx="134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carefully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1509F-4524-64D3-2575-8530E9B5C5BC}"/>
              </a:ext>
            </a:extLst>
          </p:cNvPr>
          <p:cNvSpPr txBox="1"/>
          <p:nvPr/>
        </p:nvSpPr>
        <p:spPr>
          <a:xfrm>
            <a:off x="6039030" y="589316"/>
            <a:ext cx="107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quietly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6E827-FBDF-1706-49D5-68DFEC03941F}"/>
              </a:ext>
            </a:extLst>
          </p:cNvPr>
          <p:cNvSpPr txBox="1"/>
          <p:nvPr/>
        </p:nvSpPr>
        <p:spPr>
          <a:xfrm>
            <a:off x="650927" y="1245193"/>
            <a:ext cx="82760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1. </a:t>
            </a:r>
            <a:r>
              <a:rPr lang="en-US" sz="2400" dirty="0">
                <a:latin typeface="Patrick Hand" panose="00000500000000000000" pitchFamily="2" charset="0"/>
              </a:rPr>
              <a:t>After his accident last month, he is driving _____________ now.</a:t>
            </a:r>
          </a:p>
          <a:p>
            <a:endParaRPr lang="en-US" sz="1200" dirty="0"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2. </a:t>
            </a:r>
            <a:r>
              <a:rPr lang="en-US" sz="2400" dirty="0">
                <a:latin typeface="Patrick Hand" panose="00000500000000000000" pitchFamily="2" charset="0"/>
              </a:rPr>
              <a:t>A horse can run ______ than a buffalo.</a:t>
            </a:r>
          </a:p>
          <a:p>
            <a:endParaRPr lang="en-US" sz="1200" dirty="0"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3. </a:t>
            </a:r>
            <a:r>
              <a:rPr lang="en-US" sz="2400" dirty="0">
                <a:latin typeface="Patrick Hand" panose="00000500000000000000" pitchFamily="2" charset="0"/>
              </a:rPr>
              <a:t>You’re too loud. Can you speak a bit ____________?</a:t>
            </a:r>
          </a:p>
          <a:p>
            <a:endParaRPr lang="en-US" sz="1200" dirty="0"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4. </a:t>
            </a:r>
            <a:r>
              <a:rPr lang="en-US" sz="2400" dirty="0">
                <a:latin typeface="Patrick Hand" panose="00000500000000000000" pitchFamily="2" charset="0"/>
              </a:rPr>
              <a:t>After working hard all day on the farm, we slept ____________ than ever before.</a:t>
            </a:r>
          </a:p>
          <a:p>
            <a:endParaRPr lang="en-US" sz="1200" dirty="0">
              <a:latin typeface="Patrick Hand" panose="00000500000000000000" pitchFamily="2" charset="0"/>
            </a:endParaRPr>
          </a:p>
          <a:p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5. </a:t>
            </a:r>
            <a:r>
              <a:rPr lang="en-US" sz="2400" dirty="0">
                <a:latin typeface="Patrick Hand" panose="00000500000000000000" pitchFamily="2" charset="0"/>
              </a:rPr>
              <a:t>The farmers started harvesting their crops ______ than expected.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DA35F4-1A73-2420-F238-5FA3C4F27827}"/>
              </a:ext>
            </a:extLst>
          </p:cNvPr>
          <p:cNvCxnSpPr>
            <a:cxnSpLocks/>
          </p:cNvCxnSpPr>
          <p:nvPr/>
        </p:nvCxnSpPr>
        <p:spPr>
          <a:xfrm>
            <a:off x="959208" y="1627322"/>
            <a:ext cx="19777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144923-5F9B-86BB-9B42-D9806070E543}"/>
              </a:ext>
            </a:extLst>
          </p:cNvPr>
          <p:cNvCxnSpPr>
            <a:cxnSpLocks/>
          </p:cNvCxnSpPr>
          <p:nvPr/>
        </p:nvCxnSpPr>
        <p:spPr>
          <a:xfrm>
            <a:off x="4893194" y="1627322"/>
            <a:ext cx="794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0881E4B-6200-581D-B1BA-B9E932F42C70}"/>
              </a:ext>
            </a:extLst>
          </p:cNvPr>
          <p:cNvSpPr txBox="1"/>
          <p:nvPr/>
        </p:nvSpPr>
        <p:spPr>
          <a:xfrm>
            <a:off x="5780868" y="1155004"/>
            <a:ext cx="2116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more carefully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A7F6A6-AA1E-96C0-F470-E10A80B64C5A}"/>
              </a:ext>
            </a:extLst>
          </p:cNvPr>
          <p:cNvCxnSpPr>
            <a:cxnSpLocks/>
          </p:cNvCxnSpPr>
          <p:nvPr/>
        </p:nvCxnSpPr>
        <p:spPr>
          <a:xfrm>
            <a:off x="1222678" y="2174929"/>
            <a:ext cx="6448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2A99F2-0AF3-4EFB-5897-82477FEA9343}"/>
              </a:ext>
            </a:extLst>
          </p:cNvPr>
          <p:cNvCxnSpPr>
            <a:cxnSpLocks/>
          </p:cNvCxnSpPr>
          <p:nvPr/>
        </p:nvCxnSpPr>
        <p:spPr>
          <a:xfrm>
            <a:off x="2326536" y="2177512"/>
            <a:ext cx="4321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A9D573-584D-2126-05EB-9BE7F96246F4}"/>
              </a:ext>
            </a:extLst>
          </p:cNvPr>
          <p:cNvCxnSpPr>
            <a:cxnSpLocks/>
          </p:cNvCxnSpPr>
          <p:nvPr/>
        </p:nvCxnSpPr>
        <p:spPr>
          <a:xfrm>
            <a:off x="4677113" y="2174929"/>
            <a:ext cx="786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2E758E4-2949-5BFF-A386-8382F058E031}"/>
              </a:ext>
            </a:extLst>
          </p:cNvPr>
          <p:cNvSpPr txBox="1"/>
          <p:nvPr/>
        </p:nvSpPr>
        <p:spPr>
          <a:xfrm>
            <a:off x="2758698" y="1717512"/>
            <a:ext cx="1191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faster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F87357-51B5-6F40-D330-E83F868D0274}"/>
              </a:ext>
            </a:extLst>
          </p:cNvPr>
          <p:cNvCxnSpPr>
            <a:cxnSpLocks/>
          </p:cNvCxnSpPr>
          <p:nvPr/>
        </p:nvCxnSpPr>
        <p:spPr>
          <a:xfrm>
            <a:off x="1797804" y="2745440"/>
            <a:ext cx="827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FACDC9-CBB0-5813-D986-97CFDD3DA07D}"/>
              </a:ext>
            </a:extLst>
          </p:cNvPr>
          <p:cNvCxnSpPr>
            <a:cxnSpLocks/>
          </p:cNvCxnSpPr>
          <p:nvPr/>
        </p:nvCxnSpPr>
        <p:spPr>
          <a:xfrm>
            <a:off x="3726652" y="2729598"/>
            <a:ext cx="612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23AC2AF-5291-279E-868D-7F2C5AEBF432}"/>
              </a:ext>
            </a:extLst>
          </p:cNvPr>
          <p:cNvSpPr txBox="1"/>
          <p:nvPr/>
        </p:nvSpPr>
        <p:spPr>
          <a:xfrm>
            <a:off x="5021451" y="2272868"/>
            <a:ext cx="1986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more quietly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88E952-B82A-C002-5F06-2BF96D5B51E6}"/>
              </a:ext>
            </a:extLst>
          </p:cNvPr>
          <p:cNvCxnSpPr>
            <a:cxnSpLocks/>
          </p:cNvCxnSpPr>
          <p:nvPr/>
        </p:nvCxnSpPr>
        <p:spPr>
          <a:xfrm>
            <a:off x="970333" y="3269799"/>
            <a:ext cx="2887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044A49-301C-B8B4-D5F9-E67290C83FB0}"/>
              </a:ext>
            </a:extLst>
          </p:cNvPr>
          <p:cNvCxnSpPr>
            <a:cxnSpLocks/>
          </p:cNvCxnSpPr>
          <p:nvPr/>
        </p:nvCxnSpPr>
        <p:spPr>
          <a:xfrm>
            <a:off x="5687878" y="3269799"/>
            <a:ext cx="588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455BC5B-3BDC-C93E-AC37-EA22DCAAE2AD}"/>
              </a:ext>
            </a:extLst>
          </p:cNvPr>
          <p:cNvSpPr txBox="1"/>
          <p:nvPr/>
        </p:nvSpPr>
        <p:spPr>
          <a:xfrm>
            <a:off x="6431797" y="2804323"/>
            <a:ext cx="1878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more soundly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56F9A6-7991-DE6C-E884-E41B720EA7D6}"/>
              </a:ext>
            </a:extLst>
          </p:cNvPr>
          <p:cNvSpPr txBox="1"/>
          <p:nvPr/>
        </p:nvSpPr>
        <p:spPr>
          <a:xfrm>
            <a:off x="6244939" y="3379206"/>
            <a:ext cx="2241319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trick Hand" panose="00000500000000000000" pitchFamily="2" charset="0"/>
              </a:rPr>
              <a:t>sleep soundly: </a:t>
            </a:r>
            <a:r>
              <a:rPr lang="en-US" sz="2000" dirty="0" err="1">
                <a:latin typeface="Patrick Hand" panose="00000500000000000000" pitchFamily="2" charset="0"/>
              </a:rPr>
              <a:t>ngủ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sâu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0D603A-BEF0-1416-3C1F-D4AB0A70E325}"/>
              </a:ext>
            </a:extLst>
          </p:cNvPr>
          <p:cNvCxnSpPr>
            <a:cxnSpLocks/>
          </p:cNvCxnSpPr>
          <p:nvPr/>
        </p:nvCxnSpPr>
        <p:spPr>
          <a:xfrm>
            <a:off x="3344976" y="4181616"/>
            <a:ext cx="1154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5EDA09D-6C55-963F-826D-2F11C70321C6}"/>
              </a:ext>
            </a:extLst>
          </p:cNvPr>
          <p:cNvCxnSpPr>
            <a:cxnSpLocks/>
          </p:cNvCxnSpPr>
          <p:nvPr/>
        </p:nvCxnSpPr>
        <p:spPr>
          <a:xfrm>
            <a:off x="5203836" y="4181616"/>
            <a:ext cx="57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FCB6DD4-60BB-CB0D-04FD-7EEE45AF7CB7}"/>
              </a:ext>
            </a:extLst>
          </p:cNvPr>
          <p:cNvSpPr txBox="1"/>
          <p:nvPr/>
        </p:nvSpPr>
        <p:spPr>
          <a:xfrm>
            <a:off x="5863912" y="3742274"/>
            <a:ext cx="1135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earlier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8" grpId="0"/>
      <p:bldP spid="18" grpId="1"/>
      <p:bldP spid="25" grpId="0"/>
      <p:bldP spid="25" grpId="1"/>
      <p:bldP spid="31" grpId="0"/>
      <p:bldP spid="31" grpId="1"/>
      <p:bldP spid="38" grpId="0"/>
      <p:bldP spid="38" grpId="1"/>
      <p:bldP spid="39" grpId="0" animBg="1"/>
      <p:bldP spid="44" grpId="0"/>
      <p:bldP spid="4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90BF-94B2-A363-1D02-152D4571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0034"/>
            <a:ext cx="7704000" cy="634500"/>
          </a:xfrm>
        </p:spPr>
        <p:txBody>
          <a:bodyPr/>
          <a:lstStyle/>
          <a:p>
            <a:r>
              <a:rPr lang="en-US" sz="3600" dirty="0">
                <a:latin typeface="Patrick Hand" panose="00000500000000000000" pitchFamily="2" charset="0"/>
              </a:rPr>
              <a:t>Discuss these questions.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3DEA69-30BA-1C27-6F4D-48CECFE39D02}"/>
              </a:ext>
            </a:extLst>
          </p:cNvPr>
          <p:cNvSpPr/>
          <p:nvPr/>
        </p:nvSpPr>
        <p:spPr>
          <a:xfrm>
            <a:off x="1115878" y="1123627"/>
            <a:ext cx="433953" cy="4184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E5EE5-102C-2C74-1531-E11ED2863712}"/>
              </a:ext>
            </a:extLst>
          </p:cNvPr>
          <p:cNvSpPr txBox="1"/>
          <p:nvPr/>
        </p:nvSpPr>
        <p:spPr>
          <a:xfrm>
            <a:off x="1704813" y="1132799"/>
            <a:ext cx="543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trick Hand" panose="00000500000000000000" pitchFamily="2" charset="0"/>
              </a:rPr>
              <a:t>What do you like doing in the countryside? Why?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D82046-0D94-2643-7715-3B3945F66429}"/>
              </a:ext>
            </a:extLst>
          </p:cNvPr>
          <p:cNvSpPr/>
          <p:nvPr/>
        </p:nvSpPr>
        <p:spPr>
          <a:xfrm>
            <a:off x="1115878" y="1810346"/>
            <a:ext cx="433953" cy="4184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3EE3C-5825-854F-D2DD-4665D6C42872}"/>
              </a:ext>
            </a:extLst>
          </p:cNvPr>
          <p:cNvSpPr txBox="1"/>
          <p:nvPr/>
        </p:nvSpPr>
        <p:spPr>
          <a:xfrm>
            <a:off x="1704813" y="1810346"/>
            <a:ext cx="497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trick Hand" panose="00000500000000000000" pitchFamily="2" charset="0"/>
              </a:rPr>
              <a:t>What do you like doing in the big city? Why?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D51DF7-20D8-6211-6A94-337C889F014C}"/>
              </a:ext>
            </a:extLst>
          </p:cNvPr>
          <p:cNvSpPr/>
          <p:nvPr/>
        </p:nvSpPr>
        <p:spPr>
          <a:xfrm>
            <a:off x="1115878" y="2496247"/>
            <a:ext cx="433953" cy="4184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AF7C8-9D15-D961-FBDD-AC1C94E7B42F}"/>
              </a:ext>
            </a:extLst>
          </p:cNvPr>
          <p:cNvSpPr txBox="1"/>
          <p:nvPr/>
        </p:nvSpPr>
        <p:spPr>
          <a:xfrm>
            <a:off x="1704813" y="2514591"/>
            <a:ext cx="632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trick Hand" panose="00000500000000000000" pitchFamily="2" charset="0"/>
              </a:rPr>
              <a:t>Which one do you like better? Living in </a:t>
            </a:r>
            <a:r>
              <a:rPr lang="en-US" sz="2400" b="1" dirty="0">
                <a:solidFill>
                  <a:schemeClr val="accent2"/>
                </a:solidFill>
                <a:latin typeface="Patrick Hand" panose="00000500000000000000" pitchFamily="2" charset="0"/>
              </a:rPr>
              <a:t>the countryside </a:t>
            </a:r>
            <a:r>
              <a:rPr lang="en-US" sz="2400" dirty="0">
                <a:latin typeface="Patrick Hand" panose="00000500000000000000" pitchFamily="2" charset="0"/>
              </a:rPr>
              <a:t>or in </a:t>
            </a:r>
            <a:r>
              <a:rPr lang="en-US" sz="2400" b="1" dirty="0">
                <a:solidFill>
                  <a:schemeClr val="accent2"/>
                </a:solidFill>
                <a:latin typeface="Patrick Hand" panose="00000500000000000000" pitchFamily="2" charset="0"/>
              </a:rPr>
              <a:t>the city</a:t>
            </a:r>
            <a:r>
              <a:rPr lang="en-US" sz="2400" dirty="0">
                <a:latin typeface="Patrick Hand" panose="00000500000000000000" pitchFamily="2" charset="0"/>
              </a:rPr>
              <a:t>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4EDF58-08FB-E7BD-5212-E857520CB325}"/>
              </a:ext>
            </a:extLst>
          </p:cNvPr>
          <p:cNvSpPr/>
          <p:nvPr/>
        </p:nvSpPr>
        <p:spPr>
          <a:xfrm>
            <a:off x="2531104" y="3595566"/>
            <a:ext cx="4081792" cy="7098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atrick Hand" panose="00000500000000000000" pitchFamily="2" charset="0"/>
              </a:rPr>
              <a:t>Making comparison </a:t>
            </a:r>
          </a:p>
        </p:txBody>
      </p:sp>
    </p:spTree>
    <p:extLst>
      <p:ext uri="{BB962C8B-B14F-4D97-AF65-F5344CB8AC3E}">
        <p14:creationId xmlns:p14="http://schemas.microsoft.com/office/powerpoint/2010/main" val="23399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C5DF7B-A9D4-592E-912E-DC8001C58D8A}"/>
              </a:ext>
            </a:extLst>
          </p:cNvPr>
          <p:cNvSpPr txBox="1"/>
          <p:nvPr/>
        </p:nvSpPr>
        <p:spPr>
          <a:xfrm>
            <a:off x="691766" y="205255"/>
            <a:ext cx="796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Ex 4.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Patrick Hand" panose="00000500000000000000" pitchFamily="2" charset="0"/>
              </a:rPr>
              <a:t>Read the situations and complete the sentences using the comparative forms of the adverbs in brackets.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0E2005-250A-6E88-91AE-3DDB80602DB1}"/>
              </a:ext>
            </a:extLst>
          </p:cNvPr>
          <p:cNvSpPr txBox="1"/>
          <p:nvPr/>
        </p:nvSpPr>
        <p:spPr>
          <a:xfrm>
            <a:off x="691766" y="913141"/>
            <a:ext cx="78632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0702A"/>
                </a:solidFill>
                <a:latin typeface="Patrick Hand" panose="00000500000000000000" pitchFamily="2" charset="0"/>
              </a:rPr>
              <a:t>1. </a:t>
            </a:r>
            <a:r>
              <a:rPr lang="en-US" sz="2000" dirty="0">
                <a:latin typeface="Patrick Hand" panose="00000500000000000000" pitchFamily="2" charset="0"/>
              </a:rPr>
              <a:t>The red car can run 200 km/h while the black car can run 160 km/h.</a:t>
            </a:r>
          </a:p>
          <a:p>
            <a:r>
              <a:rPr lang="en-US" sz="2000" dirty="0">
                <a:latin typeface="Patrick Hand" panose="00000500000000000000" pitchFamily="2" charset="0"/>
                <a:sym typeface="Wingdings 3" panose="05040102010807070707" pitchFamily="18" charset="2"/>
              </a:rPr>
              <a:t> </a:t>
            </a:r>
            <a:r>
              <a:rPr lang="en-US" sz="2000" dirty="0">
                <a:latin typeface="Patrick Hand" panose="00000500000000000000" pitchFamily="2" charset="0"/>
              </a:rPr>
              <a:t>The red car can run _______________________. (fast)</a:t>
            </a:r>
          </a:p>
          <a:p>
            <a:r>
              <a:rPr lang="en-US" sz="2000" b="1" dirty="0">
                <a:solidFill>
                  <a:srgbClr val="E0702A"/>
                </a:solidFill>
                <a:latin typeface="Patrick Hand" panose="00000500000000000000" pitchFamily="2" charset="0"/>
              </a:rPr>
              <a:t>2. </a:t>
            </a:r>
            <a:r>
              <a:rPr lang="en-US" sz="2000" dirty="0">
                <a:latin typeface="Patrick Hand" panose="00000500000000000000" pitchFamily="2" charset="0"/>
              </a:rPr>
              <a:t>Nick can jump 1.5 m high while Tom can jump only 1.3 m.</a:t>
            </a:r>
          </a:p>
          <a:p>
            <a:pPr marL="342900" indent="-342900">
              <a:buFont typeface="Wingdings 3" panose="05040102010807070707" pitchFamily="18" charset="2"/>
              <a:buChar char="&quot;"/>
            </a:pPr>
            <a:r>
              <a:rPr lang="en-US" sz="2000" dirty="0">
                <a:latin typeface="Patrick Hand" panose="00000500000000000000" pitchFamily="2" charset="0"/>
              </a:rPr>
              <a:t>Nick can jump ___________________. (high)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3. </a:t>
            </a:r>
            <a:r>
              <a:rPr lang="en-US" sz="2000" dirty="0">
                <a:latin typeface="Patrick Hand" panose="00000500000000000000" pitchFamily="2" charset="0"/>
              </a:rPr>
              <a:t>Mai and </a:t>
            </a:r>
            <a:r>
              <a:rPr lang="en-US" sz="2000" dirty="0" err="1">
                <a:latin typeface="Patrick Hand" panose="00000500000000000000" pitchFamily="2" charset="0"/>
              </a:rPr>
              <a:t>hoa</a:t>
            </a:r>
            <a:r>
              <a:rPr lang="en-US" sz="2000" dirty="0">
                <a:latin typeface="Patrick Hand" panose="00000500000000000000" pitchFamily="2" charset="0"/>
              </a:rPr>
              <a:t> both did well on the exam. Hoa got 80% of the answers correct and Mai got 90%.</a:t>
            </a:r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2000" dirty="0">
                <a:latin typeface="Patrick Hand" panose="00000500000000000000" pitchFamily="2" charset="0"/>
              </a:rPr>
              <a:t>Mai did ___________________________. (well)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4. </a:t>
            </a:r>
            <a:r>
              <a:rPr lang="en-US" sz="2000" dirty="0">
                <a:latin typeface="Patrick Hand" panose="00000500000000000000" pitchFamily="2" charset="0"/>
              </a:rPr>
              <a:t>My dad expected the workers to arrive at 7 a.m., but they arrived at 6:30 a.m.</a:t>
            </a:r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2000" dirty="0">
                <a:latin typeface="Patrick Hand" panose="00000500000000000000" pitchFamily="2" charset="0"/>
              </a:rPr>
              <a:t>The workers arrived __________________________. (early)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5. </a:t>
            </a:r>
            <a:r>
              <a:rPr lang="en-US" sz="2000" dirty="0">
                <a:latin typeface="Patrick Hand" panose="00000500000000000000" pitchFamily="2" charset="0"/>
              </a:rPr>
              <a:t>The buses run every 15 minutes. The trains run every 30 minutes.</a:t>
            </a:r>
          </a:p>
          <a:p>
            <a:r>
              <a:rPr lang="en-US" sz="2000" dirty="0">
                <a:latin typeface="Patrick Hand" panose="00000500000000000000" pitchFamily="2" charset="0"/>
                <a:sym typeface="Wingdings 3" panose="05040102010807070707" pitchFamily="18" charset="2"/>
              </a:rPr>
              <a:t> </a:t>
            </a:r>
            <a:r>
              <a:rPr lang="en-US" sz="2000" dirty="0">
                <a:latin typeface="Patrick Hand" panose="00000500000000000000" pitchFamily="2" charset="0"/>
              </a:rPr>
              <a:t>The buses run ____________________________. (frequently)</a:t>
            </a:r>
            <a:endParaRPr lang="vi-VN" sz="2000" dirty="0">
              <a:latin typeface="Patrick Hand" panose="00000500000000000000" pitchFamily="2" charset="0"/>
            </a:endParaRPr>
          </a:p>
          <a:p>
            <a:endParaRPr lang="en-US" sz="2000" dirty="0"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09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C5DF7B-A9D4-592E-912E-DC8001C58D8A}"/>
              </a:ext>
            </a:extLst>
          </p:cNvPr>
          <p:cNvSpPr txBox="1"/>
          <p:nvPr/>
        </p:nvSpPr>
        <p:spPr>
          <a:xfrm>
            <a:off x="691766" y="205255"/>
            <a:ext cx="796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Ex 4.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Patrick Hand" panose="00000500000000000000" pitchFamily="2" charset="0"/>
              </a:rPr>
              <a:t>Read the situations and complete the sentences using the comparative forms of the adverbs in brackets.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0E2005-250A-6E88-91AE-3DDB80602DB1}"/>
              </a:ext>
            </a:extLst>
          </p:cNvPr>
          <p:cNvSpPr txBox="1"/>
          <p:nvPr/>
        </p:nvSpPr>
        <p:spPr>
          <a:xfrm>
            <a:off x="691766" y="913141"/>
            <a:ext cx="8095773" cy="280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1. </a:t>
            </a:r>
            <a:r>
              <a:rPr lang="en-US" sz="2400" dirty="0">
                <a:latin typeface="Patrick Hand" panose="00000500000000000000" pitchFamily="2" charset="0"/>
              </a:rPr>
              <a:t>The red car can run 200 km/h while the black car can run 160 km/h.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Patrick Hand" panose="00000500000000000000" pitchFamily="2" charset="0"/>
                <a:sym typeface="Wingdings 3" panose="05040102010807070707" pitchFamily="18" charset="2"/>
              </a:rPr>
              <a:t> </a:t>
            </a:r>
            <a:r>
              <a:rPr lang="en-US" sz="2400" dirty="0">
                <a:latin typeface="Patrick Hand" panose="00000500000000000000" pitchFamily="2" charset="0"/>
              </a:rPr>
              <a:t>The red car can run _______________________. (</a:t>
            </a:r>
            <a:r>
              <a:rPr lang="en-US" sz="24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fast</a:t>
            </a:r>
            <a:r>
              <a:rPr lang="en-US" sz="2400" dirty="0">
                <a:latin typeface="Patrick Hand" panose="00000500000000000000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E0702A"/>
              </a:solidFill>
              <a:latin typeface="Patrick Hand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0702A"/>
                </a:solidFill>
                <a:latin typeface="Patrick Hand" panose="00000500000000000000" pitchFamily="2" charset="0"/>
              </a:rPr>
              <a:t>2. </a:t>
            </a:r>
            <a:r>
              <a:rPr lang="en-US" sz="2400" dirty="0">
                <a:latin typeface="Patrick Hand" panose="00000500000000000000" pitchFamily="2" charset="0"/>
              </a:rPr>
              <a:t>Nick can jump 1.5 m high while Tom can jump only 1.3 m.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2400" dirty="0">
                <a:latin typeface="Patrick Hand" panose="00000500000000000000" pitchFamily="2" charset="0"/>
              </a:rPr>
              <a:t>Nick can jump ___________________. (</a:t>
            </a:r>
            <a:r>
              <a:rPr lang="en-US" sz="24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high</a:t>
            </a:r>
            <a:r>
              <a:rPr lang="en-US" sz="2400" dirty="0">
                <a:latin typeface="Patrick Hand" panose="00000500000000000000" pitchFamily="2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993EAF-5636-BA02-2E1F-350C5F7FAD52}"/>
              </a:ext>
            </a:extLst>
          </p:cNvPr>
          <p:cNvSpPr txBox="1"/>
          <p:nvPr/>
        </p:nvSpPr>
        <p:spPr>
          <a:xfrm>
            <a:off x="1394847" y="1046551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red car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838F6-E146-B00A-B161-C476554713DC}"/>
              </a:ext>
            </a:extLst>
          </p:cNvPr>
          <p:cNvSpPr txBox="1"/>
          <p:nvPr/>
        </p:nvSpPr>
        <p:spPr>
          <a:xfrm>
            <a:off x="3151322" y="105430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200 km/h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3754E-C029-3986-BDA6-CE4FE0A5D73F}"/>
              </a:ext>
            </a:extLst>
          </p:cNvPr>
          <p:cNvSpPr txBox="1"/>
          <p:nvPr/>
        </p:nvSpPr>
        <p:spPr>
          <a:xfrm>
            <a:off x="5336752" y="104655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black car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7AFC1-4087-F71C-E8C5-ED601CB76DE6}"/>
              </a:ext>
            </a:extLst>
          </p:cNvPr>
          <p:cNvSpPr txBox="1"/>
          <p:nvPr/>
        </p:nvSpPr>
        <p:spPr>
          <a:xfrm>
            <a:off x="7271231" y="104654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160 km/h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35977-765C-FD8B-61C6-8AC192214502}"/>
              </a:ext>
            </a:extLst>
          </p:cNvPr>
          <p:cNvSpPr txBox="1"/>
          <p:nvPr/>
        </p:nvSpPr>
        <p:spPr>
          <a:xfrm>
            <a:off x="3598948" y="1523740"/>
            <a:ext cx="3475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faster than the black car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DC1BE-3A61-B397-BD71-909F33B543C5}"/>
              </a:ext>
            </a:extLst>
          </p:cNvPr>
          <p:cNvSpPr txBox="1"/>
          <p:nvPr/>
        </p:nvSpPr>
        <p:spPr>
          <a:xfrm>
            <a:off x="958312" y="2695994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Nick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2CCFEA-C7E3-A46E-3BBC-466E464B4AB5}"/>
              </a:ext>
            </a:extLst>
          </p:cNvPr>
          <p:cNvSpPr txBox="1"/>
          <p:nvPr/>
        </p:nvSpPr>
        <p:spPr>
          <a:xfrm>
            <a:off x="2552055" y="2703742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1.5 m 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F5102-6DE9-0E4D-D539-B2CCB96CFEC9}"/>
              </a:ext>
            </a:extLst>
          </p:cNvPr>
          <p:cNvSpPr txBox="1"/>
          <p:nvPr/>
        </p:nvSpPr>
        <p:spPr>
          <a:xfrm>
            <a:off x="4342604" y="2703742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Tom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442FE-81EF-58A3-738A-DDCEEF534736}"/>
              </a:ext>
            </a:extLst>
          </p:cNvPr>
          <p:cNvSpPr txBox="1"/>
          <p:nvPr/>
        </p:nvSpPr>
        <p:spPr>
          <a:xfrm>
            <a:off x="6474750" y="2695993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1.3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D4BFD3-7D17-ECD4-1228-104B8944BFD2}"/>
              </a:ext>
            </a:extLst>
          </p:cNvPr>
          <p:cNvSpPr txBox="1"/>
          <p:nvPr/>
        </p:nvSpPr>
        <p:spPr>
          <a:xfrm>
            <a:off x="2741206" y="3165407"/>
            <a:ext cx="3475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higher than Tom (can)</a:t>
            </a:r>
          </a:p>
        </p:txBody>
      </p:sp>
    </p:spTree>
    <p:extLst>
      <p:ext uri="{BB962C8B-B14F-4D97-AF65-F5344CB8AC3E}">
        <p14:creationId xmlns:p14="http://schemas.microsoft.com/office/powerpoint/2010/main" val="8093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9" grpId="1"/>
      <p:bldP spid="10" grpId="0"/>
      <p:bldP spid="11" grpId="0"/>
      <p:bldP spid="12" grpId="0"/>
      <p:bldP spid="13" grpId="0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0E2005-250A-6E88-91AE-3DDB80602DB1}"/>
              </a:ext>
            </a:extLst>
          </p:cNvPr>
          <p:cNvSpPr txBox="1"/>
          <p:nvPr/>
        </p:nvSpPr>
        <p:spPr>
          <a:xfrm>
            <a:off x="643178" y="316028"/>
            <a:ext cx="8260597" cy="4466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3. </a:t>
            </a:r>
            <a:r>
              <a:rPr lang="en-US" sz="2400" dirty="0">
                <a:latin typeface="Patrick Hand" panose="00000500000000000000" pitchFamily="2" charset="0"/>
              </a:rPr>
              <a:t>Mai and Hoa both did well on the exam. Hoa got 80% of the answers correct and Mai got 90%.</a:t>
            </a:r>
          </a:p>
          <a:p>
            <a:pPr marL="457200" indent="-457200">
              <a:lnSpc>
                <a:spcPct val="114000"/>
              </a:lnSpc>
              <a:buFont typeface="Wingdings 3" panose="05040102010807070707" pitchFamily="18" charset="2"/>
              <a:buChar char="&quot;"/>
            </a:pPr>
            <a:r>
              <a:rPr lang="en-US" sz="2400" dirty="0">
                <a:latin typeface="Patrick Hand" panose="00000500000000000000" pitchFamily="2" charset="0"/>
              </a:rPr>
              <a:t>Mai did _________________________. (</a:t>
            </a:r>
            <a:r>
              <a:rPr lang="en-US" sz="24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well</a:t>
            </a:r>
            <a:r>
              <a:rPr lang="en-US" sz="2400" dirty="0">
                <a:latin typeface="Patrick Hand" panose="00000500000000000000" pitchFamily="2" charset="0"/>
              </a:rPr>
              <a:t>)</a:t>
            </a:r>
          </a:p>
          <a:p>
            <a:pPr>
              <a:lnSpc>
                <a:spcPct val="114000"/>
              </a:lnSpc>
            </a:pPr>
            <a:endParaRPr lang="en-US" sz="1200" b="1" dirty="0">
              <a:solidFill>
                <a:schemeClr val="accent1"/>
              </a:solidFill>
              <a:latin typeface="Patrick Hand" panose="000005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4. </a:t>
            </a:r>
            <a:r>
              <a:rPr lang="en-US" sz="2400" dirty="0">
                <a:latin typeface="Patrick Hand" panose="00000500000000000000" pitchFamily="2" charset="0"/>
              </a:rPr>
              <a:t>My dad expected the workers to arrive at 7 a.m., but they arrived at 6:30 a.m.</a:t>
            </a:r>
          </a:p>
          <a:p>
            <a:pPr marL="457200" indent="-457200">
              <a:lnSpc>
                <a:spcPct val="114000"/>
              </a:lnSpc>
              <a:buFont typeface="Wingdings 3" panose="05040102010807070707" pitchFamily="18" charset="2"/>
              <a:buChar char="&quot;"/>
            </a:pPr>
            <a:r>
              <a:rPr lang="en-US" sz="2400" dirty="0">
                <a:latin typeface="Patrick Hand" panose="00000500000000000000" pitchFamily="2" charset="0"/>
              </a:rPr>
              <a:t>The workers arrived _________________________. (</a:t>
            </a:r>
            <a:r>
              <a:rPr lang="en-US" sz="24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early</a:t>
            </a:r>
            <a:r>
              <a:rPr lang="en-US" sz="2400" dirty="0">
                <a:latin typeface="Patrick Hand" panose="00000500000000000000" pitchFamily="2" charset="0"/>
              </a:rPr>
              <a:t>)</a:t>
            </a:r>
          </a:p>
          <a:p>
            <a:pPr>
              <a:lnSpc>
                <a:spcPct val="114000"/>
              </a:lnSpc>
            </a:pPr>
            <a:endParaRPr lang="en-US" sz="1200" b="1" dirty="0">
              <a:solidFill>
                <a:schemeClr val="accent1"/>
              </a:solidFill>
              <a:latin typeface="Patrick Hand" panose="000005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5. </a:t>
            </a:r>
            <a:r>
              <a:rPr lang="en-US" sz="2400" dirty="0">
                <a:latin typeface="Patrick Hand" panose="00000500000000000000" pitchFamily="2" charset="0"/>
              </a:rPr>
              <a:t>The buses run every 15 minutes. The trains run every 30 minutes.</a:t>
            </a:r>
          </a:p>
          <a:p>
            <a:pPr>
              <a:lnSpc>
                <a:spcPct val="114000"/>
              </a:lnSpc>
            </a:pPr>
            <a:endParaRPr lang="en-US" sz="1000" dirty="0">
              <a:latin typeface="Patrick Hand" panose="000005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latin typeface="Patrick Hand" panose="00000500000000000000" pitchFamily="2" charset="0"/>
                <a:sym typeface="Wingdings 3" panose="05040102010807070707" pitchFamily="18" charset="2"/>
              </a:rPr>
              <a:t> </a:t>
            </a:r>
            <a:r>
              <a:rPr lang="en-US" sz="2400" dirty="0">
                <a:latin typeface="Patrick Hand" panose="00000500000000000000" pitchFamily="2" charset="0"/>
              </a:rPr>
              <a:t>The buses run _________________________. (</a:t>
            </a:r>
            <a:r>
              <a:rPr lang="en-US" sz="24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frequently</a:t>
            </a:r>
            <a:r>
              <a:rPr lang="en-US" sz="2400" dirty="0">
                <a:latin typeface="Patrick Hand" panose="00000500000000000000" pitchFamily="2" charset="0"/>
              </a:rPr>
              <a:t>)</a:t>
            </a:r>
            <a:endParaRPr lang="vi-VN" sz="2400" dirty="0">
              <a:latin typeface="Patrick Hand" panose="000005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2400" dirty="0">
              <a:latin typeface="Patrick Hand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9D793-4DF4-95E9-4AE7-3C200321814C}"/>
              </a:ext>
            </a:extLst>
          </p:cNvPr>
          <p:cNvSpPr txBox="1"/>
          <p:nvPr/>
        </p:nvSpPr>
        <p:spPr>
          <a:xfrm>
            <a:off x="5156236" y="35477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Hoa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22F8F-7DB8-C711-CA5F-027768BAD5C8}"/>
              </a:ext>
            </a:extLst>
          </p:cNvPr>
          <p:cNvSpPr txBox="1"/>
          <p:nvPr/>
        </p:nvSpPr>
        <p:spPr>
          <a:xfrm>
            <a:off x="6021558" y="354773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80%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680F1-583E-D986-D971-4C0E3ED905AF}"/>
              </a:ext>
            </a:extLst>
          </p:cNvPr>
          <p:cNvSpPr txBox="1"/>
          <p:nvPr/>
        </p:nvSpPr>
        <p:spPr>
          <a:xfrm>
            <a:off x="1981666" y="739648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Mai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9FF9E-C38A-BF02-E417-2061C01212AE}"/>
              </a:ext>
            </a:extLst>
          </p:cNvPr>
          <p:cNvSpPr txBox="1"/>
          <p:nvPr/>
        </p:nvSpPr>
        <p:spPr>
          <a:xfrm>
            <a:off x="2846456" y="747396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90%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4332E-41AD-E396-D999-B2F236698A1D}"/>
              </a:ext>
            </a:extLst>
          </p:cNvPr>
          <p:cNvSpPr txBox="1"/>
          <p:nvPr/>
        </p:nvSpPr>
        <p:spPr>
          <a:xfrm>
            <a:off x="1960624" y="1124739"/>
            <a:ext cx="4219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better on the exam than Hoa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A07D2-36C8-2289-22FA-FC5174C8B6A2}"/>
              </a:ext>
            </a:extLst>
          </p:cNvPr>
          <p:cNvSpPr txBox="1"/>
          <p:nvPr/>
        </p:nvSpPr>
        <p:spPr>
          <a:xfrm>
            <a:off x="891618" y="1825683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My dad expected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ADEB0-1DF7-6785-9F2E-9D4294512AD0}"/>
              </a:ext>
            </a:extLst>
          </p:cNvPr>
          <p:cNvSpPr txBox="1"/>
          <p:nvPr/>
        </p:nvSpPr>
        <p:spPr>
          <a:xfrm>
            <a:off x="5114981" y="1817933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at 7 a.m.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0F5C9-1B44-DB80-F22A-BB01FCB6D7C2}"/>
              </a:ext>
            </a:extLst>
          </p:cNvPr>
          <p:cNvSpPr txBox="1"/>
          <p:nvPr/>
        </p:nvSpPr>
        <p:spPr>
          <a:xfrm>
            <a:off x="638056" y="2249949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6:30 </a:t>
            </a:r>
            <a:r>
              <a:rPr lang="en-US" sz="2400" b="1" dirty="0" err="1">
                <a:highlight>
                  <a:srgbClr val="FCC386"/>
                </a:highlight>
                <a:latin typeface="Patrick Hand" panose="00000500000000000000" pitchFamily="2" charset="0"/>
              </a:rPr>
              <a:t>a.m</a:t>
            </a:r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98E535-F4AD-D2CF-DFFE-9D915CF10D39}"/>
              </a:ext>
            </a:extLst>
          </p:cNvPr>
          <p:cNvSpPr txBox="1"/>
          <p:nvPr/>
        </p:nvSpPr>
        <p:spPr>
          <a:xfrm>
            <a:off x="3333002" y="2579499"/>
            <a:ext cx="4219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earlier than my dad expected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1A77C-DFBB-3E25-413B-FFFAA9F72CCE}"/>
              </a:ext>
            </a:extLst>
          </p:cNvPr>
          <p:cNvSpPr txBox="1"/>
          <p:nvPr/>
        </p:nvSpPr>
        <p:spPr>
          <a:xfrm>
            <a:off x="1373914" y="3266261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buses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FBF6D-952B-B5A1-67B7-6C350639A99A}"/>
              </a:ext>
            </a:extLst>
          </p:cNvPr>
          <p:cNvSpPr txBox="1"/>
          <p:nvPr/>
        </p:nvSpPr>
        <p:spPr>
          <a:xfrm>
            <a:off x="2489153" y="3274009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every 15 minutes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280A3-9461-AD31-0CEE-0202A07F0891}"/>
              </a:ext>
            </a:extLst>
          </p:cNvPr>
          <p:cNvSpPr txBox="1"/>
          <p:nvPr/>
        </p:nvSpPr>
        <p:spPr>
          <a:xfrm>
            <a:off x="4949351" y="3274009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trains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0CF55-FBD5-032E-F95F-21FB07AD727F}"/>
              </a:ext>
            </a:extLst>
          </p:cNvPr>
          <p:cNvSpPr txBox="1"/>
          <p:nvPr/>
        </p:nvSpPr>
        <p:spPr>
          <a:xfrm>
            <a:off x="6137797" y="3281758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CC386"/>
                </a:highlight>
                <a:latin typeface="Patrick Hand" panose="00000500000000000000" pitchFamily="2" charset="0"/>
              </a:rPr>
              <a:t>every 30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CC5781-47DB-F61B-ED38-ACF55DB134D8}"/>
              </a:ext>
            </a:extLst>
          </p:cNvPr>
          <p:cNvSpPr txBox="1"/>
          <p:nvPr/>
        </p:nvSpPr>
        <p:spPr>
          <a:xfrm>
            <a:off x="2663946" y="3774420"/>
            <a:ext cx="4219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Patrick Hand" panose="00000500000000000000" pitchFamily="2" charset="0"/>
              </a:rPr>
              <a:t>more frequently than the trains</a:t>
            </a:r>
          </a:p>
        </p:txBody>
      </p:sp>
    </p:spTree>
    <p:extLst>
      <p:ext uri="{BB962C8B-B14F-4D97-AF65-F5344CB8AC3E}">
        <p14:creationId xmlns:p14="http://schemas.microsoft.com/office/powerpoint/2010/main" val="29971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8" grpId="1"/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7DBE2D3-9FB6-DE44-EC94-291562C5AF9D}"/>
              </a:ext>
            </a:extLst>
          </p:cNvPr>
          <p:cNvSpPr txBox="1"/>
          <p:nvPr/>
        </p:nvSpPr>
        <p:spPr>
          <a:xfrm>
            <a:off x="188071" y="112265"/>
            <a:ext cx="816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Ex 5.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Work in pairs. Ask and answer to find out who: </a:t>
            </a:r>
          </a:p>
        </p:txBody>
      </p:sp>
      <p:sp>
        <p:nvSpPr>
          <p:cNvPr id="15" name="Hộp Văn bản 4">
            <a:extLst>
              <a:ext uri="{FF2B5EF4-FFF2-40B4-BE49-F238E27FC236}">
                <a16:creationId xmlns:a16="http://schemas.microsoft.com/office/drawing/2014/main" id="{03A7F78B-C0CE-9861-9C00-A3CDD180E2C6}"/>
              </a:ext>
            </a:extLst>
          </p:cNvPr>
          <p:cNvSpPr txBox="1"/>
          <p:nvPr/>
        </p:nvSpPr>
        <p:spPr>
          <a:xfrm>
            <a:off x="731026" y="500914"/>
            <a:ext cx="4011456" cy="2254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Patrick Hand" panose="00000500000000000000" pitchFamily="2" charset="0"/>
              </a:rPr>
              <a:t>– can run faster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Patrick Hand" panose="00000500000000000000" pitchFamily="2" charset="0"/>
              </a:rPr>
              <a:t>– can jump higher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Patrick Hand" panose="00000500000000000000" pitchFamily="2" charset="0"/>
              </a:rPr>
              <a:t>– stays up later at night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Patrick Hand" panose="00000500000000000000" pitchFamily="2" charset="0"/>
              </a:rPr>
              <a:t>– gets up earlier in the morning</a:t>
            </a:r>
            <a:endParaRPr lang="vi-VN" sz="2400" dirty="0">
              <a:latin typeface="Patrick Hand" panose="00000500000000000000" pitchFamily="2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C26D839-846A-651F-FD17-C712E5E0956C}"/>
              </a:ext>
            </a:extLst>
          </p:cNvPr>
          <p:cNvSpPr/>
          <p:nvPr/>
        </p:nvSpPr>
        <p:spPr>
          <a:xfrm>
            <a:off x="4417017" y="738291"/>
            <a:ext cx="3037668" cy="461665"/>
          </a:xfrm>
          <a:prstGeom prst="wedgeRoundRectCallout">
            <a:avLst>
              <a:gd name="adj1" fmla="val -46598"/>
              <a:gd name="adj2" fmla="val 10949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</a:rPr>
              <a:t>How fast can you run?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D9FB82C-5910-306D-4928-A82018160078}"/>
              </a:ext>
            </a:extLst>
          </p:cNvPr>
          <p:cNvSpPr/>
          <p:nvPr/>
        </p:nvSpPr>
        <p:spPr>
          <a:xfrm>
            <a:off x="5067948" y="1481360"/>
            <a:ext cx="3890074" cy="461666"/>
          </a:xfrm>
          <a:prstGeom prst="wedgeRoundRectCallout">
            <a:avLst>
              <a:gd name="adj1" fmla="val 49065"/>
              <a:gd name="adj2" fmla="val 11621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</a:rPr>
              <a:t>I can run 15 </a:t>
            </a:r>
            <a:r>
              <a:rPr lang="en-US" sz="2400" dirty="0" err="1">
                <a:solidFill>
                  <a:schemeClr val="tx1"/>
                </a:solidFill>
                <a:latin typeface="Patrick Hand" panose="00000500000000000000" pitchFamily="2" charset="0"/>
              </a:rPr>
              <a:t>kilometres</a:t>
            </a: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</a:rPr>
              <a:t> an hour.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307FEDA-E3E4-E84C-55E9-C0B12625E4EC}"/>
              </a:ext>
            </a:extLst>
          </p:cNvPr>
          <p:cNvSpPr/>
          <p:nvPr/>
        </p:nvSpPr>
        <p:spPr>
          <a:xfrm>
            <a:off x="4548753" y="2246846"/>
            <a:ext cx="3778980" cy="508981"/>
          </a:xfrm>
          <a:prstGeom prst="wedgeRoundRectCallout">
            <a:avLst>
              <a:gd name="adj1" fmla="val -42531"/>
              <a:gd name="adj2" fmla="val 9222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</a:rPr>
              <a:t>OK, you can run faster than me.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501228-028C-A27A-3F3A-B875E63C0B14}"/>
              </a:ext>
            </a:extLst>
          </p:cNvPr>
          <p:cNvSpPr/>
          <p:nvPr/>
        </p:nvSpPr>
        <p:spPr>
          <a:xfrm>
            <a:off x="2531104" y="3447771"/>
            <a:ext cx="4081792" cy="7098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Patrick Hand" panose="00000500000000000000" pitchFamily="2" charset="0"/>
              </a:rPr>
              <a:t>Report the result!</a:t>
            </a:r>
          </a:p>
        </p:txBody>
      </p:sp>
      <p:pic>
        <p:nvPicPr>
          <p:cNvPr id="21" name="3 Minute Timer with Music for Kids! Countdown Videos HD!">
            <a:hlinkClick r:id="" action="ppaction://media"/>
            <a:extLst>
              <a:ext uri="{FF2B5EF4-FFF2-40B4-BE49-F238E27FC236}">
                <a16:creationId xmlns:a16="http://schemas.microsoft.com/office/drawing/2014/main" id="{71DB3743-77F3-3A2B-8A09-9D2F8E4DEE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9024" y="3311372"/>
            <a:ext cx="1747003" cy="98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10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6" name="Google Shape;7866;p50"/>
          <p:cNvSpPr txBox="1">
            <a:spLocks noGrp="1"/>
          </p:cNvSpPr>
          <p:nvPr>
            <p:ph type="title" idx="8"/>
          </p:nvPr>
        </p:nvSpPr>
        <p:spPr>
          <a:xfrm>
            <a:off x="720000" y="193300"/>
            <a:ext cx="7704000" cy="746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Patrick Hand" panose="00000500000000000000" pitchFamily="2" charset="0"/>
              </a:rPr>
              <a:t>RECAP</a:t>
            </a:r>
            <a:r>
              <a:rPr lang="en-US" sz="5400" dirty="0">
                <a:solidFill>
                  <a:schemeClr val="accent6"/>
                </a:solidFill>
                <a:latin typeface="Patrick Hand" panose="00000500000000000000" pitchFamily="2" charset="0"/>
              </a:rPr>
              <a:t> </a:t>
            </a:r>
            <a:endParaRPr sz="5400" dirty="0">
              <a:solidFill>
                <a:schemeClr val="accent6"/>
              </a:solidFill>
              <a:latin typeface="Patrick Hand" panose="000005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EB9189-D8B0-8090-D115-14BF3643DFCB}"/>
              </a:ext>
            </a:extLst>
          </p:cNvPr>
          <p:cNvSpPr/>
          <p:nvPr/>
        </p:nvSpPr>
        <p:spPr>
          <a:xfrm>
            <a:off x="643178" y="1580692"/>
            <a:ext cx="433953" cy="4184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389AC7-543B-1E84-4CFB-CD671CA98BAF}"/>
              </a:ext>
            </a:extLst>
          </p:cNvPr>
          <p:cNvSpPr/>
          <p:nvPr/>
        </p:nvSpPr>
        <p:spPr>
          <a:xfrm>
            <a:off x="643177" y="2639874"/>
            <a:ext cx="433953" cy="4184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036BFA-144C-0DC6-C7ED-F82D525810C8}"/>
              </a:ext>
            </a:extLst>
          </p:cNvPr>
          <p:cNvSpPr txBox="1"/>
          <p:nvPr/>
        </p:nvSpPr>
        <p:spPr>
          <a:xfrm>
            <a:off x="1201118" y="1559086"/>
            <a:ext cx="6994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trick Hand" panose="00000500000000000000" pitchFamily="2" charset="0"/>
              </a:rPr>
              <a:t>My sister speaks English much ____ than I do.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A. </a:t>
            </a:r>
            <a:r>
              <a:rPr lang="en-US" sz="2400" dirty="0">
                <a:latin typeface="Patrick Hand" panose="00000500000000000000" pitchFamily="2" charset="0"/>
              </a:rPr>
              <a:t>more fluent 		</a:t>
            </a:r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B. </a:t>
            </a:r>
            <a:r>
              <a:rPr lang="en-US" sz="2400" dirty="0">
                <a:latin typeface="Patrick Hand" panose="00000500000000000000" pitchFamily="2" charset="0"/>
              </a:rPr>
              <a:t>more fluently 	</a:t>
            </a:r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C.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>
                <a:latin typeface="Patrick Hand" panose="00000500000000000000" pitchFamily="2" charset="0"/>
              </a:rPr>
              <a:t>fluently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35A73D-6B7B-5D3B-7FBF-75B9F4B335AC}"/>
              </a:ext>
            </a:extLst>
          </p:cNvPr>
          <p:cNvSpPr txBox="1"/>
          <p:nvPr/>
        </p:nvSpPr>
        <p:spPr>
          <a:xfrm>
            <a:off x="1975342" y="977569"/>
            <a:ext cx="520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Choose the correct answer.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C7D094-DC67-192E-AE17-6116A46E0D9E}"/>
              </a:ext>
            </a:extLst>
          </p:cNvPr>
          <p:cNvSpPr txBox="1"/>
          <p:nvPr/>
        </p:nvSpPr>
        <p:spPr>
          <a:xfrm>
            <a:off x="1201117" y="2509935"/>
            <a:ext cx="7780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trick Hand" panose="00000500000000000000" pitchFamily="2" charset="0"/>
              </a:rPr>
              <a:t>My grandmother always gets up ____ than me.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A. </a:t>
            </a:r>
            <a:r>
              <a:rPr lang="en-US" sz="2400" dirty="0">
                <a:latin typeface="Patrick Hand" panose="00000500000000000000" pitchFamily="2" charset="0"/>
              </a:rPr>
              <a:t>more early 		</a:t>
            </a:r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B. </a:t>
            </a:r>
            <a:r>
              <a:rPr lang="en-US" sz="2400" dirty="0">
                <a:latin typeface="Patrick Hand" panose="00000500000000000000" pitchFamily="2" charset="0"/>
              </a:rPr>
              <a:t>early			</a:t>
            </a:r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C.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>
                <a:latin typeface="Patrick Hand" panose="00000500000000000000" pitchFamily="2" charset="0"/>
              </a:rPr>
              <a:t>earlier	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C71639-7011-9A97-D8B7-1ED301B836C0}"/>
              </a:ext>
            </a:extLst>
          </p:cNvPr>
          <p:cNvSpPr/>
          <p:nvPr/>
        </p:nvSpPr>
        <p:spPr>
          <a:xfrm>
            <a:off x="643177" y="3590723"/>
            <a:ext cx="433953" cy="4184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4E62A4-B9FE-79AC-EB88-6C57191964EB}"/>
              </a:ext>
            </a:extLst>
          </p:cNvPr>
          <p:cNvSpPr txBox="1"/>
          <p:nvPr/>
        </p:nvSpPr>
        <p:spPr>
          <a:xfrm>
            <a:off x="1201117" y="3460784"/>
            <a:ext cx="7780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trick Hand" panose="00000500000000000000" pitchFamily="2" charset="0"/>
              </a:rPr>
              <a:t>My mother can cook ____ than I can.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A. </a:t>
            </a:r>
            <a:r>
              <a:rPr lang="en-US" sz="2400" dirty="0">
                <a:latin typeface="Patrick Hand" panose="00000500000000000000" pitchFamily="2" charset="0"/>
              </a:rPr>
              <a:t>more badly 		</a:t>
            </a:r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B. </a:t>
            </a:r>
            <a:r>
              <a:rPr lang="en-US" sz="2400" dirty="0">
                <a:latin typeface="Patrick Hand" panose="00000500000000000000" pitchFamily="2" charset="0"/>
              </a:rPr>
              <a:t>better		</a:t>
            </a:r>
            <a:r>
              <a:rPr lang="en-US" sz="2400" b="1" dirty="0">
                <a:solidFill>
                  <a:schemeClr val="accent1"/>
                </a:solidFill>
                <a:latin typeface="Patrick Hand" panose="00000500000000000000" pitchFamily="2" charset="0"/>
              </a:rPr>
              <a:t>C.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weller</a:t>
            </a:r>
            <a:r>
              <a:rPr lang="en-US" sz="2400" dirty="0">
                <a:latin typeface="Patrick Hand" panose="00000500000000000000" pitchFamily="2" charset="0"/>
              </a:rPr>
              <a:t>	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B30B03-D63F-7F3E-E438-C51C41EBC86C}"/>
              </a:ext>
            </a:extLst>
          </p:cNvPr>
          <p:cNvSpPr/>
          <p:nvPr/>
        </p:nvSpPr>
        <p:spPr>
          <a:xfrm>
            <a:off x="3905572" y="1974584"/>
            <a:ext cx="402956" cy="402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D1E97A-92D0-EC4F-8838-B9168A449949}"/>
              </a:ext>
            </a:extLst>
          </p:cNvPr>
          <p:cNvSpPr/>
          <p:nvPr/>
        </p:nvSpPr>
        <p:spPr>
          <a:xfrm>
            <a:off x="6646189" y="2929665"/>
            <a:ext cx="402956" cy="402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35F399-1F26-2C3D-2C55-A045AAC1907A}"/>
              </a:ext>
            </a:extLst>
          </p:cNvPr>
          <p:cNvSpPr/>
          <p:nvPr/>
        </p:nvSpPr>
        <p:spPr>
          <a:xfrm>
            <a:off x="3905572" y="3876282"/>
            <a:ext cx="402956" cy="402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5" name="Google Shape;8895;p70"/>
          <p:cNvSpPr txBox="1">
            <a:spLocks noGrp="1"/>
          </p:cNvSpPr>
          <p:nvPr>
            <p:ph type="ctrTitle"/>
          </p:nvPr>
        </p:nvSpPr>
        <p:spPr>
          <a:xfrm>
            <a:off x="3414839" y="1082167"/>
            <a:ext cx="4976793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Patrick Hand" panose="00000500000000000000" pitchFamily="2" charset="0"/>
              </a:rPr>
              <a:t>THANKS!</a:t>
            </a:r>
            <a:endParaRPr sz="9600" dirty="0">
              <a:latin typeface="Patrick Hand" panose="00000500000000000000" pitchFamily="2" charset="0"/>
            </a:endParaRPr>
          </a:p>
        </p:txBody>
      </p:sp>
      <p:sp>
        <p:nvSpPr>
          <p:cNvPr id="8896" name="Google Shape;8896;p70"/>
          <p:cNvSpPr txBox="1">
            <a:spLocks noGrp="1"/>
          </p:cNvSpPr>
          <p:nvPr>
            <p:ph type="subTitle" idx="1"/>
          </p:nvPr>
        </p:nvSpPr>
        <p:spPr>
          <a:xfrm>
            <a:off x="3754704" y="2436425"/>
            <a:ext cx="4507405" cy="75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Does anyone have any questions?</a:t>
            </a:r>
            <a:endParaRPr sz="1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9DBABD-D5E3-4C23-AAFD-A32E497AA4C9}"/>
              </a:ext>
            </a:extLst>
          </p:cNvPr>
          <p:cNvSpPr/>
          <p:nvPr/>
        </p:nvSpPr>
        <p:spPr>
          <a:xfrm>
            <a:off x="4381932" y="3018328"/>
            <a:ext cx="3702011" cy="1140977"/>
          </a:xfrm>
          <a:prstGeom prst="rect">
            <a:avLst/>
          </a:prstGeom>
          <a:solidFill>
            <a:srgbClr val="F9E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7" name="Google Shape;7437;p41"/>
          <p:cNvSpPr txBox="1">
            <a:spLocks noGrp="1"/>
          </p:cNvSpPr>
          <p:nvPr>
            <p:ph type="title"/>
          </p:nvPr>
        </p:nvSpPr>
        <p:spPr>
          <a:xfrm>
            <a:off x="719712" y="222867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Patrick Hand" panose="00000500000000000000" pitchFamily="2" charset="0"/>
              </a:rPr>
              <a:t>OBJECTIVES </a:t>
            </a:r>
            <a:endParaRPr sz="5400" dirty="0">
              <a:latin typeface="Patrick Hand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1914A-7A01-6128-6EA8-995CECA745AB}"/>
              </a:ext>
            </a:extLst>
          </p:cNvPr>
          <p:cNvSpPr txBox="1"/>
          <p:nvPr/>
        </p:nvSpPr>
        <p:spPr>
          <a:xfrm>
            <a:off x="1356213" y="1216599"/>
            <a:ext cx="65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Patrick Hand" panose="00000500000000000000" pitchFamily="2" charset="0"/>
              </a:rPr>
              <a:t>By the end of the lesson, students will be able to: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2E074F-47FE-2986-7253-54CEFA3E7399}"/>
              </a:ext>
            </a:extLst>
          </p:cNvPr>
          <p:cNvSpPr/>
          <p:nvPr/>
        </p:nvSpPr>
        <p:spPr>
          <a:xfrm>
            <a:off x="977243" y="2099051"/>
            <a:ext cx="7272867" cy="9453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Patrick Hand" panose="00000500000000000000" pitchFamily="2" charset="0"/>
              </a:rPr>
              <a:t>use correctly the </a:t>
            </a:r>
            <a:r>
              <a:rPr lang="en-US" sz="28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comparative forms of adverbs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3" name="Google Shape;7483;p43"/>
          <p:cNvSpPr/>
          <p:nvPr/>
        </p:nvSpPr>
        <p:spPr>
          <a:xfrm>
            <a:off x="3819953" y="616213"/>
            <a:ext cx="1503900" cy="15039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4" name="Google Shape;7484;p43"/>
          <p:cNvSpPr txBox="1">
            <a:spLocks noGrp="1"/>
          </p:cNvSpPr>
          <p:nvPr>
            <p:ph type="title" idx="2"/>
          </p:nvPr>
        </p:nvSpPr>
        <p:spPr>
          <a:xfrm>
            <a:off x="1781688" y="2671317"/>
            <a:ext cx="558060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6"/>
                </a:solidFill>
                <a:latin typeface="Patrick Hand" panose="00000500000000000000" pitchFamily="2" charset="0"/>
              </a:rPr>
              <a:t>Comparative adverbs</a:t>
            </a:r>
            <a:br>
              <a:rPr lang="en-US" sz="4800" dirty="0">
                <a:solidFill>
                  <a:schemeClr val="accent6"/>
                </a:solidFill>
                <a:latin typeface="Patrick Hand" panose="00000500000000000000" pitchFamily="2" charset="0"/>
              </a:rPr>
            </a:br>
            <a:endParaRPr sz="4800" dirty="0">
              <a:solidFill>
                <a:schemeClr val="accent6"/>
              </a:solidFill>
              <a:latin typeface="Patrick Hand" panose="00000500000000000000" pitchFamily="2" charset="0"/>
            </a:endParaRPr>
          </a:p>
        </p:txBody>
      </p:sp>
      <p:sp>
        <p:nvSpPr>
          <p:cNvPr id="7485" name="Google Shape;7485;p43"/>
          <p:cNvSpPr txBox="1">
            <a:spLocks noGrp="1"/>
          </p:cNvSpPr>
          <p:nvPr>
            <p:ph type="title"/>
          </p:nvPr>
        </p:nvSpPr>
        <p:spPr>
          <a:xfrm>
            <a:off x="3796813" y="663161"/>
            <a:ext cx="15501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trick Hand" panose="00000500000000000000" pitchFamily="2" charset="0"/>
              </a:rPr>
              <a:t>01</a:t>
            </a:r>
            <a:endParaRPr dirty="0">
              <a:latin typeface="Patrick Hand" panose="00000500000000000000" pitchFamily="2" charset="0"/>
            </a:endParaRPr>
          </a:p>
        </p:txBody>
      </p:sp>
      <p:cxnSp>
        <p:nvCxnSpPr>
          <p:cNvPr id="7487" name="Google Shape;7487;p43"/>
          <p:cNvCxnSpPr>
            <a:stCxn id="7484" idx="0"/>
            <a:endCxn id="7483" idx="4"/>
          </p:cNvCxnSpPr>
          <p:nvPr/>
        </p:nvCxnSpPr>
        <p:spPr>
          <a:xfrm flipH="1" flipV="1">
            <a:off x="4571903" y="2120113"/>
            <a:ext cx="85" cy="5512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E64568-5145-95A7-E7C8-91A7A021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44" y="392766"/>
            <a:ext cx="3332807" cy="634500"/>
          </a:xfrm>
        </p:spPr>
        <p:txBody>
          <a:bodyPr/>
          <a:lstStyle/>
          <a:p>
            <a:pPr algn="ctr"/>
            <a:r>
              <a:rPr lang="en-US" sz="3200" dirty="0">
                <a:latin typeface="Patrick Hand" panose="00000500000000000000" pitchFamily="2" charset="0"/>
              </a:rPr>
              <a:t>Make comparison. </a:t>
            </a:r>
          </a:p>
        </p:txBody>
      </p:sp>
      <p:pic>
        <p:nvPicPr>
          <p:cNvPr id="1026" name="Picture 2" descr="1,300+ Two People Running Illustrations, Royalty-Free Vector Graphics &amp; Clip  Art - iStock | Two people running together, Two people running stairs, Two  people running profile">
            <a:extLst>
              <a:ext uri="{FF2B5EF4-FFF2-40B4-BE49-F238E27FC236}">
                <a16:creationId xmlns:a16="http://schemas.microsoft.com/office/drawing/2014/main" id="{8FACCA99-DE37-8640-4574-65BE99A47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 b="15630"/>
          <a:stretch/>
        </p:blipFill>
        <p:spPr bwMode="auto">
          <a:xfrm>
            <a:off x="4905215" y="392766"/>
            <a:ext cx="4026188" cy="27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059602-F932-629E-473B-791D4A66C9BB}"/>
              </a:ext>
            </a:extLst>
          </p:cNvPr>
          <p:cNvSpPr txBox="1"/>
          <p:nvPr/>
        </p:nvSpPr>
        <p:spPr>
          <a:xfrm>
            <a:off x="209699" y="1231322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Patrick Hand" panose="00000500000000000000" pitchFamily="2" charset="0"/>
              </a:rPr>
              <a:t>The girl runs faster than the boy.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FF355-33D1-F2FE-F5B0-17ED0983AFBB}"/>
              </a:ext>
            </a:extLst>
          </p:cNvPr>
          <p:cNvSpPr txBox="1"/>
          <p:nvPr/>
        </p:nvSpPr>
        <p:spPr>
          <a:xfrm>
            <a:off x="209699" y="1231322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Patrick Hand" panose="00000500000000000000" pitchFamily="2" charset="0"/>
              </a:rPr>
              <a:t>The girl </a:t>
            </a:r>
            <a:r>
              <a:rPr lang="en-US" sz="2800" b="1" dirty="0">
                <a:solidFill>
                  <a:srgbClr val="FF0000"/>
                </a:solidFill>
                <a:latin typeface="Patrick Hand" panose="00000500000000000000" pitchFamily="2" charset="0"/>
              </a:rPr>
              <a:t>runs fast</a:t>
            </a:r>
            <a:r>
              <a:rPr lang="en-US" sz="28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er</a:t>
            </a:r>
            <a:r>
              <a:rPr lang="en-US" sz="28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800" dirty="0">
                <a:latin typeface="Patrick Hand" panose="00000500000000000000" pitchFamily="2" charset="0"/>
              </a:rPr>
              <a:t>than the boy.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2BA6FE-937B-15DE-2D89-4D582327AA6B}"/>
              </a:ext>
            </a:extLst>
          </p:cNvPr>
          <p:cNvCxnSpPr>
            <a:cxnSpLocks/>
          </p:cNvCxnSpPr>
          <p:nvPr/>
        </p:nvCxnSpPr>
        <p:spPr>
          <a:xfrm>
            <a:off x="1425844" y="1666068"/>
            <a:ext cx="54244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FC1587-9925-8B3B-42FA-63C448F746DF}"/>
              </a:ext>
            </a:extLst>
          </p:cNvPr>
          <p:cNvSpPr/>
          <p:nvPr/>
        </p:nvSpPr>
        <p:spPr>
          <a:xfrm>
            <a:off x="1232115" y="1780612"/>
            <a:ext cx="736170" cy="3559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trick Hand" panose="00000500000000000000" pitchFamily="2" charset="0"/>
              </a:rPr>
              <a:t>Verb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5DEEE9-594F-7BCB-04B2-5C501CCDEBD3}"/>
              </a:ext>
            </a:extLst>
          </p:cNvPr>
          <p:cNvSpPr/>
          <p:nvPr/>
        </p:nvSpPr>
        <p:spPr>
          <a:xfrm>
            <a:off x="2072898" y="1780612"/>
            <a:ext cx="1561218" cy="6913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trick Hand" panose="00000500000000000000" pitchFamily="2" charset="0"/>
              </a:rPr>
              <a:t>Comparative adverb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1F5AFD-DEC8-C3CC-9564-2E261119CD21}"/>
              </a:ext>
            </a:extLst>
          </p:cNvPr>
          <p:cNvCxnSpPr>
            <a:cxnSpLocks/>
          </p:cNvCxnSpPr>
          <p:nvPr/>
        </p:nvCxnSpPr>
        <p:spPr>
          <a:xfrm>
            <a:off x="2072898" y="1666068"/>
            <a:ext cx="7787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2F9CB7F-3F5C-1E48-8B50-51D8FF584E84}"/>
              </a:ext>
            </a:extLst>
          </p:cNvPr>
          <p:cNvSpPr/>
          <p:nvPr/>
        </p:nvSpPr>
        <p:spPr>
          <a:xfrm>
            <a:off x="530480" y="3502741"/>
            <a:ext cx="2139438" cy="5232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Patrick Hand" panose="00000500000000000000" pitchFamily="2" charset="0"/>
              </a:rPr>
              <a:t>Fast </a:t>
            </a:r>
            <a:r>
              <a:rPr lang="en-US" sz="2800" dirty="0">
                <a:solidFill>
                  <a:schemeClr val="tx1"/>
                </a:solidFill>
                <a:latin typeface="Patrick Hand" panose="00000500000000000000" pitchFamily="2" charset="0"/>
              </a:rPr>
              <a:t>(adj, adv)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BAD4D8E-81B3-7D53-B45F-3A6BD66591DC}"/>
              </a:ext>
            </a:extLst>
          </p:cNvPr>
          <p:cNvSpPr/>
          <p:nvPr/>
        </p:nvSpPr>
        <p:spPr>
          <a:xfrm>
            <a:off x="3030158" y="3670697"/>
            <a:ext cx="2180405" cy="19078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9AA53-FBFD-78F4-9CD9-3663E5A7C480}"/>
              </a:ext>
            </a:extLst>
          </p:cNvPr>
          <p:cNvSpPr txBox="1"/>
          <p:nvPr/>
        </p:nvSpPr>
        <p:spPr>
          <a:xfrm>
            <a:off x="3016848" y="3281630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comparative form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86F4D7E-8AA6-7D72-CF5E-D97FBFEE5B28}"/>
              </a:ext>
            </a:extLst>
          </p:cNvPr>
          <p:cNvSpPr/>
          <p:nvPr/>
        </p:nvSpPr>
        <p:spPr>
          <a:xfrm>
            <a:off x="5597092" y="3502741"/>
            <a:ext cx="2711248" cy="5931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Patrick Hand" panose="00000500000000000000" pitchFamily="2" charset="0"/>
              </a:rPr>
              <a:t>short adv + </a:t>
            </a:r>
            <a:r>
              <a:rPr lang="en-US" sz="32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er</a:t>
            </a:r>
            <a:r>
              <a:rPr lang="en-US" sz="3200" b="1" dirty="0">
                <a:solidFill>
                  <a:schemeClr val="tx1"/>
                </a:solidFill>
                <a:latin typeface="Patrick Hand" panose="000005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8CB57-682E-F990-E7D2-A22B6EA5665B}"/>
              </a:ext>
            </a:extLst>
          </p:cNvPr>
          <p:cNvSpPr txBox="1"/>
          <p:nvPr/>
        </p:nvSpPr>
        <p:spPr>
          <a:xfrm>
            <a:off x="992500" y="4025961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short adv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CA054E5-309B-CFAD-39A2-04DBD9C0BB42}"/>
              </a:ext>
            </a:extLst>
          </p:cNvPr>
          <p:cNvSpPr/>
          <p:nvPr/>
        </p:nvSpPr>
        <p:spPr>
          <a:xfrm rot="2354551">
            <a:off x="7400503" y="218411"/>
            <a:ext cx="628823" cy="348712"/>
          </a:xfrm>
          <a:prstGeom prst="rightArrow">
            <a:avLst>
              <a:gd name="adj1" fmla="val 50000"/>
              <a:gd name="adj2" fmla="val 4971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1" grpId="1" animBg="1"/>
      <p:bldP spid="12" grpId="0" animBg="1"/>
      <p:bldP spid="12" grpId="1" animBg="1"/>
      <p:bldP spid="16" grpId="0" animBg="1"/>
      <p:bldP spid="17" grpId="0" animBg="1"/>
      <p:bldP spid="18" grpId="0"/>
      <p:bldP spid="19" grpId="0" animBg="1"/>
      <p:bldP spid="19" grpId="1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E64568-5145-95A7-E7C8-91A7A021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284" y="436916"/>
            <a:ext cx="3332807" cy="634500"/>
          </a:xfrm>
        </p:spPr>
        <p:txBody>
          <a:bodyPr/>
          <a:lstStyle/>
          <a:p>
            <a:pPr algn="ctr"/>
            <a:r>
              <a:rPr lang="en-US" sz="3200" dirty="0">
                <a:latin typeface="Patrick Hand" panose="00000500000000000000" pitchFamily="2" charset="0"/>
              </a:rPr>
              <a:t>Make comparison. </a:t>
            </a:r>
          </a:p>
        </p:txBody>
      </p:sp>
      <p:pic>
        <p:nvPicPr>
          <p:cNvPr id="1026" name="Picture 2" descr="1,300+ Two People Running Illustrations, Royalty-Free Vector Graphics &amp; Clip  Art - iStock | Two people running together, Two people running stairs, Two  people running profile">
            <a:extLst>
              <a:ext uri="{FF2B5EF4-FFF2-40B4-BE49-F238E27FC236}">
                <a16:creationId xmlns:a16="http://schemas.microsoft.com/office/drawing/2014/main" id="{8FACCA99-DE37-8640-4574-65BE99A47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16723" r="3715" b="15630"/>
          <a:stretch/>
        </p:blipFill>
        <p:spPr bwMode="auto">
          <a:xfrm>
            <a:off x="5272306" y="475357"/>
            <a:ext cx="3584975" cy="261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059602-F932-629E-473B-791D4A66C9BB}"/>
              </a:ext>
            </a:extLst>
          </p:cNvPr>
          <p:cNvSpPr txBox="1"/>
          <p:nvPr/>
        </p:nvSpPr>
        <p:spPr>
          <a:xfrm>
            <a:off x="0" y="1126762"/>
            <a:ext cx="542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Patrick Hand" panose="00000500000000000000" pitchFamily="2" charset="0"/>
              </a:rPr>
              <a:t>The boy runs more slowly than the girl.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FF355-33D1-F2FE-F5B0-17ED0983AFBB}"/>
              </a:ext>
            </a:extLst>
          </p:cNvPr>
          <p:cNvSpPr txBox="1"/>
          <p:nvPr/>
        </p:nvSpPr>
        <p:spPr>
          <a:xfrm>
            <a:off x="-1603" y="1125757"/>
            <a:ext cx="543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Patrick Hand" panose="00000500000000000000" pitchFamily="2" charset="0"/>
              </a:rPr>
              <a:t>The boy </a:t>
            </a:r>
            <a:r>
              <a:rPr lang="en-US" sz="2800" b="1" dirty="0">
                <a:solidFill>
                  <a:srgbClr val="FF0000"/>
                </a:solidFill>
                <a:latin typeface="Patrick Hand" panose="00000500000000000000" pitchFamily="2" charset="0"/>
              </a:rPr>
              <a:t>runs </a:t>
            </a:r>
            <a:r>
              <a:rPr lang="en-US" sz="28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more</a:t>
            </a:r>
            <a:r>
              <a:rPr lang="en-US" sz="2800" b="1" dirty="0">
                <a:solidFill>
                  <a:srgbClr val="FF0000"/>
                </a:solidFill>
                <a:latin typeface="Patrick Hand" panose="00000500000000000000" pitchFamily="2" charset="0"/>
              </a:rPr>
              <a:t> slowly </a:t>
            </a:r>
            <a:r>
              <a:rPr lang="en-US" sz="2800" dirty="0">
                <a:latin typeface="Patrick Hand" panose="00000500000000000000" pitchFamily="2" charset="0"/>
              </a:rPr>
              <a:t>than the girl.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2BA6FE-937B-15DE-2D89-4D582327AA6B}"/>
              </a:ext>
            </a:extLst>
          </p:cNvPr>
          <p:cNvCxnSpPr>
            <a:cxnSpLocks/>
          </p:cNvCxnSpPr>
          <p:nvPr/>
        </p:nvCxnSpPr>
        <p:spPr>
          <a:xfrm>
            <a:off x="1185284" y="1560872"/>
            <a:ext cx="54244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FC1587-9925-8B3B-42FA-63C448F746DF}"/>
              </a:ext>
            </a:extLst>
          </p:cNvPr>
          <p:cNvSpPr/>
          <p:nvPr/>
        </p:nvSpPr>
        <p:spPr>
          <a:xfrm>
            <a:off x="1088419" y="1709254"/>
            <a:ext cx="736170" cy="3559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trick Hand" panose="00000500000000000000" pitchFamily="2" charset="0"/>
              </a:rPr>
              <a:t>Verb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5DEEE9-594F-7BCB-04B2-5C501CCDEBD3}"/>
              </a:ext>
            </a:extLst>
          </p:cNvPr>
          <p:cNvSpPr/>
          <p:nvPr/>
        </p:nvSpPr>
        <p:spPr>
          <a:xfrm>
            <a:off x="1933435" y="1703318"/>
            <a:ext cx="1561218" cy="6913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trick Hand" panose="00000500000000000000" pitchFamily="2" charset="0"/>
              </a:rPr>
              <a:t>Comparative adverb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1F5AFD-DEC8-C3CC-9564-2E261119CD21}"/>
              </a:ext>
            </a:extLst>
          </p:cNvPr>
          <p:cNvCxnSpPr>
            <a:cxnSpLocks/>
          </p:cNvCxnSpPr>
          <p:nvPr/>
        </p:nvCxnSpPr>
        <p:spPr>
          <a:xfrm>
            <a:off x="1824589" y="1559981"/>
            <a:ext cx="158215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2F9CB7F-3F5C-1E48-8B50-51D8FF584E84}"/>
              </a:ext>
            </a:extLst>
          </p:cNvPr>
          <p:cNvSpPr/>
          <p:nvPr/>
        </p:nvSpPr>
        <p:spPr>
          <a:xfrm>
            <a:off x="530480" y="3502741"/>
            <a:ext cx="2139438" cy="5232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Patrick Hand" panose="00000500000000000000" pitchFamily="2" charset="0"/>
              </a:rPr>
              <a:t>slowly </a:t>
            </a:r>
            <a:r>
              <a:rPr lang="en-US" sz="2800" dirty="0">
                <a:solidFill>
                  <a:schemeClr val="tx1"/>
                </a:solidFill>
                <a:latin typeface="Patrick Hand" panose="00000500000000000000" pitchFamily="2" charset="0"/>
              </a:rPr>
              <a:t>(adv)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BAD4D8E-81B3-7D53-B45F-3A6BD66591DC}"/>
              </a:ext>
            </a:extLst>
          </p:cNvPr>
          <p:cNvSpPr/>
          <p:nvPr/>
        </p:nvSpPr>
        <p:spPr>
          <a:xfrm>
            <a:off x="3030158" y="3670697"/>
            <a:ext cx="2180405" cy="19078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9AA53-FBFD-78F4-9CD9-3663E5A7C480}"/>
              </a:ext>
            </a:extLst>
          </p:cNvPr>
          <p:cNvSpPr txBox="1"/>
          <p:nvPr/>
        </p:nvSpPr>
        <p:spPr>
          <a:xfrm>
            <a:off x="3016848" y="3281630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comparative form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86F4D7E-8AA6-7D72-CF5E-D97FBFEE5B28}"/>
              </a:ext>
            </a:extLst>
          </p:cNvPr>
          <p:cNvSpPr/>
          <p:nvPr/>
        </p:nvSpPr>
        <p:spPr>
          <a:xfrm>
            <a:off x="5597092" y="3502741"/>
            <a:ext cx="2711248" cy="5931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more</a:t>
            </a:r>
            <a:r>
              <a:rPr lang="en-US" sz="3200" b="1" dirty="0">
                <a:solidFill>
                  <a:schemeClr val="tx1"/>
                </a:solidFill>
                <a:latin typeface="Patrick Hand" panose="00000500000000000000" pitchFamily="2" charset="0"/>
              </a:rPr>
              <a:t> + long adv</a:t>
            </a:r>
            <a:endParaRPr lang="en-US" sz="3200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8CB57-682E-F990-E7D2-A22B6EA5665B}"/>
              </a:ext>
            </a:extLst>
          </p:cNvPr>
          <p:cNvSpPr txBox="1"/>
          <p:nvPr/>
        </p:nvSpPr>
        <p:spPr>
          <a:xfrm>
            <a:off x="1050208" y="4025961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long adv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9D9074E-D766-B89D-356C-7D187BFF25A8}"/>
              </a:ext>
            </a:extLst>
          </p:cNvPr>
          <p:cNvSpPr/>
          <p:nvPr/>
        </p:nvSpPr>
        <p:spPr>
          <a:xfrm rot="2354551">
            <a:off x="5361310" y="554065"/>
            <a:ext cx="628823" cy="348712"/>
          </a:xfrm>
          <a:prstGeom prst="rightArrow">
            <a:avLst>
              <a:gd name="adj1" fmla="val 50000"/>
              <a:gd name="adj2" fmla="val 4971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1" grpId="1" animBg="1"/>
      <p:bldP spid="12" grpId="0" animBg="1"/>
      <p:bldP spid="12" grpId="1" animBg="1"/>
      <p:bldP spid="16" grpId="0" animBg="1"/>
      <p:bldP spid="17" grpId="0" animBg="1"/>
      <p:bldP spid="18" grpId="0"/>
      <p:bldP spid="19" grpId="0" animBg="1"/>
      <p:bldP spid="19" grpId="1" animBg="1"/>
      <p:bldP spid="2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E64568-5145-95A7-E7C8-91A7A021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284" y="436916"/>
            <a:ext cx="3332807" cy="634500"/>
          </a:xfrm>
        </p:spPr>
        <p:txBody>
          <a:bodyPr/>
          <a:lstStyle/>
          <a:p>
            <a:pPr algn="ctr"/>
            <a:r>
              <a:rPr lang="en-US" sz="3200" dirty="0">
                <a:latin typeface="Patrick Hand" panose="00000500000000000000" pitchFamily="2" charset="0"/>
              </a:rPr>
              <a:t>Make comparison.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59602-F932-629E-473B-791D4A66C9BB}"/>
              </a:ext>
            </a:extLst>
          </p:cNvPr>
          <p:cNvSpPr txBox="1"/>
          <p:nvPr/>
        </p:nvSpPr>
        <p:spPr>
          <a:xfrm>
            <a:off x="226030" y="1126762"/>
            <a:ext cx="497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Patrick Hand" panose="00000500000000000000" pitchFamily="2" charset="0"/>
              </a:rPr>
              <a:t>Susan does the test better than Tom.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FF355-33D1-F2FE-F5B0-17ED0983AFBB}"/>
              </a:ext>
            </a:extLst>
          </p:cNvPr>
          <p:cNvSpPr txBox="1"/>
          <p:nvPr/>
        </p:nvSpPr>
        <p:spPr>
          <a:xfrm>
            <a:off x="226020" y="1126348"/>
            <a:ext cx="497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Patrick Hand" panose="00000500000000000000" pitchFamily="2" charset="0"/>
              </a:rPr>
              <a:t>Susan </a:t>
            </a:r>
            <a:r>
              <a:rPr lang="en-US" sz="2800" b="1" dirty="0">
                <a:solidFill>
                  <a:srgbClr val="FF0000"/>
                </a:solidFill>
                <a:latin typeface="Patrick Hand" panose="00000500000000000000" pitchFamily="2" charset="0"/>
              </a:rPr>
              <a:t>does</a:t>
            </a:r>
            <a:r>
              <a:rPr lang="en-US" sz="2800" dirty="0">
                <a:latin typeface="Patrick Hand" panose="00000500000000000000" pitchFamily="2" charset="0"/>
              </a:rPr>
              <a:t> the test </a:t>
            </a:r>
            <a:r>
              <a:rPr lang="en-US" sz="28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better</a:t>
            </a:r>
            <a:r>
              <a:rPr lang="en-US" sz="2800" dirty="0">
                <a:latin typeface="Patrick Hand" panose="00000500000000000000" pitchFamily="2" charset="0"/>
              </a:rPr>
              <a:t> than Tom.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2BA6FE-937B-15DE-2D89-4D582327AA6B}"/>
              </a:ext>
            </a:extLst>
          </p:cNvPr>
          <p:cNvCxnSpPr>
            <a:cxnSpLocks/>
          </p:cNvCxnSpPr>
          <p:nvPr/>
        </p:nvCxnSpPr>
        <p:spPr>
          <a:xfrm>
            <a:off x="1185284" y="1561653"/>
            <a:ext cx="54244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FC1587-9925-8B3B-42FA-63C448F746DF}"/>
              </a:ext>
            </a:extLst>
          </p:cNvPr>
          <p:cNvSpPr/>
          <p:nvPr/>
        </p:nvSpPr>
        <p:spPr>
          <a:xfrm>
            <a:off x="1088419" y="1695340"/>
            <a:ext cx="736170" cy="3559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trick Hand" panose="00000500000000000000" pitchFamily="2" charset="0"/>
              </a:rPr>
              <a:t>Verb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5DEEE9-594F-7BCB-04B2-5C501CCDEBD3}"/>
              </a:ext>
            </a:extLst>
          </p:cNvPr>
          <p:cNvSpPr/>
          <p:nvPr/>
        </p:nvSpPr>
        <p:spPr>
          <a:xfrm>
            <a:off x="2543279" y="1688568"/>
            <a:ext cx="1561218" cy="6913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Patrick Hand" panose="00000500000000000000" pitchFamily="2" charset="0"/>
              </a:rPr>
              <a:t>Comparative adverb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1F5AFD-DEC8-C3CC-9564-2E261119CD21}"/>
              </a:ext>
            </a:extLst>
          </p:cNvPr>
          <p:cNvCxnSpPr>
            <a:cxnSpLocks/>
          </p:cNvCxnSpPr>
          <p:nvPr/>
        </p:nvCxnSpPr>
        <p:spPr>
          <a:xfrm>
            <a:off x="2935933" y="1561653"/>
            <a:ext cx="77591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2F9CB7F-3F5C-1E48-8B50-51D8FF584E84}"/>
              </a:ext>
            </a:extLst>
          </p:cNvPr>
          <p:cNvSpPr/>
          <p:nvPr/>
        </p:nvSpPr>
        <p:spPr>
          <a:xfrm>
            <a:off x="1324432" y="3038430"/>
            <a:ext cx="2139438" cy="5232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Patrick Hand" panose="00000500000000000000" pitchFamily="2" charset="0"/>
              </a:rPr>
              <a:t>well </a:t>
            </a:r>
            <a:r>
              <a:rPr lang="en-US" sz="2800" dirty="0">
                <a:solidFill>
                  <a:schemeClr val="tx1"/>
                </a:solidFill>
                <a:latin typeface="Patrick Hand" panose="00000500000000000000" pitchFamily="2" charset="0"/>
              </a:rPr>
              <a:t>(adv)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BAD4D8E-81B3-7D53-B45F-3A6BD66591DC}"/>
              </a:ext>
            </a:extLst>
          </p:cNvPr>
          <p:cNvSpPr/>
          <p:nvPr/>
        </p:nvSpPr>
        <p:spPr>
          <a:xfrm>
            <a:off x="3572598" y="3339863"/>
            <a:ext cx="2180405" cy="19078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9AA53-FBFD-78F4-9CD9-3663E5A7C480}"/>
              </a:ext>
            </a:extLst>
          </p:cNvPr>
          <p:cNvSpPr txBox="1"/>
          <p:nvPr/>
        </p:nvSpPr>
        <p:spPr>
          <a:xfrm>
            <a:off x="3559288" y="2950796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comparative form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86F4D7E-8AA6-7D72-CF5E-D97FBFEE5B28}"/>
              </a:ext>
            </a:extLst>
          </p:cNvPr>
          <p:cNvSpPr/>
          <p:nvPr/>
        </p:nvSpPr>
        <p:spPr>
          <a:xfrm>
            <a:off x="6069790" y="2998698"/>
            <a:ext cx="1834345" cy="5931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better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8CB57-682E-F990-E7D2-A22B6EA5665B}"/>
              </a:ext>
            </a:extLst>
          </p:cNvPr>
          <p:cNvSpPr txBox="1"/>
          <p:nvPr/>
        </p:nvSpPr>
        <p:spPr>
          <a:xfrm>
            <a:off x="1580465" y="3578489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irregular adv</a:t>
            </a:r>
          </a:p>
        </p:txBody>
      </p:sp>
      <p:sp>
        <p:nvSpPr>
          <p:cNvPr id="10" name="AutoShape 10" descr="Sad kid girl have bad mark from exam Stock Vector by ©colorfuelstudio  313332592">
            <a:extLst>
              <a:ext uri="{FF2B5EF4-FFF2-40B4-BE49-F238E27FC236}">
                <a16:creationId xmlns:a16="http://schemas.microsoft.com/office/drawing/2014/main" id="{60ABA4DE-72FB-D35D-C41A-EC22D7F8E9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5B24EC-DA73-FDC3-FC2E-0BB688584B79}"/>
              </a:ext>
            </a:extLst>
          </p:cNvPr>
          <p:cNvGrpSpPr/>
          <p:nvPr/>
        </p:nvGrpSpPr>
        <p:grpSpPr>
          <a:xfrm>
            <a:off x="5312705" y="293996"/>
            <a:ext cx="3443391" cy="2480536"/>
            <a:chOff x="5477435" y="371959"/>
            <a:chExt cx="3443391" cy="24805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04A90A-3887-3B7B-48A3-1361FAE9C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482" t="7479" r="15230"/>
            <a:stretch/>
          </p:blipFill>
          <p:spPr>
            <a:xfrm>
              <a:off x="5477435" y="371959"/>
              <a:ext cx="1730489" cy="237938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7235B6-3FB8-60B1-EBD2-32042B7B1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631" r="13821"/>
            <a:stretch/>
          </p:blipFill>
          <p:spPr>
            <a:xfrm>
              <a:off x="7190336" y="371959"/>
              <a:ext cx="1730490" cy="237938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31CF0B-9A36-6877-F4CF-ACBD6A229422}"/>
                </a:ext>
              </a:extLst>
            </p:cNvPr>
            <p:cNvSpPr/>
            <p:nvPr/>
          </p:nvSpPr>
          <p:spPr>
            <a:xfrm>
              <a:off x="5796364" y="2595803"/>
              <a:ext cx="1092630" cy="256691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Patrick Hand" panose="00000500000000000000" pitchFamily="2" charset="0"/>
                </a:rPr>
                <a:t>Susan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155BB5D-8E88-890F-1CA5-45A5F7E7E585}"/>
                </a:ext>
              </a:extLst>
            </p:cNvPr>
            <p:cNvSpPr/>
            <p:nvPr/>
          </p:nvSpPr>
          <p:spPr>
            <a:xfrm>
              <a:off x="7620953" y="2595804"/>
              <a:ext cx="1092630" cy="256691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Patrick Hand" panose="00000500000000000000" pitchFamily="2" charset="0"/>
                </a:rPr>
                <a:t>Tom 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456F595-21F6-CCD3-FD24-A9F0ED1CFA1E}"/>
              </a:ext>
            </a:extLst>
          </p:cNvPr>
          <p:cNvSpPr/>
          <p:nvPr/>
        </p:nvSpPr>
        <p:spPr>
          <a:xfrm>
            <a:off x="1324431" y="4075106"/>
            <a:ext cx="2139438" cy="5232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Patrick Hand" panose="00000500000000000000" pitchFamily="2" charset="0"/>
              </a:rPr>
              <a:t>badly </a:t>
            </a:r>
            <a:r>
              <a:rPr lang="en-US" sz="2800" dirty="0">
                <a:solidFill>
                  <a:schemeClr val="tx1"/>
                </a:solidFill>
                <a:latin typeface="Patrick Hand" panose="00000500000000000000" pitchFamily="2" charset="0"/>
              </a:rPr>
              <a:t>(adv)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7CA9236-432E-4576-C130-2BA7D3854112}"/>
              </a:ext>
            </a:extLst>
          </p:cNvPr>
          <p:cNvSpPr/>
          <p:nvPr/>
        </p:nvSpPr>
        <p:spPr>
          <a:xfrm>
            <a:off x="3572598" y="4341433"/>
            <a:ext cx="2180405" cy="19078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62A016-0B48-6CC2-2C6F-0308D270B993}"/>
              </a:ext>
            </a:extLst>
          </p:cNvPr>
          <p:cNvSpPr txBox="1"/>
          <p:nvPr/>
        </p:nvSpPr>
        <p:spPr>
          <a:xfrm>
            <a:off x="3559288" y="3952366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comparative form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2CC9507-6115-D984-096B-F1CF37E51301}"/>
              </a:ext>
            </a:extLst>
          </p:cNvPr>
          <p:cNvSpPr/>
          <p:nvPr/>
        </p:nvSpPr>
        <p:spPr>
          <a:xfrm>
            <a:off x="6046537" y="4040154"/>
            <a:ext cx="1834345" cy="5931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14828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1" grpId="1" animBg="1"/>
      <p:bldP spid="12" grpId="0" animBg="1"/>
      <p:bldP spid="12" grpId="1" animBg="1"/>
      <p:bldP spid="16" grpId="0" animBg="1"/>
      <p:bldP spid="17" grpId="0" animBg="1"/>
      <p:bldP spid="18" grpId="0"/>
      <p:bldP spid="19" grpId="0" animBg="1"/>
      <p:bldP spid="19" grpId="1" animBg="1"/>
      <p:bldP spid="20" grpId="0"/>
      <p:bldP spid="25" grpId="0" animBg="1"/>
      <p:bldP spid="26" grpId="0" animBg="1"/>
      <p:bldP spid="27" grpId="0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400B3F-653D-B211-8A6E-926C8E18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53" y="268780"/>
            <a:ext cx="7704000" cy="634500"/>
          </a:xfrm>
        </p:spPr>
        <p:txBody>
          <a:bodyPr/>
          <a:lstStyle/>
          <a:p>
            <a:pPr algn="ctr"/>
            <a:r>
              <a:rPr lang="en-US" dirty="0">
                <a:latin typeface="Patrick Hand" panose="00000500000000000000" pitchFamily="2" charset="0"/>
              </a:rPr>
              <a:t>COMPARATIVE FORMS OF ADVERBS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AD00A2-EC7B-DBCB-0C97-F0CFD6447160}"/>
              </a:ext>
            </a:extLst>
          </p:cNvPr>
          <p:cNvSpPr/>
          <p:nvPr/>
        </p:nvSpPr>
        <p:spPr>
          <a:xfrm>
            <a:off x="711961" y="1009484"/>
            <a:ext cx="433953" cy="4184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9A97CC-6650-CEA9-E364-2989D4459DA8}"/>
              </a:ext>
            </a:extLst>
          </p:cNvPr>
          <p:cNvSpPr/>
          <p:nvPr/>
        </p:nvSpPr>
        <p:spPr>
          <a:xfrm>
            <a:off x="3216376" y="1427938"/>
            <a:ext cx="2711248" cy="5931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short adv </a:t>
            </a:r>
            <a:r>
              <a:rPr lang="en-US" sz="3200" b="1" dirty="0">
                <a:solidFill>
                  <a:schemeClr val="tx1"/>
                </a:solidFill>
                <a:latin typeface="Patrick Hand" panose="00000500000000000000" pitchFamily="2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Patrick Hand" panose="00000500000000000000" pitchFamily="2" charset="0"/>
              </a:rPr>
              <a:t>er</a:t>
            </a:r>
            <a:r>
              <a:rPr lang="en-US" sz="3200" b="1" dirty="0">
                <a:solidFill>
                  <a:schemeClr val="tx1"/>
                </a:solidFill>
                <a:latin typeface="Patrick Hand" panose="000005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5718E2-B2B8-CF39-0FA2-6B705857D7AE}"/>
              </a:ext>
            </a:extLst>
          </p:cNvPr>
          <p:cNvSpPr/>
          <p:nvPr/>
        </p:nvSpPr>
        <p:spPr>
          <a:xfrm>
            <a:off x="711961" y="2199589"/>
            <a:ext cx="433953" cy="4184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CF78D-E8A4-9417-C044-7A92A2615EC5}"/>
              </a:ext>
            </a:extLst>
          </p:cNvPr>
          <p:cNvSpPr txBox="1"/>
          <p:nvPr/>
        </p:nvSpPr>
        <p:spPr>
          <a:xfrm>
            <a:off x="1231156" y="903280"/>
            <a:ext cx="7509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trick Hand" panose="00000500000000000000" pitchFamily="2" charset="0"/>
              </a:rPr>
              <a:t>For adverbs that have the same forms as adjectives like </a:t>
            </a:r>
            <a:r>
              <a:rPr lang="en-US" sz="24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fast, hard, soon</a:t>
            </a:r>
            <a:r>
              <a:rPr lang="en-US" sz="2400" dirty="0">
                <a:latin typeface="Patrick Hand" panose="00000500000000000000" pitchFamily="2" charset="0"/>
              </a:rPr>
              <a:t>, etc.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E99E8-A52D-B6DF-5BAD-C7F8739FC58A}"/>
              </a:ext>
            </a:extLst>
          </p:cNvPr>
          <p:cNvSpPr txBox="1"/>
          <p:nvPr/>
        </p:nvSpPr>
        <p:spPr>
          <a:xfrm>
            <a:off x="1231156" y="2177983"/>
            <a:ext cx="75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trick Hand" panose="00000500000000000000" pitchFamily="2" charset="0"/>
              </a:rPr>
              <a:t>For most adverbs (often with </a:t>
            </a:r>
            <a:r>
              <a:rPr lang="en-US" sz="24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two or more syllables</a:t>
            </a:r>
            <a:r>
              <a:rPr lang="en-US" sz="2400" dirty="0">
                <a:latin typeface="Patrick Hand" panose="00000500000000000000" pitchFamily="2" charset="0"/>
              </a:rPr>
              <a:t>)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2A6773-F03D-6010-5624-FF7FB0D3A3F7}"/>
              </a:ext>
            </a:extLst>
          </p:cNvPr>
          <p:cNvSpPr/>
          <p:nvPr/>
        </p:nvSpPr>
        <p:spPr>
          <a:xfrm>
            <a:off x="3216376" y="2669836"/>
            <a:ext cx="2711248" cy="5931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Patrick Hand" panose="00000500000000000000" pitchFamily="2" charset="0"/>
              </a:rPr>
              <a:t>more</a:t>
            </a:r>
            <a:r>
              <a:rPr lang="en-US" sz="3200" b="1" dirty="0">
                <a:solidFill>
                  <a:schemeClr val="tx1"/>
                </a:solidFill>
                <a:latin typeface="Patrick Hand" panose="00000500000000000000" pitchFamily="2" charset="0"/>
              </a:rPr>
              <a:t> + </a:t>
            </a:r>
            <a:r>
              <a:rPr lang="en-US" sz="32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long adv</a:t>
            </a:r>
            <a:endParaRPr lang="en-US" sz="3200" dirty="0">
              <a:solidFill>
                <a:schemeClr val="accent6"/>
              </a:solidFill>
              <a:latin typeface="Patrick Hand" panose="000005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B12BE6-76FF-FF0D-5941-06CF84843AA0}"/>
              </a:ext>
            </a:extLst>
          </p:cNvPr>
          <p:cNvSpPr/>
          <p:nvPr/>
        </p:nvSpPr>
        <p:spPr>
          <a:xfrm>
            <a:off x="711961" y="3411300"/>
            <a:ext cx="433953" cy="4184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Patrick Hand" panose="00000500000000000000" pitchFamily="2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4DB69B-E4A8-4F81-393A-E8C27DE9C8A7}"/>
              </a:ext>
            </a:extLst>
          </p:cNvPr>
          <p:cNvSpPr txBox="1"/>
          <p:nvPr/>
        </p:nvSpPr>
        <p:spPr>
          <a:xfrm>
            <a:off x="1231156" y="3389694"/>
            <a:ext cx="750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trick Hand" panose="00000500000000000000" pitchFamily="2" charset="0"/>
              </a:rPr>
              <a:t>Some </a:t>
            </a:r>
            <a:r>
              <a:rPr lang="en-US" sz="24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irregular</a:t>
            </a:r>
            <a:r>
              <a:rPr lang="en-US" sz="2400" dirty="0">
                <a:latin typeface="Patrick Hand" panose="00000500000000000000" pitchFamily="2" charset="0"/>
              </a:rPr>
              <a:t> adverbs: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AA2BF4-D175-59FE-10F9-DB8D4ACD5B81}"/>
              </a:ext>
            </a:extLst>
          </p:cNvPr>
          <p:cNvSpPr/>
          <p:nvPr/>
        </p:nvSpPr>
        <p:spPr>
          <a:xfrm>
            <a:off x="2146657" y="3892884"/>
            <a:ext cx="2139438" cy="5232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well</a:t>
            </a:r>
            <a:r>
              <a:rPr lang="en-US" sz="2800" dirty="0">
                <a:solidFill>
                  <a:schemeClr val="tx1"/>
                </a:solidFill>
                <a:latin typeface="Patrick Hand" panose="000005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Patrick Hand" panose="00000500000000000000" pitchFamily="2" charset="0"/>
                <a:sym typeface="Wingdings 3" panose="05040102010807070707" pitchFamily="18" charset="2"/>
              </a:rPr>
              <a:t></a:t>
            </a:r>
            <a:r>
              <a:rPr lang="en-US" sz="2800" dirty="0">
                <a:solidFill>
                  <a:schemeClr val="tx1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better</a:t>
            </a:r>
            <a:endParaRPr lang="en-US" sz="28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4B41AF-6C2D-926E-F888-C9FD17C2C142}"/>
              </a:ext>
            </a:extLst>
          </p:cNvPr>
          <p:cNvSpPr/>
          <p:nvPr/>
        </p:nvSpPr>
        <p:spPr>
          <a:xfrm>
            <a:off x="4857904" y="3892884"/>
            <a:ext cx="2294563" cy="5232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atrick Hand" panose="00000500000000000000" pitchFamily="2" charset="0"/>
              </a:rPr>
              <a:t>badly</a:t>
            </a:r>
            <a:r>
              <a:rPr lang="en-US" sz="2800" dirty="0">
                <a:solidFill>
                  <a:schemeClr val="tx1"/>
                </a:solidFill>
                <a:latin typeface="Patrick Hand" panose="000005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Patrick Hand" panose="00000500000000000000" pitchFamily="2" charset="0"/>
                <a:sym typeface="Wingdings 3" panose="05040102010807070707" pitchFamily="18" charset="2"/>
              </a:rPr>
              <a:t></a:t>
            </a:r>
            <a:r>
              <a:rPr lang="en-US" sz="2800" dirty="0">
                <a:solidFill>
                  <a:schemeClr val="tx1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worse</a:t>
            </a:r>
            <a:endParaRPr lang="en-US" sz="28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3" name="Google Shape;7483;p43"/>
          <p:cNvSpPr/>
          <p:nvPr/>
        </p:nvSpPr>
        <p:spPr>
          <a:xfrm>
            <a:off x="3819953" y="616213"/>
            <a:ext cx="1503900" cy="1503900"/>
          </a:xfrm>
          <a:prstGeom prst="ellipse">
            <a:avLst/>
          </a:prstGeom>
          <a:noFill/>
          <a:ln w="19050" cap="rnd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4" name="Google Shape;7484;p43"/>
          <p:cNvSpPr txBox="1">
            <a:spLocks noGrp="1"/>
          </p:cNvSpPr>
          <p:nvPr>
            <p:ph type="title" idx="2"/>
          </p:nvPr>
        </p:nvSpPr>
        <p:spPr>
          <a:xfrm>
            <a:off x="1781688" y="2671317"/>
            <a:ext cx="558060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6"/>
                </a:solidFill>
                <a:latin typeface="Patrick Hand" panose="00000500000000000000" pitchFamily="2" charset="0"/>
              </a:rPr>
              <a:t>PRACTICE</a:t>
            </a:r>
            <a:br>
              <a:rPr lang="en-US" sz="6600" dirty="0">
                <a:solidFill>
                  <a:schemeClr val="accent6"/>
                </a:solidFill>
                <a:latin typeface="Patrick Hand" panose="00000500000000000000" pitchFamily="2" charset="0"/>
              </a:rPr>
            </a:br>
            <a:endParaRPr sz="6600" dirty="0">
              <a:solidFill>
                <a:schemeClr val="accent6"/>
              </a:solidFill>
              <a:latin typeface="Patrick Hand" panose="00000500000000000000" pitchFamily="2" charset="0"/>
            </a:endParaRPr>
          </a:p>
        </p:txBody>
      </p:sp>
      <p:sp>
        <p:nvSpPr>
          <p:cNvPr id="7485" name="Google Shape;7485;p43"/>
          <p:cNvSpPr txBox="1">
            <a:spLocks noGrp="1"/>
          </p:cNvSpPr>
          <p:nvPr>
            <p:ph type="title"/>
          </p:nvPr>
        </p:nvSpPr>
        <p:spPr>
          <a:xfrm>
            <a:off x="3796813" y="663161"/>
            <a:ext cx="15501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trick Hand" panose="00000500000000000000" pitchFamily="2" charset="0"/>
              </a:rPr>
              <a:t>02</a:t>
            </a:r>
            <a:endParaRPr dirty="0">
              <a:latin typeface="Patrick Hand" panose="00000500000000000000" pitchFamily="2" charset="0"/>
            </a:endParaRPr>
          </a:p>
        </p:txBody>
      </p:sp>
      <p:cxnSp>
        <p:nvCxnSpPr>
          <p:cNvPr id="7487" name="Google Shape;7487;p43"/>
          <p:cNvCxnSpPr>
            <a:stCxn id="7484" idx="0"/>
            <a:endCxn id="7483" idx="4"/>
          </p:cNvCxnSpPr>
          <p:nvPr/>
        </p:nvCxnSpPr>
        <p:spPr>
          <a:xfrm flipH="1" flipV="1">
            <a:off x="4571903" y="2120113"/>
            <a:ext cx="85" cy="55120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071691039"/>
      </p:ext>
    </p:extLst>
  </p:cSld>
  <p:clrMapOvr>
    <a:masterClrMapping/>
  </p:clrMapOvr>
</p:sld>
</file>

<file path=ppt/theme/theme1.xml><?xml version="1.0" encoding="utf-8"?>
<a:theme xmlns:a="http://schemas.openxmlformats.org/drawingml/2006/main" name="Botanical Garden MK Plan by Slidesgo">
  <a:themeElements>
    <a:clrScheme name="Simple Light">
      <a:dk1>
        <a:srgbClr val="000000"/>
      </a:dk1>
      <a:lt1>
        <a:srgbClr val="FFFFFF"/>
      </a:lt1>
      <a:dk2>
        <a:srgbClr val="FFECDF"/>
      </a:dk2>
      <a:lt2>
        <a:srgbClr val="FA9B35"/>
      </a:lt2>
      <a:accent1>
        <a:srgbClr val="EA7734"/>
      </a:accent1>
      <a:accent2>
        <a:srgbClr val="B65014"/>
      </a:accent2>
      <a:accent3>
        <a:srgbClr val="E3BF9A"/>
      </a:accent3>
      <a:accent4>
        <a:srgbClr val="8EC73E"/>
      </a:accent4>
      <a:accent5>
        <a:srgbClr val="67A23E"/>
      </a:accent5>
      <a:accent6>
        <a:srgbClr val="4384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1152</Words>
  <Application>Microsoft Office PowerPoint</Application>
  <PresentationFormat>On-screen Show (16:9)</PresentationFormat>
  <Paragraphs>205</Paragraphs>
  <Slides>25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Patrick Hand</vt:lpstr>
      <vt:lpstr>Antic Slab</vt:lpstr>
      <vt:lpstr>Baloo</vt:lpstr>
      <vt:lpstr>Wingdings 3</vt:lpstr>
      <vt:lpstr>Botanical Garden MK Plan by Slidesgo</vt:lpstr>
      <vt:lpstr>UNIT 2  LIFE IN THE COUNTRYSIDE</vt:lpstr>
      <vt:lpstr>Discuss these questions.</vt:lpstr>
      <vt:lpstr>OBJECTIVES </vt:lpstr>
      <vt:lpstr>Comparative adverbs </vt:lpstr>
      <vt:lpstr>Make comparison. </vt:lpstr>
      <vt:lpstr>Make comparison. </vt:lpstr>
      <vt:lpstr>Make comparison. </vt:lpstr>
      <vt:lpstr>COMPARATIVE FORMS OF ADVERBS </vt:lpstr>
      <vt:lpstr>PRACTICE </vt:lpstr>
      <vt:lpstr>PowerPoint Presentation</vt:lpstr>
      <vt:lpstr>Game:  HIDDEN PICTURE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LIFE IN THE COUNTRYSIDE</dc:title>
  <cp:lastModifiedBy>Dung Thuy</cp:lastModifiedBy>
  <cp:revision>6</cp:revision>
  <dcterms:modified xsi:type="dcterms:W3CDTF">2023-08-07T09:51:16Z</dcterms:modified>
</cp:coreProperties>
</file>