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0" r:id="rId1"/>
  </p:sldMasterIdLst>
  <p:notesMasterIdLst>
    <p:notesMasterId r:id="rId32"/>
  </p:notesMasterIdLst>
  <p:sldIdLst>
    <p:sldId id="256" r:id="rId2"/>
    <p:sldId id="257" r:id="rId3"/>
    <p:sldId id="274" r:id="rId4"/>
    <p:sldId id="260" r:id="rId5"/>
    <p:sldId id="319" r:id="rId6"/>
    <p:sldId id="320" r:id="rId7"/>
    <p:sldId id="321" r:id="rId8"/>
    <p:sldId id="322" r:id="rId9"/>
    <p:sldId id="323" r:id="rId10"/>
    <p:sldId id="324" r:id="rId11"/>
    <p:sldId id="269" r:id="rId12"/>
    <p:sldId id="326" r:id="rId13"/>
    <p:sldId id="327" r:id="rId14"/>
    <p:sldId id="328" r:id="rId15"/>
    <p:sldId id="329" r:id="rId16"/>
    <p:sldId id="330" r:id="rId17"/>
    <p:sldId id="331" r:id="rId18"/>
    <p:sldId id="258" r:id="rId19"/>
    <p:sldId id="270" r:id="rId20"/>
    <p:sldId id="332" r:id="rId21"/>
    <p:sldId id="333" r:id="rId22"/>
    <p:sldId id="289" r:id="rId23"/>
    <p:sldId id="325" r:id="rId24"/>
    <p:sldId id="271" r:id="rId25"/>
    <p:sldId id="273" r:id="rId26"/>
    <p:sldId id="290" r:id="rId27"/>
    <p:sldId id="294" r:id="rId28"/>
    <p:sldId id="266" r:id="rId29"/>
    <p:sldId id="276" r:id="rId30"/>
    <p:sldId id="315" r:id="rId31"/>
  </p:sldIdLst>
  <p:sldSz cx="9144000" cy="5143500" type="screen16x9"/>
  <p:notesSz cx="6858000" cy="9144000"/>
  <p:embeddedFontLst>
    <p:embeddedFont>
      <p:font typeface="Patrick Hand" panose="020B0604020202020204" charset="0"/>
      <p:regular r:id="rId33"/>
    </p:embeddedFont>
    <p:embeddedFont>
      <p:font typeface="Roboto Condensed Light" panose="020B060402020202020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bin Sketch" panose="020B0604020202020204" charset="0"/>
      <p:regular r:id="rId40"/>
      <p:bold r:id="rId41"/>
    </p:embeddedFont>
    <p:embeddedFont>
      <p:font typeface="Poppins Light" panose="020B0604020202020204" charset="0"/>
      <p:regular r:id="rId42"/>
      <p:italic r:id="rId43"/>
    </p:embeddedFont>
    <p:embeddedFont>
      <p:font typeface="Poppins" panose="020B0604020202020204" charset="0"/>
      <p:regular r:id="rId44"/>
      <p:bold r:id="rId45"/>
      <p:italic r:id="rId46"/>
      <p:boldItalic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Livvic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17"/>
    <a:srgbClr val="FFF8E7"/>
    <a:srgbClr val="F7E8D3"/>
    <a:srgbClr val="9F0402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D36B03-AF57-4EBE-81FB-AE61C2E27236}">
  <a:tblStyle styleId="{AED36B03-AF57-4EBE-81FB-AE61C2E272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82480ab8e1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82480ab8e1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7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020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92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939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8a38ad96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8a38ad96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b24842681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b24842681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332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031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35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b24842681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b24842681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b252c369a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b252c369a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g8a409c41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3" name="Google Shape;3993;g8a409c41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gaa990a79f4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9" name="Google Shape;4369;gaa990a79f4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b252c369a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b252c369a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8bedff94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" name="Google Shape;2786;g8bedff94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6" name="Google Shape;6026;g8bedff942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7" name="Google Shape;6027;g8bedff942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b256ac5db5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b256ac5db5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82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87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22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4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77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1_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8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3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CUSTOM_12_1_1_1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_1_1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1_1_1_1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4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59" r:id="rId8"/>
    <p:sldLayoutId id="2147483660" r:id="rId9"/>
    <p:sldLayoutId id="2147483662" r:id="rId10"/>
    <p:sldLayoutId id="2147483664" r:id="rId11"/>
    <p:sldLayoutId id="2147483666" r:id="rId12"/>
    <p:sldLayoutId id="2147483667" r:id="rId13"/>
    <p:sldLayoutId id="2147483672" r:id="rId14"/>
    <p:sldLayoutId id="2147483676" r:id="rId15"/>
    <p:sldLayoutId id="2147483679" r:id="rId16"/>
    <p:sldLayoutId id="2147483682" r:id="rId17"/>
    <p:sldLayoutId id="2147483683" r:id="rId18"/>
    <p:sldLayoutId id="2147483686" r:id="rId19"/>
    <p:sldLayoutId id="2147483695" r:id="rId20"/>
    <p:sldLayoutId id="2147483696" r:id="rId21"/>
    <p:sldLayoutId id="2147483697" r:id="rId22"/>
    <p:sldLayoutId id="2147483698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3.mp3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7.xml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0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9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5"/>
          <p:cNvSpPr txBox="1">
            <a:spLocks noGrp="1"/>
          </p:cNvSpPr>
          <p:nvPr>
            <p:ph type="ctrTitle"/>
          </p:nvPr>
        </p:nvSpPr>
        <p:spPr>
          <a:xfrm>
            <a:off x="665756" y="534390"/>
            <a:ext cx="558428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dirty="0"/>
              <a:t>UNIT 2: </a:t>
            </a:r>
            <a:r>
              <a:rPr lang="en" sz="6200" dirty="0">
                <a:solidFill>
                  <a:schemeClr val="accent2">
                    <a:lumMod val="75000"/>
                  </a:schemeClr>
                </a:solidFill>
              </a:rPr>
              <a:t>LIFE IN THE COUNTRYSIDE </a:t>
            </a:r>
            <a:endParaRPr sz="6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3" name="Google Shape;933;p55"/>
          <p:cNvSpPr txBox="1">
            <a:spLocks noGrp="1"/>
          </p:cNvSpPr>
          <p:nvPr>
            <p:ph type="subTitle" idx="1"/>
          </p:nvPr>
        </p:nvSpPr>
        <p:spPr>
          <a:xfrm>
            <a:off x="780227" y="3093156"/>
            <a:ext cx="4427861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34" name="Google Shape;934;p55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B5573E8-F7D3-6D8F-9A7A-E953A81E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07" y="327657"/>
            <a:ext cx="6678300" cy="429900"/>
          </a:xfrm>
        </p:spPr>
        <p:txBody>
          <a:bodyPr/>
          <a:lstStyle/>
          <a:p>
            <a:r>
              <a:rPr lang="en-US" sz="5400" dirty="0"/>
              <a:t>UNSCRAMBLED WORDS </a:t>
            </a:r>
          </a:p>
        </p:txBody>
      </p:sp>
      <p:pic>
        <p:nvPicPr>
          <p:cNvPr id="2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D776EBE2-A67F-23A3-7DA5-5B7E68B14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" y="995623"/>
            <a:ext cx="2221058" cy="16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68BE66-40F5-EC69-1AF6-4C5081C63590}"/>
              </a:ext>
            </a:extLst>
          </p:cNvPr>
          <p:cNvSpPr/>
          <p:nvPr/>
        </p:nvSpPr>
        <p:spPr>
          <a:xfrm>
            <a:off x="1003008" y="2450737"/>
            <a:ext cx="1522798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3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B159495F-F940-172C-0E07-798A3EE63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110620" y="999957"/>
            <a:ext cx="2780092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9808F109-30DE-F6D7-CE82-09DA356CB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127752" y="995624"/>
            <a:ext cx="2316998" cy="164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C98AFC-DAE5-99ED-63A9-E92AAE585781}"/>
              </a:ext>
            </a:extLst>
          </p:cNvPr>
          <p:cNvSpPr/>
          <p:nvPr/>
        </p:nvSpPr>
        <p:spPr>
          <a:xfrm>
            <a:off x="3739944" y="2427204"/>
            <a:ext cx="1986680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POULTRY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AE69E8-B667-DF60-9647-B38EC187D768}"/>
              </a:ext>
            </a:extLst>
          </p:cNvPr>
          <p:cNvSpPr/>
          <p:nvPr/>
        </p:nvSpPr>
        <p:spPr>
          <a:xfrm>
            <a:off x="6524851" y="2381878"/>
            <a:ext cx="152279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5" name="Picture 4" descr="Vast And Empty Landscape At Sunset by Kubrak78">
            <a:extLst>
              <a:ext uri="{FF2B5EF4-FFF2-40B4-BE49-F238E27FC236}">
                <a16:creationId xmlns:a16="http://schemas.microsoft.com/office/drawing/2014/main" id="{49E266CA-D7D4-40D6-8CD0-F14DA93D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9" y="2967926"/>
            <a:ext cx="2456741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ương trình Du lịch và Quản trị khách sạn">
            <a:extLst>
              <a:ext uri="{FF2B5EF4-FFF2-40B4-BE49-F238E27FC236}">
                <a16:creationId xmlns:a16="http://schemas.microsoft.com/office/drawing/2014/main" id="{14B5C51F-F8E4-64D9-3A5E-6251D873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0" y="2994450"/>
            <a:ext cx="2319364" cy="16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id="{EF19ED45-D52F-6F48-E962-6601E135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82" y="2967926"/>
            <a:ext cx="2529432" cy="16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DF7B4A-14F4-6AAC-CF89-1DA91D63206D}"/>
              </a:ext>
            </a:extLst>
          </p:cNvPr>
          <p:cNvSpPr/>
          <p:nvPr/>
        </p:nvSpPr>
        <p:spPr>
          <a:xfrm>
            <a:off x="1204243" y="4382459"/>
            <a:ext cx="1356011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158207-587B-E9F4-AC9C-55470D86951F}"/>
              </a:ext>
            </a:extLst>
          </p:cNvPr>
          <p:cNvSpPr/>
          <p:nvPr/>
        </p:nvSpPr>
        <p:spPr>
          <a:xfrm>
            <a:off x="3314920" y="4392127"/>
            <a:ext cx="2436420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HOSPITABLE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E688ED-ED90-F39F-5BCB-755045347F1F}"/>
              </a:ext>
            </a:extLst>
          </p:cNvPr>
          <p:cNvSpPr/>
          <p:nvPr/>
        </p:nvSpPr>
        <p:spPr>
          <a:xfrm>
            <a:off x="6033382" y="4446442"/>
            <a:ext cx="2676278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</p:spTree>
    <p:extLst>
      <p:ext uri="{BB962C8B-B14F-4D97-AF65-F5344CB8AC3E}">
        <p14:creationId xmlns:p14="http://schemas.microsoft.com/office/powerpoint/2010/main" val="727351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68"/>
          <p:cNvSpPr txBox="1">
            <a:spLocks noGrp="1"/>
          </p:cNvSpPr>
          <p:nvPr>
            <p:ph type="title"/>
          </p:nvPr>
        </p:nvSpPr>
        <p:spPr>
          <a:xfrm>
            <a:off x="1697026" y="2582448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VOCABULARY </a:t>
            </a:r>
            <a:endParaRPr sz="6600" dirty="0"/>
          </a:p>
        </p:txBody>
      </p:sp>
      <p:sp>
        <p:nvSpPr>
          <p:cNvPr id="2168" name="Google Shape;2168;p68"/>
          <p:cNvSpPr/>
          <p:nvPr/>
        </p:nvSpPr>
        <p:spPr>
          <a:xfrm>
            <a:off x="3874600" y="1285200"/>
            <a:ext cx="1394841" cy="983711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169" name="Google Shape;2169;p68"/>
          <p:cNvSpPr txBox="1"/>
          <p:nvPr/>
        </p:nvSpPr>
        <p:spPr>
          <a:xfrm>
            <a:off x="4323063" y="1332725"/>
            <a:ext cx="9045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1</a:t>
            </a:r>
            <a:endParaRPr sz="86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170" name="Google Shape;2170;p68"/>
          <p:cNvGrpSpPr/>
          <p:nvPr/>
        </p:nvGrpSpPr>
        <p:grpSpPr>
          <a:xfrm>
            <a:off x="3815518" y="3621126"/>
            <a:ext cx="1531983" cy="1378092"/>
            <a:chOff x="3240725" y="2343675"/>
            <a:chExt cx="1133375" cy="1019525"/>
          </a:xfrm>
        </p:grpSpPr>
        <p:sp>
          <p:nvSpPr>
            <p:cNvPr id="2171" name="Google Shape;2171;p68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8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8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8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8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8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8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8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8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8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8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8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8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8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8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8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8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8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8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8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8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8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8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8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8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8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8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8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8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8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8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8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8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8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8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8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8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8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8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8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8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8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8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8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8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8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8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8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8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8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8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8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8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8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8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8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8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8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8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8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8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8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8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8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8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8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8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8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8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8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8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8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8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8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8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8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8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8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8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8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8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8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8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4" name="Google Shape;2254;p68"/>
          <p:cNvGrpSpPr/>
          <p:nvPr/>
        </p:nvGrpSpPr>
        <p:grpSpPr>
          <a:xfrm flipH="1">
            <a:off x="5269445" y="4527846"/>
            <a:ext cx="514458" cy="510132"/>
            <a:chOff x="3867875" y="2965450"/>
            <a:chExt cx="309225" cy="306625"/>
          </a:xfrm>
        </p:grpSpPr>
        <p:sp>
          <p:nvSpPr>
            <p:cNvPr id="2255" name="Google Shape;2255;p68"/>
            <p:cNvSpPr/>
            <p:nvPr/>
          </p:nvSpPr>
          <p:spPr>
            <a:xfrm>
              <a:off x="4020650" y="2965450"/>
              <a:ext cx="52900" cy="73450"/>
            </a:xfrm>
            <a:custGeom>
              <a:avLst/>
              <a:gdLst/>
              <a:ahLst/>
              <a:cxnLst/>
              <a:rect l="l" t="t" r="r" b="b"/>
              <a:pathLst>
                <a:path w="2116" h="2938" extrusionOk="0">
                  <a:moveTo>
                    <a:pt x="118" y="0"/>
                  </a:moveTo>
                  <a:cubicBezTo>
                    <a:pt x="0" y="1293"/>
                    <a:pt x="764" y="2497"/>
                    <a:pt x="1968" y="2938"/>
                  </a:cubicBezTo>
                  <a:lnTo>
                    <a:pt x="2115" y="2615"/>
                  </a:lnTo>
                  <a:cubicBezTo>
                    <a:pt x="1910" y="1469"/>
                    <a:pt x="1175" y="47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8"/>
            <p:cNvSpPr/>
            <p:nvPr/>
          </p:nvSpPr>
          <p:spPr>
            <a:xfrm>
              <a:off x="4063250" y="2969925"/>
              <a:ext cx="99175" cy="67525"/>
            </a:xfrm>
            <a:custGeom>
              <a:avLst/>
              <a:gdLst/>
              <a:ahLst/>
              <a:cxnLst/>
              <a:rect l="l" t="t" r="r" b="b"/>
              <a:pathLst>
                <a:path w="3967" h="2701" extrusionOk="0">
                  <a:moveTo>
                    <a:pt x="2430" y="0"/>
                  </a:moveTo>
                  <a:cubicBezTo>
                    <a:pt x="2044" y="0"/>
                    <a:pt x="1654" y="97"/>
                    <a:pt x="1322" y="291"/>
                  </a:cubicBezTo>
                  <a:cubicBezTo>
                    <a:pt x="615" y="763"/>
                    <a:pt x="141" y="1538"/>
                    <a:pt x="88" y="2388"/>
                  </a:cubicBezTo>
                  <a:lnTo>
                    <a:pt x="88" y="2388"/>
                  </a:lnTo>
                  <a:cubicBezTo>
                    <a:pt x="58" y="2367"/>
                    <a:pt x="28" y="2344"/>
                    <a:pt x="0" y="2318"/>
                  </a:cubicBezTo>
                  <a:lnTo>
                    <a:pt x="0" y="2318"/>
                  </a:lnTo>
                  <a:lnTo>
                    <a:pt x="88" y="2700"/>
                  </a:lnTo>
                  <a:cubicBezTo>
                    <a:pt x="82" y="2595"/>
                    <a:pt x="82" y="2491"/>
                    <a:pt x="88" y="2388"/>
                  </a:cubicBezTo>
                  <a:lnTo>
                    <a:pt x="88" y="2388"/>
                  </a:lnTo>
                  <a:cubicBezTo>
                    <a:pt x="244" y="2495"/>
                    <a:pt x="430" y="2547"/>
                    <a:pt x="618" y="2547"/>
                  </a:cubicBezTo>
                  <a:cubicBezTo>
                    <a:pt x="778" y="2547"/>
                    <a:pt x="940" y="2509"/>
                    <a:pt x="1087" y="2436"/>
                  </a:cubicBezTo>
                  <a:cubicBezTo>
                    <a:pt x="1410" y="2230"/>
                    <a:pt x="1733" y="1966"/>
                    <a:pt x="1998" y="1701"/>
                  </a:cubicBezTo>
                  <a:cubicBezTo>
                    <a:pt x="2556" y="1202"/>
                    <a:pt x="3232" y="849"/>
                    <a:pt x="3966" y="702"/>
                  </a:cubicBezTo>
                  <a:cubicBezTo>
                    <a:pt x="3625" y="236"/>
                    <a:pt x="3033" y="0"/>
                    <a:pt x="2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8"/>
            <p:cNvSpPr/>
            <p:nvPr/>
          </p:nvSpPr>
          <p:spPr>
            <a:xfrm>
              <a:off x="3975100" y="3021625"/>
              <a:ext cx="202000" cy="182875"/>
            </a:xfrm>
            <a:custGeom>
              <a:avLst/>
              <a:gdLst/>
              <a:ahLst/>
              <a:cxnLst/>
              <a:rect l="l" t="t" r="r" b="b"/>
              <a:pathLst>
                <a:path w="8080" h="7315" extrusionOk="0">
                  <a:moveTo>
                    <a:pt x="4080" y="1"/>
                  </a:moveTo>
                  <a:cubicBezTo>
                    <a:pt x="3965" y="1"/>
                    <a:pt x="3849" y="6"/>
                    <a:pt x="3732" y="15"/>
                  </a:cubicBezTo>
                  <a:cubicBezTo>
                    <a:pt x="1587" y="192"/>
                    <a:pt x="1" y="1984"/>
                    <a:pt x="177" y="3981"/>
                  </a:cubicBezTo>
                  <a:cubicBezTo>
                    <a:pt x="344" y="5872"/>
                    <a:pt x="2037" y="7315"/>
                    <a:pt x="4035" y="7315"/>
                  </a:cubicBezTo>
                  <a:cubicBezTo>
                    <a:pt x="4149" y="7315"/>
                    <a:pt x="4263" y="7310"/>
                    <a:pt x="4378" y="7301"/>
                  </a:cubicBezTo>
                  <a:cubicBezTo>
                    <a:pt x="6493" y="7125"/>
                    <a:pt x="8080" y="5333"/>
                    <a:pt x="7903" y="3335"/>
                  </a:cubicBezTo>
                  <a:cubicBezTo>
                    <a:pt x="7737" y="1418"/>
                    <a:pt x="6073" y="1"/>
                    <a:pt x="4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8"/>
            <p:cNvSpPr/>
            <p:nvPr/>
          </p:nvSpPr>
          <p:spPr>
            <a:xfrm>
              <a:off x="3962625" y="3024200"/>
              <a:ext cx="35275" cy="80075"/>
            </a:xfrm>
            <a:custGeom>
              <a:avLst/>
              <a:gdLst/>
              <a:ahLst/>
              <a:cxnLst/>
              <a:rect l="l" t="t" r="r" b="b"/>
              <a:pathLst>
                <a:path w="1411" h="3203" extrusionOk="0">
                  <a:moveTo>
                    <a:pt x="1117" y="0"/>
                  </a:moveTo>
                  <a:lnTo>
                    <a:pt x="1117" y="0"/>
                  </a:lnTo>
                  <a:cubicBezTo>
                    <a:pt x="382" y="764"/>
                    <a:pt x="0" y="1792"/>
                    <a:pt x="59" y="2879"/>
                  </a:cubicBezTo>
                  <a:lnTo>
                    <a:pt x="206" y="3203"/>
                  </a:lnTo>
                  <a:cubicBezTo>
                    <a:pt x="1029" y="2586"/>
                    <a:pt x="1410" y="1205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8"/>
            <p:cNvSpPr/>
            <p:nvPr/>
          </p:nvSpPr>
          <p:spPr>
            <a:xfrm>
              <a:off x="3924425" y="3042575"/>
              <a:ext cx="53025" cy="82275"/>
            </a:xfrm>
            <a:custGeom>
              <a:avLst/>
              <a:gdLst/>
              <a:ahLst/>
              <a:cxnLst/>
              <a:rect l="l" t="t" r="r" b="b"/>
              <a:pathLst>
                <a:path w="2121" h="3291" extrusionOk="0">
                  <a:moveTo>
                    <a:pt x="691" y="0"/>
                  </a:moveTo>
                  <a:cubicBezTo>
                    <a:pt x="454" y="0"/>
                    <a:pt x="214" y="66"/>
                    <a:pt x="1" y="205"/>
                  </a:cubicBezTo>
                  <a:cubicBezTo>
                    <a:pt x="383" y="646"/>
                    <a:pt x="647" y="1175"/>
                    <a:pt x="706" y="1762"/>
                  </a:cubicBezTo>
                  <a:cubicBezTo>
                    <a:pt x="735" y="2086"/>
                    <a:pt x="794" y="2409"/>
                    <a:pt x="882" y="2703"/>
                  </a:cubicBezTo>
                  <a:cubicBezTo>
                    <a:pt x="969" y="2940"/>
                    <a:pt x="1182" y="3083"/>
                    <a:pt x="1406" y="3083"/>
                  </a:cubicBezTo>
                  <a:cubicBezTo>
                    <a:pt x="1445" y="3083"/>
                    <a:pt x="1484" y="3079"/>
                    <a:pt x="1523" y="3070"/>
                  </a:cubicBezTo>
                  <a:lnTo>
                    <a:pt x="1523" y="3070"/>
                  </a:lnTo>
                  <a:cubicBezTo>
                    <a:pt x="1950" y="2347"/>
                    <a:pt x="2120" y="1491"/>
                    <a:pt x="1881" y="852"/>
                  </a:cubicBezTo>
                  <a:cubicBezTo>
                    <a:pt x="1700" y="309"/>
                    <a:pt x="1203" y="0"/>
                    <a:pt x="691" y="0"/>
                  </a:cubicBezTo>
                  <a:close/>
                  <a:moveTo>
                    <a:pt x="1646" y="3026"/>
                  </a:moveTo>
                  <a:lnTo>
                    <a:pt x="1646" y="3026"/>
                  </a:lnTo>
                  <a:cubicBezTo>
                    <a:pt x="1606" y="3046"/>
                    <a:pt x="1564" y="3060"/>
                    <a:pt x="1523" y="3070"/>
                  </a:cubicBezTo>
                  <a:lnTo>
                    <a:pt x="1523" y="3070"/>
                  </a:lnTo>
                  <a:cubicBezTo>
                    <a:pt x="1478" y="3145"/>
                    <a:pt x="1431" y="3218"/>
                    <a:pt x="1381" y="3290"/>
                  </a:cubicBezTo>
                  <a:lnTo>
                    <a:pt x="1646" y="30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8"/>
            <p:cNvSpPr/>
            <p:nvPr/>
          </p:nvSpPr>
          <p:spPr>
            <a:xfrm>
              <a:off x="3867875" y="3083950"/>
              <a:ext cx="208600" cy="188125"/>
            </a:xfrm>
            <a:custGeom>
              <a:avLst/>
              <a:gdLst/>
              <a:ahLst/>
              <a:cxnLst/>
              <a:rect l="l" t="t" r="r" b="b"/>
              <a:pathLst>
                <a:path w="8344" h="7525" extrusionOk="0">
                  <a:moveTo>
                    <a:pt x="4247" y="1"/>
                  </a:moveTo>
                  <a:cubicBezTo>
                    <a:pt x="4115" y="1"/>
                    <a:pt x="3983" y="7"/>
                    <a:pt x="3849" y="19"/>
                  </a:cubicBezTo>
                  <a:cubicBezTo>
                    <a:pt x="1646" y="196"/>
                    <a:pt x="1" y="2046"/>
                    <a:pt x="177" y="4103"/>
                  </a:cubicBezTo>
                  <a:cubicBezTo>
                    <a:pt x="372" y="6077"/>
                    <a:pt x="2092" y="7525"/>
                    <a:pt x="4144" y="7525"/>
                  </a:cubicBezTo>
                  <a:cubicBezTo>
                    <a:pt x="4260" y="7525"/>
                    <a:pt x="4377" y="7520"/>
                    <a:pt x="4495" y="7511"/>
                  </a:cubicBezTo>
                  <a:cubicBezTo>
                    <a:pt x="6699" y="7334"/>
                    <a:pt x="8344" y="5484"/>
                    <a:pt x="8168" y="3398"/>
                  </a:cubicBezTo>
                  <a:cubicBezTo>
                    <a:pt x="8030" y="1466"/>
                    <a:pt x="6284" y="1"/>
                    <a:pt x="4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8"/>
            <p:cNvSpPr/>
            <p:nvPr/>
          </p:nvSpPr>
          <p:spPr>
            <a:xfrm>
              <a:off x="3964100" y="3097600"/>
              <a:ext cx="93300" cy="131450"/>
            </a:xfrm>
            <a:custGeom>
              <a:avLst/>
              <a:gdLst/>
              <a:ahLst/>
              <a:cxnLst/>
              <a:rect l="l" t="t" r="r" b="b"/>
              <a:pathLst>
                <a:path w="3732" h="5258" extrusionOk="0">
                  <a:moveTo>
                    <a:pt x="238" y="1"/>
                  </a:moveTo>
                  <a:cubicBezTo>
                    <a:pt x="0" y="1"/>
                    <a:pt x="9" y="384"/>
                    <a:pt x="264" y="384"/>
                  </a:cubicBezTo>
                  <a:lnTo>
                    <a:pt x="235" y="384"/>
                  </a:lnTo>
                  <a:cubicBezTo>
                    <a:pt x="1263" y="472"/>
                    <a:pt x="2203" y="1030"/>
                    <a:pt x="2762" y="1912"/>
                  </a:cubicBezTo>
                  <a:cubicBezTo>
                    <a:pt x="3290" y="2852"/>
                    <a:pt x="3261" y="4056"/>
                    <a:pt x="2644" y="4967"/>
                  </a:cubicBezTo>
                  <a:cubicBezTo>
                    <a:pt x="2540" y="5112"/>
                    <a:pt x="2686" y="5258"/>
                    <a:pt x="2843" y="5258"/>
                  </a:cubicBezTo>
                  <a:cubicBezTo>
                    <a:pt x="2908" y="5258"/>
                    <a:pt x="2974" y="5233"/>
                    <a:pt x="3026" y="5173"/>
                  </a:cubicBezTo>
                  <a:cubicBezTo>
                    <a:pt x="3702" y="4115"/>
                    <a:pt x="3731" y="2793"/>
                    <a:pt x="3114" y="1706"/>
                  </a:cubicBezTo>
                  <a:cubicBezTo>
                    <a:pt x="2497" y="707"/>
                    <a:pt x="1440" y="61"/>
                    <a:pt x="264" y="2"/>
                  </a:cubicBezTo>
                  <a:cubicBezTo>
                    <a:pt x="255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8"/>
            <p:cNvSpPr/>
            <p:nvPr/>
          </p:nvSpPr>
          <p:spPr>
            <a:xfrm>
              <a:off x="4108225" y="3090200"/>
              <a:ext cx="57850" cy="95700"/>
            </a:xfrm>
            <a:custGeom>
              <a:avLst/>
              <a:gdLst/>
              <a:ahLst/>
              <a:cxnLst/>
              <a:rect l="l" t="t" r="r" b="b"/>
              <a:pathLst>
                <a:path w="2314" h="3828" extrusionOk="0">
                  <a:moveTo>
                    <a:pt x="1693" y="0"/>
                  </a:moveTo>
                  <a:cubicBezTo>
                    <a:pt x="1564" y="0"/>
                    <a:pt x="1439" y="99"/>
                    <a:pt x="1491" y="239"/>
                  </a:cubicBezTo>
                  <a:cubicBezTo>
                    <a:pt x="1873" y="1473"/>
                    <a:pt x="1315" y="2795"/>
                    <a:pt x="199" y="3442"/>
                  </a:cubicBezTo>
                  <a:cubicBezTo>
                    <a:pt x="1" y="3541"/>
                    <a:pt x="116" y="3827"/>
                    <a:pt x="297" y="3827"/>
                  </a:cubicBezTo>
                  <a:cubicBezTo>
                    <a:pt x="331" y="3827"/>
                    <a:pt x="367" y="3817"/>
                    <a:pt x="404" y="3794"/>
                  </a:cubicBezTo>
                  <a:lnTo>
                    <a:pt x="434" y="3794"/>
                  </a:lnTo>
                  <a:cubicBezTo>
                    <a:pt x="1697" y="3060"/>
                    <a:pt x="2314" y="1532"/>
                    <a:pt x="1903" y="151"/>
                  </a:cubicBezTo>
                  <a:cubicBezTo>
                    <a:pt x="1867" y="45"/>
                    <a:pt x="1779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8"/>
            <p:cNvSpPr/>
            <p:nvPr/>
          </p:nvSpPr>
          <p:spPr>
            <a:xfrm>
              <a:off x="4092525" y="3034900"/>
              <a:ext cx="45475" cy="33050"/>
            </a:xfrm>
            <a:custGeom>
              <a:avLst/>
              <a:gdLst/>
              <a:ahLst/>
              <a:cxnLst/>
              <a:rect l="l" t="t" r="r" b="b"/>
              <a:pathLst>
                <a:path w="1819" h="1322" extrusionOk="0">
                  <a:moveTo>
                    <a:pt x="1267" y="1071"/>
                  </a:moveTo>
                  <a:cubicBezTo>
                    <a:pt x="1267" y="1080"/>
                    <a:pt x="1274" y="1090"/>
                    <a:pt x="1280" y="1097"/>
                  </a:cubicBezTo>
                  <a:lnTo>
                    <a:pt x="1280" y="1097"/>
                  </a:lnTo>
                  <a:lnTo>
                    <a:pt x="1267" y="1071"/>
                  </a:lnTo>
                  <a:close/>
                  <a:moveTo>
                    <a:pt x="285" y="1"/>
                  </a:moveTo>
                  <a:cubicBezTo>
                    <a:pt x="73" y="1"/>
                    <a:pt x="0" y="342"/>
                    <a:pt x="239" y="395"/>
                  </a:cubicBezTo>
                  <a:cubicBezTo>
                    <a:pt x="298" y="424"/>
                    <a:pt x="386" y="454"/>
                    <a:pt x="445" y="483"/>
                  </a:cubicBezTo>
                  <a:lnTo>
                    <a:pt x="474" y="483"/>
                  </a:lnTo>
                  <a:lnTo>
                    <a:pt x="562" y="512"/>
                  </a:lnTo>
                  <a:cubicBezTo>
                    <a:pt x="680" y="571"/>
                    <a:pt x="797" y="630"/>
                    <a:pt x="885" y="718"/>
                  </a:cubicBezTo>
                  <a:lnTo>
                    <a:pt x="944" y="747"/>
                  </a:lnTo>
                  <a:lnTo>
                    <a:pt x="1003" y="806"/>
                  </a:lnTo>
                  <a:lnTo>
                    <a:pt x="1150" y="924"/>
                  </a:lnTo>
                  <a:cubicBezTo>
                    <a:pt x="1179" y="982"/>
                    <a:pt x="1238" y="1041"/>
                    <a:pt x="1267" y="1071"/>
                  </a:cubicBezTo>
                  <a:lnTo>
                    <a:pt x="1267" y="1071"/>
                  </a:lnTo>
                  <a:lnTo>
                    <a:pt x="1267" y="1071"/>
                  </a:lnTo>
                  <a:cubicBezTo>
                    <a:pt x="1267" y="1071"/>
                    <a:pt x="1267" y="1071"/>
                    <a:pt x="1267" y="1071"/>
                  </a:cubicBezTo>
                  <a:lnTo>
                    <a:pt x="1267" y="1071"/>
                  </a:lnTo>
                  <a:cubicBezTo>
                    <a:pt x="1292" y="1095"/>
                    <a:pt x="1296" y="1105"/>
                    <a:pt x="1292" y="1105"/>
                  </a:cubicBezTo>
                  <a:cubicBezTo>
                    <a:pt x="1290" y="1105"/>
                    <a:pt x="1285" y="1102"/>
                    <a:pt x="1280" y="1097"/>
                  </a:cubicBezTo>
                  <a:lnTo>
                    <a:pt x="1280" y="1097"/>
                  </a:lnTo>
                  <a:lnTo>
                    <a:pt x="1297" y="1129"/>
                  </a:lnTo>
                  <a:cubicBezTo>
                    <a:pt x="1326" y="1159"/>
                    <a:pt x="1356" y="1188"/>
                    <a:pt x="1356" y="1218"/>
                  </a:cubicBezTo>
                  <a:cubicBezTo>
                    <a:pt x="1401" y="1291"/>
                    <a:pt x="1467" y="1321"/>
                    <a:pt x="1533" y="1321"/>
                  </a:cubicBezTo>
                  <a:cubicBezTo>
                    <a:pt x="1677" y="1321"/>
                    <a:pt x="1818" y="1174"/>
                    <a:pt x="1737" y="1012"/>
                  </a:cubicBezTo>
                  <a:lnTo>
                    <a:pt x="1737" y="1012"/>
                  </a:lnTo>
                  <a:lnTo>
                    <a:pt x="1767" y="1041"/>
                  </a:lnTo>
                  <a:cubicBezTo>
                    <a:pt x="1414" y="542"/>
                    <a:pt x="915" y="160"/>
                    <a:pt x="357" y="13"/>
                  </a:cubicBezTo>
                  <a:cubicBezTo>
                    <a:pt x="331" y="5"/>
                    <a:pt x="307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cattle (n) </a:t>
            </a:r>
          </a:p>
        </p:txBody>
      </p:sp>
      <p:pic>
        <p:nvPicPr>
          <p:cNvPr id="3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A19039C2-D2CC-E268-FD62-BEBB901F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3" y="923648"/>
            <a:ext cx="4203040" cy="31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01912" y="2078758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kætl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pic>
        <p:nvPicPr>
          <p:cNvPr id="5" name="cattle__gb_2">
            <a:hlinkClick r:id="" action="ppaction://media"/>
            <a:extLst>
              <a:ext uri="{FF2B5EF4-FFF2-40B4-BE49-F238E27FC236}">
                <a16:creationId xmlns:a16="http://schemas.microsoft.com/office/drawing/2014/main" id="{89D649A0-5C99-5DFC-6C17-70CEF6C88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7480" y="1469158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1443191" y="3002139"/>
            <a:ext cx="188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súc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0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poultry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094136" y="2078758"/>
            <a:ext cx="2581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pəʊltri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1234889" y="3002139"/>
            <a:ext cx="229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5E9F5A63-2688-5AE8-09F2-CD1F200E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4448014" y="822869"/>
            <a:ext cx="4470140" cy="28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ultry__gb_1">
            <a:hlinkClick r:id="" action="ppaction://media"/>
            <a:extLst>
              <a:ext uri="{FF2B5EF4-FFF2-40B4-BE49-F238E27FC236}">
                <a16:creationId xmlns:a16="http://schemas.microsoft.com/office/drawing/2014/main" id="{540435CD-29BB-9AE8-00D2-4339B2C43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6076" y="146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12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crops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74849" y="2047761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krɒp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898262" y="2878758"/>
            <a:ext cx="297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4FFC1182-155B-F5B3-B3FC-223544E51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556047" y="836907"/>
            <a:ext cx="4296418" cy="305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rop__gb_1">
            <a:hlinkClick r:id="" action="ppaction://media"/>
            <a:extLst>
              <a:ext uri="{FF2B5EF4-FFF2-40B4-BE49-F238E27FC236}">
                <a16:creationId xmlns:a16="http://schemas.microsoft.com/office/drawing/2014/main" id="{96BE18FD-44F7-B3F7-1416-A1E74FCE3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4373" y="1595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vast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1420347" y="2047761"/>
            <a:ext cx="1928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vɑːst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706560" y="300213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mênh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mông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Vast And Empty Landscape At Sunset by Kubrak78">
            <a:extLst>
              <a:ext uri="{FF2B5EF4-FFF2-40B4-BE49-F238E27FC236}">
                <a16:creationId xmlns:a16="http://schemas.microsoft.com/office/drawing/2014/main" id="{9900FEC8-86A2-B741-3FE6-82B4AA1F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34" y="836908"/>
            <a:ext cx="4477508" cy="28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st__gb_1">
            <a:hlinkClick r:id="" action="ppaction://media"/>
            <a:extLst>
              <a:ext uri="{FF2B5EF4-FFF2-40B4-BE49-F238E27FC236}">
                <a16:creationId xmlns:a16="http://schemas.microsoft.com/office/drawing/2014/main" id="{9F3F9D14-5FBD-267D-16D3-E9FD3EF5E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495" y="1742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8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0" y="728876"/>
            <a:ext cx="4382838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hospitable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892679" y="1855946"/>
            <a:ext cx="28600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hɒˈspɪtəbl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  <a:p>
            <a:pPr algn="ctr"/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hɒspɪtəbl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644565" y="355568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hiếu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khách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Chương trình Du lịch và Quản trị khách sạn">
            <a:extLst>
              <a:ext uri="{FF2B5EF4-FFF2-40B4-BE49-F238E27FC236}">
                <a16:creationId xmlns:a16="http://schemas.microsoft.com/office/drawing/2014/main" id="{1857D038-ABA4-F088-18B1-9C90AB24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14" y="817592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1B886714-09BB-FBC8-B201-B7E188B52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6413" y="1855946"/>
            <a:ext cx="609600" cy="609600"/>
          </a:xfrm>
          <a:prstGeom prst="rect">
            <a:avLst/>
          </a:prstGeom>
        </p:spPr>
      </p:pic>
      <p:pic>
        <p:nvPicPr>
          <p:cNvPr id="9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1170393A-1614-9707-FA79-1BB890AE27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1109" y="2677955"/>
            <a:ext cx="609600" cy="609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473F159-1A4D-8D84-8067-D55B71C9309B}"/>
              </a:ext>
            </a:extLst>
          </p:cNvPr>
          <p:cNvSpPr/>
          <p:nvPr/>
        </p:nvSpPr>
        <p:spPr>
          <a:xfrm>
            <a:off x="273338" y="1995718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ABBED2-A630-C190-9ECF-B6934453E45A}"/>
              </a:ext>
            </a:extLst>
          </p:cNvPr>
          <p:cNvSpPr/>
          <p:nvPr/>
        </p:nvSpPr>
        <p:spPr>
          <a:xfrm>
            <a:off x="273338" y="2666710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8966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33580-0BBA-B575-95D6-93854144FB2E}"/>
              </a:ext>
            </a:extLst>
          </p:cNvPr>
          <p:cNvSpPr/>
          <p:nvPr/>
        </p:nvSpPr>
        <p:spPr>
          <a:xfrm>
            <a:off x="313324" y="539728"/>
            <a:ext cx="4708256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picturesque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40ABE-18CA-9D7F-95B3-B9330B631DA7}"/>
              </a:ext>
            </a:extLst>
          </p:cNvPr>
          <p:cNvSpPr/>
          <p:nvPr/>
        </p:nvSpPr>
        <p:spPr>
          <a:xfrm>
            <a:off x="730776" y="2034177"/>
            <a:ext cx="3183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pɪktʃəˈresk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37D7A-ECBD-7251-6B0E-6F95927A4C5F}"/>
              </a:ext>
            </a:extLst>
          </p:cNvPr>
          <p:cNvSpPr txBox="1"/>
          <p:nvPr/>
        </p:nvSpPr>
        <p:spPr>
          <a:xfrm>
            <a:off x="561813" y="2918204"/>
            <a:ext cx="363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id="{9FF0EE99-3506-F403-22CE-CB3520D8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95" y="1616693"/>
            <a:ext cx="4016817" cy="260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54ED2D61-EA4C-DEE7-B6DE-5B70F7F50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947" y="180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3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7"/>
          <p:cNvSpPr txBox="1">
            <a:spLocks noGrp="1"/>
          </p:cNvSpPr>
          <p:nvPr>
            <p:ph type="title"/>
          </p:nvPr>
        </p:nvSpPr>
        <p:spPr>
          <a:xfrm>
            <a:off x="1232850" y="212536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VOCABULARY </a:t>
            </a:r>
            <a:endParaRPr sz="3600" dirty="0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EEBCCD41-B24B-3981-AF00-59753F09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2268"/>
              </p:ext>
            </p:extLst>
          </p:nvPr>
        </p:nvGraphicFramePr>
        <p:xfrm>
          <a:off x="935408" y="777732"/>
          <a:ext cx="7273184" cy="3658307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495226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1817067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2960891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447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51429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cattle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/ˈkæt(ə)l/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gia s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úc 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poultry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(n)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/ˈpəʊltri/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cầm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3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crop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/krɒp/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hoa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màu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4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vast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adj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/vɑːst/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mênh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mông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784990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5. hospitable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hɒˈspɪtəbl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/ˈhɒspɪtəbl/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hiếu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khác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h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6. picturesque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/ˌpɪktʃəˈresk/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như tranh vẽ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pic>
        <p:nvPicPr>
          <p:cNvPr id="27" name="cattle__gb_2">
            <a:hlinkClick r:id="" action="ppaction://media"/>
            <a:extLst>
              <a:ext uri="{FF2B5EF4-FFF2-40B4-BE49-F238E27FC236}">
                <a16:creationId xmlns:a16="http://schemas.microsoft.com/office/drawing/2014/main" id="{1390D8A1-C735-C942-8B9E-58AE15AB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306426"/>
            <a:ext cx="375140" cy="375140"/>
          </a:xfrm>
          <a:prstGeom prst="rect">
            <a:avLst/>
          </a:prstGeom>
        </p:spPr>
      </p:pic>
      <p:pic>
        <p:nvPicPr>
          <p:cNvPr id="28" name="poultry__gb_1">
            <a:hlinkClick r:id="" action="ppaction://media"/>
            <a:extLst>
              <a:ext uri="{FF2B5EF4-FFF2-40B4-BE49-F238E27FC236}">
                <a16:creationId xmlns:a16="http://schemas.microsoft.com/office/drawing/2014/main" id="{83031486-E94A-F965-5739-C0AAF96ED5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817870"/>
            <a:ext cx="375140" cy="375140"/>
          </a:xfrm>
          <a:prstGeom prst="rect">
            <a:avLst/>
          </a:prstGeom>
        </p:spPr>
      </p:pic>
      <p:pic>
        <p:nvPicPr>
          <p:cNvPr id="30" name="vast__gb_1">
            <a:hlinkClick r:id="" action="ppaction://media"/>
            <a:extLst>
              <a:ext uri="{FF2B5EF4-FFF2-40B4-BE49-F238E27FC236}">
                <a16:creationId xmlns:a16="http://schemas.microsoft.com/office/drawing/2014/main" id="{4F547CD4-438A-3AF0-492E-82AF9B0FB3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716772"/>
            <a:ext cx="375140" cy="375140"/>
          </a:xfrm>
          <a:prstGeom prst="rect">
            <a:avLst/>
          </a:prstGeom>
        </p:spPr>
      </p:pic>
      <p:pic>
        <p:nvPicPr>
          <p:cNvPr id="31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CEDCE0C1-8EA5-7449-6526-B5BACA9C07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166223"/>
            <a:ext cx="375140" cy="375140"/>
          </a:xfrm>
          <a:prstGeom prst="rect">
            <a:avLst/>
          </a:prstGeom>
        </p:spPr>
      </p:pic>
      <p:pic>
        <p:nvPicPr>
          <p:cNvPr id="32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48F053A5-53AB-5458-6221-187ED45F3C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615674"/>
            <a:ext cx="375140" cy="375140"/>
          </a:xfrm>
          <a:prstGeom prst="rect">
            <a:avLst/>
          </a:prstGeom>
        </p:spPr>
      </p:pic>
      <p:pic>
        <p:nvPicPr>
          <p:cNvPr id="33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B9221036-EC4C-49C5-AFB4-0A1D9F6CE1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990814"/>
            <a:ext cx="375140" cy="375140"/>
          </a:xfrm>
          <a:prstGeom prst="rect">
            <a:avLst/>
          </a:prstGeom>
        </p:spPr>
      </p:pic>
      <p:pic>
        <p:nvPicPr>
          <p:cNvPr id="34" name="crop__gb_1">
            <a:hlinkClick r:id="" action="ppaction://media"/>
            <a:extLst>
              <a:ext uri="{FF2B5EF4-FFF2-40B4-BE49-F238E27FC236}">
                <a16:creationId xmlns:a16="http://schemas.microsoft.com/office/drawing/2014/main" id="{68662366-CE58-BFBA-8E8B-10A7DBE4D06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267321"/>
            <a:ext cx="375140" cy="37514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22F4DE0-6928-E526-B897-7BF6AA65BD04}"/>
              </a:ext>
            </a:extLst>
          </p:cNvPr>
          <p:cNvSpPr/>
          <p:nvPr/>
        </p:nvSpPr>
        <p:spPr>
          <a:xfrm>
            <a:off x="5323668" y="12754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96FD05-2127-B333-C5B6-241ECDD5A01D}"/>
              </a:ext>
            </a:extLst>
          </p:cNvPr>
          <p:cNvSpPr/>
          <p:nvPr/>
        </p:nvSpPr>
        <p:spPr>
          <a:xfrm>
            <a:off x="5293791" y="17721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B5F5E4-E35F-FEF9-0991-FD0CF294B85F}"/>
              </a:ext>
            </a:extLst>
          </p:cNvPr>
          <p:cNvSpPr/>
          <p:nvPr/>
        </p:nvSpPr>
        <p:spPr>
          <a:xfrm>
            <a:off x="5323668" y="224248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2F725F-1B68-2AA4-D409-655A1146129F}"/>
              </a:ext>
            </a:extLst>
          </p:cNvPr>
          <p:cNvSpPr/>
          <p:nvPr/>
        </p:nvSpPr>
        <p:spPr>
          <a:xfrm>
            <a:off x="5323668" y="2695735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4114E7-1453-C5D5-AD26-E8421067442E}"/>
              </a:ext>
            </a:extLst>
          </p:cNvPr>
          <p:cNvSpPr/>
          <p:nvPr/>
        </p:nvSpPr>
        <p:spPr>
          <a:xfrm>
            <a:off x="5323668" y="316622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FB9B17-92D7-2F80-2EEC-492DB60ACCA5}"/>
              </a:ext>
            </a:extLst>
          </p:cNvPr>
          <p:cNvSpPr/>
          <p:nvPr/>
        </p:nvSpPr>
        <p:spPr>
          <a:xfrm>
            <a:off x="5323668" y="3951375"/>
            <a:ext cx="2045776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69"/>
          <p:cNvSpPr txBox="1">
            <a:spLocks noGrp="1"/>
          </p:cNvSpPr>
          <p:nvPr>
            <p:ph type="title"/>
          </p:nvPr>
        </p:nvSpPr>
        <p:spPr>
          <a:xfrm>
            <a:off x="3660705" y="2386699"/>
            <a:ext cx="44970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PRACTICE</a:t>
            </a:r>
            <a:endParaRPr sz="8800" dirty="0"/>
          </a:p>
        </p:txBody>
      </p:sp>
      <p:sp>
        <p:nvSpPr>
          <p:cNvPr id="2270" name="Google Shape;2270;p69"/>
          <p:cNvSpPr/>
          <p:nvPr/>
        </p:nvSpPr>
        <p:spPr>
          <a:xfrm>
            <a:off x="6474052" y="901575"/>
            <a:ext cx="1683653" cy="118739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71" name="Google Shape;2271;p69"/>
          <p:cNvSpPr txBox="1"/>
          <p:nvPr/>
        </p:nvSpPr>
        <p:spPr>
          <a:xfrm>
            <a:off x="6639381" y="1048425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2</a:t>
            </a:r>
            <a:endParaRPr sz="100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272" name="Google Shape;2272;p69"/>
          <p:cNvGrpSpPr/>
          <p:nvPr/>
        </p:nvGrpSpPr>
        <p:grpSpPr>
          <a:xfrm>
            <a:off x="849722" y="2538624"/>
            <a:ext cx="2529186" cy="2258523"/>
            <a:chOff x="305167" y="2249077"/>
            <a:chExt cx="2937395" cy="2623047"/>
          </a:xfrm>
        </p:grpSpPr>
        <p:sp>
          <p:nvSpPr>
            <p:cNvPr id="2273" name="Google Shape;2273;p69"/>
            <p:cNvSpPr/>
            <p:nvPr/>
          </p:nvSpPr>
          <p:spPr>
            <a:xfrm flipH="1">
              <a:off x="1866954" y="3541488"/>
              <a:ext cx="382975" cy="785022"/>
            </a:xfrm>
            <a:custGeom>
              <a:avLst/>
              <a:gdLst/>
              <a:ahLst/>
              <a:cxnLst/>
              <a:rect l="l" t="t" r="r" b="b"/>
              <a:pathLst>
                <a:path w="9538" h="19551" extrusionOk="0">
                  <a:moveTo>
                    <a:pt x="3810" y="1"/>
                  </a:moveTo>
                  <a:lnTo>
                    <a:pt x="3024" y="7002"/>
                  </a:lnTo>
                  <a:lnTo>
                    <a:pt x="0" y="17086"/>
                  </a:lnTo>
                  <a:lnTo>
                    <a:pt x="3465" y="19551"/>
                  </a:lnTo>
                  <a:cubicBezTo>
                    <a:pt x="3465" y="19551"/>
                    <a:pt x="8609" y="9907"/>
                    <a:pt x="9073" y="8240"/>
                  </a:cubicBezTo>
                  <a:cubicBezTo>
                    <a:pt x="9537" y="6585"/>
                    <a:pt x="9347" y="167"/>
                    <a:pt x="9347" y="167"/>
                  </a:cubicBezTo>
                  <a:lnTo>
                    <a:pt x="3810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9"/>
            <p:cNvSpPr/>
            <p:nvPr/>
          </p:nvSpPr>
          <p:spPr>
            <a:xfrm flipH="1">
              <a:off x="2015150" y="4051578"/>
              <a:ext cx="663600" cy="626259"/>
            </a:xfrm>
            <a:custGeom>
              <a:avLst/>
              <a:gdLst/>
              <a:ahLst/>
              <a:cxnLst/>
              <a:rect l="l" t="t" r="r" b="b"/>
              <a:pathLst>
                <a:path w="16527" h="15597" extrusionOk="0">
                  <a:moveTo>
                    <a:pt x="11514" y="1"/>
                  </a:moveTo>
                  <a:cubicBezTo>
                    <a:pt x="11514" y="1"/>
                    <a:pt x="8835" y="7097"/>
                    <a:pt x="8061" y="7752"/>
                  </a:cubicBezTo>
                  <a:cubicBezTo>
                    <a:pt x="7287" y="8395"/>
                    <a:pt x="6108" y="8275"/>
                    <a:pt x="3632" y="9716"/>
                  </a:cubicBezTo>
                  <a:cubicBezTo>
                    <a:pt x="1441" y="10990"/>
                    <a:pt x="0" y="11526"/>
                    <a:pt x="108" y="12133"/>
                  </a:cubicBezTo>
                  <a:cubicBezTo>
                    <a:pt x="201" y="12684"/>
                    <a:pt x="627" y="12780"/>
                    <a:pt x="913" y="12780"/>
                  </a:cubicBezTo>
                  <a:cubicBezTo>
                    <a:pt x="1066" y="12780"/>
                    <a:pt x="1179" y="12752"/>
                    <a:pt x="1179" y="12752"/>
                  </a:cubicBezTo>
                  <a:lnTo>
                    <a:pt x="1179" y="12752"/>
                  </a:lnTo>
                  <a:cubicBezTo>
                    <a:pt x="1179" y="12752"/>
                    <a:pt x="274" y="13859"/>
                    <a:pt x="1215" y="14360"/>
                  </a:cubicBezTo>
                  <a:cubicBezTo>
                    <a:pt x="1347" y="14429"/>
                    <a:pt x="1520" y="14460"/>
                    <a:pt x="1723" y="14460"/>
                  </a:cubicBezTo>
                  <a:cubicBezTo>
                    <a:pt x="3150" y="14460"/>
                    <a:pt x="6037" y="12947"/>
                    <a:pt x="6204" y="12895"/>
                  </a:cubicBezTo>
                  <a:cubicBezTo>
                    <a:pt x="6964" y="12651"/>
                    <a:pt x="7659" y="12576"/>
                    <a:pt x="8227" y="12576"/>
                  </a:cubicBezTo>
                  <a:cubicBezTo>
                    <a:pt x="9127" y="12576"/>
                    <a:pt x="9704" y="12764"/>
                    <a:pt x="9704" y="12764"/>
                  </a:cubicBezTo>
                  <a:cubicBezTo>
                    <a:pt x="9704" y="12764"/>
                    <a:pt x="7763" y="15431"/>
                    <a:pt x="9109" y="15586"/>
                  </a:cubicBezTo>
                  <a:cubicBezTo>
                    <a:pt x="9168" y="15593"/>
                    <a:pt x="9229" y="15596"/>
                    <a:pt x="9290" y="15596"/>
                  </a:cubicBezTo>
                  <a:cubicBezTo>
                    <a:pt x="10596" y="15596"/>
                    <a:pt x="12205" y="14052"/>
                    <a:pt x="12466" y="12562"/>
                  </a:cubicBezTo>
                  <a:cubicBezTo>
                    <a:pt x="12740" y="11002"/>
                    <a:pt x="16526" y="3037"/>
                    <a:pt x="16526" y="3037"/>
                  </a:cubicBezTo>
                  <a:lnTo>
                    <a:pt x="115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9"/>
            <p:cNvSpPr/>
            <p:nvPr/>
          </p:nvSpPr>
          <p:spPr>
            <a:xfrm flipH="1">
              <a:off x="305167" y="4110642"/>
              <a:ext cx="532101" cy="516321"/>
            </a:xfrm>
            <a:custGeom>
              <a:avLst/>
              <a:gdLst/>
              <a:ahLst/>
              <a:cxnLst/>
              <a:rect l="l" t="t" r="r" b="b"/>
              <a:pathLst>
                <a:path w="13252" h="12859" extrusionOk="0">
                  <a:moveTo>
                    <a:pt x="7651" y="0"/>
                  </a:moveTo>
                  <a:cubicBezTo>
                    <a:pt x="6455" y="0"/>
                    <a:pt x="5368" y="501"/>
                    <a:pt x="4834" y="673"/>
                  </a:cubicBezTo>
                  <a:cubicBezTo>
                    <a:pt x="3798" y="1006"/>
                    <a:pt x="0" y="1566"/>
                    <a:pt x="0" y="1566"/>
                  </a:cubicBezTo>
                  <a:lnTo>
                    <a:pt x="1489" y="8626"/>
                  </a:lnTo>
                  <a:lnTo>
                    <a:pt x="5406" y="8293"/>
                  </a:lnTo>
                  <a:lnTo>
                    <a:pt x="5406" y="8293"/>
                  </a:lnTo>
                  <a:cubicBezTo>
                    <a:pt x="5406" y="8293"/>
                    <a:pt x="4418" y="10781"/>
                    <a:pt x="6049" y="12210"/>
                  </a:cubicBezTo>
                  <a:cubicBezTo>
                    <a:pt x="6566" y="12666"/>
                    <a:pt x="7137" y="12858"/>
                    <a:pt x="7725" y="12858"/>
                  </a:cubicBezTo>
                  <a:cubicBezTo>
                    <a:pt x="9301" y="12858"/>
                    <a:pt x="10996" y="11475"/>
                    <a:pt x="12097" y="10079"/>
                  </a:cubicBezTo>
                  <a:cubicBezTo>
                    <a:pt x="13252" y="8626"/>
                    <a:pt x="12669" y="4888"/>
                    <a:pt x="10942" y="2018"/>
                  </a:cubicBezTo>
                  <a:cubicBezTo>
                    <a:pt x="9996" y="443"/>
                    <a:pt x="8776" y="0"/>
                    <a:pt x="7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9"/>
            <p:cNvSpPr/>
            <p:nvPr/>
          </p:nvSpPr>
          <p:spPr>
            <a:xfrm flipH="1">
              <a:off x="446668" y="4404313"/>
              <a:ext cx="176912" cy="45051"/>
            </a:xfrm>
            <a:custGeom>
              <a:avLst/>
              <a:gdLst/>
              <a:ahLst/>
              <a:cxnLst/>
              <a:rect l="l" t="t" r="r" b="b"/>
              <a:pathLst>
                <a:path w="4406" h="1122" extrusionOk="0">
                  <a:moveTo>
                    <a:pt x="2660" y="1"/>
                  </a:moveTo>
                  <a:cubicBezTo>
                    <a:pt x="1264" y="1"/>
                    <a:pt x="68" y="794"/>
                    <a:pt x="0" y="836"/>
                  </a:cubicBezTo>
                  <a:lnTo>
                    <a:pt x="191" y="1122"/>
                  </a:lnTo>
                  <a:cubicBezTo>
                    <a:pt x="208" y="1105"/>
                    <a:pt x="1359" y="340"/>
                    <a:pt x="2667" y="340"/>
                  </a:cubicBezTo>
                  <a:cubicBezTo>
                    <a:pt x="3183" y="340"/>
                    <a:pt x="3722" y="458"/>
                    <a:pt x="4227" y="788"/>
                  </a:cubicBezTo>
                  <a:lnTo>
                    <a:pt x="4406" y="502"/>
                  </a:lnTo>
                  <a:cubicBezTo>
                    <a:pt x="3833" y="133"/>
                    <a:pt x="3230" y="1"/>
                    <a:pt x="2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9"/>
            <p:cNvSpPr/>
            <p:nvPr/>
          </p:nvSpPr>
          <p:spPr>
            <a:xfrm flipH="1">
              <a:off x="424184" y="4371750"/>
              <a:ext cx="151616" cy="50351"/>
            </a:xfrm>
            <a:custGeom>
              <a:avLst/>
              <a:gdLst/>
              <a:ahLst/>
              <a:cxnLst/>
              <a:rect l="l" t="t" r="r" b="b"/>
              <a:pathLst>
                <a:path w="3776" h="1254" extrusionOk="0">
                  <a:moveTo>
                    <a:pt x="2603" y="1"/>
                  </a:moveTo>
                  <a:cubicBezTo>
                    <a:pt x="1292" y="1"/>
                    <a:pt x="65" y="934"/>
                    <a:pt x="1" y="980"/>
                  </a:cubicBezTo>
                  <a:lnTo>
                    <a:pt x="215" y="1254"/>
                  </a:lnTo>
                  <a:cubicBezTo>
                    <a:pt x="225" y="1235"/>
                    <a:pt x="1390" y="343"/>
                    <a:pt x="2596" y="343"/>
                  </a:cubicBezTo>
                  <a:cubicBezTo>
                    <a:pt x="2939" y="343"/>
                    <a:pt x="3285" y="415"/>
                    <a:pt x="3609" y="599"/>
                  </a:cubicBezTo>
                  <a:lnTo>
                    <a:pt x="3775" y="301"/>
                  </a:lnTo>
                  <a:cubicBezTo>
                    <a:pt x="3396" y="84"/>
                    <a:pt x="2996" y="1"/>
                    <a:pt x="26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9"/>
            <p:cNvSpPr/>
            <p:nvPr/>
          </p:nvSpPr>
          <p:spPr>
            <a:xfrm flipH="1">
              <a:off x="997370" y="3773847"/>
              <a:ext cx="1336235" cy="854927"/>
            </a:xfrm>
            <a:custGeom>
              <a:avLst/>
              <a:gdLst/>
              <a:ahLst/>
              <a:cxnLst/>
              <a:rect l="l" t="t" r="r" b="b"/>
              <a:pathLst>
                <a:path w="33279" h="21292" extrusionOk="0">
                  <a:moveTo>
                    <a:pt x="23614" y="1"/>
                  </a:moveTo>
                  <a:cubicBezTo>
                    <a:pt x="19686" y="1"/>
                    <a:pt x="16312" y="2560"/>
                    <a:pt x="16312" y="2560"/>
                  </a:cubicBezTo>
                  <a:cubicBezTo>
                    <a:pt x="16312" y="2560"/>
                    <a:pt x="1" y="10466"/>
                    <a:pt x="6561" y="17693"/>
                  </a:cubicBezTo>
                  <a:cubicBezTo>
                    <a:pt x="9050" y="20440"/>
                    <a:pt x="12342" y="21291"/>
                    <a:pt x="15468" y="21291"/>
                  </a:cubicBezTo>
                  <a:cubicBezTo>
                    <a:pt x="20565" y="21291"/>
                    <a:pt x="25218" y="19026"/>
                    <a:pt x="25218" y="19026"/>
                  </a:cubicBezTo>
                  <a:cubicBezTo>
                    <a:pt x="25218" y="19026"/>
                    <a:pt x="33279" y="4572"/>
                    <a:pt x="27909" y="1215"/>
                  </a:cubicBezTo>
                  <a:cubicBezTo>
                    <a:pt x="26492" y="328"/>
                    <a:pt x="25018" y="1"/>
                    <a:pt x="23614" y="1"/>
                  </a:cubicBezTo>
                  <a:close/>
                </a:path>
              </a:pathLst>
            </a:custGeom>
            <a:solidFill>
              <a:srgbClr val="4A4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9"/>
            <p:cNvSpPr/>
            <p:nvPr/>
          </p:nvSpPr>
          <p:spPr>
            <a:xfrm flipH="1">
              <a:off x="670377" y="3721931"/>
              <a:ext cx="1129691" cy="985383"/>
            </a:xfrm>
            <a:custGeom>
              <a:avLst/>
              <a:gdLst/>
              <a:ahLst/>
              <a:cxnLst/>
              <a:rect l="l" t="t" r="r" b="b"/>
              <a:pathLst>
                <a:path w="28135" h="24541" extrusionOk="0">
                  <a:moveTo>
                    <a:pt x="15257" y="1"/>
                  </a:moveTo>
                  <a:cubicBezTo>
                    <a:pt x="11120" y="1"/>
                    <a:pt x="6715" y="4020"/>
                    <a:pt x="6715" y="4020"/>
                  </a:cubicBezTo>
                  <a:cubicBezTo>
                    <a:pt x="6715" y="4020"/>
                    <a:pt x="0" y="13271"/>
                    <a:pt x="167" y="17474"/>
                  </a:cubicBezTo>
                  <a:cubicBezTo>
                    <a:pt x="341" y="21555"/>
                    <a:pt x="2727" y="24541"/>
                    <a:pt x="6733" y="24541"/>
                  </a:cubicBezTo>
                  <a:cubicBezTo>
                    <a:pt x="6841" y="24541"/>
                    <a:pt x="6950" y="24538"/>
                    <a:pt x="7060" y="24534"/>
                  </a:cubicBezTo>
                  <a:cubicBezTo>
                    <a:pt x="11263" y="24355"/>
                    <a:pt x="24205" y="20653"/>
                    <a:pt x="25051" y="20498"/>
                  </a:cubicBezTo>
                  <a:cubicBezTo>
                    <a:pt x="26563" y="20212"/>
                    <a:pt x="28135" y="18081"/>
                    <a:pt x="28135" y="15735"/>
                  </a:cubicBezTo>
                  <a:cubicBezTo>
                    <a:pt x="28123" y="13664"/>
                    <a:pt x="27015" y="11759"/>
                    <a:pt x="25218" y="10747"/>
                  </a:cubicBezTo>
                  <a:cubicBezTo>
                    <a:pt x="24856" y="10545"/>
                    <a:pt x="24369" y="10468"/>
                    <a:pt x="23838" y="10468"/>
                  </a:cubicBezTo>
                  <a:cubicBezTo>
                    <a:pt x="22147" y="10468"/>
                    <a:pt x="20003" y="11247"/>
                    <a:pt x="20003" y="11247"/>
                  </a:cubicBezTo>
                  <a:cubicBezTo>
                    <a:pt x="20003" y="11247"/>
                    <a:pt x="23646" y="6151"/>
                    <a:pt x="19050" y="1555"/>
                  </a:cubicBezTo>
                  <a:cubicBezTo>
                    <a:pt x="17922" y="427"/>
                    <a:pt x="16604" y="1"/>
                    <a:pt x="15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9"/>
            <p:cNvSpPr/>
            <p:nvPr/>
          </p:nvSpPr>
          <p:spPr>
            <a:xfrm flipH="1">
              <a:off x="1883218" y="3181044"/>
              <a:ext cx="251515" cy="470467"/>
            </a:xfrm>
            <a:custGeom>
              <a:avLst/>
              <a:gdLst/>
              <a:ahLst/>
              <a:cxnLst/>
              <a:rect l="l" t="t" r="r" b="b"/>
              <a:pathLst>
                <a:path w="6264" h="11717" extrusionOk="0">
                  <a:moveTo>
                    <a:pt x="2346" y="0"/>
                  </a:moveTo>
                  <a:cubicBezTo>
                    <a:pt x="1346" y="1108"/>
                    <a:pt x="667" y="2453"/>
                    <a:pt x="382" y="3906"/>
                  </a:cubicBezTo>
                  <a:cubicBezTo>
                    <a:pt x="1" y="5834"/>
                    <a:pt x="417" y="10930"/>
                    <a:pt x="417" y="10930"/>
                  </a:cubicBezTo>
                  <a:lnTo>
                    <a:pt x="5894" y="11716"/>
                  </a:lnTo>
                  <a:cubicBezTo>
                    <a:pt x="6132" y="9621"/>
                    <a:pt x="6263" y="7513"/>
                    <a:pt x="6263" y="5418"/>
                  </a:cubicBezTo>
                  <a:cubicBezTo>
                    <a:pt x="6228" y="2310"/>
                    <a:pt x="2346" y="0"/>
                    <a:pt x="2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9"/>
            <p:cNvSpPr/>
            <p:nvPr/>
          </p:nvSpPr>
          <p:spPr>
            <a:xfrm flipH="1">
              <a:off x="1018897" y="2938004"/>
              <a:ext cx="1038384" cy="1102146"/>
            </a:xfrm>
            <a:custGeom>
              <a:avLst/>
              <a:gdLst/>
              <a:ahLst/>
              <a:cxnLst/>
              <a:rect l="l" t="t" r="r" b="b"/>
              <a:pathLst>
                <a:path w="25861" h="27449" extrusionOk="0">
                  <a:moveTo>
                    <a:pt x="12335" y="1"/>
                  </a:moveTo>
                  <a:cubicBezTo>
                    <a:pt x="10100" y="1"/>
                    <a:pt x="7652" y="1247"/>
                    <a:pt x="6299" y="2053"/>
                  </a:cubicBezTo>
                  <a:cubicBezTo>
                    <a:pt x="4299" y="3244"/>
                    <a:pt x="751" y="4613"/>
                    <a:pt x="370" y="6161"/>
                  </a:cubicBezTo>
                  <a:cubicBezTo>
                    <a:pt x="1" y="7696"/>
                    <a:pt x="1775" y="9482"/>
                    <a:pt x="1084" y="12828"/>
                  </a:cubicBezTo>
                  <a:cubicBezTo>
                    <a:pt x="524" y="15590"/>
                    <a:pt x="4989" y="18400"/>
                    <a:pt x="5966" y="20377"/>
                  </a:cubicBezTo>
                  <a:cubicBezTo>
                    <a:pt x="7192" y="22877"/>
                    <a:pt x="9335" y="27449"/>
                    <a:pt x="9335" y="27449"/>
                  </a:cubicBezTo>
                  <a:cubicBezTo>
                    <a:pt x="9335" y="27449"/>
                    <a:pt x="15002" y="26580"/>
                    <a:pt x="17026" y="25877"/>
                  </a:cubicBezTo>
                  <a:cubicBezTo>
                    <a:pt x="19039" y="25175"/>
                    <a:pt x="25861" y="21853"/>
                    <a:pt x="25861" y="21853"/>
                  </a:cubicBezTo>
                  <a:cubicBezTo>
                    <a:pt x="25861" y="21853"/>
                    <a:pt x="22980" y="12459"/>
                    <a:pt x="21694" y="9935"/>
                  </a:cubicBezTo>
                  <a:cubicBezTo>
                    <a:pt x="19765" y="6125"/>
                    <a:pt x="17812" y="3374"/>
                    <a:pt x="15252" y="1041"/>
                  </a:cubicBezTo>
                  <a:cubicBezTo>
                    <a:pt x="14424" y="286"/>
                    <a:pt x="13404" y="1"/>
                    <a:pt x="12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9"/>
            <p:cNvSpPr/>
            <p:nvPr/>
          </p:nvSpPr>
          <p:spPr>
            <a:xfrm flipH="1">
              <a:off x="983041" y="3279978"/>
              <a:ext cx="1058942" cy="799717"/>
            </a:xfrm>
            <a:custGeom>
              <a:avLst/>
              <a:gdLst/>
              <a:ahLst/>
              <a:cxnLst/>
              <a:rect l="l" t="t" r="r" b="b"/>
              <a:pathLst>
                <a:path w="26373" h="19917" extrusionOk="0">
                  <a:moveTo>
                    <a:pt x="12121" y="1"/>
                  </a:moveTo>
                  <a:cubicBezTo>
                    <a:pt x="12121" y="1"/>
                    <a:pt x="7192" y="2537"/>
                    <a:pt x="5275" y="3216"/>
                  </a:cubicBezTo>
                  <a:cubicBezTo>
                    <a:pt x="4579" y="3462"/>
                    <a:pt x="3693" y="3541"/>
                    <a:pt x="2847" y="3541"/>
                  </a:cubicBezTo>
                  <a:cubicBezTo>
                    <a:pt x="1363" y="3541"/>
                    <a:pt x="1" y="3299"/>
                    <a:pt x="1" y="3299"/>
                  </a:cubicBezTo>
                  <a:lnTo>
                    <a:pt x="1" y="3299"/>
                  </a:lnTo>
                  <a:cubicBezTo>
                    <a:pt x="1" y="3299"/>
                    <a:pt x="48" y="6966"/>
                    <a:pt x="2167" y="9121"/>
                  </a:cubicBezTo>
                  <a:cubicBezTo>
                    <a:pt x="4287" y="11276"/>
                    <a:pt x="8287" y="19539"/>
                    <a:pt x="8478" y="19849"/>
                  </a:cubicBezTo>
                  <a:cubicBezTo>
                    <a:pt x="8501" y="19886"/>
                    <a:pt x="8863" y="19916"/>
                    <a:pt x="9459" y="19916"/>
                  </a:cubicBezTo>
                  <a:cubicBezTo>
                    <a:pt x="10959" y="19916"/>
                    <a:pt x="13942" y="19723"/>
                    <a:pt x="16729" y="18956"/>
                  </a:cubicBezTo>
                  <a:cubicBezTo>
                    <a:pt x="20610" y="17872"/>
                    <a:pt x="26373" y="14455"/>
                    <a:pt x="26373" y="14455"/>
                  </a:cubicBezTo>
                  <a:lnTo>
                    <a:pt x="24789" y="9121"/>
                  </a:lnTo>
                  <a:cubicBezTo>
                    <a:pt x="24789" y="9121"/>
                    <a:pt x="24501" y="9160"/>
                    <a:pt x="23996" y="9160"/>
                  </a:cubicBezTo>
                  <a:cubicBezTo>
                    <a:pt x="22768" y="9160"/>
                    <a:pt x="20261" y="8932"/>
                    <a:pt x="17527" y="7371"/>
                  </a:cubicBezTo>
                  <a:cubicBezTo>
                    <a:pt x="13669" y="5168"/>
                    <a:pt x="12121" y="1"/>
                    <a:pt x="12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9"/>
            <p:cNvSpPr/>
            <p:nvPr/>
          </p:nvSpPr>
          <p:spPr>
            <a:xfrm flipH="1">
              <a:off x="1009788" y="3816368"/>
              <a:ext cx="706644" cy="90865"/>
            </a:xfrm>
            <a:custGeom>
              <a:avLst/>
              <a:gdLst/>
              <a:ahLst/>
              <a:cxnLst/>
              <a:rect l="l" t="t" r="r" b="b"/>
              <a:pathLst>
                <a:path w="17599" h="2263" extrusionOk="0">
                  <a:moveTo>
                    <a:pt x="17455" y="1"/>
                  </a:moveTo>
                  <a:cubicBezTo>
                    <a:pt x="17420" y="25"/>
                    <a:pt x="13729" y="1680"/>
                    <a:pt x="8442" y="1894"/>
                  </a:cubicBezTo>
                  <a:cubicBezTo>
                    <a:pt x="7862" y="1917"/>
                    <a:pt x="7310" y="1928"/>
                    <a:pt x="6785" y="1928"/>
                  </a:cubicBezTo>
                  <a:cubicBezTo>
                    <a:pt x="2526" y="1928"/>
                    <a:pt x="117" y="1238"/>
                    <a:pt x="96" y="1227"/>
                  </a:cubicBezTo>
                  <a:lnTo>
                    <a:pt x="1" y="1549"/>
                  </a:lnTo>
                  <a:cubicBezTo>
                    <a:pt x="24" y="1560"/>
                    <a:pt x="2465" y="2263"/>
                    <a:pt x="6763" y="2263"/>
                  </a:cubicBezTo>
                  <a:cubicBezTo>
                    <a:pt x="7299" y="2263"/>
                    <a:pt x="7859" y="2251"/>
                    <a:pt x="8454" y="2227"/>
                  </a:cubicBezTo>
                  <a:cubicBezTo>
                    <a:pt x="13800" y="2013"/>
                    <a:pt x="17562" y="322"/>
                    <a:pt x="17598" y="310"/>
                  </a:cubicBezTo>
                  <a:lnTo>
                    <a:pt x="174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9"/>
            <p:cNvSpPr/>
            <p:nvPr/>
          </p:nvSpPr>
          <p:spPr>
            <a:xfrm flipH="1">
              <a:off x="1548109" y="3550080"/>
              <a:ext cx="360971" cy="320337"/>
            </a:xfrm>
            <a:custGeom>
              <a:avLst/>
              <a:gdLst/>
              <a:ahLst/>
              <a:cxnLst/>
              <a:rect l="l" t="t" r="r" b="b"/>
              <a:pathLst>
                <a:path w="8990" h="7978" extrusionOk="0">
                  <a:moveTo>
                    <a:pt x="6608" y="1"/>
                  </a:moveTo>
                  <a:lnTo>
                    <a:pt x="0" y="2358"/>
                  </a:lnTo>
                  <a:cubicBezTo>
                    <a:pt x="0" y="2358"/>
                    <a:pt x="1810" y="6073"/>
                    <a:pt x="3156" y="7371"/>
                  </a:cubicBezTo>
                  <a:cubicBezTo>
                    <a:pt x="3587" y="7791"/>
                    <a:pt x="4187" y="7978"/>
                    <a:pt x="4828" y="7978"/>
                  </a:cubicBezTo>
                  <a:cubicBezTo>
                    <a:pt x="6167" y="7978"/>
                    <a:pt x="7684" y="7162"/>
                    <a:pt x="8216" y="5954"/>
                  </a:cubicBezTo>
                  <a:cubicBezTo>
                    <a:pt x="8990" y="4168"/>
                    <a:pt x="6608" y="1"/>
                    <a:pt x="6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9"/>
            <p:cNvSpPr/>
            <p:nvPr/>
          </p:nvSpPr>
          <p:spPr>
            <a:xfrm flipH="1">
              <a:off x="1512256" y="2930496"/>
              <a:ext cx="197952" cy="452800"/>
            </a:xfrm>
            <a:custGeom>
              <a:avLst/>
              <a:gdLst/>
              <a:ahLst/>
              <a:cxnLst/>
              <a:rect l="l" t="t" r="r" b="b"/>
              <a:pathLst>
                <a:path w="4930" h="11277" extrusionOk="0">
                  <a:moveTo>
                    <a:pt x="3086" y="1"/>
                  </a:moveTo>
                  <a:cubicBezTo>
                    <a:pt x="2609" y="1"/>
                    <a:pt x="2153" y="74"/>
                    <a:pt x="1882" y="299"/>
                  </a:cubicBezTo>
                  <a:cubicBezTo>
                    <a:pt x="1108" y="930"/>
                    <a:pt x="655" y="2478"/>
                    <a:pt x="334" y="4502"/>
                  </a:cubicBezTo>
                  <a:cubicBezTo>
                    <a:pt x="0" y="6538"/>
                    <a:pt x="1691" y="11277"/>
                    <a:pt x="1691" y="11277"/>
                  </a:cubicBezTo>
                  <a:lnTo>
                    <a:pt x="3489" y="10622"/>
                  </a:lnTo>
                  <a:cubicBezTo>
                    <a:pt x="3489" y="10622"/>
                    <a:pt x="2917" y="7645"/>
                    <a:pt x="2894" y="5586"/>
                  </a:cubicBezTo>
                  <a:cubicBezTo>
                    <a:pt x="2882" y="4550"/>
                    <a:pt x="2858" y="2740"/>
                    <a:pt x="3251" y="1597"/>
                  </a:cubicBezTo>
                  <a:cubicBezTo>
                    <a:pt x="3644" y="442"/>
                    <a:pt x="4930" y="252"/>
                    <a:pt x="4930" y="252"/>
                  </a:cubicBezTo>
                  <a:cubicBezTo>
                    <a:pt x="4930" y="252"/>
                    <a:pt x="3971" y="1"/>
                    <a:pt x="3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9"/>
            <p:cNvSpPr/>
            <p:nvPr/>
          </p:nvSpPr>
          <p:spPr>
            <a:xfrm flipH="1">
              <a:off x="1928149" y="3103591"/>
              <a:ext cx="159727" cy="360971"/>
            </a:xfrm>
            <a:custGeom>
              <a:avLst/>
              <a:gdLst/>
              <a:ahLst/>
              <a:cxnLst/>
              <a:rect l="l" t="t" r="r" b="b"/>
              <a:pathLst>
                <a:path w="3978" h="8990" extrusionOk="0">
                  <a:moveTo>
                    <a:pt x="3025" y="1"/>
                  </a:moveTo>
                  <a:cubicBezTo>
                    <a:pt x="3025" y="1"/>
                    <a:pt x="1882" y="36"/>
                    <a:pt x="1013" y="1739"/>
                  </a:cubicBezTo>
                  <a:cubicBezTo>
                    <a:pt x="1" y="3715"/>
                    <a:pt x="1513" y="8764"/>
                    <a:pt x="1513" y="8764"/>
                  </a:cubicBezTo>
                  <a:lnTo>
                    <a:pt x="3977" y="8990"/>
                  </a:lnTo>
                  <a:cubicBezTo>
                    <a:pt x="3977" y="8990"/>
                    <a:pt x="3001" y="7251"/>
                    <a:pt x="2739" y="4668"/>
                  </a:cubicBezTo>
                  <a:cubicBezTo>
                    <a:pt x="2584" y="3108"/>
                    <a:pt x="2679" y="1525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9"/>
            <p:cNvSpPr/>
            <p:nvPr/>
          </p:nvSpPr>
          <p:spPr>
            <a:xfrm flipH="1">
              <a:off x="995944" y="3907673"/>
              <a:ext cx="226179" cy="130134"/>
            </a:xfrm>
            <a:custGeom>
              <a:avLst/>
              <a:gdLst/>
              <a:ahLst/>
              <a:cxnLst/>
              <a:rect l="l" t="t" r="r" b="b"/>
              <a:pathLst>
                <a:path w="5633" h="3241" extrusionOk="0">
                  <a:moveTo>
                    <a:pt x="334" y="1"/>
                  </a:moveTo>
                  <a:lnTo>
                    <a:pt x="1" y="25"/>
                  </a:lnTo>
                  <a:cubicBezTo>
                    <a:pt x="13" y="96"/>
                    <a:pt x="144" y="1918"/>
                    <a:pt x="1763" y="2846"/>
                  </a:cubicBezTo>
                  <a:cubicBezTo>
                    <a:pt x="2242" y="3109"/>
                    <a:pt x="2776" y="3240"/>
                    <a:pt x="3312" y="3240"/>
                  </a:cubicBezTo>
                  <a:cubicBezTo>
                    <a:pt x="3335" y="3240"/>
                    <a:pt x="3359" y="3240"/>
                    <a:pt x="3382" y="3239"/>
                  </a:cubicBezTo>
                  <a:cubicBezTo>
                    <a:pt x="4156" y="3227"/>
                    <a:pt x="4918" y="3049"/>
                    <a:pt x="5632" y="2727"/>
                  </a:cubicBezTo>
                  <a:lnTo>
                    <a:pt x="5478" y="2430"/>
                  </a:lnTo>
                  <a:cubicBezTo>
                    <a:pt x="5461" y="2438"/>
                    <a:pt x="4472" y="2898"/>
                    <a:pt x="3379" y="2898"/>
                  </a:cubicBezTo>
                  <a:cubicBezTo>
                    <a:pt x="2895" y="2898"/>
                    <a:pt x="2391" y="2808"/>
                    <a:pt x="1941" y="2549"/>
                  </a:cubicBezTo>
                  <a:cubicBezTo>
                    <a:pt x="465" y="1715"/>
                    <a:pt x="334" y="13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9"/>
            <p:cNvSpPr/>
            <p:nvPr/>
          </p:nvSpPr>
          <p:spPr>
            <a:xfrm flipH="1">
              <a:off x="988796" y="3928713"/>
              <a:ext cx="282553" cy="148725"/>
            </a:xfrm>
            <a:custGeom>
              <a:avLst/>
              <a:gdLst/>
              <a:ahLst/>
              <a:cxnLst/>
              <a:rect l="l" t="t" r="r" b="b"/>
              <a:pathLst>
                <a:path w="7037" h="3704" extrusionOk="0">
                  <a:moveTo>
                    <a:pt x="322" y="1"/>
                  </a:moveTo>
                  <a:lnTo>
                    <a:pt x="0" y="96"/>
                  </a:lnTo>
                  <a:cubicBezTo>
                    <a:pt x="0" y="96"/>
                    <a:pt x="60" y="310"/>
                    <a:pt x="191" y="620"/>
                  </a:cubicBezTo>
                  <a:lnTo>
                    <a:pt x="500" y="501"/>
                  </a:lnTo>
                  <a:cubicBezTo>
                    <a:pt x="381" y="203"/>
                    <a:pt x="322" y="1"/>
                    <a:pt x="322" y="1"/>
                  </a:cubicBezTo>
                  <a:close/>
                  <a:moveTo>
                    <a:pt x="929" y="1382"/>
                  </a:moveTo>
                  <a:lnTo>
                    <a:pt x="631" y="1549"/>
                  </a:lnTo>
                  <a:cubicBezTo>
                    <a:pt x="798" y="1858"/>
                    <a:pt x="1001" y="2144"/>
                    <a:pt x="1215" y="2406"/>
                  </a:cubicBezTo>
                  <a:lnTo>
                    <a:pt x="1477" y="2191"/>
                  </a:lnTo>
                  <a:cubicBezTo>
                    <a:pt x="1274" y="1941"/>
                    <a:pt x="1084" y="1668"/>
                    <a:pt x="929" y="1382"/>
                  </a:cubicBezTo>
                  <a:close/>
                  <a:moveTo>
                    <a:pt x="2179" y="2846"/>
                  </a:moveTo>
                  <a:lnTo>
                    <a:pt x="1989" y="3132"/>
                  </a:lnTo>
                  <a:cubicBezTo>
                    <a:pt x="2274" y="3334"/>
                    <a:pt x="2608" y="3477"/>
                    <a:pt x="2965" y="3549"/>
                  </a:cubicBezTo>
                  <a:lnTo>
                    <a:pt x="3036" y="3227"/>
                  </a:lnTo>
                  <a:cubicBezTo>
                    <a:pt x="2727" y="3156"/>
                    <a:pt x="2441" y="3025"/>
                    <a:pt x="2179" y="2846"/>
                  </a:cubicBezTo>
                  <a:close/>
                  <a:moveTo>
                    <a:pt x="6954" y="3013"/>
                  </a:moveTo>
                  <a:cubicBezTo>
                    <a:pt x="6954" y="3013"/>
                    <a:pt x="6549" y="3120"/>
                    <a:pt x="5977" y="3215"/>
                  </a:cubicBezTo>
                  <a:lnTo>
                    <a:pt x="6037" y="3549"/>
                  </a:lnTo>
                  <a:cubicBezTo>
                    <a:pt x="6620" y="3454"/>
                    <a:pt x="7025" y="3358"/>
                    <a:pt x="7037" y="3346"/>
                  </a:cubicBezTo>
                  <a:lnTo>
                    <a:pt x="6954" y="3013"/>
                  </a:lnTo>
                  <a:close/>
                  <a:moveTo>
                    <a:pt x="5001" y="3334"/>
                  </a:moveTo>
                  <a:cubicBezTo>
                    <a:pt x="4763" y="3358"/>
                    <a:pt x="4525" y="3370"/>
                    <a:pt x="4299" y="3370"/>
                  </a:cubicBezTo>
                  <a:lnTo>
                    <a:pt x="4001" y="3370"/>
                  </a:lnTo>
                  <a:lnTo>
                    <a:pt x="3989" y="3704"/>
                  </a:lnTo>
                  <a:lnTo>
                    <a:pt x="4299" y="3704"/>
                  </a:lnTo>
                  <a:cubicBezTo>
                    <a:pt x="4525" y="3704"/>
                    <a:pt x="4775" y="3692"/>
                    <a:pt x="5025" y="3668"/>
                  </a:cubicBezTo>
                  <a:lnTo>
                    <a:pt x="5001" y="33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9"/>
            <p:cNvSpPr/>
            <p:nvPr/>
          </p:nvSpPr>
          <p:spPr>
            <a:xfrm flipH="1">
              <a:off x="1310048" y="3396178"/>
              <a:ext cx="440312" cy="863399"/>
            </a:xfrm>
            <a:custGeom>
              <a:avLst/>
              <a:gdLst/>
              <a:ahLst/>
              <a:cxnLst/>
              <a:rect l="l" t="t" r="r" b="b"/>
              <a:pathLst>
                <a:path w="10966" h="21503" extrusionOk="0">
                  <a:moveTo>
                    <a:pt x="10859" y="0"/>
                  </a:moveTo>
                  <a:lnTo>
                    <a:pt x="10859" y="0"/>
                  </a:lnTo>
                  <a:cubicBezTo>
                    <a:pt x="9573" y="131"/>
                    <a:pt x="8299" y="262"/>
                    <a:pt x="7025" y="465"/>
                  </a:cubicBezTo>
                  <a:cubicBezTo>
                    <a:pt x="6049" y="619"/>
                    <a:pt x="5072" y="965"/>
                    <a:pt x="4096" y="1215"/>
                  </a:cubicBezTo>
                  <a:cubicBezTo>
                    <a:pt x="4322" y="2834"/>
                    <a:pt x="3275" y="8585"/>
                    <a:pt x="3275" y="8585"/>
                  </a:cubicBezTo>
                  <a:lnTo>
                    <a:pt x="0" y="20146"/>
                  </a:lnTo>
                  <a:lnTo>
                    <a:pt x="4703" y="21503"/>
                  </a:lnTo>
                  <a:cubicBezTo>
                    <a:pt x="4703" y="21503"/>
                    <a:pt x="9251" y="11537"/>
                    <a:pt x="9871" y="9132"/>
                  </a:cubicBezTo>
                  <a:cubicBezTo>
                    <a:pt x="10240" y="7715"/>
                    <a:pt x="10966" y="2512"/>
                    <a:pt x="1085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9"/>
            <p:cNvSpPr/>
            <p:nvPr/>
          </p:nvSpPr>
          <p:spPr>
            <a:xfrm flipH="1">
              <a:off x="1267488" y="2957638"/>
              <a:ext cx="384380" cy="572414"/>
            </a:xfrm>
            <a:custGeom>
              <a:avLst/>
              <a:gdLst/>
              <a:ahLst/>
              <a:cxnLst/>
              <a:rect l="l" t="t" r="r" b="b"/>
              <a:pathLst>
                <a:path w="9573" h="14256" extrusionOk="0">
                  <a:moveTo>
                    <a:pt x="3704" y="1"/>
                  </a:moveTo>
                  <a:cubicBezTo>
                    <a:pt x="3161" y="1"/>
                    <a:pt x="2632" y="148"/>
                    <a:pt x="2143" y="421"/>
                  </a:cubicBezTo>
                  <a:cubicBezTo>
                    <a:pt x="0" y="1612"/>
                    <a:pt x="1072" y="14256"/>
                    <a:pt x="1072" y="14256"/>
                  </a:cubicBezTo>
                  <a:lnTo>
                    <a:pt x="9299" y="13815"/>
                  </a:lnTo>
                  <a:cubicBezTo>
                    <a:pt x="9299" y="13815"/>
                    <a:pt x="9573" y="9636"/>
                    <a:pt x="9477" y="9089"/>
                  </a:cubicBezTo>
                  <a:cubicBezTo>
                    <a:pt x="8433" y="2499"/>
                    <a:pt x="5941" y="1"/>
                    <a:pt x="3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9"/>
            <p:cNvSpPr/>
            <p:nvPr/>
          </p:nvSpPr>
          <p:spPr>
            <a:xfrm flipH="1">
              <a:off x="1754606" y="2249077"/>
              <a:ext cx="564183" cy="423850"/>
            </a:xfrm>
            <a:custGeom>
              <a:avLst/>
              <a:gdLst/>
              <a:ahLst/>
              <a:cxnLst/>
              <a:rect l="l" t="t" r="r" b="b"/>
              <a:pathLst>
                <a:path w="14051" h="10556" extrusionOk="0">
                  <a:moveTo>
                    <a:pt x="7720" y="1"/>
                  </a:moveTo>
                  <a:cubicBezTo>
                    <a:pt x="6864" y="1"/>
                    <a:pt x="6293" y="726"/>
                    <a:pt x="5799" y="1030"/>
                  </a:cubicBezTo>
                  <a:cubicBezTo>
                    <a:pt x="5332" y="905"/>
                    <a:pt x="4741" y="523"/>
                    <a:pt x="4092" y="523"/>
                  </a:cubicBezTo>
                  <a:cubicBezTo>
                    <a:pt x="3501" y="523"/>
                    <a:pt x="2863" y="841"/>
                    <a:pt x="2227" y="1959"/>
                  </a:cubicBezTo>
                  <a:cubicBezTo>
                    <a:pt x="739" y="4554"/>
                    <a:pt x="1" y="10555"/>
                    <a:pt x="1" y="10555"/>
                  </a:cubicBezTo>
                  <a:lnTo>
                    <a:pt x="14050" y="8519"/>
                  </a:lnTo>
                  <a:cubicBezTo>
                    <a:pt x="14050" y="8519"/>
                    <a:pt x="11645" y="2983"/>
                    <a:pt x="9490" y="911"/>
                  </a:cubicBezTo>
                  <a:cubicBezTo>
                    <a:pt x="8783" y="234"/>
                    <a:pt x="8206" y="1"/>
                    <a:pt x="7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9"/>
            <p:cNvSpPr/>
            <p:nvPr/>
          </p:nvSpPr>
          <p:spPr>
            <a:xfrm flipH="1">
              <a:off x="1484978" y="2477943"/>
              <a:ext cx="1106282" cy="289861"/>
            </a:xfrm>
            <a:custGeom>
              <a:avLst/>
              <a:gdLst/>
              <a:ahLst/>
              <a:cxnLst/>
              <a:rect l="l" t="t" r="r" b="b"/>
              <a:pathLst>
                <a:path w="27552" h="7219" extrusionOk="0">
                  <a:moveTo>
                    <a:pt x="20753" y="0"/>
                  </a:moveTo>
                  <a:cubicBezTo>
                    <a:pt x="18593" y="0"/>
                    <a:pt x="16045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398" y="6635"/>
                    <a:pt x="3008" y="7218"/>
                    <a:pt x="6823" y="7218"/>
                  </a:cubicBezTo>
                  <a:cubicBezTo>
                    <a:pt x="8978" y="7218"/>
                    <a:pt x="11517" y="7032"/>
                    <a:pt x="14216" y="6641"/>
                  </a:cubicBezTo>
                  <a:cubicBezTo>
                    <a:pt x="21693" y="5558"/>
                    <a:pt x="27551" y="3331"/>
                    <a:pt x="27313" y="1652"/>
                  </a:cubicBezTo>
                  <a:cubicBezTo>
                    <a:pt x="27154" y="582"/>
                    <a:pt x="24555" y="0"/>
                    <a:pt x="20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9"/>
            <p:cNvSpPr/>
            <p:nvPr/>
          </p:nvSpPr>
          <p:spPr>
            <a:xfrm flipH="1">
              <a:off x="1494052" y="2477943"/>
              <a:ext cx="1096725" cy="234651"/>
            </a:xfrm>
            <a:custGeom>
              <a:avLst/>
              <a:gdLst/>
              <a:ahLst/>
              <a:cxnLst/>
              <a:rect l="l" t="t" r="r" b="b"/>
              <a:pathLst>
                <a:path w="27314" h="5844" extrusionOk="0">
                  <a:moveTo>
                    <a:pt x="20744" y="0"/>
                  </a:moveTo>
                  <a:cubicBezTo>
                    <a:pt x="18586" y="0"/>
                    <a:pt x="16040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250" y="5665"/>
                    <a:pt x="286" y="5760"/>
                    <a:pt x="334" y="5843"/>
                  </a:cubicBezTo>
                  <a:cubicBezTo>
                    <a:pt x="738" y="4212"/>
                    <a:pt x="6358" y="2152"/>
                    <a:pt x="13407" y="1128"/>
                  </a:cubicBezTo>
                  <a:cubicBezTo>
                    <a:pt x="16104" y="742"/>
                    <a:pt x="18642" y="557"/>
                    <a:pt x="20796" y="557"/>
                  </a:cubicBezTo>
                  <a:cubicBezTo>
                    <a:pt x="24278" y="557"/>
                    <a:pt x="26755" y="1041"/>
                    <a:pt x="27277" y="1938"/>
                  </a:cubicBezTo>
                  <a:cubicBezTo>
                    <a:pt x="27301" y="1843"/>
                    <a:pt x="27313" y="1748"/>
                    <a:pt x="27301" y="1652"/>
                  </a:cubicBezTo>
                  <a:cubicBezTo>
                    <a:pt x="27142" y="582"/>
                    <a:pt x="24543" y="0"/>
                    <a:pt x="20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9"/>
            <p:cNvSpPr/>
            <p:nvPr/>
          </p:nvSpPr>
          <p:spPr>
            <a:xfrm flipH="1">
              <a:off x="1625556" y="2524760"/>
              <a:ext cx="689860" cy="595582"/>
            </a:xfrm>
            <a:custGeom>
              <a:avLst/>
              <a:gdLst/>
              <a:ahLst/>
              <a:cxnLst/>
              <a:rect l="l" t="t" r="r" b="b"/>
              <a:pathLst>
                <a:path w="17181" h="14833" extrusionOk="0">
                  <a:moveTo>
                    <a:pt x="11150" y="1"/>
                  </a:moveTo>
                  <a:cubicBezTo>
                    <a:pt x="9655" y="1"/>
                    <a:pt x="8001" y="296"/>
                    <a:pt x="8001" y="296"/>
                  </a:cubicBezTo>
                  <a:cubicBezTo>
                    <a:pt x="8001" y="296"/>
                    <a:pt x="4382" y="593"/>
                    <a:pt x="1762" y="2606"/>
                  </a:cubicBezTo>
                  <a:cubicBezTo>
                    <a:pt x="250" y="3772"/>
                    <a:pt x="417" y="6023"/>
                    <a:pt x="1000" y="8261"/>
                  </a:cubicBezTo>
                  <a:cubicBezTo>
                    <a:pt x="631" y="8404"/>
                    <a:pt x="345" y="8690"/>
                    <a:pt x="214" y="9071"/>
                  </a:cubicBezTo>
                  <a:cubicBezTo>
                    <a:pt x="0" y="9809"/>
                    <a:pt x="322" y="10428"/>
                    <a:pt x="667" y="11083"/>
                  </a:cubicBezTo>
                  <a:cubicBezTo>
                    <a:pt x="976" y="11738"/>
                    <a:pt x="1607" y="12202"/>
                    <a:pt x="2334" y="12309"/>
                  </a:cubicBezTo>
                  <a:cubicBezTo>
                    <a:pt x="2393" y="12488"/>
                    <a:pt x="2453" y="12654"/>
                    <a:pt x="2500" y="12809"/>
                  </a:cubicBezTo>
                  <a:cubicBezTo>
                    <a:pt x="2874" y="13967"/>
                    <a:pt x="3737" y="14370"/>
                    <a:pt x="4695" y="14370"/>
                  </a:cubicBezTo>
                  <a:cubicBezTo>
                    <a:pt x="4959" y="14370"/>
                    <a:pt x="5231" y="14340"/>
                    <a:pt x="5501" y="14286"/>
                  </a:cubicBezTo>
                  <a:cubicBezTo>
                    <a:pt x="5912" y="14640"/>
                    <a:pt x="6440" y="14832"/>
                    <a:pt x="6977" y="14832"/>
                  </a:cubicBezTo>
                  <a:cubicBezTo>
                    <a:pt x="7108" y="14832"/>
                    <a:pt x="7239" y="14821"/>
                    <a:pt x="7370" y="14798"/>
                  </a:cubicBezTo>
                  <a:cubicBezTo>
                    <a:pt x="8370" y="14643"/>
                    <a:pt x="9323" y="13774"/>
                    <a:pt x="9513" y="12797"/>
                  </a:cubicBezTo>
                  <a:cubicBezTo>
                    <a:pt x="9561" y="12500"/>
                    <a:pt x="9561" y="12190"/>
                    <a:pt x="9513" y="11881"/>
                  </a:cubicBezTo>
                  <a:cubicBezTo>
                    <a:pt x="10240" y="11654"/>
                    <a:pt x="11168" y="11511"/>
                    <a:pt x="12145" y="11297"/>
                  </a:cubicBezTo>
                  <a:cubicBezTo>
                    <a:pt x="12601" y="11690"/>
                    <a:pt x="13162" y="11942"/>
                    <a:pt x="13753" y="11942"/>
                  </a:cubicBezTo>
                  <a:cubicBezTo>
                    <a:pt x="13933" y="11942"/>
                    <a:pt x="14116" y="11919"/>
                    <a:pt x="14300" y="11869"/>
                  </a:cubicBezTo>
                  <a:cubicBezTo>
                    <a:pt x="15181" y="11654"/>
                    <a:pt x="15764" y="10845"/>
                    <a:pt x="15693" y="9952"/>
                  </a:cubicBezTo>
                  <a:cubicBezTo>
                    <a:pt x="16002" y="9809"/>
                    <a:pt x="16264" y="9583"/>
                    <a:pt x="16478" y="9321"/>
                  </a:cubicBezTo>
                  <a:cubicBezTo>
                    <a:pt x="16955" y="8678"/>
                    <a:pt x="17181" y="7916"/>
                    <a:pt x="16788" y="7189"/>
                  </a:cubicBezTo>
                  <a:cubicBezTo>
                    <a:pt x="16681" y="6999"/>
                    <a:pt x="16562" y="6808"/>
                    <a:pt x="16431" y="6642"/>
                  </a:cubicBezTo>
                  <a:cubicBezTo>
                    <a:pt x="16847" y="6237"/>
                    <a:pt x="17038" y="5630"/>
                    <a:pt x="16919" y="5046"/>
                  </a:cubicBezTo>
                  <a:cubicBezTo>
                    <a:pt x="16812" y="4499"/>
                    <a:pt x="16407" y="4106"/>
                    <a:pt x="15955" y="3832"/>
                  </a:cubicBezTo>
                  <a:cubicBezTo>
                    <a:pt x="15654" y="3639"/>
                    <a:pt x="15316" y="3543"/>
                    <a:pt x="14973" y="3543"/>
                  </a:cubicBezTo>
                  <a:cubicBezTo>
                    <a:pt x="14935" y="3543"/>
                    <a:pt x="14897" y="3544"/>
                    <a:pt x="14859" y="3546"/>
                  </a:cubicBezTo>
                  <a:cubicBezTo>
                    <a:pt x="15038" y="3237"/>
                    <a:pt x="15097" y="2868"/>
                    <a:pt x="15026" y="2510"/>
                  </a:cubicBezTo>
                  <a:cubicBezTo>
                    <a:pt x="14883" y="1915"/>
                    <a:pt x="14359" y="832"/>
                    <a:pt x="12942" y="248"/>
                  </a:cubicBezTo>
                  <a:cubicBezTo>
                    <a:pt x="12498" y="64"/>
                    <a:pt x="11841" y="1"/>
                    <a:pt x="1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9"/>
            <p:cNvSpPr/>
            <p:nvPr/>
          </p:nvSpPr>
          <p:spPr>
            <a:xfrm flipH="1">
              <a:off x="2133725" y="2553348"/>
              <a:ext cx="255330" cy="443203"/>
            </a:xfrm>
            <a:custGeom>
              <a:avLst/>
              <a:gdLst/>
              <a:ahLst/>
              <a:cxnLst/>
              <a:rect l="l" t="t" r="r" b="b"/>
              <a:pathLst>
                <a:path w="6359" h="11038" extrusionOk="0">
                  <a:moveTo>
                    <a:pt x="3822" y="1"/>
                  </a:moveTo>
                  <a:cubicBezTo>
                    <a:pt x="3822" y="1"/>
                    <a:pt x="1" y="2775"/>
                    <a:pt x="1810" y="7406"/>
                  </a:cubicBezTo>
                  <a:cubicBezTo>
                    <a:pt x="3030" y="10529"/>
                    <a:pt x="4673" y="11037"/>
                    <a:pt x="5613" y="11037"/>
                  </a:cubicBezTo>
                  <a:cubicBezTo>
                    <a:pt x="6068" y="11037"/>
                    <a:pt x="6359" y="10919"/>
                    <a:pt x="6359" y="10919"/>
                  </a:cubicBezTo>
                  <a:cubicBezTo>
                    <a:pt x="6359" y="10919"/>
                    <a:pt x="5263" y="703"/>
                    <a:pt x="3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9"/>
            <p:cNvSpPr/>
            <p:nvPr/>
          </p:nvSpPr>
          <p:spPr>
            <a:xfrm flipH="1">
              <a:off x="1708718" y="2833007"/>
              <a:ext cx="296446" cy="354747"/>
            </a:xfrm>
            <a:custGeom>
              <a:avLst/>
              <a:gdLst/>
              <a:ahLst/>
              <a:cxnLst/>
              <a:rect l="l" t="t" r="r" b="b"/>
              <a:pathLst>
                <a:path w="7383" h="8835" extrusionOk="0">
                  <a:moveTo>
                    <a:pt x="3298" y="1"/>
                  </a:moveTo>
                  <a:lnTo>
                    <a:pt x="0" y="3834"/>
                  </a:lnTo>
                  <a:lnTo>
                    <a:pt x="1608" y="6561"/>
                  </a:lnTo>
                  <a:cubicBezTo>
                    <a:pt x="1608" y="6561"/>
                    <a:pt x="2377" y="8835"/>
                    <a:pt x="3983" y="8835"/>
                  </a:cubicBezTo>
                  <a:cubicBezTo>
                    <a:pt x="4305" y="8835"/>
                    <a:pt x="4660" y="8744"/>
                    <a:pt x="5049" y="8526"/>
                  </a:cubicBezTo>
                  <a:cubicBezTo>
                    <a:pt x="7382" y="7216"/>
                    <a:pt x="6906" y="3858"/>
                    <a:pt x="6906" y="3858"/>
                  </a:cubicBezTo>
                  <a:lnTo>
                    <a:pt x="3298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9"/>
            <p:cNvSpPr/>
            <p:nvPr/>
          </p:nvSpPr>
          <p:spPr>
            <a:xfrm flipH="1">
              <a:off x="1731197" y="2520062"/>
              <a:ext cx="594739" cy="552579"/>
            </a:xfrm>
            <a:custGeom>
              <a:avLst/>
              <a:gdLst/>
              <a:ahLst/>
              <a:cxnLst/>
              <a:rect l="l" t="t" r="r" b="b"/>
              <a:pathLst>
                <a:path w="14812" h="13762" extrusionOk="0">
                  <a:moveTo>
                    <a:pt x="8096" y="0"/>
                  </a:moveTo>
                  <a:cubicBezTo>
                    <a:pt x="6477" y="0"/>
                    <a:pt x="4814" y="489"/>
                    <a:pt x="3524" y="1330"/>
                  </a:cubicBezTo>
                  <a:cubicBezTo>
                    <a:pt x="0" y="3616"/>
                    <a:pt x="465" y="5080"/>
                    <a:pt x="905" y="6687"/>
                  </a:cubicBezTo>
                  <a:cubicBezTo>
                    <a:pt x="1353" y="8279"/>
                    <a:pt x="3612" y="13761"/>
                    <a:pt x="7612" y="13761"/>
                  </a:cubicBezTo>
                  <a:cubicBezTo>
                    <a:pt x="7650" y="13761"/>
                    <a:pt x="7689" y="13761"/>
                    <a:pt x="7727" y="13760"/>
                  </a:cubicBezTo>
                  <a:cubicBezTo>
                    <a:pt x="13085" y="13617"/>
                    <a:pt x="14812" y="9890"/>
                    <a:pt x="13895" y="4616"/>
                  </a:cubicBezTo>
                  <a:cubicBezTo>
                    <a:pt x="13324" y="1332"/>
                    <a:pt x="10769" y="0"/>
                    <a:pt x="809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9"/>
            <p:cNvSpPr/>
            <p:nvPr/>
          </p:nvSpPr>
          <p:spPr>
            <a:xfrm flipH="1">
              <a:off x="1708720" y="2637627"/>
              <a:ext cx="136880" cy="184380"/>
            </a:xfrm>
            <a:custGeom>
              <a:avLst/>
              <a:gdLst/>
              <a:ahLst/>
              <a:cxnLst/>
              <a:rect l="l" t="t" r="r" b="b"/>
              <a:pathLst>
                <a:path w="3409" h="4592" extrusionOk="0">
                  <a:moveTo>
                    <a:pt x="1469" y="0"/>
                  </a:moveTo>
                  <a:cubicBezTo>
                    <a:pt x="645" y="0"/>
                    <a:pt x="1" y="962"/>
                    <a:pt x="158" y="1973"/>
                  </a:cubicBezTo>
                  <a:cubicBezTo>
                    <a:pt x="306" y="2994"/>
                    <a:pt x="678" y="4591"/>
                    <a:pt x="1539" y="4591"/>
                  </a:cubicBezTo>
                  <a:cubicBezTo>
                    <a:pt x="1713" y="4591"/>
                    <a:pt x="1906" y="4526"/>
                    <a:pt x="2122" y="4378"/>
                  </a:cubicBezTo>
                  <a:cubicBezTo>
                    <a:pt x="3408" y="3486"/>
                    <a:pt x="3075" y="688"/>
                    <a:pt x="2015" y="140"/>
                  </a:cubicBezTo>
                  <a:cubicBezTo>
                    <a:pt x="1829" y="44"/>
                    <a:pt x="1645" y="0"/>
                    <a:pt x="146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9"/>
            <p:cNvSpPr/>
            <p:nvPr/>
          </p:nvSpPr>
          <p:spPr>
            <a:xfrm flipH="1">
              <a:off x="1961200" y="2773346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9"/>
            <p:cNvSpPr/>
            <p:nvPr/>
          </p:nvSpPr>
          <p:spPr>
            <a:xfrm flipH="1">
              <a:off x="2028072" y="2837309"/>
              <a:ext cx="60745" cy="101867"/>
            </a:xfrm>
            <a:custGeom>
              <a:avLst/>
              <a:gdLst/>
              <a:ahLst/>
              <a:cxnLst/>
              <a:rect l="l" t="t" r="r" b="b"/>
              <a:pathLst>
                <a:path w="2025" h="3395" extrusionOk="0">
                  <a:moveTo>
                    <a:pt x="633" y="1593"/>
                  </a:moveTo>
                  <a:lnTo>
                    <a:pt x="917" y="1703"/>
                  </a:lnTo>
                  <a:lnTo>
                    <a:pt x="834" y="1703"/>
                  </a:lnTo>
                  <a:cubicBezTo>
                    <a:pt x="759" y="1694"/>
                    <a:pt x="684" y="1655"/>
                    <a:pt x="633" y="159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60" y="275"/>
                    <a:pt x="131" y="537"/>
                    <a:pt x="227" y="810"/>
                  </a:cubicBezTo>
                  <a:cubicBezTo>
                    <a:pt x="311" y="1032"/>
                    <a:pt x="405" y="1263"/>
                    <a:pt x="508" y="1478"/>
                  </a:cubicBezTo>
                  <a:lnTo>
                    <a:pt x="508" y="1478"/>
                  </a:lnTo>
                  <a:lnTo>
                    <a:pt x="465" y="1549"/>
                  </a:lnTo>
                  <a:cubicBezTo>
                    <a:pt x="393" y="1680"/>
                    <a:pt x="322" y="1799"/>
                    <a:pt x="250" y="1930"/>
                  </a:cubicBezTo>
                  <a:cubicBezTo>
                    <a:pt x="179" y="2084"/>
                    <a:pt x="119" y="2239"/>
                    <a:pt x="84" y="2394"/>
                  </a:cubicBezTo>
                  <a:cubicBezTo>
                    <a:pt x="36" y="2620"/>
                    <a:pt x="72" y="2846"/>
                    <a:pt x="191" y="3037"/>
                  </a:cubicBezTo>
                  <a:cubicBezTo>
                    <a:pt x="322" y="3204"/>
                    <a:pt x="500" y="3323"/>
                    <a:pt x="703" y="3358"/>
                  </a:cubicBezTo>
                  <a:cubicBezTo>
                    <a:pt x="810" y="3381"/>
                    <a:pt x="918" y="3395"/>
                    <a:pt x="1022" y="3395"/>
                  </a:cubicBezTo>
                  <a:cubicBezTo>
                    <a:pt x="1080" y="3395"/>
                    <a:pt x="1136" y="3391"/>
                    <a:pt x="1191" y="3382"/>
                  </a:cubicBezTo>
                  <a:cubicBezTo>
                    <a:pt x="1489" y="3346"/>
                    <a:pt x="1774" y="3239"/>
                    <a:pt x="2024" y="3073"/>
                  </a:cubicBezTo>
                  <a:cubicBezTo>
                    <a:pt x="1727" y="3025"/>
                    <a:pt x="1453" y="2977"/>
                    <a:pt x="1215" y="2930"/>
                  </a:cubicBezTo>
                  <a:cubicBezTo>
                    <a:pt x="965" y="2882"/>
                    <a:pt x="750" y="2763"/>
                    <a:pt x="739" y="2680"/>
                  </a:cubicBezTo>
                  <a:cubicBezTo>
                    <a:pt x="727" y="2632"/>
                    <a:pt x="727" y="2584"/>
                    <a:pt x="739" y="2537"/>
                  </a:cubicBezTo>
                  <a:cubicBezTo>
                    <a:pt x="774" y="2430"/>
                    <a:pt x="810" y="2322"/>
                    <a:pt x="858" y="2227"/>
                  </a:cubicBezTo>
                  <a:cubicBezTo>
                    <a:pt x="905" y="2120"/>
                    <a:pt x="965" y="2001"/>
                    <a:pt x="1036" y="1882"/>
                  </a:cubicBezTo>
                  <a:cubicBezTo>
                    <a:pt x="1060" y="1811"/>
                    <a:pt x="1096" y="1751"/>
                    <a:pt x="1131" y="1680"/>
                  </a:cubicBezTo>
                  <a:cubicBezTo>
                    <a:pt x="1155" y="1608"/>
                    <a:pt x="1179" y="1549"/>
                    <a:pt x="1191" y="1477"/>
                  </a:cubicBezTo>
                  <a:lnTo>
                    <a:pt x="1191" y="1453"/>
                  </a:lnTo>
                  <a:lnTo>
                    <a:pt x="1191" y="1406"/>
                  </a:lnTo>
                  <a:cubicBezTo>
                    <a:pt x="1191" y="1358"/>
                    <a:pt x="1179" y="1322"/>
                    <a:pt x="1155" y="1287"/>
                  </a:cubicBezTo>
                  <a:cubicBezTo>
                    <a:pt x="1120" y="1207"/>
                    <a:pt x="1052" y="1147"/>
                    <a:pt x="970" y="1117"/>
                  </a:cubicBezTo>
                  <a:lnTo>
                    <a:pt x="970" y="1117"/>
                  </a:lnTo>
                  <a:cubicBezTo>
                    <a:pt x="845" y="940"/>
                    <a:pt x="714" y="767"/>
                    <a:pt x="584" y="608"/>
                  </a:cubicBezTo>
                  <a:cubicBezTo>
                    <a:pt x="405" y="382"/>
                    <a:pt x="215" y="1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9"/>
            <p:cNvSpPr/>
            <p:nvPr/>
          </p:nvSpPr>
          <p:spPr>
            <a:xfrm flipH="1">
              <a:off x="1931523" y="2899097"/>
              <a:ext cx="127002" cy="98414"/>
            </a:xfrm>
            <a:custGeom>
              <a:avLst/>
              <a:gdLst/>
              <a:ahLst/>
              <a:cxnLst/>
              <a:rect l="l" t="t" r="r" b="b"/>
              <a:pathLst>
                <a:path w="3163" h="2451" extrusionOk="0">
                  <a:moveTo>
                    <a:pt x="2723" y="0"/>
                  </a:moveTo>
                  <a:cubicBezTo>
                    <a:pt x="2422" y="0"/>
                    <a:pt x="1951" y="599"/>
                    <a:pt x="1496" y="938"/>
                  </a:cubicBezTo>
                  <a:cubicBezTo>
                    <a:pt x="758" y="1462"/>
                    <a:pt x="8" y="1200"/>
                    <a:pt x="8" y="1867"/>
                  </a:cubicBezTo>
                  <a:cubicBezTo>
                    <a:pt x="1" y="2256"/>
                    <a:pt x="496" y="2450"/>
                    <a:pt x="1069" y="2450"/>
                  </a:cubicBezTo>
                  <a:cubicBezTo>
                    <a:pt x="1477" y="2450"/>
                    <a:pt x="1926" y="2351"/>
                    <a:pt x="2258" y="2153"/>
                  </a:cubicBezTo>
                  <a:cubicBezTo>
                    <a:pt x="3044" y="1665"/>
                    <a:pt x="3163" y="510"/>
                    <a:pt x="2901" y="105"/>
                  </a:cubicBezTo>
                  <a:cubicBezTo>
                    <a:pt x="2852" y="32"/>
                    <a:pt x="2792" y="0"/>
                    <a:pt x="2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9"/>
            <p:cNvSpPr/>
            <p:nvPr/>
          </p:nvSpPr>
          <p:spPr>
            <a:xfrm flipH="1">
              <a:off x="2162878" y="2804298"/>
              <a:ext cx="77012" cy="52760"/>
            </a:xfrm>
            <a:custGeom>
              <a:avLst/>
              <a:gdLst/>
              <a:ahLst/>
              <a:cxnLst/>
              <a:rect l="l" t="t" r="r" b="b"/>
              <a:pathLst>
                <a:path w="1918" h="1314" extrusionOk="0">
                  <a:moveTo>
                    <a:pt x="1459" y="0"/>
                  </a:moveTo>
                  <a:cubicBezTo>
                    <a:pt x="1397" y="0"/>
                    <a:pt x="1333" y="10"/>
                    <a:pt x="1274" y="25"/>
                  </a:cubicBezTo>
                  <a:cubicBezTo>
                    <a:pt x="1120" y="49"/>
                    <a:pt x="965" y="108"/>
                    <a:pt x="834" y="192"/>
                  </a:cubicBezTo>
                  <a:cubicBezTo>
                    <a:pt x="584" y="358"/>
                    <a:pt x="346" y="549"/>
                    <a:pt x="119" y="751"/>
                  </a:cubicBezTo>
                  <a:cubicBezTo>
                    <a:pt x="0" y="882"/>
                    <a:pt x="0" y="1085"/>
                    <a:pt x="119" y="1216"/>
                  </a:cubicBezTo>
                  <a:cubicBezTo>
                    <a:pt x="185" y="1281"/>
                    <a:pt x="271" y="1314"/>
                    <a:pt x="356" y="1314"/>
                  </a:cubicBezTo>
                  <a:cubicBezTo>
                    <a:pt x="441" y="1314"/>
                    <a:pt x="524" y="1281"/>
                    <a:pt x="584" y="1216"/>
                  </a:cubicBezTo>
                  <a:lnTo>
                    <a:pt x="584" y="1228"/>
                  </a:lnTo>
                  <a:cubicBezTo>
                    <a:pt x="679" y="1144"/>
                    <a:pt x="774" y="1061"/>
                    <a:pt x="881" y="978"/>
                  </a:cubicBezTo>
                  <a:lnTo>
                    <a:pt x="917" y="942"/>
                  </a:lnTo>
                  <a:cubicBezTo>
                    <a:pt x="919" y="940"/>
                    <a:pt x="921" y="939"/>
                    <a:pt x="923" y="938"/>
                  </a:cubicBezTo>
                  <a:lnTo>
                    <a:pt x="923" y="938"/>
                  </a:lnTo>
                  <a:cubicBezTo>
                    <a:pt x="917" y="943"/>
                    <a:pt x="911" y="948"/>
                    <a:pt x="905" y="954"/>
                  </a:cubicBezTo>
                  <a:cubicBezTo>
                    <a:pt x="913" y="946"/>
                    <a:pt x="933" y="932"/>
                    <a:pt x="933" y="932"/>
                  </a:cubicBezTo>
                  <a:lnTo>
                    <a:pt x="933" y="932"/>
                  </a:lnTo>
                  <a:cubicBezTo>
                    <a:pt x="932" y="932"/>
                    <a:pt x="930" y="933"/>
                    <a:pt x="923" y="938"/>
                  </a:cubicBezTo>
                  <a:lnTo>
                    <a:pt x="923" y="938"/>
                  </a:lnTo>
                  <a:cubicBezTo>
                    <a:pt x="942" y="923"/>
                    <a:pt x="962" y="912"/>
                    <a:pt x="989" y="894"/>
                  </a:cubicBezTo>
                  <a:cubicBezTo>
                    <a:pt x="1036" y="859"/>
                    <a:pt x="1096" y="811"/>
                    <a:pt x="1155" y="775"/>
                  </a:cubicBezTo>
                  <a:cubicBezTo>
                    <a:pt x="1227" y="739"/>
                    <a:pt x="1298" y="680"/>
                    <a:pt x="1358" y="632"/>
                  </a:cubicBezTo>
                  <a:lnTo>
                    <a:pt x="1405" y="597"/>
                  </a:lnTo>
                  <a:cubicBezTo>
                    <a:pt x="1405" y="597"/>
                    <a:pt x="1432" y="576"/>
                    <a:pt x="1430" y="576"/>
                  </a:cubicBezTo>
                  <a:lnTo>
                    <a:pt x="1430" y="576"/>
                  </a:lnTo>
                  <a:cubicBezTo>
                    <a:pt x="1430" y="576"/>
                    <a:pt x="1426" y="579"/>
                    <a:pt x="1417" y="585"/>
                  </a:cubicBezTo>
                  <a:cubicBezTo>
                    <a:pt x="1406" y="592"/>
                    <a:pt x="1402" y="595"/>
                    <a:pt x="1402" y="595"/>
                  </a:cubicBezTo>
                  <a:cubicBezTo>
                    <a:pt x="1401" y="595"/>
                    <a:pt x="1421" y="581"/>
                    <a:pt x="1429" y="573"/>
                  </a:cubicBezTo>
                  <a:lnTo>
                    <a:pt x="1477" y="549"/>
                  </a:lnTo>
                  <a:cubicBezTo>
                    <a:pt x="1536" y="513"/>
                    <a:pt x="1608" y="466"/>
                    <a:pt x="1667" y="418"/>
                  </a:cubicBezTo>
                  <a:cubicBezTo>
                    <a:pt x="1703" y="370"/>
                    <a:pt x="1751" y="323"/>
                    <a:pt x="1798" y="287"/>
                  </a:cubicBezTo>
                  <a:cubicBezTo>
                    <a:pt x="1917" y="251"/>
                    <a:pt x="1893" y="73"/>
                    <a:pt x="1774" y="73"/>
                  </a:cubicBezTo>
                  <a:cubicBezTo>
                    <a:pt x="1751" y="73"/>
                    <a:pt x="1739" y="73"/>
                    <a:pt x="1715" y="61"/>
                  </a:cubicBezTo>
                  <a:lnTo>
                    <a:pt x="1715" y="61"/>
                  </a:lnTo>
                  <a:lnTo>
                    <a:pt x="1774" y="97"/>
                  </a:lnTo>
                  <a:cubicBezTo>
                    <a:pt x="1715" y="61"/>
                    <a:pt x="1643" y="25"/>
                    <a:pt x="1572" y="13"/>
                  </a:cubicBezTo>
                  <a:cubicBezTo>
                    <a:pt x="1536" y="4"/>
                    <a:pt x="1497" y="0"/>
                    <a:pt x="1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9"/>
            <p:cNvSpPr/>
            <p:nvPr/>
          </p:nvSpPr>
          <p:spPr>
            <a:xfrm flipH="1">
              <a:off x="1963043" y="2719577"/>
              <a:ext cx="84481" cy="44850"/>
            </a:xfrm>
            <a:custGeom>
              <a:avLst/>
              <a:gdLst/>
              <a:ahLst/>
              <a:cxnLst/>
              <a:rect l="l" t="t" r="r" b="b"/>
              <a:pathLst>
                <a:path w="2104" h="1117" extrusionOk="0">
                  <a:moveTo>
                    <a:pt x="1396" y="1"/>
                  </a:moveTo>
                  <a:cubicBezTo>
                    <a:pt x="1250" y="1"/>
                    <a:pt x="1111" y="26"/>
                    <a:pt x="972" y="75"/>
                  </a:cubicBezTo>
                  <a:cubicBezTo>
                    <a:pt x="817" y="123"/>
                    <a:pt x="674" y="194"/>
                    <a:pt x="531" y="278"/>
                  </a:cubicBezTo>
                  <a:cubicBezTo>
                    <a:pt x="365" y="385"/>
                    <a:pt x="234" y="528"/>
                    <a:pt x="127" y="683"/>
                  </a:cubicBezTo>
                  <a:cubicBezTo>
                    <a:pt x="0" y="867"/>
                    <a:pt x="192" y="1116"/>
                    <a:pt x="390" y="1116"/>
                  </a:cubicBezTo>
                  <a:cubicBezTo>
                    <a:pt x="434" y="1116"/>
                    <a:pt x="478" y="1104"/>
                    <a:pt x="520" y="1075"/>
                  </a:cubicBezTo>
                  <a:lnTo>
                    <a:pt x="508" y="1064"/>
                  </a:lnTo>
                  <a:cubicBezTo>
                    <a:pt x="567" y="1028"/>
                    <a:pt x="627" y="992"/>
                    <a:pt x="698" y="956"/>
                  </a:cubicBezTo>
                  <a:lnTo>
                    <a:pt x="746" y="933"/>
                  </a:lnTo>
                  <a:lnTo>
                    <a:pt x="758" y="933"/>
                  </a:lnTo>
                  <a:cubicBezTo>
                    <a:pt x="745" y="937"/>
                    <a:pt x="741" y="939"/>
                    <a:pt x="741" y="939"/>
                  </a:cubicBezTo>
                  <a:cubicBezTo>
                    <a:pt x="741" y="939"/>
                    <a:pt x="795" y="919"/>
                    <a:pt x="805" y="919"/>
                  </a:cubicBezTo>
                  <a:cubicBezTo>
                    <a:pt x="806" y="919"/>
                    <a:pt x="807" y="919"/>
                    <a:pt x="805" y="921"/>
                  </a:cubicBezTo>
                  <a:lnTo>
                    <a:pt x="877" y="885"/>
                  </a:lnTo>
                  <a:cubicBezTo>
                    <a:pt x="912" y="861"/>
                    <a:pt x="936" y="849"/>
                    <a:pt x="972" y="837"/>
                  </a:cubicBezTo>
                  <a:cubicBezTo>
                    <a:pt x="984" y="829"/>
                    <a:pt x="988" y="827"/>
                    <a:pt x="987" y="827"/>
                  </a:cubicBezTo>
                  <a:lnTo>
                    <a:pt x="987" y="827"/>
                  </a:lnTo>
                  <a:cubicBezTo>
                    <a:pt x="986" y="827"/>
                    <a:pt x="968" y="837"/>
                    <a:pt x="960" y="837"/>
                  </a:cubicBezTo>
                  <a:cubicBezTo>
                    <a:pt x="972" y="825"/>
                    <a:pt x="984" y="825"/>
                    <a:pt x="1008" y="813"/>
                  </a:cubicBezTo>
                  <a:cubicBezTo>
                    <a:pt x="1067" y="790"/>
                    <a:pt x="1127" y="766"/>
                    <a:pt x="1198" y="754"/>
                  </a:cubicBezTo>
                  <a:cubicBezTo>
                    <a:pt x="1270" y="730"/>
                    <a:pt x="1353" y="718"/>
                    <a:pt x="1424" y="694"/>
                  </a:cubicBezTo>
                  <a:lnTo>
                    <a:pt x="1496" y="659"/>
                  </a:lnTo>
                  <a:cubicBezTo>
                    <a:pt x="1506" y="654"/>
                    <a:pt x="1509" y="652"/>
                    <a:pt x="1508" y="652"/>
                  </a:cubicBezTo>
                  <a:lnTo>
                    <a:pt x="1508" y="652"/>
                  </a:lnTo>
                  <a:cubicBezTo>
                    <a:pt x="1506" y="652"/>
                    <a:pt x="1474" y="666"/>
                    <a:pt x="1472" y="666"/>
                  </a:cubicBezTo>
                  <a:cubicBezTo>
                    <a:pt x="1471" y="666"/>
                    <a:pt x="1474" y="664"/>
                    <a:pt x="1484" y="659"/>
                  </a:cubicBezTo>
                  <a:lnTo>
                    <a:pt x="1591" y="611"/>
                  </a:lnTo>
                  <a:cubicBezTo>
                    <a:pt x="1663" y="587"/>
                    <a:pt x="1734" y="552"/>
                    <a:pt x="1805" y="504"/>
                  </a:cubicBezTo>
                  <a:cubicBezTo>
                    <a:pt x="1841" y="480"/>
                    <a:pt x="1877" y="456"/>
                    <a:pt x="1913" y="421"/>
                  </a:cubicBezTo>
                  <a:cubicBezTo>
                    <a:pt x="1932" y="401"/>
                    <a:pt x="1944" y="372"/>
                    <a:pt x="1961" y="357"/>
                  </a:cubicBezTo>
                  <a:lnTo>
                    <a:pt x="1961" y="357"/>
                  </a:lnTo>
                  <a:lnTo>
                    <a:pt x="1984" y="349"/>
                  </a:lnTo>
                  <a:cubicBezTo>
                    <a:pt x="2103" y="313"/>
                    <a:pt x="2079" y="147"/>
                    <a:pt x="1960" y="147"/>
                  </a:cubicBezTo>
                  <a:lnTo>
                    <a:pt x="1921" y="147"/>
                  </a:lnTo>
                  <a:cubicBezTo>
                    <a:pt x="1906" y="131"/>
                    <a:pt x="1895" y="108"/>
                    <a:pt x="1877" y="99"/>
                  </a:cubicBezTo>
                  <a:cubicBezTo>
                    <a:pt x="1829" y="75"/>
                    <a:pt x="1793" y="63"/>
                    <a:pt x="1746" y="51"/>
                  </a:cubicBezTo>
                  <a:cubicBezTo>
                    <a:pt x="1663" y="28"/>
                    <a:pt x="1567" y="4"/>
                    <a:pt x="1484" y="4"/>
                  </a:cubicBezTo>
                  <a:cubicBezTo>
                    <a:pt x="1454" y="2"/>
                    <a:pt x="1425" y="1"/>
                    <a:pt x="1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9"/>
            <p:cNvSpPr/>
            <p:nvPr/>
          </p:nvSpPr>
          <p:spPr>
            <a:xfrm flipH="1">
              <a:off x="1766572" y="2508338"/>
              <a:ext cx="546957" cy="250150"/>
            </a:xfrm>
            <a:custGeom>
              <a:avLst/>
              <a:gdLst/>
              <a:ahLst/>
              <a:cxnLst/>
              <a:rect l="l" t="t" r="r" b="b"/>
              <a:pathLst>
                <a:path w="13622" h="6230" extrusionOk="0">
                  <a:moveTo>
                    <a:pt x="10529" y="0"/>
                  </a:moveTo>
                  <a:cubicBezTo>
                    <a:pt x="8029" y="0"/>
                    <a:pt x="3397" y="766"/>
                    <a:pt x="2263" y="1038"/>
                  </a:cubicBezTo>
                  <a:cubicBezTo>
                    <a:pt x="525" y="1467"/>
                    <a:pt x="1" y="3550"/>
                    <a:pt x="1" y="3550"/>
                  </a:cubicBezTo>
                  <a:cubicBezTo>
                    <a:pt x="1" y="3550"/>
                    <a:pt x="1287" y="6003"/>
                    <a:pt x="3704" y="6003"/>
                  </a:cubicBezTo>
                  <a:cubicBezTo>
                    <a:pt x="6120" y="5991"/>
                    <a:pt x="4144" y="4051"/>
                    <a:pt x="4144" y="4050"/>
                  </a:cubicBezTo>
                  <a:lnTo>
                    <a:pt x="4144" y="4050"/>
                  </a:lnTo>
                  <a:cubicBezTo>
                    <a:pt x="4144" y="4051"/>
                    <a:pt x="5949" y="4694"/>
                    <a:pt x="7273" y="4694"/>
                  </a:cubicBezTo>
                  <a:cubicBezTo>
                    <a:pt x="7733" y="4694"/>
                    <a:pt x="8134" y="4616"/>
                    <a:pt x="8383" y="4408"/>
                  </a:cubicBezTo>
                  <a:cubicBezTo>
                    <a:pt x="8511" y="4300"/>
                    <a:pt x="8675" y="4253"/>
                    <a:pt x="8862" y="4253"/>
                  </a:cubicBezTo>
                  <a:cubicBezTo>
                    <a:pt x="10079" y="4253"/>
                    <a:pt x="12288" y="6229"/>
                    <a:pt x="12288" y="6229"/>
                  </a:cubicBezTo>
                  <a:cubicBezTo>
                    <a:pt x="12288" y="6229"/>
                    <a:pt x="13622" y="5098"/>
                    <a:pt x="13502" y="3622"/>
                  </a:cubicBezTo>
                  <a:cubicBezTo>
                    <a:pt x="13371" y="2157"/>
                    <a:pt x="13169" y="824"/>
                    <a:pt x="11978" y="193"/>
                  </a:cubicBezTo>
                  <a:cubicBezTo>
                    <a:pt x="11725" y="56"/>
                    <a:pt x="11205" y="0"/>
                    <a:pt x="10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9"/>
            <p:cNvSpPr/>
            <p:nvPr/>
          </p:nvSpPr>
          <p:spPr>
            <a:xfrm flipH="1">
              <a:off x="1782840" y="2945352"/>
              <a:ext cx="163541" cy="120056"/>
            </a:xfrm>
            <a:custGeom>
              <a:avLst/>
              <a:gdLst/>
              <a:ahLst/>
              <a:cxnLst/>
              <a:rect l="l" t="t" r="r" b="b"/>
              <a:pathLst>
                <a:path w="4073" h="2990" extrusionOk="0">
                  <a:moveTo>
                    <a:pt x="3775" y="1"/>
                  </a:moveTo>
                  <a:cubicBezTo>
                    <a:pt x="3346" y="751"/>
                    <a:pt x="2739" y="1406"/>
                    <a:pt x="2025" y="1906"/>
                  </a:cubicBezTo>
                  <a:cubicBezTo>
                    <a:pt x="1430" y="2334"/>
                    <a:pt x="739" y="2584"/>
                    <a:pt x="1" y="2656"/>
                  </a:cubicBezTo>
                  <a:lnTo>
                    <a:pt x="13" y="2989"/>
                  </a:lnTo>
                  <a:cubicBezTo>
                    <a:pt x="810" y="2930"/>
                    <a:pt x="1572" y="2644"/>
                    <a:pt x="2215" y="2179"/>
                  </a:cubicBezTo>
                  <a:cubicBezTo>
                    <a:pt x="2989" y="1656"/>
                    <a:pt x="3620" y="953"/>
                    <a:pt x="4073" y="143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9"/>
            <p:cNvSpPr/>
            <p:nvPr/>
          </p:nvSpPr>
          <p:spPr>
            <a:xfrm flipH="1">
              <a:off x="979682" y="4151958"/>
              <a:ext cx="233366" cy="163059"/>
            </a:xfrm>
            <a:custGeom>
              <a:avLst/>
              <a:gdLst/>
              <a:ahLst/>
              <a:cxnLst/>
              <a:rect l="l" t="t" r="r" b="b"/>
              <a:pathLst>
                <a:path w="5812" h="4061" extrusionOk="0">
                  <a:moveTo>
                    <a:pt x="5514" y="1"/>
                  </a:moveTo>
                  <a:cubicBezTo>
                    <a:pt x="4216" y="2168"/>
                    <a:pt x="37" y="3728"/>
                    <a:pt x="1" y="3739"/>
                  </a:cubicBezTo>
                  <a:lnTo>
                    <a:pt x="120" y="4061"/>
                  </a:lnTo>
                  <a:cubicBezTo>
                    <a:pt x="287" y="3990"/>
                    <a:pt x="4442" y="2442"/>
                    <a:pt x="5811" y="180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9"/>
            <p:cNvSpPr/>
            <p:nvPr/>
          </p:nvSpPr>
          <p:spPr>
            <a:xfrm flipH="1">
              <a:off x="1458203" y="3981794"/>
              <a:ext cx="726720" cy="759324"/>
            </a:xfrm>
            <a:custGeom>
              <a:avLst/>
              <a:gdLst/>
              <a:ahLst/>
              <a:cxnLst/>
              <a:rect l="l" t="t" r="r" b="b"/>
              <a:pathLst>
                <a:path w="18099" h="18911" extrusionOk="0">
                  <a:moveTo>
                    <a:pt x="11990" y="0"/>
                  </a:moveTo>
                  <a:cubicBezTo>
                    <a:pt x="11990" y="0"/>
                    <a:pt x="9740" y="5799"/>
                    <a:pt x="8764" y="7668"/>
                  </a:cubicBezTo>
                  <a:cubicBezTo>
                    <a:pt x="7787" y="9549"/>
                    <a:pt x="8097" y="10537"/>
                    <a:pt x="5168" y="12002"/>
                  </a:cubicBezTo>
                  <a:cubicBezTo>
                    <a:pt x="4501" y="12335"/>
                    <a:pt x="2739" y="13681"/>
                    <a:pt x="2120" y="14193"/>
                  </a:cubicBezTo>
                  <a:cubicBezTo>
                    <a:pt x="894" y="15205"/>
                    <a:pt x="1" y="16336"/>
                    <a:pt x="262" y="16764"/>
                  </a:cubicBezTo>
                  <a:cubicBezTo>
                    <a:pt x="428" y="17044"/>
                    <a:pt x="730" y="17123"/>
                    <a:pt x="1017" y="17123"/>
                  </a:cubicBezTo>
                  <a:cubicBezTo>
                    <a:pt x="1390" y="17123"/>
                    <a:pt x="1739" y="16991"/>
                    <a:pt x="1739" y="16990"/>
                  </a:cubicBezTo>
                  <a:lnTo>
                    <a:pt x="1739" y="16990"/>
                  </a:lnTo>
                  <a:cubicBezTo>
                    <a:pt x="1739" y="16991"/>
                    <a:pt x="1382" y="18241"/>
                    <a:pt x="2310" y="18514"/>
                  </a:cubicBezTo>
                  <a:cubicBezTo>
                    <a:pt x="2421" y="18547"/>
                    <a:pt x="2540" y="18561"/>
                    <a:pt x="2663" y="18561"/>
                  </a:cubicBezTo>
                  <a:cubicBezTo>
                    <a:pt x="3572" y="18561"/>
                    <a:pt x="4727" y="17777"/>
                    <a:pt x="4727" y="17776"/>
                  </a:cubicBezTo>
                  <a:lnTo>
                    <a:pt x="4727" y="17776"/>
                  </a:lnTo>
                  <a:cubicBezTo>
                    <a:pt x="4727" y="17777"/>
                    <a:pt x="3894" y="18622"/>
                    <a:pt x="4918" y="18884"/>
                  </a:cubicBezTo>
                  <a:cubicBezTo>
                    <a:pt x="4993" y="18902"/>
                    <a:pt x="5077" y="18911"/>
                    <a:pt x="5168" y="18911"/>
                  </a:cubicBezTo>
                  <a:cubicBezTo>
                    <a:pt x="6808" y="18911"/>
                    <a:pt x="10956" y="16105"/>
                    <a:pt x="12050" y="14752"/>
                  </a:cubicBezTo>
                  <a:cubicBezTo>
                    <a:pt x="13478" y="12954"/>
                    <a:pt x="18098" y="2870"/>
                    <a:pt x="18098" y="2870"/>
                  </a:cubicBezTo>
                  <a:lnTo>
                    <a:pt x="119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9"/>
            <p:cNvSpPr/>
            <p:nvPr/>
          </p:nvSpPr>
          <p:spPr>
            <a:xfrm flipH="1">
              <a:off x="1253641" y="3131817"/>
              <a:ext cx="76049" cy="372896"/>
            </a:xfrm>
            <a:custGeom>
              <a:avLst/>
              <a:gdLst/>
              <a:ahLst/>
              <a:cxnLst/>
              <a:rect l="l" t="t" r="r" b="b"/>
              <a:pathLst>
                <a:path w="1894" h="9287" extrusionOk="0">
                  <a:moveTo>
                    <a:pt x="310" y="0"/>
                  </a:moveTo>
                  <a:lnTo>
                    <a:pt x="1" y="119"/>
                  </a:lnTo>
                  <a:cubicBezTo>
                    <a:pt x="25" y="167"/>
                    <a:pt x="1537" y="4060"/>
                    <a:pt x="334" y="9215"/>
                  </a:cubicBezTo>
                  <a:lnTo>
                    <a:pt x="656" y="9287"/>
                  </a:lnTo>
                  <a:cubicBezTo>
                    <a:pt x="1894" y="4024"/>
                    <a:pt x="334" y="36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9"/>
            <p:cNvSpPr/>
            <p:nvPr/>
          </p:nvSpPr>
          <p:spPr>
            <a:xfrm flipH="1">
              <a:off x="1869368" y="4576966"/>
              <a:ext cx="133909" cy="118610"/>
            </a:xfrm>
            <a:custGeom>
              <a:avLst/>
              <a:gdLst/>
              <a:ahLst/>
              <a:cxnLst/>
              <a:rect l="l" t="t" r="r" b="b"/>
              <a:pathLst>
                <a:path w="3335" h="2954" extrusionOk="0">
                  <a:moveTo>
                    <a:pt x="3192" y="1"/>
                  </a:moveTo>
                  <a:cubicBezTo>
                    <a:pt x="1834" y="679"/>
                    <a:pt x="72" y="2644"/>
                    <a:pt x="1" y="2727"/>
                  </a:cubicBezTo>
                  <a:lnTo>
                    <a:pt x="251" y="2953"/>
                  </a:lnTo>
                  <a:cubicBezTo>
                    <a:pt x="275" y="2929"/>
                    <a:pt x="2037" y="953"/>
                    <a:pt x="3335" y="298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9"/>
            <p:cNvSpPr/>
            <p:nvPr/>
          </p:nvSpPr>
          <p:spPr>
            <a:xfrm flipH="1">
              <a:off x="1935818" y="4514811"/>
              <a:ext cx="166392" cy="140132"/>
            </a:xfrm>
            <a:custGeom>
              <a:avLst/>
              <a:gdLst/>
              <a:ahLst/>
              <a:cxnLst/>
              <a:rect l="l" t="t" r="r" b="b"/>
              <a:pathLst>
                <a:path w="4144" h="3490" extrusionOk="0">
                  <a:moveTo>
                    <a:pt x="3953" y="1"/>
                  </a:moveTo>
                  <a:cubicBezTo>
                    <a:pt x="3941" y="13"/>
                    <a:pt x="2489" y="1001"/>
                    <a:pt x="1941" y="1334"/>
                  </a:cubicBezTo>
                  <a:cubicBezTo>
                    <a:pt x="1370" y="1680"/>
                    <a:pt x="60" y="3204"/>
                    <a:pt x="0" y="3275"/>
                  </a:cubicBezTo>
                  <a:lnTo>
                    <a:pt x="250" y="3489"/>
                  </a:lnTo>
                  <a:cubicBezTo>
                    <a:pt x="274" y="3477"/>
                    <a:pt x="1584" y="1941"/>
                    <a:pt x="2120" y="1620"/>
                  </a:cubicBezTo>
                  <a:cubicBezTo>
                    <a:pt x="2679" y="1287"/>
                    <a:pt x="4084" y="310"/>
                    <a:pt x="4144" y="275"/>
                  </a:cubicBezTo>
                  <a:lnTo>
                    <a:pt x="3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9"/>
            <p:cNvSpPr/>
            <p:nvPr/>
          </p:nvSpPr>
          <p:spPr>
            <a:xfrm flipH="1">
              <a:off x="2446389" y="4459361"/>
              <a:ext cx="172616" cy="101867"/>
            </a:xfrm>
            <a:custGeom>
              <a:avLst/>
              <a:gdLst/>
              <a:ahLst/>
              <a:cxnLst/>
              <a:rect l="l" t="t" r="r" b="b"/>
              <a:pathLst>
                <a:path w="4299" h="2537" extrusionOk="0">
                  <a:moveTo>
                    <a:pt x="4215" y="1"/>
                  </a:moveTo>
                  <a:cubicBezTo>
                    <a:pt x="2299" y="453"/>
                    <a:pt x="96" y="2203"/>
                    <a:pt x="1" y="2275"/>
                  </a:cubicBezTo>
                  <a:lnTo>
                    <a:pt x="215" y="2537"/>
                  </a:lnTo>
                  <a:cubicBezTo>
                    <a:pt x="239" y="2525"/>
                    <a:pt x="2453" y="763"/>
                    <a:pt x="4299" y="334"/>
                  </a:cubicBezTo>
                  <a:lnTo>
                    <a:pt x="4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9"/>
            <p:cNvSpPr/>
            <p:nvPr/>
          </p:nvSpPr>
          <p:spPr>
            <a:xfrm flipH="1">
              <a:off x="2348165" y="4604390"/>
              <a:ext cx="894397" cy="96246"/>
            </a:xfrm>
            <a:custGeom>
              <a:avLst/>
              <a:gdLst/>
              <a:ahLst/>
              <a:cxnLst/>
              <a:rect l="l" t="t" r="r" b="b"/>
              <a:pathLst>
                <a:path w="22275" h="2397" extrusionOk="0">
                  <a:moveTo>
                    <a:pt x="5142" y="0"/>
                  </a:moveTo>
                  <a:cubicBezTo>
                    <a:pt x="4509" y="0"/>
                    <a:pt x="3884" y="85"/>
                    <a:pt x="3267" y="246"/>
                  </a:cubicBezTo>
                  <a:cubicBezTo>
                    <a:pt x="2231" y="484"/>
                    <a:pt x="1172" y="842"/>
                    <a:pt x="255" y="1413"/>
                  </a:cubicBezTo>
                  <a:cubicBezTo>
                    <a:pt x="0" y="1572"/>
                    <a:pt x="114" y="2005"/>
                    <a:pt x="395" y="2005"/>
                  </a:cubicBezTo>
                  <a:cubicBezTo>
                    <a:pt x="429" y="2005"/>
                    <a:pt x="466" y="1999"/>
                    <a:pt x="505" y="1985"/>
                  </a:cubicBezTo>
                  <a:cubicBezTo>
                    <a:pt x="1303" y="1699"/>
                    <a:pt x="2136" y="1413"/>
                    <a:pt x="2958" y="1187"/>
                  </a:cubicBezTo>
                  <a:cubicBezTo>
                    <a:pt x="3636" y="1008"/>
                    <a:pt x="4327" y="901"/>
                    <a:pt x="5029" y="889"/>
                  </a:cubicBezTo>
                  <a:cubicBezTo>
                    <a:pt x="5803" y="889"/>
                    <a:pt x="6446" y="1163"/>
                    <a:pt x="7113" y="1544"/>
                  </a:cubicBezTo>
                  <a:cubicBezTo>
                    <a:pt x="7792" y="1934"/>
                    <a:pt x="8461" y="2396"/>
                    <a:pt x="9265" y="2396"/>
                  </a:cubicBezTo>
                  <a:cubicBezTo>
                    <a:pt x="9321" y="2396"/>
                    <a:pt x="9377" y="2394"/>
                    <a:pt x="9435" y="2389"/>
                  </a:cubicBezTo>
                  <a:cubicBezTo>
                    <a:pt x="9899" y="2342"/>
                    <a:pt x="10340" y="2211"/>
                    <a:pt x="10756" y="1996"/>
                  </a:cubicBezTo>
                  <a:cubicBezTo>
                    <a:pt x="11125" y="1806"/>
                    <a:pt x="11471" y="1568"/>
                    <a:pt x="11840" y="1413"/>
                  </a:cubicBezTo>
                  <a:cubicBezTo>
                    <a:pt x="12185" y="1258"/>
                    <a:pt x="12542" y="1163"/>
                    <a:pt x="12911" y="1115"/>
                  </a:cubicBezTo>
                  <a:cubicBezTo>
                    <a:pt x="12942" y="1113"/>
                    <a:pt x="12973" y="1111"/>
                    <a:pt x="13005" y="1111"/>
                  </a:cubicBezTo>
                  <a:cubicBezTo>
                    <a:pt x="13368" y="1111"/>
                    <a:pt x="13737" y="1292"/>
                    <a:pt x="14066" y="1413"/>
                  </a:cubicBezTo>
                  <a:cubicBezTo>
                    <a:pt x="14423" y="1580"/>
                    <a:pt x="14804" y="1699"/>
                    <a:pt x="15185" y="1782"/>
                  </a:cubicBezTo>
                  <a:cubicBezTo>
                    <a:pt x="15424" y="1821"/>
                    <a:pt x="15662" y="1842"/>
                    <a:pt x="15901" y="1842"/>
                  </a:cubicBezTo>
                  <a:cubicBezTo>
                    <a:pt x="16103" y="1842"/>
                    <a:pt x="16305" y="1827"/>
                    <a:pt x="16507" y="1794"/>
                  </a:cubicBezTo>
                  <a:cubicBezTo>
                    <a:pt x="16936" y="1735"/>
                    <a:pt x="17364" y="1639"/>
                    <a:pt x="17793" y="1544"/>
                  </a:cubicBezTo>
                  <a:cubicBezTo>
                    <a:pt x="18106" y="1478"/>
                    <a:pt x="18458" y="1396"/>
                    <a:pt x="18793" y="1396"/>
                  </a:cubicBezTo>
                  <a:cubicBezTo>
                    <a:pt x="18878" y="1396"/>
                    <a:pt x="18961" y="1401"/>
                    <a:pt x="19043" y="1413"/>
                  </a:cubicBezTo>
                  <a:cubicBezTo>
                    <a:pt x="19281" y="1473"/>
                    <a:pt x="19507" y="1544"/>
                    <a:pt x="19722" y="1651"/>
                  </a:cubicBezTo>
                  <a:cubicBezTo>
                    <a:pt x="19936" y="1735"/>
                    <a:pt x="20079" y="1806"/>
                    <a:pt x="20305" y="1877"/>
                  </a:cubicBezTo>
                  <a:cubicBezTo>
                    <a:pt x="20781" y="2044"/>
                    <a:pt x="21281" y="2151"/>
                    <a:pt x="21793" y="2199"/>
                  </a:cubicBezTo>
                  <a:cubicBezTo>
                    <a:pt x="21801" y="2199"/>
                    <a:pt x="21809" y="2200"/>
                    <a:pt x="21816" y="2200"/>
                  </a:cubicBezTo>
                  <a:cubicBezTo>
                    <a:pt x="22156" y="2200"/>
                    <a:pt x="22275" y="1683"/>
                    <a:pt x="21972" y="1520"/>
                  </a:cubicBezTo>
                  <a:cubicBezTo>
                    <a:pt x="21567" y="1294"/>
                    <a:pt x="21150" y="1103"/>
                    <a:pt x="20710" y="961"/>
                  </a:cubicBezTo>
                  <a:cubicBezTo>
                    <a:pt x="20341" y="853"/>
                    <a:pt x="19972" y="675"/>
                    <a:pt x="19603" y="556"/>
                  </a:cubicBezTo>
                  <a:cubicBezTo>
                    <a:pt x="19400" y="472"/>
                    <a:pt x="19198" y="425"/>
                    <a:pt x="18983" y="425"/>
                  </a:cubicBezTo>
                  <a:cubicBezTo>
                    <a:pt x="18769" y="425"/>
                    <a:pt x="18543" y="425"/>
                    <a:pt x="18329" y="449"/>
                  </a:cubicBezTo>
                  <a:cubicBezTo>
                    <a:pt x="17888" y="508"/>
                    <a:pt x="17436" y="592"/>
                    <a:pt x="17007" y="699"/>
                  </a:cubicBezTo>
                  <a:cubicBezTo>
                    <a:pt x="16650" y="782"/>
                    <a:pt x="16281" y="842"/>
                    <a:pt x="15924" y="853"/>
                  </a:cubicBezTo>
                  <a:cubicBezTo>
                    <a:pt x="15531" y="853"/>
                    <a:pt x="15138" y="782"/>
                    <a:pt x="14781" y="639"/>
                  </a:cubicBezTo>
                  <a:cubicBezTo>
                    <a:pt x="14400" y="496"/>
                    <a:pt x="14019" y="330"/>
                    <a:pt x="13638" y="211"/>
                  </a:cubicBezTo>
                  <a:cubicBezTo>
                    <a:pt x="13448" y="151"/>
                    <a:pt x="13259" y="124"/>
                    <a:pt x="13062" y="124"/>
                  </a:cubicBezTo>
                  <a:cubicBezTo>
                    <a:pt x="13024" y="124"/>
                    <a:pt x="12986" y="125"/>
                    <a:pt x="12947" y="127"/>
                  </a:cubicBezTo>
                  <a:cubicBezTo>
                    <a:pt x="12721" y="139"/>
                    <a:pt x="12506" y="175"/>
                    <a:pt x="12292" y="234"/>
                  </a:cubicBezTo>
                  <a:cubicBezTo>
                    <a:pt x="11852" y="341"/>
                    <a:pt x="11423" y="508"/>
                    <a:pt x="11018" y="711"/>
                  </a:cubicBezTo>
                  <a:cubicBezTo>
                    <a:pt x="10685" y="913"/>
                    <a:pt x="10351" y="1092"/>
                    <a:pt x="9994" y="1246"/>
                  </a:cubicBezTo>
                  <a:cubicBezTo>
                    <a:pt x="9762" y="1344"/>
                    <a:pt x="9510" y="1394"/>
                    <a:pt x="9258" y="1394"/>
                  </a:cubicBezTo>
                  <a:cubicBezTo>
                    <a:pt x="9109" y="1394"/>
                    <a:pt x="8961" y="1377"/>
                    <a:pt x="8816" y="1342"/>
                  </a:cubicBezTo>
                  <a:cubicBezTo>
                    <a:pt x="8458" y="1223"/>
                    <a:pt x="8125" y="1056"/>
                    <a:pt x="7815" y="853"/>
                  </a:cubicBezTo>
                  <a:cubicBezTo>
                    <a:pt x="7089" y="437"/>
                    <a:pt x="6327" y="68"/>
                    <a:pt x="5482" y="8"/>
                  </a:cubicBezTo>
                  <a:cubicBezTo>
                    <a:pt x="5368" y="3"/>
                    <a:pt x="5255" y="0"/>
                    <a:pt x="5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9"/>
            <p:cNvSpPr/>
            <p:nvPr/>
          </p:nvSpPr>
          <p:spPr>
            <a:xfrm flipH="1">
              <a:off x="1904733" y="4789972"/>
              <a:ext cx="616863" cy="82152"/>
            </a:xfrm>
            <a:custGeom>
              <a:avLst/>
              <a:gdLst/>
              <a:ahLst/>
              <a:cxnLst/>
              <a:rect l="l" t="t" r="r" b="b"/>
              <a:pathLst>
                <a:path w="15363" h="2046" extrusionOk="0">
                  <a:moveTo>
                    <a:pt x="3464" y="1"/>
                  </a:moveTo>
                  <a:cubicBezTo>
                    <a:pt x="3242" y="1"/>
                    <a:pt x="3021" y="14"/>
                    <a:pt x="2802" y="41"/>
                  </a:cubicBezTo>
                  <a:cubicBezTo>
                    <a:pt x="2242" y="101"/>
                    <a:pt x="1694" y="232"/>
                    <a:pt x="1158" y="422"/>
                  </a:cubicBezTo>
                  <a:cubicBezTo>
                    <a:pt x="730" y="553"/>
                    <a:pt x="230" y="756"/>
                    <a:pt x="63" y="1208"/>
                  </a:cubicBezTo>
                  <a:cubicBezTo>
                    <a:pt x="0" y="1397"/>
                    <a:pt x="175" y="1543"/>
                    <a:pt x="339" y="1543"/>
                  </a:cubicBezTo>
                  <a:cubicBezTo>
                    <a:pt x="424" y="1543"/>
                    <a:pt x="507" y="1504"/>
                    <a:pt x="551" y="1411"/>
                  </a:cubicBezTo>
                  <a:lnTo>
                    <a:pt x="539" y="1411"/>
                  </a:lnTo>
                  <a:cubicBezTo>
                    <a:pt x="682" y="1125"/>
                    <a:pt x="1206" y="1042"/>
                    <a:pt x="1480" y="982"/>
                  </a:cubicBezTo>
                  <a:cubicBezTo>
                    <a:pt x="1932" y="839"/>
                    <a:pt x="2397" y="756"/>
                    <a:pt x="2873" y="708"/>
                  </a:cubicBezTo>
                  <a:cubicBezTo>
                    <a:pt x="2940" y="705"/>
                    <a:pt x="3008" y="704"/>
                    <a:pt x="3075" y="704"/>
                  </a:cubicBezTo>
                  <a:cubicBezTo>
                    <a:pt x="3555" y="704"/>
                    <a:pt x="4033" y="779"/>
                    <a:pt x="4492" y="946"/>
                  </a:cubicBezTo>
                  <a:cubicBezTo>
                    <a:pt x="4945" y="1101"/>
                    <a:pt x="5373" y="1315"/>
                    <a:pt x="5826" y="1482"/>
                  </a:cubicBezTo>
                  <a:cubicBezTo>
                    <a:pt x="6220" y="1644"/>
                    <a:pt x="6648" y="1728"/>
                    <a:pt x="7082" y="1728"/>
                  </a:cubicBezTo>
                  <a:cubicBezTo>
                    <a:pt x="7159" y="1728"/>
                    <a:pt x="7237" y="1726"/>
                    <a:pt x="7314" y="1720"/>
                  </a:cubicBezTo>
                  <a:cubicBezTo>
                    <a:pt x="7826" y="1673"/>
                    <a:pt x="8290" y="1482"/>
                    <a:pt x="8767" y="1315"/>
                  </a:cubicBezTo>
                  <a:cubicBezTo>
                    <a:pt x="9135" y="1193"/>
                    <a:pt x="9526" y="1122"/>
                    <a:pt x="9916" y="1122"/>
                  </a:cubicBezTo>
                  <a:cubicBezTo>
                    <a:pt x="10017" y="1122"/>
                    <a:pt x="10118" y="1127"/>
                    <a:pt x="10219" y="1137"/>
                  </a:cubicBezTo>
                  <a:cubicBezTo>
                    <a:pt x="10683" y="1173"/>
                    <a:pt x="11088" y="1411"/>
                    <a:pt x="11529" y="1577"/>
                  </a:cubicBezTo>
                  <a:cubicBezTo>
                    <a:pt x="12148" y="1815"/>
                    <a:pt x="12791" y="1958"/>
                    <a:pt x="13446" y="2030"/>
                  </a:cubicBezTo>
                  <a:cubicBezTo>
                    <a:pt x="13542" y="2041"/>
                    <a:pt x="13639" y="2046"/>
                    <a:pt x="13735" y="2046"/>
                  </a:cubicBezTo>
                  <a:cubicBezTo>
                    <a:pt x="13959" y="2046"/>
                    <a:pt x="14182" y="2017"/>
                    <a:pt x="14398" y="1958"/>
                  </a:cubicBezTo>
                  <a:cubicBezTo>
                    <a:pt x="14553" y="1923"/>
                    <a:pt x="14696" y="1851"/>
                    <a:pt x="14851" y="1804"/>
                  </a:cubicBezTo>
                  <a:cubicBezTo>
                    <a:pt x="14982" y="1768"/>
                    <a:pt x="15113" y="1708"/>
                    <a:pt x="15232" y="1637"/>
                  </a:cubicBezTo>
                  <a:cubicBezTo>
                    <a:pt x="15363" y="1542"/>
                    <a:pt x="15363" y="1339"/>
                    <a:pt x="15232" y="1244"/>
                  </a:cubicBezTo>
                  <a:cubicBezTo>
                    <a:pt x="15096" y="1158"/>
                    <a:pt x="14960" y="1141"/>
                    <a:pt x="14819" y="1141"/>
                  </a:cubicBezTo>
                  <a:cubicBezTo>
                    <a:pt x="14725" y="1141"/>
                    <a:pt x="14629" y="1149"/>
                    <a:pt x="14529" y="1149"/>
                  </a:cubicBezTo>
                  <a:lnTo>
                    <a:pt x="14112" y="1149"/>
                  </a:lnTo>
                  <a:cubicBezTo>
                    <a:pt x="13946" y="1149"/>
                    <a:pt x="13779" y="1137"/>
                    <a:pt x="13612" y="1125"/>
                  </a:cubicBezTo>
                  <a:cubicBezTo>
                    <a:pt x="13029" y="1077"/>
                    <a:pt x="12457" y="946"/>
                    <a:pt x="11910" y="744"/>
                  </a:cubicBezTo>
                  <a:cubicBezTo>
                    <a:pt x="11410" y="565"/>
                    <a:pt x="10957" y="303"/>
                    <a:pt x="10422" y="244"/>
                  </a:cubicBezTo>
                  <a:cubicBezTo>
                    <a:pt x="10242" y="220"/>
                    <a:pt x="10060" y="209"/>
                    <a:pt x="9878" y="209"/>
                  </a:cubicBezTo>
                  <a:cubicBezTo>
                    <a:pt x="9503" y="209"/>
                    <a:pt x="9127" y="259"/>
                    <a:pt x="8767" y="363"/>
                  </a:cubicBezTo>
                  <a:cubicBezTo>
                    <a:pt x="8290" y="518"/>
                    <a:pt x="7826" y="744"/>
                    <a:pt x="7326" y="815"/>
                  </a:cubicBezTo>
                  <a:cubicBezTo>
                    <a:pt x="7243" y="822"/>
                    <a:pt x="7160" y="825"/>
                    <a:pt x="7077" y="825"/>
                  </a:cubicBezTo>
                  <a:cubicBezTo>
                    <a:pt x="6709" y="825"/>
                    <a:pt x="6345" y="759"/>
                    <a:pt x="6004" y="613"/>
                  </a:cubicBezTo>
                  <a:cubicBezTo>
                    <a:pt x="5516" y="434"/>
                    <a:pt x="5040" y="220"/>
                    <a:pt x="4528" y="101"/>
                  </a:cubicBezTo>
                  <a:cubicBezTo>
                    <a:pt x="4176" y="35"/>
                    <a:pt x="3820" y="1"/>
                    <a:pt x="3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9"/>
            <p:cNvSpPr/>
            <p:nvPr/>
          </p:nvSpPr>
          <p:spPr>
            <a:xfrm flipH="1">
              <a:off x="494919" y="4766162"/>
              <a:ext cx="825415" cy="96446"/>
            </a:xfrm>
            <a:custGeom>
              <a:avLst/>
              <a:gdLst/>
              <a:ahLst/>
              <a:cxnLst/>
              <a:rect l="l" t="t" r="r" b="b"/>
              <a:pathLst>
                <a:path w="20557" h="2402" extrusionOk="0">
                  <a:moveTo>
                    <a:pt x="15208" y="0"/>
                  </a:moveTo>
                  <a:cubicBezTo>
                    <a:pt x="14981" y="0"/>
                    <a:pt x="14753" y="20"/>
                    <a:pt x="14532" y="51"/>
                  </a:cubicBezTo>
                  <a:cubicBezTo>
                    <a:pt x="14222" y="99"/>
                    <a:pt x="13912" y="170"/>
                    <a:pt x="13603" y="265"/>
                  </a:cubicBezTo>
                  <a:cubicBezTo>
                    <a:pt x="13305" y="373"/>
                    <a:pt x="13008" y="492"/>
                    <a:pt x="12722" y="646"/>
                  </a:cubicBezTo>
                  <a:cubicBezTo>
                    <a:pt x="12552" y="754"/>
                    <a:pt x="12356" y="807"/>
                    <a:pt x="12158" y="807"/>
                  </a:cubicBezTo>
                  <a:cubicBezTo>
                    <a:pt x="12092" y="807"/>
                    <a:pt x="12025" y="801"/>
                    <a:pt x="11960" y="789"/>
                  </a:cubicBezTo>
                  <a:cubicBezTo>
                    <a:pt x="11626" y="742"/>
                    <a:pt x="11329" y="575"/>
                    <a:pt x="11007" y="468"/>
                  </a:cubicBezTo>
                  <a:cubicBezTo>
                    <a:pt x="10650" y="337"/>
                    <a:pt x="10293" y="158"/>
                    <a:pt x="9912" y="87"/>
                  </a:cubicBezTo>
                  <a:cubicBezTo>
                    <a:pt x="9799" y="67"/>
                    <a:pt x="9684" y="57"/>
                    <a:pt x="9571" y="57"/>
                  </a:cubicBezTo>
                  <a:cubicBezTo>
                    <a:pt x="9278" y="57"/>
                    <a:pt x="8987" y="122"/>
                    <a:pt x="8721" y="242"/>
                  </a:cubicBezTo>
                  <a:cubicBezTo>
                    <a:pt x="8376" y="396"/>
                    <a:pt x="8114" y="670"/>
                    <a:pt x="7781" y="849"/>
                  </a:cubicBezTo>
                  <a:cubicBezTo>
                    <a:pt x="7424" y="1039"/>
                    <a:pt x="7031" y="1194"/>
                    <a:pt x="6685" y="1385"/>
                  </a:cubicBezTo>
                  <a:cubicBezTo>
                    <a:pt x="6522" y="1485"/>
                    <a:pt x="6334" y="1541"/>
                    <a:pt x="6147" y="1541"/>
                  </a:cubicBezTo>
                  <a:cubicBezTo>
                    <a:pt x="6047" y="1541"/>
                    <a:pt x="5947" y="1525"/>
                    <a:pt x="5852" y="1492"/>
                  </a:cubicBezTo>
                  <a:cubicBezTo>
                    <a:pt x="5697" y="1432"/>
                    <a:pt x="5554" y="1361"/>
                    <a:pt x="5423" y="1289"/>
                  </a:cubicBezTo>
                  <a:cubicBezTo>
                    <a:pt x="5221" y="1194"/>
                    <a:pt x="5030" y="1111"/>
                    <a:pt x="4828" y="1015"/>
                  </a:cubicBezTo>
                  <a:cubicBezTo>
                    <a:pt x="4435" y="825"/>
                    <a:pt x="4018" y="682"/>
                    <a:pt x="3602" y="599"/>
                  </a:cubicBezTo>
                  <a:cubicBezTo>
                    <a:pt x="3468" y="580"/>
                    <a:pt x="3334" y="571"/>
                    <a:pt x="3201" y="571"/>
                  </a:cubicBezTo>
                  <a:cubicBezTo>
                    <a:pt x="2907" y="571"/>
                    <a:pt x="2618" y="616"/>
                    <a:pt x="2340" y="706"/>
                  </a:cubicBezTo>
                  <a:cubicBezTo>
                    <a:pt x="1601" y="920"/>
                    <a:pt x="970" y="1373"/>
                    <a:pt x="304" y="1754"/>
                  </a:cubicBezTo>
                  <a:cubicBezTo>
                    <a:pt x="1" y="1925"/>
                    <a:pt x="186" y="2345"/>
                    <a:pt x="474" y="2345"/>
                  </a:cubicBezTo>
                  <a:cubicBezTo>
                    <a:pt x="526" y="2345"/>
                    <a:pt x="581" y="2332"/>
                    <a:pt x="637" y="2301"/>
                  </a:cubicBezTo>
                  <a:lnTo>
                    <a:pt x="649" y="2301"/>
                  </a:lnTo>
                  <a:cubicBezTo>
                    <a:pt x="1232" y="1992"/>
                    <a:pt x="1792" y="1623"/>
                    <a:pt x="2423" y="1420"/>
                  </a:cubicBezTo>
                  <a:cubicBezTo>
                    <a:pt x="2664" y="1340"/>
                    <a:pt x="2912" y="1300"/>
                    <a:pt x="3161" y="1300"/>
                  </a:cubicBezTo>
                  <a:cubicBezTo>
                    <a:pt x="3244" y="1300"/>
                    <a:pt x="3328" y="1304"/>
                    <a:pt x="3411" y="1313"/>
                  </a:cubicBezTo>
                  <a:cubicBezTo>
                    <a:pt x="3756" y="1396"/>
                    <a:pt x="4090" y="1527"/>
                    <a:pt x="4399" y="1706"/>
                  </a:cubicBezTo>
                  <a:cubicBezTo>
                    <a:pt x="4745" y="1897"/>
                    <a:pt x="5102" y="2099"/>
                    <a:pt x="5471" y="2254"/>
                  </a:cubicBezTo>
                  <a:cubicBezTo>
                    <a:pt x="5701" y="2349"/>
                    <a:pt x="5947" y="2402"/>
                    <a:pt x="6195" y="2402"/>
                  </a:cubicBezTo>
                  <a:cubicBezTo>
                    <a:pt x="6319" y="2402"/>
                    <a:pt x="6443" y="2389"/>
                    <a:pt x="6566" y="2361"/>
                  </a:cubicBezTo>
                  <a:cubicBezTo>
                    <a:pt x="6947" y="2278"/>
                    <a:pt x="7293" y="2039"/>
                    <a:pt x="7650" y="1885"/>
                  </a:cubicBezTo>
                  <a:cubicBezTo>
                    <a:pt x="7816" y="1801"/>
                    <a:pt x="7995" y="1730"/>
                    <a:pt x="8162" y="1646"/>
                  </a:cubicBezTo>
                  <a:cubicBezTo>
                    <a:pt x="8340" y="1539"/>
                    <a:pt x="8507" y="1432"/>
                    <a:pt x="8674" y="1301"/>
                  </a:cubicBezTo>
                  <a:cubicBezTo>
                    <a:pt x="8924" y="1087"/>
                    <a:pt x="9233" y="956"/>
                    <a:pt x="9567" y="944"/>
                  </a:cubicBezTo>
                  <a:cubicBezTo>
                    <a:pt x="9924" y="944"/>
                    <a:pt x="10281" y="1135"/>
                    <a:pt x="10603" y="1265"/>
                  </a:cubicBezTo>
                  <a:cubicBezTo>
                    <a:pt x="11104" y="1461"/>
                    <a:pt x="11642" y="1714"/>
                    <a:pt x="12182" y="1714"/>
                  </a:cubicBezTo>
                  <a:cubicBezTo>
                    <a:pt x="12334" y="1714"/>
                    <a:pt x="12487" y="1694"/>
                    <a:pt x="12638" y="1646"/>
                  </a:cubicBezTo>
                  <a:cubicBezTo>
                    <a:pt x="12960" y="1516"/>
                    <a:pt x="13270" y="1385"/>
                    <a:pt x="13579" y="1230"/>
                  </a:cubicBezTo>
                  <a:cubicBezTo>
                    <a:pt x="13829" y="1123"/>
                    <a:pt x="14091" y="1051"/>
                    <a:pt x="14353" y="992"/>
                  </a:cubicBezTo>
                  <a:cubicBezTo>
                    <a:pt x="14610" y="936"/>
                    <a:pt x="14894" y="893"/>
                    <a:pt x="15174" y="893"/>
                  </a:cubicBezTo>
                  <a:cubicBezTo>
                    <a:pt x="15491" y="893"/>
                    <a:pt x="15802" y="947"/>
                    <a:pt x="16067" y="1099"/>
                  </a:cubicBezTo>
                  <a:cubicBezTo>
                    <a:pt x="16341" y="1242"/>
                    <a:pt x="16544" y="1563"/>
                    <a:pt x="16782" y="1766"/>
                  </a:cubicBezTo>
                  <a:cubicBezTo>
                    <a:pt x="17139" y="2051"/>
                    <a:pt x="17568" y="2218"/>
                    <a:pt x="18020" y="2242"/>
                  </a:cubicBezTo>
                  <a:cubicBezTo>
                    <a:pt x="18064" y="2244"/>
                    <a:pt x="18109" y="2245"/>
                    <a:pt x="18154" y="2245"/>
                  </a:cubicBezTo>
                  <a:cubicBezTo>
                    <a:pt x="18363" y="2245"/>
                    <a:pt x="18576" y="2224"/>
                    <a:pt x="18782" y="2194"/>
                  </a:cubicBezTo>
                  <a:cubicBezTo>
                    <a:pt x="18996" y="2182"/>
                    <a:pt x="19211" y="2158"/>
                    <a:pt x="19425" y="2123"/>
                  </a:cubicBezTo>
                  <a:cubicBezTo>
                    <a:pt x="19806" y="2027"/>
                    <a:pt x="20163" y="1825"/>
                    <a:pt x="20449" y="1551"/>
                  </a:cubicBezTo>
                  <a:cubicBezTo>
                    <a:pt x="20556" y="1432"/>
                    <a:pt x="20473" y="1230"/>
                    <a:pt x="20306" y="1230"/>
                  </a:cubicBezTo>
                  <a:cubicBezTo>
                    <a:pt x="19973" y="1242"/>
                    <a:pt x="19639" y="1277"/>
                    <a:pt x="19306" y="1277"/>
                  </a:cubicBezTo>
                  <a:cubicBezTo>
                    <a:pt x="18901" y="1277"/>
                    <a:pt x="18496" y="1337"/>
                    <a:pt x="18103" y="1337"/>
                  </a:cubicBezTo>
                  <a:cubicBezTo>
                    <a:pt x="17377" y="1325"/>
                    <a:pt x="17103" y="658"/>
                    <a:pt x="16556" y="325"/>
                  </a:cubicBezTo>
                  <a:cubicBezTo>
                    <a:pt x="16147" y="84"/>
                    <a:pt x="15678" y="0"/>
                    <a:pt x="15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9"/>
            <p:cNvSpPr/>
            <p:nvPr/>
          </p:nvSpPr>
          <p:spPr>
            <a:xfrm flipH="1">
              <a:off x="2141604" y="2857709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6"/>
          <p:cNvSpPr txBox="1">
            <a:spLocks noGrp="1"/>
          </p:cNvSpPr>
          <p:nvPr>
            <p:ph type="title"/>
          </p:nvPr>
        </p:nvSpPr>
        <p:spPr>
          <a:xfrm>
            <a:off x="1232850" y="365323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OBJECTIVES </a:t>
            </a:r>
            <a:endParaRPr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196718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3;p57">
            <a:extLst>
              <a:ext uri="{FF2B5EF4-FFF2-40B4-BE49-F238E27FC236}">
                <a16:creationId xmlns:a16="http://schemas.microsoft.com/office/drawing/2014/main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1317104" y="1580330"/>
            <a:ext cx="2533687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VOCABULARY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696281-CE05-7EF8-EAD4-D2407569EB4A}"/>
              </a:ext>
            </a:extLst>
          </p:cNvPr>
          <p:cNvGrpSpPr/>
          <p:nvPr/>
        </p:nvGrpSpPr>
        <p:grpSpPr>
          <a:xfrm>
            <a:off x="504430" y="1544783"/>
            <a:ext cx="812674" cy="500994"/>
            <a:chOff x="439006" y="1200471"/>
            <a:chExt cx="812674" cy="500994"/>
          </a:xfrm>
        </p:grpSpPr>
        <p:sp>
          <p:nvSpPr>
            <p:cNvPr id="6" name="Google Shape;1017;p57">
              <a:extLst>
                <a:ext uri="{FF2B5EF4-FFF2-40B4-BE49-F238E27FC236}">
                  <a16:creationId xmlns:a16="http://schemas.microsoft.com/office/drawing/2014/main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7" name="Google Shape;1029;p57">
              <a:extLst>
                <a:ext uri="{FF2B5EF4-FFF2-40B4-BE49-F238E27FC236}">
                  <a16:creationId xmlns:a16="http://schemas.microsoft.com/office/drawing/2014/main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3C65E4-A711-11A3-E3CB-8E72D5FDC35F}"/>
              </a:ext>
            </a:extLst>
          </p:cNvPr>
          <p:cNvSpPr txBox="1"/>
          <p:nvPr/>
        </p:nvSpPr>
        <p:spPr>
          <a:xfrm>
            <a:off x="1317104" y="927908"/>
            <a:ext cx="6598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11" name="Google Shape;1024;p57">
            <a:extLst>
              <a:ext uri="{FF2B5EF4-FFF2-40B4-BE49-F238E27FC236}">
                <a16:creationId xmlns:a16="http://schemas.microsoft.com/office/drawing/2014/main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2031131" y="2089740"/>
            <a:ext cx="6598281" cy="51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Life in the countryside</a:t>
            </a:r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12" name="Google Shape;1023;p57">
            <a:extLst>
              <a:ext uri="{FF2B5EF4-FFF2-40B4-BE49-F238E27FC236}">
                <a16:creationId xmlns:a16="http://schemas.microsoft.com/office/drawing/2014/main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1317104" y="2853107"/>
            <a:ext cx="3254896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PRONUNCIATION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327C2-2F97-2C00-E34F-AABB87763993}"/>
              </a:ext>
            </a:extLst>
          </p:cNvPr>
          <p:cNvGrpSpPr/>
          <p:nvPr/>
        </p:nvGrpSpPr>
        <p:grpSpPr>
          <a:xfrm>
            <a:off x="504430" y="2817560"/>
            <a:ext cx="812674" cy="500994"/>
            <a:chOff x="439006" y="1200471"/>
            <a:chExt cx="812674" cy="500994"/>
          </a:xfrm>
        </p:grpSpPr>
        <p:sp>
          <p:nvSpPr>
            <p:cNvPr id="14" name="Google Shape;1017;p57">
              <a:extLst>
                <a:ext uri="{FF2B5EF4-FFF2-40B4-BE49-F238E27FC236}">
                  <a16:creationId xmlns:a16="http://schemas.microsoft.com/office/drawing/2014/main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15" name="Google Shape;1029;p57">
              <a:extLst>
                <a:ext uri="{FF2B5EF4-FFF2-40B4-BE49-F238E27FC236}">
                  <a16:creationId xmlns:a16="http://schemas.microsoft.com/office/drawing/2014/main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2</a:t>
              </a:r>
            </a:p>
          </p:txBody>
        </p:sp>
      </p:grpSp>
      <p:pic>
        <p:nvPicPr>
          <p:cNvPr id="1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328740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24;p57">
            <a:extLst>
              <a:ext uri="{FF2B5EF4-FFF2-40B4-BE49-F238E27FC236}">
                <a16:creationId xmlns:a16="http://schemas.microsoft.com/office/drawing/2014/main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2031131" y="3406289"/>
            <a:ext cx="5880019" cy="94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correctly pronounce words that contain the sounds: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/ə/ and /ɪ/</a:t>
            </a:r>
            <a:endParaRPr lang="en-US" sz="2400" b="1" dirty="0">
              <a:solidFill>
                <a:schemeClr val="accent4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1" grpId="0"/>
      <p:bldP spid="12" grpId="0"/>
      <p:bldP spid="12" grpId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1. Circle the correct words to complete the sentences.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099DA066-8B50-621A-98C3-EA5B43817DDD}"/>
              </a:ext>
            </a:extLst>
          </p:cNvPr>
          <p:cNvSpPr txBox="1"/>
          <p:nvPr/>
        </p:nvSpPr>
        <p:spPr>
          <a:xfrm>
            <a:off x="195028" y="590785"/>
            <a:ext cx="8848234" cy="363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600" dirty="0">
                <a:latin typeface="Patrick Hand" panose="00000500000000000000" pitchFamily="2" charset="0"/>
              </a:rPr>
              <a:t> We helped the farmers herd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cattle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poultry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600" dirty="0">
                <a:latin typeface="Patrick Hand" panose="00000500000000000000" pitchFamily="2" charset="0"/>
              </a:rPr>
              <a:t> They are helping their parents pick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plants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fruit</a:t>
            </a:r>
            <a:r>
              <a:rPr lang="en-US" sz="2600" dirty="0">
                <a:latin typeface="Patrick Hand" panose="00000500000000000000" pitchFamily="2" charset="0"/>
              </a:rPr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600" dirty="0">
                <a:latin typeface="Patrick Hand" panose="00000500000000000000" pitchFamily="2" charset="0"/>
              </a:rPr>
              <a:t> At harvest time farmers are busy cutting and collecting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food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crops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600" dirty="0">
                <a:latin typeface="Patrick Hand" panose="00000500000000000000" pitchFamily="2" charset="0"/>
              </a:rPr>
              <a:t> The driver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loaded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unloaded</a:t>
            </a:r>
            <a:r>
              <a:rPr lang="en-US" sz="2600" dirty="0">
                <a:latin typeface="Patrick Hand" panose="00000500000000000000" pitchFamily="2" charset="0"/>
              </a:rPr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600" dirty="0">
                <a:latin typeface="Patrick Hand" panose="00000500000000000000" pitchFamily="2" charset="0"/>
              </a:rPr>
              <a:t> People here live by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catching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holding</a:t>
            </a:r>
            <a:r>
              <a:rPr lang="en-US" sz="2600" dirty="0">
                <a:latin typeface="Patrick Hand" panose="00000500000000000000" pitchFamily="2" charset="0"/>
              </a:rPr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Patrick Hand" panose="00000500000000000000" pitchFamily="2" charset="0"/>
              </a:rPr>
              <a:t>     and ponds.</a:t>
            </a:r>
            <a:endParaRPr lang="vi-VN" sz="2600" dirty="0">
              <a:latin typeface="Patrick Hand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E16319-2741-4DE6-66C1-20B21119034F}"/>
              </a:ext>
            </a:extLst>
          </p:cNvPr>
          <p:cNvCxnSpPr>
            <a:cxnSpLocks/>
          </p:cNvCxnSpPr>
          <p:nvPr/>
        </p:nvCxnSpPr>
        <p:spPr>
          <a:xfrm>
            <a:off x="3339885" y="1146875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CA1579E-E024-A1D5-236A-BEE0339A8404}"/>
              </a:ext>
            </a:extLst>
          </p:cNvPr>
          <p:cNvSpPr/>
          <p:nvPr/>
        </p:nvSpPr>
        <p:spPr>
          <a:xfrm>
            <a:off x="3866827" y="715508"/>
            <a:ext cx="844658" cy="5560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EE84A2-2688-7141-E440-054EAB34EF2D}"/>
              </a:ext>
            </a:extLst>
          </p:cNvPr>
          <p:cNvCxnSpPr>
            <a:cxnSpLocks/>
          </p:cNvCxnSpPr>
          <p:nvPr/>
        </p:nvCxnSpPr>
        <p:spPr>
          <a:xfrm>
            <a:off x="4269783" y="1733227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B1BCA99-E99A-C2EE-FA4A-54E214980E35}"/>
              </a:ext>
            </a:extLst>
          </p:cNvPr>
          <p:cNvSpPr/>
          <p:nvPr/>
        </p:nvSpPr>
        <p:spPr>
          <a:xfrm>
            <a:off x="5809281" y="1334570"/>
            <a:ext cx="715505" cy="471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67620D-E26A-2AF9-5BFA-582BBAB599BA}"/>
              </a:ext>
            </a:extLst>
          </p:cNvPr>
          <p:cNvCxnSpPr>
            <a:cxnSpLocks/>
          </p:cNvCxnSpPr>
          <p:nvPr/>
        </p:nvCxnSpPr>
        <p:spPr>
          <a:xfrm>
            <a:off x="6081874" y="2327328"/>
            <a:ext cx="11945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DC5A42-40E5-9FE7-5DB2-36A9DC7993E1}"/>
              </a:ext>
            </a:extLst>
          </p:cNvPr>
          <p:cNvCxnSpPr>
            <a:cxnSpLocks/>
          </p:cNvCxnSpPr>
          <p:nvPr/>
        </p:nvCxnSpPr>
        <p:spPr>
          <a:xfrm>
            <a:off x="933854" y="2327328"/>
            <a:ext cx="14993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B1D1DD-ED09-DEBF-C353-17115361B1CE}"/>
              </a:ext>
            </a:extLst>
          </p:cNvPr>
          <p:cNvSpPr/>
          <p:nvPr/>
        </p:nvSpPr>
        <p:spPr>
          <a:xfrm>
            <a:off x="8115946" y="1937469"/>
            <a:ext cx="749085" cy="493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ED81A-D98E-A349-3816-CACEF2D311BD}"/>
              </a:ext>
            </a:extLst>
          </p:cNvPr>
          <p:cNvCxnSpPr>
            <a:cxnSpLocks/>
          </p:cNvCxnSpPr>
          <p:nvPr/>
        </p:nvCxnSpPr>
        <p:spPr>
          <a:xfrm>
            <a:off x="4426744" y="2936929"/>
            <a:ext cx="4629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3B7DB2-6A9D-FBB2-85EF-97A953673E26}"/>
              </a:ext>
            </a:extLst>
          </p:cNvPr>
          <p:cNvCxnSpPr>
            <a:cxnSpLocks/>
          </p:cNvCxnSpPr>
          <p:nvPr/>
        </p:nvCxnSpPr>
        <p:spPr>
          <a:xfrm>
            <a:off x="5009468" y="2926597"/>
            <a:ext cx="5544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1A058B-996C-04AA-2FCC-E8AE779717E0}"/>
              </a:ext>
            </a:extLst>
          </p:cNvPr>
          <p:cNvCxnSpPr>
            <a:cxnSpLocks/>
          </p:cNvCxnSpPr>
          <p:nvPr/>
        </p:nvCxnSpPr>
        <p:spPr>
          <a:xfrm>
            <a:off x="6147383" y="2926597"/>
            <a:ext cx="2043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F4DF7F9-A156-F587-32FC-91D78CF068B3}"/>
              </a:ext>
            </a:extLst>
          </p:cNvPr>
          <p:cNvSpPr/>
          <p:nvPr/>
        </p:nvSpPr>
        <p:spPr>
          <a:xfrm>
            <a:off x="2825250" y="2438383"/>
            <a:ext cx="1157813" cy="642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6772B0-CE28-D69E-FA3B-3C2A28DF8376}"/>
              </a:ext>
            </a:extLst>
          </p:cNvPr>
          <p:cNvSpPr/>
          <p:nvPr/>
        </p:nvSpPr>
        <p:spPr>
          <a:xfrm>
            <a:off x="2825902" y="3126046"/>
            <a:ext cx="1157813" cy="53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CF3DEC-3E23-077B-0B1E-B03BC33AB98D}"/>
              </a:ext>
            </a:extLst>
          </p:cNvPr>
          <p:cNvCxnSpPr>
            <a:cxnSpLocks/>
          </p:cNvCxnSpPr>
          <p:nvPr/>
        </p:nvCxnSpPr>
        <p:spPr>
          <a:xfrm>
            <a:off x="5172201" y="3500034"/>
            <a:ext cx="39169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5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2. Match the following adjectives with their definitions.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231449-2297-EA7A-D8D2-DF52E16506B2}"/>
              </a:ext>
            </a:extLst>
          </p:cNvPr>
          <p:cNvSpPr/>
          <p:nvPr/>
        </p:nvSpPr>
        <p:spPr>
          <a:xfrm>
            <a:off x="195028" y="895951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0CECC2-471A-59B4-2FF2-405E20E8A84A}"/>
              </a:ext>
            </a:extLst>
          </p:cNvPr>
          <p:cNvSpPr/>
          <p:nvPr/>
        </p:nvSpPr>
        <p:spPr>
          <a:xfrm>
            <a:off x="195029" y="1625730"/>
            <a:ext cx="228909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2. </a:t>
            </a:r>
            <a:r>
              <a:rPr lang="en-US" sz="2400" dirty="0">
                <a:solidFill>
                  <a:schemeClr val="accent6"/>
                </a:solidFill>
                <a:latin typeface="Patrick hand "/>
              </a:rPr>
              <a:t>hospitable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78C036-4EB4-8CD7-84F7-2325B82A2008}"/>
              </a:ext>
            </a:extLst>
          </p:cNvPr>
          <p:cNvSpPr/>
          <p:nvPr/>
        </p:nvSpPr>
        <p:spPr>
          <a:xfrm>
            <a:off x="102034" y="2368695"/>
            <a:ext cx="2289093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3. </a:t>
            </a:r>
            <a:r>
              <a:rPr lang="en-US" sz="2400" dirty="0">
                <a:solidFill>
                  <a:schemeClr val="accent6"/>
                </a:solidFill>
                <a:latin typeface="Patrick hand "/>
              </a:rPr>
              <a:t>well-trained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4AD120-BF7B-FC56-E4CE-57411E77600C}"/>
              </a:ext>
            </a:extLst>
          </p:cNvPr>
          <p:cNvSpPr/>
          <p:nvPr/>
        </p:nvSpPr>
        <p:spPr>
          <a:xfrm>
            <a:off x="195025" y="3077668"/>
            <a:ext cx="2441169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4.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surrounded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2FADFE-F783-E6BE-4B67-8F4598A6634A}"/>
              </a:ext>
            </a:extLst>
          </p:cNvPr>
          <p:cNvSpPr/>
          <p:nvPr/>
        </p:nvSpPr>
        <p:spPr>
          <a:xfrm>
            <a:off x="195024" y="3819142"/>
            <a:ext cx="2505903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5.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picturesque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3802241-197E-8727-0094-8278D65BD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05544"/>
              </p:ext>
            </p:extLst>
          </p:nvPr>
        </p:nvGraphicFramePr>
        <p:xfrm>
          <a:off x="4887589" y="622337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pretty, especially in a way that looks old-fashioned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something near or around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extremely large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pleased to welcome guests; generous and friendly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received good or thorough training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61A362E-DBB6-5B9A-3751-9836704C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97398"/>
              </p:ext>
            </p:extLst>
          </p:nvPr>
        </p:nvGraphicFramePr>
        <p:xfrm>
          <a:off x="4887586" y="630021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pretty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, especially in a way that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looks old-fashioned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endParaRPr lang="en-US" sz="2400" b="1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something near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around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extremely large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pleased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welcome guests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;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generous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and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friendly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received good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thorough training 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79EAB6-8BBB-C401-397C-38DD116FD606}"/>
              </a:ext>
            </a:extLst>
          </p:cNvPr>
          <p:cNvSpPr/>
          <p:nvPr/>
        </p:nvSpPr>
        <p:spPr>
          <a:xfrm>
            <a:off x="2391127" y="2569304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515D23-FC8C-887B-4CC5-AF2B18973778}"/>
              </a:ext>
            </a:extLst>
          </p:cNvPr>
          <p:cNvSpPr/>
          <p:nvPr/>
        </p:nvSpPr>
        <p:spPr>
          <a:xfrm>
            <a:off x="2536622" y="3452824"/>
            <a:ext cx="2431723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2.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hospitable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3ADDD0-86CD-03F6-BD5A-94F8FCE63F10}"/>
              </a:ext>
            </a:extLst>
          </p:cNvPr>
          <p:cNvSpPr/>
          <p:nvPr/>
        </p:nvSpPr>
        <p:spPr>
          <a:xfrm>
            <a:off x="2242750" y="4452389"/>
            <a:ext cx="2579999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3.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well-trained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8404E2-AC33-ED6C-5C61-BEFA3CDD91A2}"/>
              </a:ext>
            </a:extLst>
          </p:cNvPr>
          <p:cNvSpPr/>
          <p:nvPr/>
        </p:nvSpPr>
        <p:spPr>
          <a:xfrm>
            <a:off x="2345434" y="1836667"/>
            <a:ext cx="2533871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4.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surrounded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EB24889-E522-1E23-72C5-CB9BEBC4433B}"/>
              </a:ext>
            </a:extLst>
          </p:cNvPr>
          <p:cNvSpPr/>
          <p:nvPr/>
        </p:nvSpPr>
        <p:spPr>
          <a:xfrm>
            <a:off x="2224041" y="1117893"/>
            <a:ext cx="2533871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5.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picturesque</a:t>
            </a:r>
          </a:p>
        </p:txBody>
      </p:sp>
    </p:spTree>
    <p:extLst>
      <p:ext uri="{BB962C8B-B14F-4D97-AF65-F5344CB8AC3E}">
        <p14:creationId xmlns:p14="http://schemas.microsoft.com/office/powerpoint/2010/main" val="3443671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  <p:bldP spid="1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p88"/>
          <p:cNvSpPr txBox="1">
            <a:spLocks noGrp="1"/>
          </p:cNvSpPr>
          <p:nvPr>
            <p:ph type="title"/>
          </p:nvPr>
        </p:nvSpPr>
        <p:spPr>
          <a:xfrm>
            <a:off x="292052" y="1040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3. Complete the sentences with the words from 2. 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9500" y="657877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1074596" y="627270"/>
            <a:ext cx="1852950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2979299" y="611552"/>
            <a:ext cx="2068516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5F4E89-AA14-0449-D088-8FC2E3E76791}"/>
              </a:ext>
            </a:extLst>
          </p:cNvPr>
          <p:cNvSpPr/>
          <p:nvPr/>
        </p:nvSpPr>
        <p:spPr>
          <a:xfrm>
            <a:off x="5136656" y="611551"/>
            <a:ext cx="1965184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surrounded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7077044" y="611551"/>
            <a:ext cx="2066956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732A4-40D9-0B90-A4BE-3EEFF05CF5FE}"/>
              </a:ext>
            </a:extLst>
          </p:cNvPr>
          <p:cNvSpPr txBox="1"/>
          <p:nvPr/>
        </p:nvSpPr>
        <p:spPr>
          <a:xfrm>
            <a:off x="292052" y="1188794"/>
            <a:ext cx="8679052" cy="358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400" dirty="0">
                <a:latin typeface="Patrick Hand" panose="00000500000000000000" pitchFamily="2" charset="0"/>
              </a:rPr>
              <a:t> The local people are kind and __________ to visitors.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400" dirty="0">
                <a:latin typeface="Patrick Hand" panose="00000500000000000000" pitchFamily="2" charset="0"/>
              </a:rPr>
              <a:t> Our factory needs a lot of ____________ workers.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While travelling up the mountain, people always stop and take photos of the ___________ scenery.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The Sahara is a ______ desert that covers parts of eleven countries in Northern Africa.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The lake is _____________ by a lot of trees.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D932C-F3A2-6A2C-79D5-3B3DA72FC7B1}"/>
              </a:ext>
            </a:extLst>
          </p:cNvPr>
          <p:cNvSpPr txBox="1"/>
          <p:nvPr/>
        </p:nvSpPr>
        <p:spPr>
          <a:xfrm>
            <a:off x="998121" y="121801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local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3BE17-3E96-74E9-8F0F-2D84A24C2A39}"/>
              </a:ext>
            </a:extLst>
          </p:cNvPr>
          <p:cNvSpPr txBox="1"/>
          <p:nvPr/>
        </p:nvSpPr>
        <p:spPr>
          <a:xfrm>
            <a:off x="2785306" y="1235063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kind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F4F4F-1D57-77FB-7F02-5DE2D8F6600D}"/>
              </a:ext>
            </a:extLst>
          </p:cNvPr>
          <p:cNvSpPr txBox="1"/>
          <p:nvPr/>
        </p:nvSpPr>
        <p:spPr>
          <a:xfrm>
            <a:off x="5881090" y="121801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visitors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14FAE4-6F84-7DC7-2940-AE8335B72411}"/>
              </a:ext>
            </a:extLst>
          </p:cNvPr>
          <p:cNvSpPr/>
          <p:nvPr/>
        </p:nvSpPr>
        <p:spPr>
          <a:xfrm>
            <a:off x="3890831" y="1235063"/>
            <a:ext cx="1761138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78727-CB76-9CA5-CD3A-A130AAEACD35}"/>
              </a:ext>
            </a:extLst>
          </p:cNvPr>
          <p:cNvSpPr txBox="1"/>
          <p:nvPr/>
        </p:nvSpPr>
        <p:spPr>
          <a:xfrm>
            <a:off x="1051857" y="17865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factory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1017A-EDA0-B4E2-591E-381314B31196}"/>
              </a:ext>
            </a:extLst>
          </p:cNvPr>
          <p:cNvSpPr txBox="1"/>
          <p:nvPr/>
        </p:nvSpPr>
        <p:spPr>
          <a:xfrm>
            <a:off x="1951038" y="178657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needs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C2E9E-0998-F7AB-3267-2296A097C59C}"/>
              </a:ext>
            </a:extLst>
          </p:cNvPr>
          <p:cNvSpPr txBox="1"/>
          <p:nvPr/>
        </p:nvSpPr>
        <p:spPr>
          <a:xfrm>
            <a:off x="5655843" y="177882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workers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8F0150-142A-8782-7EE2-426351818A37}"/>
              </a:ext>
            </a:extLst>
          </p:cNvPr>
          <p:cNvSpPr/>
          <p:nvPr/>
        </p:nvSpPr>
        <p:spPr>
          <a:xfrm>
            <a:off x="3690161" y="1726443"/>
            <a:ext cx="1882833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CC35B-4C36-8580-954A-20F11C1F7077}"/>
              </a:ext>
            </a:extLst>
          </p:cNvPr>
          <p:cNvSpPr txBox="1"/>
          <p:nvPr/>
        </p:nvSpPr>
        <p:spPr>
          <a:xfrm>
            <a:off x="2703050" y="2771457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scenery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B0FE7-ABBD-22F3-63A5-EF3E71990BE3}"/>
              </a:ext>
            </a:extLst>
          </p:cNvPr>
          <p:cNvSpPr txBox="1"/>
          <p:nvPr/>
        </p:nvSpPr>
        <p:spPr>
          <a:xfrm>
            <a:off x="5047815" y="2334525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always stop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0E70E5-3662-F5E2-62FF-56662610BA85}"/>
              </a:ext>
            </a:extLst>
          </p:cNvPr>
          <p:cNvSpPr txBox="1"/>
          <p:nvPr/>
        </p:nvSpPr>
        <p:spPr>
          <a:xfrm>
            <a:off x="6819103" y="2333168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ABC2082-0DF3-477A-79CC-0FEC7397082D}"/>
              </a:ext>
            </a:extLst>
          </p:cNvPr>
          <p:cNvSpPr/>
          <p:nvPr/>
        </p:nvSpPr>
        <p:spPr>
          <a:xfrm>
            <a:off x="859066" y="2787339"/>
            <a:ext cx="1770825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F5FCE3-85F4-D887-9E06-E4F971D03785}"/>
              </a:ext>
            </a:extLst>
          </p:cNvPr>
          <p:cNvSpPr txBox="1"/>
          <p:nvPr/>
        </p:nvSpPr>
        <p:spPr>
          <a:xfrm>
            <a:off x="3375701" y="330107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8107F6-868A-EC6B-4390-6FB8622C57DC}"/>
              </a:ext>
            </a:extLst>
          </p:cNvPr>
          <p:cNvSpPr txBox="1"/>
          <p:nvPr/>
        </p:nvSpPr>
        <p:spPr>
          <a:xfrm>
            <a:off x="4673118" y="3301073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covers parts of eleven countries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792A20-BA65-E010-E289-135ACE4CAF37}"/>
              </a:ext>
            </a:extLst>
          </p:cNvPr>
          <p:cNvSpPr/>
          <p:nvPr/>
        </p:nvSpPr>
        <p:spPr>
          <a:xfrm>
            <a:off x="2409517" y="3293725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CF8525-2707-7146-27FD-9720E3C0D7BC}"/>
              </a:ext>
            </a:extLst>
          </p:cNvPr>
          <p:cNvSpPr txBox="1"/>
          <p:nvPr/>
        </p:nvSpPr>
        <p:spPr>
          <a:xfrm>
            <a:off x="1013856" y="4274843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96EA7-E5C6-2EFD-1EB0-D680B4392FA0}"/>
              </a:ext>
            </a:extLst>
          </p:cNvPr>
          <p:cNvSpPr txBox="1"/>
          <p:nvPr/>
        </p:nvSpPr>
        <p:spPr>
          <a:xfrm>
            <a:off x="4122196" y="4283119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by a lot of trees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E9523A4-DE0B-D641-8427-5C59D4A85248}"/>
              </a:ext>
            </a:extLst>
          </p:cNvPr>
          <p:cNvSpPr/>
          <p:nvPr/>
        </p:nvSpPr>
        <p:spPr>
          <a:xfrm>
            <a:off x="2137103" y="4257568"/>
            <a:ext cx="1684393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surrounded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/>
      <p:bldP spid="10" grpId="0"/>
      <p:bldP spid="11" grpId="0"/>
      <p:bldP spid="12" grpId="0" animBg="1"/>
      <p:bldP spid="12" grpId="1" animBg="1"/>
      <p:bldP spid="13" grpId="0"/>
      <p:bldP spid="14" grpId="0"/>
      <p:bldP spid="15" grpId="0"/>
      <p:bldP spid="16" grpId="0" animBg="1"/>
      <p:bldP spid="16" grpId="1" animBg="1"/>
      <p:bldP spid="17" grpId="0"/>
      <p:bldP spid="18" grpId="0"/>
      <p:bldP spid="19" grpId="0"/>
      <p:bldP spid="22" grpId="0" animBg="1"/>
      <p:bldP spid="22" grpId="1" animBg="1"/>
      <p:bldP spid="23" grpId="0"/>
      <p:bldP spid="24" grpId="0"/>
      <p:bldP spid="25" grpId="0" animBg="1"/>
      <p:bldP spid="25" grpId="1" animBg="1"/>
      <p:bldP spid="26" grpId="0"/>
      <p:bldP spid="27" grpId="0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86960402-D2A6-13E4-A82F-9608ACC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74" y="234234"/>
            <a:ext cx="6678300" cy="429900"/>
          </a:xfrm>
        </p:spPr>
        <p:txBody>
          <a:bodyPr/>
          <a:lstStyle/>
          <a:p>
            <a:r>
              <a:rPr lang="en-US" sz="3600" dirty="0"/>
              <a:t>What are they doing?</a:t>
            </a:r>
          </a:p>
        </p:txBody>
      </p:sp>
      <p:pic>
        <p:nvPicPr>
          <p:cNvPr id="2050" name="Picture 2" descr="Premium Vector | Girl picking applesharvest concepthand drawn flat vector  illustration isolated on white background">
            <a:extLst>
              <a:ext uri="{FF2B5EF4-FFF2-40B4-BE49-F238E27FC236}">
                <a16:creationId xmlns:a16="http://schemas.microsoft.com/office/drawing/2014/main" id="{0396B90E-F5A0-27BB-F1FA-CBE9102C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4" y="871295"/>
            <a:ext cx="2742486" cy="27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5" name="Google Shape;4095;p91">
            <a:extLst>
              <a:ext uri="{FF2B5EF4-FFF2-40B4-BE49-F238E27FC236}">
                <a16:creationId xmlns:a16="http://schemas.microsoft.com/office/drawing/2014/main" id="{D20D9377-B160-40FE-387D-285C229C9AB5}"/>
              </a:ext>
            </a:extLst>
          </p:cNvPr>
          <p:cNvGrpSpPr/>
          <p:nvPr/>
        </p:nvGrpSpPr>
        <p:grpSpPr>
          <a:xfrm>
            <a:off x="1051213" y="927191"/>
            <a:ext cx="2737459" cy="2612462"/>
            <a:chOff x="3559638" y="1909389"/>
            <a:chExt cx="2079504" cy="1984550"/>
          </a:xfrm>
        </p:grpSpPr>
        <p:sp>
          <p:nvSpPr>
            <p:cNvPr id="1356" name="Google Shape;4096;p91">
              <a:extLst>
                <a:ext uri="{FF2B5EF4-FFF2-40B4-BE49-F238E27FC236}">
                  <a16:creationId xmlns:a16="http://schemas.microsoft.com/office/drawing/2014/main" id="{B4575302-3D38-F945-6665-2500B256E360}"/>
                </a:ext>
              </a:extLst>
            </p:cNvPr>
            <p:cNvSpPr/>
            <p:nvPr/>
          </p:nvSpPr>
          <p:spPr>
            <a:xfrm flipH="1">
              <a:off x="5258417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7" name="Google Shape;4097;p91">
              <a:extLst>
                <a:ext uri="{FF2B5EF4-FFF2-40B4-BE49-F238E27FC236}">
                  <a16:creationId xmlns:a16="http://schemas.microsoft.com/office/drawing/2014/main" id="{6EE2527E-8C23-8BF2-13B7-6E0BBFAE51C3}"/>
                </a:ext>
              </a:extLst>
            </p:cNvPr>
            <p:cNvGrpSpPr/>
            <p:nvPr/>
          </p:nvGrpSpPr>
          <p:grpSpPr>
            <a:xfrm flipH="1">
              <a:off x="5277267" y="2980564"/>
              <a:ext cx="233300" cy="557850"/>
              <a:chOff x="3688213" y="2980564"/>
              <a:chExt cx="233300" cy="557850"/>
            </a:xfrm>
          </p:grpSpPr>
          <p:sp>
            <p:nvSpPr>
              <p:cNvPr id="2184" name="Google Shape;4098;p91">
                <a:extLst>
                  <a:ext uri="{FF2B5EF4-FFF2-40B4-BE49-F238E27FC236}">
                    <a16:creationId xmlns:a16="http://schemas.microsoft.com/office/drawing/2014/main" id="{7750094B-DE32-FC6A-4014-BB0D95C9CA2A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4099;p91">
                <a:extLst>
                  <a:ext uri="{FF2B5EF4-FFF2-40B4-BE49-F238E27FC236}">
                    <a16:creationId xmlns:a16="http://schemas.microsoft.com/office/drawing/2014/main" id="{122EDB31-1CA7-1F4B-A4DE-66564DEB8979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4100;p91">
                <a:extLst>
                  <a:ext uri="{FF2B5EF4-FFF2-40B4-BE49-F238E27FC236}">
                    <a16:creationId xmlns:a16="http://schemas.microsoft.com/office/drawing/2014/main" id="{36BCE23B-5602-6900-FC77-5529CE9CF96D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4101;p91">
                <a:extLst>
                  <a:ext uri="{FF2B5EF4-FFF2-40B4-BE49-F238E27FC236}">
                    <a16:creationId xmlns:a16="http://schemas.microsoft.com/office/drawing/2014/main" id="{B66DDE2A-21A1-7437-BDD9-D55E5C934984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4102;p91">
                <a:extLst>
                  <a:ext uri="{FF2B5EF4-FFF2-40B4-BE49-F238E27FC236}">
                    <a16:creationId xmlns:a16="http://schemas.microsoft.com/office/drawing/2014/main" id="{E9954206-F42C-71DE-C4E5-2E609E05CB37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4103;p91">
                <a:extLst>
                  <a:ext uri="{FF2B5EF4-FFF2-40B4-BE49-F238E27FC236}">
                    <a16:creationId xmlns:a16="http://schemas.microsoft.com/office/drawing/2014/main" id="{A8D7FFE8-1E85-CCDD-D38A-D9EA24DBC114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8" name="Google Shape;4104;p91">
              <a:extLst>
                <a:ext uri="{FF2B5EF4-FFF2-40B4-BE49-F238E27FC236}">
                  <a16:creationId xmlns:a16="http://schemas.microsoft.com/office/drawing/2014/main" id="{5F534841-CEC0-4EAD-84D3-52BE0FF82916}"/>
                </a:ext>
              </a:extLst>
            </p:cNvPr>
            <p:cNvSpPr/>
            <p:nvPr/>
          </p:nvSpPr>
          <p:spPr>
            <a:xfrm flipH="1">
              <a:off x="5327867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4105;p91">
              <a:extLst>
                <a:ext uri="{FF2B5EF4-FFF2-40B4-BE49-F238E27FC236}">
                  <a16:creationId xmlns:a16="http://schemas.microsoft.com/office/drawing/2014/main" id="{8E9F5D80-03BE-C1DE-BC6C-38995F1E3025}"/>
                </a:ext>
              </a:extLst>
            </p:cNvPr>
            <p:cNvSpPr/>
            <p:nvPr/>
          </p:nvSpPr>
          <p:spPr>
            <a:xfrm flipH="1">
              <a:off x="5316042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4106;p91">
              <a:extLst>
                <a:ext uri="{FF2B5EF4-FFF2-40B4-BE49-F238E27FC236}">
                  <a16:creationId xmlns:a16="http://schemas.microsoft.com/office/drawing/2014/main" id="{68C91841-9938-2A1D-4A70-A167D1894965}"/>
                </a:ext>
              </a:extLst>
            </p:cNvPr>
            <p:cNvSpPr/>
            <p:nvPr/>
          </p:nvSpPr>
          <p:spPr>
            <a:xfrm flipH="1">
              <a:off x="5302567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4107;p91">
              <a:extLst>
                <a:ext uri="{FF2B5EF4-FFF2-40B4-BE49-F238E27FC236}">
                  <a16:creationId xmlns:a16="http://schemas.microsoft.com/office/drawing/2014/main" id="{2FB272C8-9BBC-EAE3-66CD-FE4E07E0622F}"/>
                </a:ext>
              </a:extLst>
            </p:cNvPr>
            <p:cNvSpPr/>
            <p:nvPr/>
          </p:nvSpPr>
          <p:spPr>
            <a:xfrm flipH="1">
              <a:off x="5105417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2" name="Google Shape;4108;p91">
              <a:extLst>
                <a:ext uri="{FF2B5EF4-FFF2-40B4-BE49-F238E27FC236}">
                  <a16:creationId xmlns:a16="http://schemas.microsoft.com/office/drawing/2014/main" id="{4AC38ADB-C143-3618-B600-637D660026CD}"/>
                </a:ext>
              </a:extLst>
            </p:cNvPr>
            <p:cNvGrpSpPr/>
            <p:nvPr/>
          </p:nvGrpSpPr>
          <p:grpSpPr>
            <a:xfrm flipH="1">
              <a:off x="5134892" y="3130939"/>
              <a:ext cx="179800" cy="580550"/>
              <a:chOff x="3884088" y="3130939"/>
              <a:chExt cx="179800" cy="580550"/>
            </a:xfrm>
          </p:grpSpPr>
          <p:sp>
            <p:nvSpPr>
              <p:cNvPr id="2176" name="Google Shape;4109;p91">
                <a:extLst>
                  <a:ext uri="{FF2B5EF4-FFF2-40B4-BE49-F238E27FC236}">
                    <a16:creationId xmlns:a16="http://schemas.microsoft.com/office/drawing/2014/main" id="{82BCE089-6C7D-1618-6B2C-D0826A031DFE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4110;p91">
                <a:extLst>
                  <a:ext uri="{FF2B5EF4-FFF2-40B4-BE49-F238E27FC236}">
                    <a16:creationId xmlns:a16="http://schemas.microsoft.com/office/drawing/2014/main" id="{D89381CA-9D2D-84F1-E663-ECEFB84BB245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4111;p91">
                <a:extLst>
                  <a:ext uri="{FF2B5EF4-FFF2-40B4-BE49-F238E27FC236}">
                    <a16:creationId xmlns:a16="http://schemas.microsoft.com/office/drawing/2014/main" id="{A226F38D-E866-7A24-4E0B-AE2F9E5CF15D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4112;p91">
                <a:extLst>
                  <a:ext uri="{FF2B5EF4-FFF2-40B4-BE49-F238E27FC236}">
                    <a16:creationId xmlns:a16="http://schemas.microsoft.com/office/drawing/2014/main" id="{3ED21BBF-E572-DAA4-CC61-45F1DC03BCA8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4113;p91">
                <a:extLst>
                  <a:ext uri="{FF2B5EF4-FFF2-40B4-BE49-F238E27FC236}">
                    <a16:creationId xmlns:a16="http://schemas.microsoft.com/office/drawing/2014/main" id="{685BCFB1-0D53-4660-313B-89D1FE4FE4E8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4114;p91">
                <a:extLst>
                  <a:ext uri="{FF2B5EF4-FFF2-40B4-BE49-F238E27FC236}">
                    <a16:creationId xmlns:a16="http://schemas.microsoft.com/office/drawing/2014/main" id="{90333373-9708-A4B0-EDCB-E1051DEC3C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4115;p91">
                <a:extLst>
                  <a:ext uri="{FF2B5EF4-FFF2-40B4-BE49-F238E27FC236}">
                    <a16:creationId xmlns:a16="http://schemas.microsoft.com/office/drawing/2014/main" id="{0656EB7C-51BB-0AB6-8D49-7DF6CE88F19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4116;p91">
                <a:extLst>
                  <a:ext uri="{FF2B5EF4-FFF2-40B4-BE49-F238E27FC236}">
                    <a16:creationId xmlns:a16="http://schemas.microsoft.com/office/drawing/2014/main" id="{0AF6DAA2-F4C8-0AC4-84AF-8FCC63BDBF3F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4117;p91">
              <a:extLst>
                <a:ext uri="{FF2B5EF4-FFF2-40B4-BE49-F238E27FC236}">
                  <a16:creationId xmlns:a16="http://schemas.microsoft.com/office/drawing/2014/main" id="{4D8343CA-DBD4-68E9-9E6B-B9FBFA3687BA}"/>
                </a:ext>
              </a:extLst>
            </p:cNvPr>
            <p:cNvSpPr/>
            <p:nvPr/>
          </p:nvSpPr>
          <p:spPr>
            <a:xfrm flipH="1">
              <a:off x="5095842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4118;p91">
              <a:extLst>
                <a:ext uri="{FF2B5EF4-FFF2-40B4-BE49-F238E27FC236}">
                  <a16:creationId xmlns:a16="http://schemas.microsoft.com/office/drawing/2014/main" id="{D74F7630-8231-9310-2B90-E6A9004A0AFF}"/>
                </a:ext>
              </a:extLst>
            </p:cNvPr>
            <p:cNvSpPr/>
            <p:nvPr/>
          </p:nvSpPr>
          <p:spPr>
            <a:xfrm flipH="1">
              <a:off x="5137567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4119;p91">
              <a:extLst>
                <a:ext uri="{FF2B5EF4-FFF2-40B4-BE49-F238E27FC236}">
                  <a16:creationId xmlns:a16="http://schemas.microsoft.com/office/drawing/2014/main" id="{5384CFA4-6859-8717-56C5-9AD0EE32A998}"/>
                </a:ext>
              </a:extLst>
            </p:cNvPr>
            <p:cNvSpPr/>
            <p:nvPr/>
          </p:nvSpPr>
          <p:spPr>
            <a:xfrm flipH="1">
              <a:off x="5476692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4120;p91">
              <a:extLst>
                <a:ext uri="{FF2B5EF4-FFF2-40B4-BE49-F238E27FC236}">
                  <a16:creationId xmlns:a16="http://schemas.microsoft.com/office/drawing/2014/main" id="{CFE11AA2-24F5-A4DD-9383-21C30777802E}"/>
                </a:ext>
              </a:extLst>
            </p:cNvPr>
            <p:cNvSpPr/>
            <p:nvPr/>
          </p:nvSpPr>
          <p:spPr>
            <a:xfrm flipH="1">
              <a:off x="5435317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4121;p91">
              <a:extLst>
                <a:ext uri="{FF2B5EF4-FFF2-40B4-BE49-F238E27FC236}">
                  <a16:creationId xmlns:a16="http://schemas.microsoft.com/office/drawing/2014/main" id="{56FBC340-DCDB-48E6-C3A7-450BF34F0628}"/>
                </a:ext>
              </a:extLst>
            </p:cNvPr>
            <p:cNvSpPr/>
            <p:nvPr/>
          </p:nvSpPr>
          <p:spPr>
            <a:xfrm flipH="1">
              <a:off x="5397817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4122;p91">
              <a:extLst>
                <a:ext uri="{FF2B5EF4-FFF2-40B4-BE49-F238E27FC236}">
                  <a16:creationId xmlns:a16="http://schemas.microsoft.com/office/drawing/2014/main" id="{586A30AE-E7CB-A08A-AFCB-FB35E81BEBDC}"/>
                </a:ext>
              </a:extLst>
            </p:cNvPr>
            <p:cNvSpPr/>
            <p:nvPr/>
          </p:nvSpPr>
          <p:spPr>
            <a:xfrm flipH="1">
              <a:off x="5352567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4123;p91">
              <a:extLst>
                <a:ext uri="{FF2B5EF4-FFF2-40B4-BE49-F238E27FC236}">
                  <a16:creationId xmlns:a16="http://schemas.microsoft.com/office/drawing/2014/main" id="{7897E4C0-4B0B-2FE4-1C6B-57988028C2CB}"/>
                </a:ext>
              </a:extLst>
            </p:cNvPr>
            <p:cNvSpPr/>
            <p:nvPr/>
          </p:nvSpPr>
          <p:spPr>
            <a:xfrm flipH="1">
              <a:off x="5314967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4124;p91">
              <a:extLst>
                <a:ext uri="{FF2B5EF4-FFF2-40B4-BE49-F238E27FC236}">
                  <a16:creationId xmlns:a16="http://schemas.microsoft.com/office/drawing/2014/main" id="{F7A5989C-5BA0-F49E-102A-F740EC6ADAB0}"/>
                </a:ext>
              </a:extLst>
            </p:cNvPr>
            <p:cNvSpPr/>
            <p:nvPr/>
          </p:nvSpPr>
          <p:spPr>
            <a:xfrm flipH="1">
              <a:off x="5284917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4125;p91">
              <a:extLst>
                <a:ext uri="{FF2B5EF4-FFF2-40B4-BE49-F238E27FC236}">
                  <a16:creationId xmlns:a16="http://schemas.microsoft.com/office/drawing/2014/main" id="{ADBA491A-6B75-B908-1577-80E25117B3A4}"/>
                </a:ext>
              </a:extLst>
            </p:cNvPr>
            <p:cNvSpPr/>
            <p:nvPr/>
          </p:nvSpPr>
          <p:spPr>
            <a:xfrm flipH="1">
              <a:off x="5210638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4126;p91">
              <a:extLst>
                <a:ext uri="{FF2B5EF4-FFF2-40B4-BE49-F238E27FC236}">
                  <a16:creationId xmlns:a16="http://schemas.microsoft.com/office/drawing/2014/main" id="{A60F44DC-FC31-F5E1-24B3-74F4C17DC7FE}"/>
                </a:ext>
              </a:extLst>
            </p:cNvPr>
            <p:cNvSpPr/>
            <p:nvPr/>
          </p:nvSpPr>
          <p:spPr>
            <a:xfrm flipH="1">
              <a:off x="5184238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4127;p91">
              <a:extLst>
                <a:ext uri="{FF2B5EF4-FFF2-40B4-BE49-F238E27FC236}">
                  <a16:creationId xmlns:a16="http://schemas.microsoft.com/office/drawing/2014/main" id="{EEFD82B7-8FEC-BA74-4C03-0679BF899EF9}"/>
                </a:ext>
              </a:extLst>
            </p:cNvPr>
            <p:cNvSpPr/>
            <p:nvPr/>
          </p:nvSpPr>
          <p:spPr>
            <a:xfrm>
              <a:off x="4997913" y="3266989"/>
              <a:ext cx="98250" cy="285475"/>
            </a:xfrm>
            <a:custGeom>
              <a:avLst/>
              <a:gdLst/>
              <a:ahLst/>
              <a:cxnLst/>
              <a:rect l="l" t="t" r="r" b="b"/>
              <a:pathLst>
                <a:path w="3930" h="11419" extrusionOk="0">
                  <a:moveTo>
                    <a:pt x="2346" y="1"/>
                  </a:moveTo>
                  <a:lnTo>
                    <a:pt x="0" y="1394"/>
                  </a:lnTo>
                  <a:lnTo>
                    <a:pt x="0" y="11419"/>
                  </a:lnTo>
                  <a:cubicBezTo>
                    <a:pt x="0" y="11419"/>
                    <a:pt x="1501" y="10514"/>
                    <a:pt x="1858" y="9776"/>
                  </a:cubicBezTo>
                  <a:lnTo>
                    <a:pt x="3930" y="478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4128;p91">
              <a:extLst>
                <a:ext uri="{FF2B5EF4-FFF2-40B4-BE49-F238E27FC236}">
                  <a16:creationId xmlns:a16="http://schemas.microsoft.com/office/drawing/2014/main" id="{7FE33A1E-8E64-7469-1185-865F76B2844A}"/>
                </a:ext>
              </a:extLst>
            </p:cNvPr>
            <p:cNvSpPr/>
            <p:nvPr/>
          </p:nvSpPr>
          <p:spPr>
            <a:xfrm>
              <a:off x="4110013" y="3266989"/>
              <a:ext cx="97950" cy="285475"/>
            </a:xfrm>
            <a:custGeom>
              <a:avLst/>
              <a:gdLst/>
              <a:ahLst/>
              <a:cxnLst/>
              <a:rect l="l" t="t" r="r" b="b"/>
              <a:pathLst>
                <a:path w="3918" h="11419" extrusionOk="0">
                  <a:moveTo>
                    <a:pt x="1584" y="1"/>
                  </a:moveTo>
                  <a:lnTo>
                    <a:pt x="0" y="4787"/>
                  </a:lnTo>
                  <a:lnTo>
                    <a:pt x="2072" y="9776"/>
                  </a:lnTo>
                  <a:cubicBezTo>
                    <a:pt x="2417" y="10514"/>
                    <a:pt x="3917" y="11419"/>
                    <a:pt x="3917" y="11419"/>
                  </a:cubicBezTo>
                  <a:lnTo>
                    <a:pt x="3917" y="139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4129;p91">
              <a:extLst>
                <a:ext uri="{FF2B5EF4-FFF2-40B4-BE49-F238E27FC236}">
                  <a16:creationId xmlns:a16="http://schemas.microsoft.com/office/drawing/2014/main" id="{0AD08576-CB69-507A-7A78-3795020002F9}"/>
                </a:ext>
              </a:extLst>
            </p:cNvPr>
            <p:cNvSpPr/>
            <p:nvPr/>
          </p:nvSpPr>
          <p:spPr>
            <a:xfrm>
              <a:off x="4241263" y="2665439"/>
              <a:ext cx="750425" cy="942100"/>
            </a:xfrm>
            <a:custGeom>
              <a:avLst/>
              <a:gdLst/>
              <a:ahLst/>
              <a:cxnLst/>
              <a:rect l="l" t="t" r="r" b="b"/>
              <a:pathLst>
                <a:path w="30017" h="37684" extrusionOk="0">
                  <a:moveTo>
                    <a:pt x="9180" y="0"/>
                  </a:moveTo>
                  <a:lnTo>
                    <a:pt x="5287" y="1322"/>
                  </a:lnTo>
                  <a:cubicBezTo>
                    <a:pt x="5097" y="1381"/>
                    <a:pt x="4918" y="1465"/>
                    <a:pt x="4728" y="1548"/>
                  </a:cubicBezTo>
                  <a:lnTo>
                    <a:pt x="2632" y="16157"/>
                  </a:lnTo>
                  <a:lnTo>
                    <a:pt x="1" y="37683"/>
                  </a:lnTo>
                  <a:lnTo>
                    <a:pt x="30016" y="37683"/>
                  </a:lnTo>
                  <a:lnTo>
                    <a:pt x="26218" y="14192"/>
                  </a:lnTo>
                  <a:lnTo>
                    <a:pt x="24409" y="1655"/>
                  </a:lnTo>
                  <a:cubicBezTo>
                    <a:pt x="24159" y="1512"/>
                    <a:pt x="23909" y="1405"/>
                    <a:pt x="23647" y="1322"/>
                  </a:cubicBezTo>
                  <a:lnTo>
                    <a:pt x="19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4130;p91">
              <a:extLst>
                <a:ext uri="{FF2B5EF4-FFF2-40B4-BE49-F238E27FC236}">
                  <a16:creationId xmlns:a16="http://schemas.microsoft.com/office/drawing/2014/main" id="{2C2A3FB9-F50F-B1B4-07AB-F5CA3B2D5473}"/>
                </a:ext>
              </a:extLst>
            </p:cNvPr>
            <p:cNvSpPr/>
            <p:nvPr/>
          </p:nvSpPr>
          <p:spPr>
            <a:xfrm>
              <a:off x="4496363" y="2568389"/>
              <a:ext cx="213450" cy="136350"/>
            </a:xfrm>
            <a:custGeom>
              <a:avLst/>
              <a:gdLst/>
              <a:ahLst/>
              <a:cxnLst/>
              <a:rect l="l" t="t" r="r" b="b"/>
              <a:pathLst>
                <a:path w="8538" h="5454" extrusionOk="0">
                  <a:moveTo>
                    <a:pt x="4096" y="1"/>
                  </a:moveTo>
                  <a:cubicBezTo>
                    <a:pt x="1846" y="1"/>
                    <a:pt x="0" y="1251"/>
                    <a:pt x="0" y="1251"/>
                  </a:cubicBezTo>
                  <a:lnTo>
                    <a:pt x="1132" y="5454"/>
                  </a:lnTo>
                  <a:lnTo>
                    <a:pt x="7061" y="4989"/>
                  </a:lnTo>
                  <a:lnTo>
                    <a:pt x="8537" y="1251"/>
                  </a:lnTo>
                  <a:cubicBezTo>
                    <a:pt x="8537" y="1251"/>
                    <a:pt x="6346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4131;p91">
              <a:extLst>
                <a:ext uri="{FF2B5EF4-FFF2-40B4-BE49-F238E27FC236}">
                  <a16:creationId xmlns:a16="http://schemas.microsoft.com/office/drawing/2014/main" id="{54A7170D-3EA5-59C4-DF92-9083AB33EAD1}"/>
                </a:ext>
              </a:extLst>
            </p:cNvPr>
            <p:cNvSpPr/>
            <p:nvPr/>
          </p:nvSpPr>
          <p:spPr>
            <a:xfrm>
              <a:off x="4524638" y="2606789"/>
              <a:ext cx="148250" cy="179225"/>
            </a:xfrm>
            <a:custGeom>
              <a:avLst/>
              <a:gdLst/>
              <a:ahLst/>
              <a:cxnLst/>
              <a:rect l="l" t="t" r="r" b="b"/>
              <a:pathLst>
                <a:path w="5930" h="7169" extrusionOk="0">
                  <a:moveTo>
                    <a:pt x="810" y="1"/>
                  </a:moveTo>
                  <a:cubicBezTo>
                    <a:pt x="417" y="1798"/>
                    <a:pt x="1" y="3918"/>
                    <a:pt x="1" y="3918"/>
                  </a:cubicBezTo>
                  <a:lnTo>
                    <a:pt x="3453" y="7168"/>
                  </a:lnTo>
                  <a:lnTo>
                    <a:pt x="5930" y="3453"/>
                  </a:lnTo>
                  <a:lnTo>
                    <a:pt x="5192" y="24"/>
                  </a:lnTo>
                  <a:cubicBezTo>
                    <a:pt x="4444" y="409"/>
                    <a:pt x="3724" y="560"/>
                    <a:pt x="3055" y="560"/>
                  </a:cubicBezTo>
                  <a:cubicBezTo>
                    <a:pt x="2211" y="560"/>
                    <a:pt x="1448" y="319"/>
                    <a:pt x="81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4132;p91">
              <a:extLst>
                <a:ext uri="{FF2B5EF4-FFF2-40B4-BE49-F238E27FC236}">
                  <a16:creationId xmlns:a16="http://schemas.microsoft.com/office/drawing/2014/main" id="{868BC35E-3BC7-A5A2-9843-DB94814A1FF6}"/>
                </a:ext>
              </a:extLst>
            </p:cNvPr>
            <p:cNvSpPr/>
            <p:nvPr/>
          </p:nvSpPr>
          <p:spPr>
            <a:xfrm>
              <a:off x="4544888" y="2544889"/>
              <a:ext cx="109250" cy="75975"/>
            </a:xfrm>
            <a:custGeom>
              <a:avLst/>
              <a:gdLst/>
              <a:ahLst/>
              <a:cxnLst/>
              <a:rect l="l" t="t" r="r" b="b"/>
              <a:pathLst>
                <a:path w="4370" h="3039" extrusionOk="0">
                  <a:moveTo>
                    <a:pt x="595" y="0"/>
                  </a:moveTo>
                  <a:cubicBezTo>
                    <a:pt x="524" y="83"/>
                    <a:pt x="274" y="1203"/>
                    <a:pt x="0" y="2477"/>
                  </a:cubicBezTo>
                  <a:cubicBezTo>
                    <a:pt x="640" y="2797"/>
                    <a:pt x="1408" y="3038"/>
                    <a:pt x="2254" y="3038"/>
                  </a:cubicBezTo>
                  <a:cubicBezTo>
                    <a:pt x="2918" y="3038"/>
                    <a:pt x="3631" y="2889"/>
                    <a:pt x="4370" y="2512"/>
                  </a:cubicBezTo>
                  <a:lnTo>
                    <a:pt x="38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4133;p91">
              <a:extLst>
                <a:ext uri="{FF2B5EF4-FFF2-40B4-BE49-F238E27FC236}">
                  <a16:creationId xmlns:a16="http://schemas.microsoft.com/office/drawing/2014/main" id="{7BA307A1-0003-5302-F451-3C7AAB937A01}"/>
                </a:ext>
              </a:extLst>
            </p:cNvPr>
            <p:cNvSpPr/>
            <p:nvPr/>
          </p:nvSpPr>
          <p:spPr>
            <a:xfrm>
              <a:off x="4076663" y="2704414"/>
              <a:ext cx="283400" cy="650400"/>
            </a:xfrm>
            <a:custGeom>
              <a:avLst/>
              <a:gdLst/>
              <a:ahLst/>
              <a:cxnLst/>
              <a:rect l="l" t="t" r="r" b="b"/>
              <a:pathLst>
                <a:path w="11336" h="26016" extrusionOk="0">
                  <a:moveTo>
                    <a:pt x="11335" y="1"/>
                  </a:moveTo>
                  <a:lnTo>
                    <a:pt x="11335" y="1"/>
                  </a:lnTo>
                  <a:cubicBezTo>
                    <a:pt x="10490" y="406"/>
                    <a:pt x="9799" y="1049"/>
                    <a:pt x="9335" y="1858"/>
                  </a:cubicBezTo>
                  <a:lnTo>
                    <a:pt x="739" y="16896"/>
                  </a:lnTo>
                  <a:cubicBezTo>
                    <a:pt x="203" y="17836"/>
                    <a:pt x="1" y="18944"/>
                    <a:pt x="167" y="20015"/>
                  </a:cubicBezTo>
                  <a:lnTo>
                    <a:pt x="1132" y="26016"/>
                  </a:lnTo>
                  <a:cubicBezTo>
                    <a:pt x="1441" y="25242"/>
                    <a:pt x="1953" y="24563"/>
                    <a:pt x="2620" y="24063"/>
                  </a:cubicBezTo>
                  <a:cubicBezTo>
                    <a:pt x="3344" y="23475"/>
                    <a:pt x="4239" y="23156"/>
                    <a:pt x="5164" y="23156"/>
                  </a:cubicBezTo>
                  <a:cubicBezTo>
                    <a:pt x="5213" y="23156"/>
                    <a:pt x="5262" y="23157"/>
                    <a:pt x="5311" y="23158"/>
                  </a:cubicBezTo>
                  <a:lnTo>
                    <a:pt x="5787" y="17753"/>
                  </a:lnTo>
                  <a:lnTo>
                    <a:pt x="9395" y="13395"/>
                  </a:lnTo>
                  <a:lnTo>
                    <a:pt x="113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4134;p91">
              <a:extLst>
                <a:ext uri="{FF2B5EF4-FFF2-40B4-BE49-F238E27FC236}">
                  <a16:creationId xmlns:a16="http://schemas.microsoft.com/office/drawing/2014/main" id="{BC3578B7-6277-1EC2-D8B0-7B5F2CDA0631}"/>
                </a:ext>
              </a:extLst>
            </p:cNvPr>
            <p:cNvSpPr/>
            <p:nvPr/>
          </p:nvSpPr>
          <p:spPr>
            <a:xfrm>
              <a:off x="4104938" y="3283039"/>
              <a:ext cx="104800" cy="103625"/>
            </a:xfrm>
            <a:custGeom>
              <a:avLst/>
              <a:gdLst/>
              <a:ahLst/>
              <a:cxnLst/>
              <a:rect l="l" t="t" r="r" b="b"/>
              <a:pathLst>
                <a:path w="4192" h="4145" extrusionOk="0">
                  <a:moveTo>
                    <a:pt x="4090" y="0"/>
                  </a:moveTo>
                  <a:cubicBezTo>
                    <a:pt x="3149" y="0"/>
                    <a:pt x="2225" y="320"/>
                    <a:pt x="1489" y="906"/>
                  </a:cubicBezTo>
                  <a:cubicBezTo>
                    <a:pt x="822" y="1407"/>
                    <a:pt x="310" y="2085"/>
                    <a:pt x="1" y="2859"/>
                  </a:cubicBezTo>
                  <a:lnTo>
                    <a:pt x="203" y="4145"/>
                  </a:lnTo>
                  <a:cubicBezTo>
                    <a:pt x="1541" y="817"/>
                    <a:pt x="3922" y="752"/>
                    <a:pt x="4109" y="752"/>
                  </a:cubicBezTo>
                  <a:cubicBezTo>
                    <a:pt x="4116" y="752"/>
                    <a:pt x="4120" y="752"/>
                    <a:pt x="4120" y="752"/>
                  </a:cubicBezTo>
                  <a:lnTo>
                    <a:pt x="4192" y="2"/>
                  </a:lnTo>
                  <a:cubicBezTo>
                    <a:pt x="4158" y="1"/>
                    <a:pt x="4124" y="0"/>
                    <a:pt x="4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4135;p91">
              <a:extLst>
                <a:ext uri="{FF2B5EF4-FFF2-40B4-BE49-F238E27FC236}">
                  <a16:creationId xmlns:a16="http://schemas.microsoft.com/office/drawing/2014/main" id="{6E8D016E-21B4-2694-460A-93B519A86A54}"/>
                </a:ext>
              </a:extLst>
            </p:cNvPr>
            <p:cNvSpPr/>
            <p:nvPr/>
          </p:nvSpPr>
          <p:spPr>
            <a:xfrm>
              <a:off x="4851463" y="2706814"/>
              <a:ext cx="279225" cy="647425"/>
            </a:xfrm>
            <a:custGeom>
              <a:avLst/>
              <a:gdLst/>
              <a:ahLst/>
              <a:cxnLst/>
              <a:rect l="l" t="t" r="r" b="b"/>
              <a:pathLst>
                <a:path w="11169" h="25897" extrusionOk="0">
                  <a:moveTo>
                    <a:pt x="1" y="0"/>
                  </a:moveTo>
                  <a:lnTo>
                    <a:pt x="1810" y="13145"/>
                  </a:lnTo>
                  <a:lnTo>
                    <a:pt x="5406" y="16859"/>
                  </a:lnTo>
                  <a:lnTo>
                    <a:pt x="5835" y="22729"/>
                  </a:lnTo>
                  <a:cubicBezTo>
                    <a:pt x="7037" y="22777"/>
                    <a:pt x="8895" y="23301"/>
                    <a:pt x="10002" y="25896"/>
                  </a:cubicBezTo>
                  <a:lnTo>
                    <a:pt x="11097" y="19002"/>
                  </a:lnTo>
                  <a:cubicBezTo>
                    <a:pt x="11169" y="18514"/>
                    <a:pt x="11073" y="18002"/>
                    <a:pt x="10823" y="17574"/>
                  </a:cubicBezTo>
                  <a:lnTo>
                    <a:pt x="1787" y="1762"/>
                  </a:lnTo>
                  <a:cubicBezTo>
                    <a:pt x="1358" y="1024"/>
                    <a:pt x="739" y="41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4136;p91">
              <a:extLst>
                <a:ext uri="{FF2B5EF4-FFF2-40B4-BE49-F238E27FC236}">
                  <a16:creationId xmlns:a16="http://schemas.microsoft.com/office/drawing/2014/main" id="{8AF274E4-BB9D-4C1D-A9F0-9D614D0741E7}"/>
                </a:ext>
              </a:extLst>
            </p:cNvPr>
            <p:cNvSpPr/>
            <p:nvPr/>
          </p:nvSpPr>
          <p:spPr>
            <a:xfrm>
              <a:off x="4997013" y="3275339"/>
              <a:ext cx="104200" cy="111325"/>
            </a:xfrm>
            <a:custGeom>
              <a:avLst/>
              <a:gdLst/>
              <a:ahLst/>
              <a:cxnLst/>
              <a:rect l="l" t="t" r="r" b="b"/>
              <a:pathLst>
                <a:path w="4168" h="4453" extrusionOk="0">
                  <a:moveTo>
                    <a:pt x="1" y="0"/>
                  </a:moveTo>
                  <a:lnTo>
                    <a:pt x="36" y="1060"/>
                  </a:lnTo>
                  <a:cubicBezTo>
                    <a:pt x="84" y="1058"/>
                    <a:pt x="131" y="1057"/>
                    <a:pt x="177" y="1057"/>
                  </a:cubicBezTo>
                  <a:cubicBezTo>
                    <a:pt x="3203" y="1057"/>
                    <a:pt x="3954" y="4453"/>
                    <a:pt x="3954" y="4453"/>
                  </a:cubicBezTo>
                  <a:lnTo>
                    <a:pt x="4168" y="3155"/>
                  </a:lnTo>
                  <a:cubicBezTo>
                    <a:pt x="3061" y="572"/>
                    <a:pt x="1203" y="3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4137;p91">
              <a:extLst>
                <a:ext uri="{FF2B5EF4-FFF2-40B4-BE49-F238E27FC236}">
                  <a16:creationId xmlns:a16="http://schemas.microsoft.com/office/drawing/2014/main" id="{3AFF658B-1CE2-75B3-0C4E-CD78F7BF9F29}"/>
                </a:ext>
              </a:extLst>
            </p:cNvPr>
            <p:cNvSpPr/>
            <p:nvPr/>
          </p:nvSpPr>
          <p:spPr>
            <a:xfrm>
              <a:off x="4241263" y="3607514"/>
              <a:ext cx="750425" cy="286425"/>
            </a:xfrm>
            <a:custGeom>
              <a:avLst/>
              <a:gdLst/>
              <a:ahLst/>
              <a:cxnLst/>
              <a:rect l="l" t="t" r="r" b="b"/>
              <a:pathLst>
                <a:path w="30017" h="11457" extrusionOk="0">
                  <a:moveTo>
                    <a:pt x="1" y="0"/>
                  </a:moveTo>
                  <a:lnTo>
                    <a:pt x="1" y="8787"/>
                  </a:lnTo>
                  <a:cubicBezTo>
                    <a:pt x="4552" y="10569"/>
                    <a:pt x="9347" y="11457"/>
                    <a:pt x="14136" y="11457"/>
                  </a:cubicBezTo>
                  <a:cubicBezTo>
                    <a:pt x="19558" y="11457"/>
                    <a:pt x="24972" y="10318"/>
                    <a:pt x="30016" y="8049"/>
                  </a:cubicBezTo>
                  <a:lnTo>
                    <a:pt x="300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4138;p91">
              <a:extLst>
                <a:ext uri="{FF2B5EF4-FFF2-40B4-BE49-F238E27FC236}">
                  <a16:creationId xmlns:a16="http://schemas.microsoft.com/office/drawing/2014/main" id="{740ADDE1-1355-82D7-C255-8E66CBBA4E61}"/>
                </a:ext>
              </a:extLst>
            </p:cNvPr>
            <p:cNvSpPr/>
            <p:nvPr/>
          </p:nvSpPr>
          <p:spPr>
            <a:xfrm>
              <a:off x="4567788" y="3648589"/>
              <a:ext cx="24150" cy="242600"/>
            </a:xfrm>
            <a:custGeom>
              <a:avLst/>
              <a:gdLst/>
              <a:ahLst/>
              <a:cxnLst/>
              <a:rect l="l" t="t" r="r" b="b"/>
              <a:pathLst>
                <a:path w="966" h="9704" fill="none" extrusionOk="0">
                  <a:moveTo>
                    <a:pt x="965" y="9704"/>
                  </a:moveTo>
                  <a:lnTo>
                    <a:pt x="965" y="1429"/>
                  </a:lnTo>
                  <a:cubicBezTo>
                    <a:pt x="965" y="1429"/>
                    <a:pt x="132" y="2251"/>
                    <a:pt x="1" y="0"/>
                  </a:cubicBezTo>
                </a:path>
              </a:pathLst>
            </a:custGeom>
            <a:noFill/>
            <a:ln w="4175" cap="rnd" cmpd="sng">
              <a:solidFill>
                <a:srgbClr val="3750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4139;p91">
              <a:extLst>
                <a:ext uri="{FF2B5EF4-FFF2-40B4-BE49-F238E27FC236}">
                  <a16:creationId xmlns:a16="http://schemas.microsoft.com/office/drawing/2014/main" id="{8333E104-B97E-5121-2AB0-801419CF094B}"/>
                </a:ext>
              </a:extLst>
            </p:cNvPr>
            <p:cNvSpPr/>
            <p:nvPr/>
          </p:nvSpPr>
          <p:spPr>
            <a:xfrm>
              <a:off x="4471063" y="2599639"/>
              <a:ext cx="103900" cy="204825"/>
            </a:xfrm>
            <a:custGeom>
              <a:avLst/>
              <a:gdLst/>
              <a:ahLst/>
              <a:cxnLst/>
              <a:rect l="l" t="t" r="r" b="b"/>
              <a:pathLst>
                <a:path w="4156" h="8193" extrusionOk="0">
                  <a:moveTo>
                    <a:pt x="1012" y="1"/>
                  </a:moveTo>
                  <a:lnTo>
                    <a:pt x="0" y="2632"/>
                  </a:lnTo>
                  <a:lnTo>
                    <a:pt x="2751" y="8192"/>
                  </a:lnTo>
                  <a:lnTo>
                    <a:pt x="4156" y="45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4140;p91">
              <a:extLst>
                <a:ext uri="{FF2B5EF4-FFF2-40B4-BE49-F238E27FC236}">
                  <a16:creationId xmlns:a16="http://schemas.microsoft.com/office/drawing/2014/main" id="{27AA8841-4DEB-323D-2570-390E8EB6C701}"/>
                </a:ext>
              </a:extLst>
            </p:cNvPr>
            <p:cNvSpPr/>
            <p:nvPr/>
          </p:nvSpPr>
          <p:spPr>
            <a:xfrm>
              <a:off x="4630913" y="2599639"/>
              <a:ext cx="104200" cy="204825"/>
            </a:xfrm>
            <a:custGeom>
              <a:avLst/>
              <a:gdLst/>
              <a:ahLst/>
              <a:cxnLst/>
              <a:rect l="l" t="t" r="r" b="b"/>
              <a:pathLst>
                <a:path w="4168" h="8193" extrusionOk="0">
                  <a:moveTo>
                    <a:pt x="3155" y="1"/>
                  </a:moveTo>
                  <a:lnTo>
                    <a:pt x="0" y="4513"/>
                  </a:lnTo>
                  <a:lnTo>
                    <a:pt x="1417" y="8192"/>
                  </a:lnTo>
                  <a:lnTo>
                    <a:pt x="4167" y="2632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4141;p91">
              <a:extLst>
                <a:ext uri="{FF2B5EF4-FFF2-40B4-BE49-F238E27FC236}">
                  <a16:creationId xmlns:a16="http://schemas.microsoft.com/office/drawing/2014/main" id="{D8DDC712-B3B7-EBC7-69F4-81BD01320629}"/>
                </a:ext>
              </a:extLst>
            </p:cNvPr>
            <p:cNvSpPr/>
            <p:nvPr/>
          </p:nvSpPr>
          <p:spPr>
            <a:xfrm>
              <a:off x="4610963" y="2712464"/>
              <a:ext cx="37525" cy="73550"/>
            </a:xfrm>
            <a:custGeom>
              <a:avLst/>
              <a:gdLst/>
              <a:ahLst/>
              <a:cxnLst/>
              <a:rect l="l" t="t" r="r" b="b"/>
              <a:pathLst>
                <a:path w="1501" h="2942" extrusionOk="0">
                  <a:moveTo>
                    <a:pt x="798" y="0"/>
                  </a:moveTo>
                  <a:lnTo>
                    <a:pt x="0" y="2941"/>
                  </a:lnTo>
                  <a:lnTo>
                    <a:pt x="1501" y="1834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4142;p91">
              <a:extLst>
                <a:ext uri="{FF2B5EF4-FFF2-40B4-BE49-F238E27FC236}">
                  <a16:creationId xmlns:a16="http://schemas.microsoft.com/office/drawing/2014/main" id="{F9E3A942-30E4-7999-8737-E1DD883A092C}"/>
                </a:ext>
              </a:extLst>
            </p:cNvPr>
            <p:cNvSpPr/>
            <p:nvPr/>
          </p:nvSpPr>
          <p:spPr>
            <a:xfrm>
              <a:off x="4560963" y="2712464"/>
              <a:ext cx="50025" cy="73550"/>
            </a:xfrm>
            <a:custGeom>
              <a:avLst/>
              <a:gdLst/>
              <a:ahLst/>
              <a:cxnLst/>
              <a:rect l="l" t="t" r="r" b="b"/>
              <a:pathLst>
                <a:path w="2001" h="2942" extrusionOk="0">
                  <a:moveTo>
                    <a:pt x="560" y="0"/>
                  </a:moveTo>
                  <a:lnTo>
                    <a:pt x="0" y="1477"/>
                  </a:lnTo>
                  <a:lnTo>
                    <a:pt x="2000" y="294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4143;p91">
              <a:extLst>
                <a:ext uri="{FF2B5EF4-FFF2-40B4-BE49-F238E27FC236}">
                  <a16:creationId xmlns:a16="http://schemas.microsoft.com/office/drawing/2014/main" id="{2E16A74D-AD44-A8CB-D9BF-70136CB03DED}"/>
                </a:ext>
              </a:extLst>
            </p:cNvPr>
            <p:cNvSpPr/>
            <p:nvPr/>
          </p:nvSpPr>
          <p:spPr>
            <a:xfrm>
              <a:off x="4610963" y="2785989"/>
              <a:ext cx="25" cy="342625"/>
            </a:xfrm>
            <a:custGeom>
              <a:avLst/>
              <a:gdLst/>
              <a:ahLst/>
              <a:cxnLst/>
              <a:rect l="l" t="t" r="r" b="b"/>
              <a:pathLst>
                <a:path w="1" h="13705" fill="none" extrusionOk="0">
                  <a:moveTo>
                    <a:pt x="0" y="0"/>
                  </a:moveTo>
                  <a:lnTo>
                    <a:pt x="0" y="13704"/>
                  </a:lnTo>
                </a:path>
              </a:pathLst>
            </a:custGeom>
            <a:solidFill>
              <a:schemeClr val="accent1"/>
            </a:solidFill>
            <a:ln w="4175" cap="flat" cmpd="sng">
              <a:solidFill>
                <a:srgbClr val="E1972D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4144;p91">
              <a:extLst>
                <a:ext uri="{FF2B5EF4-FFF2-40B4-BE49-F238E27FC236}">
                  <a16:creationId xmlns:a16="http://schemas.microsoft.com/office/drawing/2014/main" id="{D437AA63-A409-5927-0194-6C512B371FCC}"/>
                </a:ext>
              </a:extLst>
            </p:cNvPr>
            <p:cNvSpPr/>
            <p:nvPr/>
          </p:nvSpPr>
          <p:spPr>
            <a:xfrm>
              <a:off x="4560363" y="288688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4145;p91">
              <a:extLst>
                <a:ext uri="{FF2B5EF4-FFF2-40B4-BE49-F238E27FC236}">
                  <a16:creationId xmlns:a16="http://schemas.microsoft.com/office/drawing/2014/main" id="{09EEA73E-F9A6-89CD-1F30-7B65CA49C12D}"/>
                </a:ext>
              </a:extLst>
            </p:cNvPr>
            <p:cNvSpPr/>
            <p:nvPr/>
          </p:nvSpPr>
          <p:spPr>
            <a:xfrm>
              <a:off x="4560363" y="2793714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1"/>
                  </a:moveTo>
                  <a:cubicBezTo>
                    <a:pt x="203" y="1"/>
                    <a:pt x="0" y="465"/>
                    <a:pt x="274" y="739"/>
                  </a:cubicBezTo>
                  <a:cubicBezTo>
                    <a:pt x="363" y="828"/>
                    <a:pt x="473" y="868"/>
                    <a:pt x="582" y="868"/>
                  </a:cubicBezTo>
                  <a:cubicBezTo>
                    <a:pt x="807" y="868"/>
                    <a:pt x="1024" y="695"/>
                    <a:pt x="1024" y="429"/>
                  </a:cubicBezTo>
                  <a:cubicBezTo>
                    <a:pt x="1024" y="191"/>
                    <a:pt x="822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4146;p91">
              <a:extLst>
                <a:ext uri="{FF2B5EF4-FFF2-40B4-BE49-F238E27FC236}">
                  <a16:creationId xmlns:a16="http://schemas.microsoft.com/office/drawing/2014/main" id="{49DB7B8D-8BF4-4AC1-C448-4FE652632DB9}"/>
                </a:ext>
              </a:extLst>
            </p:cNvPr>
            <p:cNvSpPr/>
            <p:nvPr/>
          </p:nvSpPr>
          <p:spPr>
            <a:xfrm>
              <a:off x="4560363" y="298213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4147;p91">
              <a:extLst>
                <a:ext uri="{FF2B5EF4-FFF2-40B4-BE49-F238E27FC236}">
                  <a16:creationId xmlns:a16="http://schemas.microsoft.com/office/drawing/2014/main" id="{FCD9FEEF-FA24-2C7C-5A5C-ED3F36A2784A}"/>
                </a:ext>
              </a:extLst>
            </p:cNvPr>
            <p:cNvSpPr/>
            <p:nvPr/>
          </p:nvSpPr>
          <p:spPr>
            <a:xfrm>
              <a:off x="4372838" y="2677939"/>
              <a:ext cx="149150" cy="600100"/>
            </a:xfrm>
            <a:custGeom>
              <a:avLst/>
              <a:gdLst/>
              <a:ahLst/>
              <a:cxnLst/>
              <a:rect l="l" t="t" r="r" b="b"/>
              <a:pathLst>
                <a:path w="5966" h="24004" extrusionOk="0">
                  <a:moveTo>
                    <a:pt x="2429" y="0"/>
                  </a:moveTo>
                  <a:lnTo>
                    <a:pt x="48" y="810"/>
                  </a:lnTo>
                  <a:lnTo>
                    <a:pt x="0" y="834"/>
                  </a:lnTo>
                  <a:cubicBezTo>
                    <a:pt x="1227" y="4382"/>
                    <a:pt x="3346" y="12597"/>
                    <a:pt x="1608" y="23610"/>
                  </a:cubicBezTo>
                  <a:lnTo>
                    <a:pt x="4144" y="24003"/>
                  </a:lnTo>
                  <a:cubicBezTo>
                    <a:pt x="5965" y="12430"/>
                    <a:pt x="3775" y="3846"/>
                    <a:pt x="2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4148;p91">
              <a:extLst>
                <a:ext uri="{FF2B5EF4-FFF2-40B4-BE49-F238E27FC236}">
                  <a16:creationId xmlns:a16="http://schemas.microsoft.com/office/drawing/2014/main" id="{F205489C-7B0C-2FB6-423A-A1558F157289}"/>
                </a:ext>
              </a:extLst>
            </p:cNvPr>
            <p:cNvSpPr/>
            <p:nvPr/>
          </p:nvSpPr>
          <p:spPr>
            <a:xfrm>
              <a:off x="4688938" y="2679414"/>
              <a:ext cx="148275" cy="598625"/>
            </a:xfrm>
            <a:custGeom>
              <a:avLst/>
              <a:gdLst/>
              <a:ahLst/>
              <a:cxnLst/>
              <a:rect l="l" t="t" r="r" b="b"/>
              <a:pathLst>
                <a:path w="5931" h="23945" extrusionOk="0">
                  <a:moveTo>
                    <a:pt x="3501" y="1"/>
                  </a:moveTo>
                  <a:cubicBezTo>
                    <a:pt x="2168" y="3870"/>
                    <a:pt x="1" y="12431"/>
                    <a:pt x="1811" y="23944"/>
                  </a:cubicBezTo>
                  <a:lnTo>
                    <a:pt x="4335" y="23551"/>
                  </a:lnTo>
                  <a:cubicBezTo>
                    <a:pt x="2608" y="12598"/>
                    <a:pt x="4704" y="4418"/>
                    <a:pt x="5930" y="834"/>
                  </a:cubicBezTo>
                  <a:cubicBezTo>
                    <a:pt x="5871" y="810"/>
                    <a:pt x="5799" y="775"/>
                    <a:pt x="5740" y="763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4149;p91">
              <a:extLst>
                <a:ext uri="{FF2B5EF4-FFF2-40B4-BE49-F238E27FC236}">
                  <a16:creationId xmlns:a16="http://schemas.microsoft.com/office/drawing/2014/main" id="{EDA4A9C1-F86C-D7FE-6A89-8BA8E57347DC}"/>
                </a:ext>
              </a:extLst>
            </p:cNvPr>
            <p:cNvSpPr/>
            <p:nvPr/>
          </p:nvSpPr>
          <p:spPr>
            <a:xfrm>
              <a:off x="4316588" y="3595914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286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452"/>
                    <a:pt x="131" y="583"/>
                    <a:pt x="286" y="583"/>
                  </a:cubicBezTo>
                  <a:cubicBezTo>
                    <a:pt x="452" y="583"/>
                    <a:pt x="583" y="452"/>
                    <a:pt x="583" y="286"/>
                  </a:cubicBezTo>
                  <a:cubicBezTo>
                    <a:pt x="583" y="131"/>
                    <a:pt x="452" y="0"/>
                    <a:pt x="286" y="0"/>
                  </a:cubicBezTo>
                  <a:close/>
                </a:path>
              </a:pathLst>
            </a:custGeom>
            <a:solidFill>
              <a:srgbClr val="B1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4150;p91">
              <a:extLst>
                <a:ext uri="{FF2B5EF4-FFF2-40B4-BE49-F238E27FC236}">
                  <a16:creationId xmlns:a16="http://schemas.microsoft.com/office/drawing/2014/main" id="{C47394CB-AD33-AF25-FAA3-381A68AE5B51}"/>
                </a:ext>
              </a:extLst>
            </p:cNvPr>
            <p:cNvSpPr/>
            <p:nvPr/>
          </p:nvSpPr>
          <p:spPr>
            <a:xfrm>
              <a:off x="4399313" y="1909389"/>
              <a:ext cx="391150" cy="171175"/>
            </a:xfrm>
            <a:custGeom>
              <a:avLst/>
              <a:gdLst/>
              <a:ahLst/>
              <a:cxnLst/>
              <a:rect l="l" t="t" r="r" b="b"/>
              <a:pathLst>
                <a:path w="15646" h="6847" extrusionOk="0">
                  <a:moveTo>
                    <a:pt x="5549" y="0"/>
                  </a:moveTo>
                  <a:cubicBezTo>
                    <a:pt x="4847" y="0"/>
                    <a:pt x="4192" y="346"/>
                    <a:pt x="3787" y="929"/>
                  </a:cubicBezTo>
                  <a:cubicBezTo>
                    <a:pt x="2847" y="2286"/>
                    <a:pt x="1215" y="4894"/>
                    <a:pt x="1" y="6846"/>
                  </a:cubicBezTo>
                  <a:cubicBezTo>
                    <a:pt x="1878" y="6600"/>
                    <a:pt x="4540" y="6358"/>
                    <a:pt x="7854" y="6358"/>
                  </a:cubicBezTo>
                  <a:cubicBezTo>
                    <a:pt x="10152" y="6358"/>
                    <a:pt x="12764" y="6475"/>
                    <a:pt x="15646" y="6787"/>
                  </a:cubicBezTo>
                  <a:lnTo>
                    <a:pt x="12443" y="1096"/>
                  </a:lnTo>
                  <a:cubicBezTo>
                    <a:pt x="12062" y="417"/>
                    <a:pt x="11348" y="0"/>
                    <a:pt x="10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4151;p91">
              <a:extLst>
                <a:ext uri="{FF2B5EF4-FFF2-40B4-BE49-F238E27FC236}">
                  <a16:creationId xmlns:a16="http://schemas.microsoft.com/office/drawing/2014/main" id="{53F523F4-15FF-609E-6641-6D5FDE533AFA}"/>
                </a:ext>
              </a:extLst>
            </p:cNvPr>
            <p:cNvSpPr/>
            <p:nvPr/>
          </p:nvSpPr>
          <p:spPr>
            <a:xfrm>
              <a:off x="4361213" y="2068364"/>
              <a:ext cx="465875" cy="75900"/>
            </a:xfrm>
            <a:custGeom>
              <a:avLst/>
              <a:gdLst/>
              <a:ahLst/>
              <a:cxnLst/>
              <a:rect l="l" t="t" r="r" b="b"/>
              <a:pathLst>
                <a:path w="18635" h="3036" extrusionOk="0">
                  <a:moveTo>
                    <a:pt x="9402" y="0"/>
                  </a:moveTo>
                  <a:cubicBezTo>
                    <a:pt x="6077" y="0"/>
                    <a:pt x="3407" y="246"/>
                    <a:pt x="1525" y="499"/>
                  </a:cubicBezTo>
                  <a:cubicBezTo>
                    <a:pt x="668" y="1892"/>
                    <a:pt x="25" y="2964"/>
                    <a:pt x="1" y="3035"/>
                  </a:cubicBezTo>
                  <a:lnTo>
                    <a:pt x="18634" y="3035"/>
                  </a:lnTo>
                  <a:lnTo>
                    <a:pt x="17170" y="428"/>
                  </a:lnTo>
                  <a:cubicBezTo>
                    <a:pt x="14298" y="117"/>
                    <a:pt x="11694" y="0"/>
                    <a:pt x="9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4152;p91">
              <a:extLst>
                <a:ext uri="{FF2B5EF4-FFF2-40B4-BE49-F238E27FC236}">
                  <a16:creationId xmlns:a16="http://schemas.microsoft.com/office/drawing/2014/main" id="{A46FDB7E-2DBE-8F0B-C22A-119F612C5E3F}"/>
                </a:ext>
              </a:extLst>
            </p:cNvPr>
            <p:cNvSpPr/>
            <p:nvPr/>
          </p:nvSpPr>
          <p:spPr>
            <a:xfrm>
              <a:off x="4020413" y="2106139"/>
              <a:ext cx="1144800" cy="122050"/>
            </a:xfrm>
            <a:custGeom>
              <a:avLst/>
              <a:gdLst/>
              <a:ahLst/>
              <a:cxnLst/>
              <a:rect l="l" t="t" r="r" b="b"/>
              <a:pathLst>
                <a:path w="45792" h="4882" extrusionOk="0">
                  <a:moveTo>
                    <a:pt x="22896" y="0"/>
                  </a:moveTo>
                  <a:cubicBezTo>
                    <a:pt x="10252" y="0"/>
                    <a:pt x="0" y="2132"/>
                    <a:pt x="0" y="4739"/>
                  </a:cubicBezTo>
                  <a:cubicBezTo>
                    <a:pt x="0" y="4787"/>
                    <a:pt x="0" y="4834"/>
                    <a:pt x="0" y="4882"/>
                  </a:cubicBezTo>
                  <a:cubicBezTo>
                    <a:pt x="369" y="2477"/>
                    <a:pt x="10478" y="560"/>
                    <a:pt x="22896" y="560"/>
                  </a:cubicBezTo>
                  <a:cubicBezTo>
                    <a:pt x="35314" y="560"/>
                    <a:pt x="45423" y="2477"/>
                    <a:pt x="45780" y="4870"/>
                  </a:cubicBezTo>
                  <a:cubicBezTo>
                    <a:pt x="45792" y="4822"/>
                    <a:pt x="45792" y="4775"/>
                    <a:pt x="45792" y="4727"/>
                  </a:cubicBezTo>
                  <a:cubicBezTo>
                    <a:pt x="45792" y="2108"/>
                    <a:pt x="35540" y="0"/>
                    <a:pt x="22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4153;p91">
              <a:extLst>
                <a:ext uri="{FF2B5EF4-FFF2-40B4-BE49-F238E27FC236}">
                  <a16:creationId xmlns:a16="http://schemas.microsoft.com/office/drawing/2014/main" id="{D212ED27-3C49-447C-11A7-B2B2B07DBF95}"/>
                </a:ext>
              </a:extLst>
            </p:cNvPr>
            <p:cNvSpPr/>
            <p:nvPr/>
          </p:nvSpPr>
          <p:spPr>
            <a:xfrm>
              <a:off x="4020113" y="2120114"/>
              <a:ext cx="1145100" cy="222675"/>
            </a:xfrm>
            <a:custGeom>
              <a:avLst/>
              <a:gdLst/>
              <a:ahLst/>
              <a:cxnLst/>
              <a:rect l="l" t="t" r="r" b="b"/>
              <a:pathLst>
                <a:path w="45804" h="8907" extrusionOk="0">
                  <a:moveTo>
                    <a:pt x="22908" y="1"/>
                  </a:moveTo>
                  <a:cubicBezTo>
                    <a:pt x="10490" y="1"/>
                    <a:pt x="381" y="1918"/>
                    <a:pt x="12" y="4311"/>
                  </a:cubicBezTo>
                  <a:cubicBezTo>
                    <a:pt x="12" y="4359"/>
                    <a:pt x="12" y="4406"/>
                    <a:pt x="0" y="4454"/>
                  </a:cubicBezTo>
                  <a:cubicBezTo>
                    <a:pt x="0" y="6907"/>
                    <a:pt x="10264" y="8907"/>
                    <a:pt x="22908" y="8907"/>
                  </a:cubicBezTo>
                  <a:cubicBezTo>
                    <a:pt x="35552" y="8907"/>
                    <a:pt x="45804" y="6907"/>
                    <a:pt x="45804" y="4454"/>
                  </a:cubicBezTo>
                  <a:cubicBezTo>
                    <a:pt x="45804" y="4406"/>
                    <a:pt x="45804" y="4359"/>
                    <a:pt x="45792" y="4311"/>
                  </a:cubicBezTo>
                  <a:cubicBezTo>
                    <a:pt x="45435" y="1918"/>
                    <a:pt x="35326" y="1"/>
                    <a:pt x="22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4154;p91">
              <a:extLst>
                <a:ext uri="{FF2B5EF4-FFF2-40B4-BE49-F238E27FC236}">
                  <a16:creationId xmlns:a16="http://schemas.microsoft.com/office/drawing/2014/main" id="{0A72FACB-53CD-6E31-BC8D-A7DD7A2C1D08}"/>
                </a:ext>
              </a:extLst>
            </p:cNvPr>
            <p:cNvSpPr/>
            <p:nvPr/>
          </p:nvSpPr>
          <p:spPr>
            <a:xfrm>
              <a:off x="4336813" y="2324464"/>
              <a:ext cx="112550" cy="127725"/>
            </a:xfrm>
            <a:custGeom>
              <a:avLst/>
              <a:gdLst/>
              <a:ahLst/>
              <a:cxnLst/>
              <a:rect l="l" t="t" r="r" b="b"/>
              <a:pathLst>
                <a:path w="4502" h="5109" extrusionOk="0">
                  <a:moveTo>
                    <a:pt x="1782" y="1"/>
                  </a:moveTo>
                  <a:cubicBezTo>
                    <a:pt x="1617" y="1"/>
                    <a:pt x="1454" y="29"/>
                    <a:pt x="1298" y="90"/>
                  </a:cubicBezTo>
                  <a:cubicBezTo>
                    <a:pt x="346" y="459"/>
                    <a:pt x="1" y="1852"/>
                    <a:pt x="525" y="3221"/>
                  </a:cubicBezTo>
                  <a:cubicBezTo>
                    <a:pt x="963" y="4356"/>
                    <a:pt x="1875" y="5108"/>
                    <a:pt x="2720" y="5108"/>
                  </a:cubicBezTo>
                  <a:cubicBezTo>
                    <a:pt x="2885" y="5108"/>
                    <a:pt x="3047" y="5079"/>
                    <a:pt x="3203" y="5019"/>
                  </a:cubicBezTo>
                  <a:cubicBezTo>
                    <a:pt x="4144" y="4650"/>
                    <a:pt x="4501" y="3257"/>
                    <a:pt x="3977" y="1888"/>
                  </a:cubicBezTo>
                  <a:cubicBezTo>
                    <a:pt x="3539" y="753"/>
                    <a:pt x="2627" y="1"/>
                    <a:pt x="1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4155;p91">
              <a:extLst>
                <a:ext uri="{FF2B5EF4-FFF2-40B4-BE49-F238E27FC236}">
                  <a16:creationId xmlns:a16="http://schemas.microsoft.com/office/drawing/2014/main" id="{55C6260E-1163-FEED-0881-09E1135E80B2}"/>
                </a:ext>
              </a:extLst>
            </p:cNvPr>
            <p:cNvSpPr/>
            <p:nvPr/>
          </p:nvSpPr>
          <p:spPr>
            <a:xfrm>
              <a:off x="4363013" y="2349889"/>
              <a:ext cx="55100" cy="78675"/>
            </a:xfrm>
            <a:custGeom>
              <a:avLst/>
              <a:gdLst/>
              <a:ahLst/>
              <a:cxnLst/>
              <a:rect l="l" t="t" r="r" b="b"/>
              <a:pathLst>
                <a:path w="2204" h="3147" extrusionOk="0">
                  <a:moveTo>
                    <a:pt x="1142" y="0"/>
                  </a:moveTo>
                  <a:cubicBezTo>
                    <a:pt x="931" y="0"/>
                    <a:pt x="713" y="71"/>
                    <a:pt x="536" y="204"/>
                  </a:cubicBezTo>
                  <a:cubicBezTo>
                    <a:pt x="179" y="490"/>
                    <a:pt x="0" y="942"/>
                    <a:pt x="36" y="1406"/>
                  </a:cubicBezTo>
                  <a:cubicBezTo>
                    <a:pt x="60" y="1835"/>
                    <a:pt x="215" y="2252"/>
                    <a:pt x="500" y="2573"/>
                  </a:cubicBezTo>
                  <a:cubicBezTo>
                    <a:pt x="786" y="2907"/>
                    <a:pt x="1179" y="3109"/>
                    <a:pt x="1608" y="3145"/>
                  </a:cubicBezTo>
                  <a:cubicBezTo>
                    <a:pt x="1615" y="3146"/>
                    <a:pt x="1623" y="3147"/>
                    <a:pt x="1630" y="3147"/>
                  </a:cubicBezTo>
                  <a:cubicBezTo>
                    <a:pt x="1693" y="3147"/>
                    <a:pt x="1753" y="3102"/>
                    <a:pt x="1774" y="3038"/>
                  </a:cubicBezTo>
                  <a:cubicBezTo>
                    <a:pt x="1786" y="2954"/>
                    <a:pt x="1739" y="2871"/>
                    <a:pt x="1667" y="2859"/>
                  </a:cubicBezTo>
                  <a:cubicBezTo>
                    <a:pt x="1334" y="2764"/>
                    <a:pt x="1036" y="2573"/>
                    <a:pt x="834" y="2311"/>
                  </a:cubicBezTo>
                  <a:cubicBezTo>
                    <a:pt x="643" y="2049"/>
                    <a:pt x="536" y="1752"/>
                    <a:pt x="512" y="1442"/>
                  </a:cubicBezTo>
                  <a:lnTo>
                    <a:pt x="512" y="1442"/>
                  </a:lnTo>
                  <a:cubicBezTo>
                    <a:pt x="885" y="1783"/>
                    <a:pt x="1381" y="1962"/>
                    <a:pt x="1891" y="1962"/>
                  </a:cubicBezTo>
                  <a:cubicBezTo>
                    <a:pt x="1951" y="1962"/>
                    <a:pt x="2012" y="1959"/>
                    <a:pt x="2072" y="1954"/>
                  </a:cubicBezTo>
                  <a:cubicBezTo>
                    <a:pt x="2203" y="1930"/>
                    <a:pt x="2191" y="1716"/>
                    <a:pt x="2048" y="1716"/>
                  </a:cubicBezTo>
                  <a:lnTo>
                    <a:pt x="2036" y="1716"/>
                  </a:lnTo>
                  <a:cubicBezTo>
                    <a:pt x="2025" y="1716"/>
                    <a:pt x="2014" y="1716"/>
                    <a:pt x="2003" y="1716"/>
                  </a:cubicBezTo>
                  <a:cubicBezTo>
                    <a:pt x="1420" y="1716"/>
                    <a:pt x="875" y="1409"/>
                    <a:pt x="548" y="918"/>
                  </a:cubicBezTo>
                  <a:cubicBezTo>
                    <a:pt x="596" y="764"/>
                    <a:pt x="679" y="633"/>
                    <a:pt x="798" y="525"/>
                  </a:cubicBezTo>
                  <a:cubicBezTo>
                    <a:pt x="926" y="398"/>
                    <a:pt x="1096" y="338"/>
                    <a:pt x="1283" y="338"/>
                  </a:cubicBezTo>
                  <a:cubicBezTo>
                    <a:pt x="1410" y="338"/>
                    <a:pt x="1544" y="365"/>
                    <a:pt x="1679" y="418"/>
                  </a:cubicBezTo>
                  <a:cubicBezTo>
                    <a:pt x="1695" y="424"/>
                    <a:pt x="1710" y="427"/>
                    <a:pt x="1724" y="427"/>
                  </a:cubicBezTo>
                  <a:cubicBezTo>
                    <a:pt x="1820" y="427"/>
                    <a:pt x="1880" y="302"/>
                    <a:pt x="1786" y="240"/>
                  </a:cubicBezTo>
                  <a:cubicBezTo>
                    <a:pt x="1620" y="97"/>
                    <a:pt x="1417" y="13"/>
                    <a:pt x="1191" y="2"/>
                  </a:cubicBezTo>
                  <a:cubicBezTo>
                    <a:pt x="1175" y="1"/>
                    <a:pt x="1158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4156;p91">
              <a:extLst>
                <a:ext uri="{FF2B5EF4-FFF2-40B4-BE49-F238E27FC236}">
                  <a16:creationId xmlns:a16="http://schemas.microsoft.com/office/drawing/2014/main" id="{1785A654-2244-D766-B8AB-23597C8755D7}"/>
                </a:ext>
              </a:extLst>
            </p:cNvPr>
            <p:cNvSpPr/>
            <p:nvPr/>
          </p:nvSpPr>
          <p:spPr>
            <a:xfrm>
              <a:off x="4735963" y="2324164"/>
              <a:ext cx="112550" cy="127600"/>
            </a:xfrm>
            <a:custGeom>
              <a:avLst/>
              <a:gdLst/>
              <a:ahLst/>
              <a:cxnLst/>
              <a:rect l="l" t="t" r="r" b="b"/>
              <a:pathLst>
                <a:path w="4502" h="5104" extrusionOk="0">
                  <a:moveTo>
                    <a:pt x="2720" y="1"/>
                  </a:moveTo>
                  <a:cubicBezTo>
                    <a:pt x="1876" y="1"/>
                    <a:pt x="963" y="753"/>
                    <a:pt x="525" y="1888"/>
                  </a:cubicBezTo>
                  <a:cubicBezTo>
                    <a:pt x="1" y="3245"/>
                    <a:pt x="358" y="4650"/>
                    <a:pt x="1299" y="5019"/>
                  </a:cubicBezTo>
                  <a:cubicBezTo>
                    <a:pt x="1451" y="5076"/>
                    <a:pt x="1610" y="5104"/>
                    <a:pt x="1771" y="5104"/>
                  </a:cubicBezTo>
                  <a:cubicBezTo>
                    <a:pt x="2618" y="5104"/>
                    <a:pt x="3537" y="4350"/>
                    <a:pt x="3978" y="3209"/>
                  </a:cubicBezTo>
                  <a:cubicBezTo>
                    <a:pt x="4502" y="1852"/>
                    <a:pt x="4156" y="447"/>
                    <a:pt x="3204" y="90"/>
                  </a:cubicBezTo>
                  <a:cubicBezTo>
                    <a:pt x="3048" y="30"/>
                    <a:pt x="2885" y="1"/>
                    <a:pt x="272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4157;p91">
              <a:extLst>
                <a:ext uri="{FF2B5EF4-FFF2-40B4-BE49-F238E27FC236}">
                  <a16:creationId xmlns:a16="http://schemas.microsoft.com/office/drawing/2014/main" id="{8E0F0E8E-522D-A3B5-42E2-48D8B71A302D}"/>
                </a:ext>
              </a:extLst>
            </p:cNvPr>
            <p:cNvSpPr/>
            <p:nvPr/>
          </p:nvSpPr>
          <p:spPr>
            <a:xfrm>
              <a:off x="4767238" y="2349889"/>
              <a:ext cx="55375" cy="78700"/>
            </a:xfrm>
            <a:custGeom>
              <a:avLst/>
              <a:gdLst/>
              <a:ahLst/>
              <a:cxnLst/>
              <a:rect l="l" t="t" r="r" b="b"/>
              <a:pathLst>
                <a:path w="2215" h="3148" extrusionOk="0">
                  <a:moveTo>
                    <a:pt x="1063" y="0"/>
                  </a:moveTo>
                  <a:cubicBezTo>
                    <a:pt x="1046" y="0"/>
                    <a:pt x="1029" y="1"/>
                    <a:pt x="1012" y="2"/>
                  </a:cubicBezTo>
                  <a:cubicBezTo>
                    <a:pt x="798" y="13"/>
                    <a:pt x="595" y="97"/>
                    <a:pt x="417" y="240"/>
                  </a:cubicBezTo>
                  <a:cubicBezTo>
                    <a:pt x="336" y="301"/>
                    <a:pt x="393" y="431"/>
                    <a:pt x="485" y="431"/>
                  </a:cubicBezTo>
                  <a:cubicBezTo>
                    <a:pt x="501" y="431"/>
                    <a:pt x="518" y="427"/>
                    <a:pt x="536" y="418"/>
                  </a:cubicBezTo>
                  <a:cubicBezTo>
                    <a:pt x="671" y="365"/>
                    <a:pt x="805" y="338"/>
                    <a:pt x="932" y="338"/>
                  </a:cubicBezTo>
                  <a:cubicBezTo>
                    <a:pt x="1119" y="338"/>
                    <a:pt x="1289" y="398"/>
                    <a:pt x="1417" y="525"/>
                  </a:cubicBezTo>
                  <a:cubicBezTo>
                    <a:pt x="1524" y="633"/>
                    <a:pt x="1607" y="764"/>
                    <a:pt x="1655" y="918"/>
                  </a:cubicBezTo>
                  <a:cubicBezTo>
                    <a:pt x="1340" y="1409"/>
                    <a:pt x="795" y="1716"/>
                    <a:pt x="201" y="1716"/>
                  </a:cubicBezTo>
                  <a:cubicBezTo>
                    <a:pt x="189" y="1716"/>
                    <a:pt x="178" y="1716"/>
                    <a:pt x="167" y="1716"/>
                  </a:cubicBezTo>
                  <a:cubicBezTo>
                    <a:pt x="24" y="1716"/>
                    <a:pt x="0" y="1918"/>
                    <a:pt x="143" y="1942"/>
                  </a:cubicBezTo>
                  <a:cubicBezTo>
                    <a:pt x="215" y="1950"/>
                    <a:pt x="287" y="1953"/>
                    <a:pt x="359" y="1953"/>
                  </a:cubicBezTo>
                  <a:cubicBezTo>
                    <a:pt x="854" y="1953"/>
                    <a:pt x="1328" y="1775"/>
                    <a:pt x="1703" y="1442"/>
                  </a:cubicBezTo>
                  <a:lnTo>
                    <a:pt x="1703" y="1442"/>
                  </a:lnTo>
                  <a:cubicBezTo>
                    <a:pt x="1679" y="1752"/>
                    <a:pt x="1572" y="2049"/>
                    <a:pt x="1381" y="2299"/>
                  </a:cubicBezTo>
                  <a:cubicBezTo>
                    <a:pt x="1167" y="2573"/>
                    <a:pt x="881" y="2764"/>
                    <a:pt x="548" y="2847"/>
                  </a:cubicBezTo>
                  <a:cubicBezTo>
                    <a:pt x="357" y="2881"/>
                    <a:pt x="399" y="3148"/>
                    <a:pt x="564" y="3148"/>
                  </a:cubicBezTo>
                  <a:cubicBezTo>
                    <a:pt x="574" y="3148"/>
                    <a:pt x="585" y="3147"/>
                    <a:pt x="595" y="3145"/>
                  </a:cubicBezTo>
                  <a:cubicBezTo>
                    <a:pt x="1024" y="3109"/>
                    <a:pt x="1429" y="2907"/>
                    <a:pt x="1715" y="2573"/>
                  </a:cubicBezTo>
                  <a:cubicBezTo>
                    <a:pt x="1988" y="2252"/>
                    <a:pt x="2155" y="1835"/>
                    <a:pt x="2167" y="1406"/>
                  </a:cubicBezTo>
                  <a:cubicBezTo>
                    <a:pt x="2215" y="942"/>
                    <a:pt x="2024" y="490"/>
                    <a:pt x="1679" y="204"/>
                  </a:cubicBezTo>
                  <a:cubicBezTo>
                    <a:pt x="1502" y="71"/>
                    <a:pt x="1284" y="0"/>
                    <a:pt x="1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4158;p91">
              <a:extLst>
                <a:ext uri="{FF2B5EF4-FFF2-40B4-BE49-F238E27FC236}">
                  <a16:creationId xmlns:a16="http://schemas.microsoft.com/office/drawing/2014/main" id="{16CD4828-1A9E-16E8-084A-BB2E803061E9}"/>
                </a:ext>
              </a:extLst>
            </p:cNvPr>
            <p:cNvSpPr/>
            <p:nvPr/>
          </p:nvSpPr>
          <p:spPr>
            <a:xfrm>
              <a:off x="4376413" y="2162539"/>
              <a:ext cx="435500" cy="255850"/>
            </a:xfrm>
            <a:custGeom>
              <a:avLst/>
              <a:gdLst/>
              <a:ahLst/>
              <a:cxnLst/>
              <a:rect l="l" t="t" r="r" b="b"/>
              <a:pathLst>
                <a:path w="17420" h="10234" extrusionOk="0">
                  <a:moveTo>
                    <a:pt x="9628" y="0"/>
                  </a:moveTo>
                  <a:cubicBezTo>
                    <a:pt x="7546" y="0"/>
                    <a:pt x="5474" y="210"/>
                    <a:pt x="3429" y="638"/>
                  </a:cubicBezTo>
                  <a:cubicBezTo>
                    <a:pt x="2381" y="852"/>
                    <a:pt x="1322" y="1102"/>
                    <a:pt x="345" y="1554"/>
                  </a:cubicBezTo>
                  <a:cubicBezTo>
                    <a:pt x="215" y="1602"/>
                    <a:pt x="95" y="1697"/>
                    <a:pt x="36" y="1816"/>
                  </a:cubicBezTo>
                  <a:cubicBezTo>
                    <a:pt x="0" y="1923"/>
                    <a:pt x="0" y="2043"/>
                    <a:pt x="36" y="2150"/>
                  </a:cubicBezTo>
                  <a:cubicBezTo>
                    <a:pt x="417" y="3971"/>
                    <a:pt x="822" y="5781"/>
                    <a:pt x="1274" y="7591"/>
                  </a:cubicBezTo>
                  <a:cubicBezTo>
                    <a:pt x="1441" y="8269"/>
                    <a:pt x="1584" y="9008"/>
                    <a:pt x="1750" y="9746"/>
                  </a:cubicBezTo>
                  <a:cubicBezTo>
                    <a:pt x="2096" y="9651"/>
                    <a:pt x="2381" y="9436"/>
                    <a:pt x="2584" y="9139"/>
                  </a:cubicBezTo>
                  <a:cubicBezTo>
                    <a:pt x="2834" y="8722"/>
                    <a:pt x="2762" y="8198"/>
                    <a:pt x="2691" y="7710"/>
                  </a:cubicBezTo>
                  <a:cubicBezTo>
                    <a:pt x="2620" y="7317"/>
                    <a:pt x="2560" y="6912"/>
                    <a:pt x="2489" y="6519"/>
                  </a:cubicBezTo>
                  <a:cubicBezTo>
                    <a:pt x="2477" y="6460"/>
                    <a:pt x="2477" y="6388"/>
                    <a:pt x="2477" y="6317"/>
                  </a:cubicBezTo>
                  <a:cubicBezTo>
                    <a:pt x="2512" y="6210"/>
                    <a:pt x="2560" y="6114"/>
                    <a:pt x="2643" y="6019"/>
                  </a:cubicBezTo>
                  <a:cubicBezTo>
                    <a:pt x="3107" y="5341"/>
                    <a:pt x="2906" y="4437"/>
                    <a:pt x="2691" y="3639"/>
                  </a:cubicBezTo>
                  <a:lnTo>
                    <a:pt x="2691" y="3639"/>
                  </a:lnTo>
                  <a:cubicBezTo>
                    <a:pt x="2698" y="3662"/>
                    <a:pt x="2736" y="3672"/>
                    <a:pt x="2801" y="3672"/>
                  </a:cubicBezTo>
                  <a:cubicBezTo>
                    <a:pt x="3441" y="3672"/>
                    <a:pt x="6665" y="2661"/>
                    <a:pt x="6989" y="2543"/>
                  </a:cubicBezTo>
                  <a:cubicBezTo>
                    <a:pt x="8323" y="2031"/>
                    <a:pt x="9668" y="1483"/>
                    <a:pt x="10859" y="673"/>
                  </a:cubicBezTo>
                  <a:cubicBezTo>
                    <a:pt x="11442" y="1233"/>
                    <a:pt x="12073" y="1745"/>
                    <a:pt x="12752" y="2185"/>
                  </a:cubicBezTo>
                  <a:cubicBezTo>
                    <a:pt x="13395" y="2614"/>
                    <a:pt x="14204" y="3102"/>
                    <a:pt x="14943" y="3305"/>
                  </a:cubicBezTo>
                  <a:cubicBezTo>
                    <a:pt x="14704" y="4031"/>
                    <a:pt x="14526" y="4757"/>
                    <a:pt x="14407" y="5495"/>
                  </a:cubicBezTo>
                  <a:cubicBezTo>
                    <a:pt x="14335" y="5995"/>
                    <a:pt x="14347" y="6626"/>
                    <a:pt x="14800" y="6853"/>
                  </a:cubicBezTo>
                  <a:cubicBezTo>
                    <a:pt x="14895" y="6876"/>
                    <a:pt x="14978" y="6936"/>
                    <a:pt x="15050" y="6995"/>
                  </a:cubicBezTo>
                  <a:cubicBezTo>
                    <a:pt x="15085" y="7079"/>
                    <a:pt x="15097" y="7162"/>
                    <a:pt x="15074" y="7246"/>
                  </a:cubicBezTo>
                  <a:cubicBezTo>
                    <a:pt x="15026" y="7674"/>
                    <a:pt x="14883" y="8079"/>
                    <a:pt x="14823" y="8496"/>
                  </a:cubicBezTo>
                  <a:cubicBezTo>
                    <a:pt x="14752" y="8924"/>
                    <a:pt x="14764" y="9377"/>
                    <a:pt x="14978" y="9734"/>
                  </a:cubicBezTo>
                  <a:cubicBezTo>
                    <a:pt x="15145" y="10008"/>
                    <a:pt x="15431" y="10198"/>
                    <a:pt x="15740" y="10234"/>
                  </a:cubicBezTo>
                  <a:cubicBezTo>
                    <a:pt x="15919" y="9662"/>
                    <a:pt x="16074" y="9103"/>
                    <a:pt x="16193" y="8531"/>
                  </a:cubicBezTo>
                  <a:cubicBezTo>
                    <a:pt x="16300" y="8079"/>
                    <a:pt x="16383" y="7627"/>
                    <a:pt x="16455" y="7174"/>
                  </a:cubicBezTo>
                  <a:cubicBezTo>
                    <a:pt x="16728" y="5507"/>
                    <a:pt x="17109" y="3936"/>
                    <a:pt x="17395" y="2281"/>
                  </a:cubicBezTo>
                  <a:cubicBezTo>
                    <a:pt x="17419" y="2185"/>
                    <a:pt x="17419" y="2090"/>
                    <a:pt x="17383" y="1995"/>
                  </a:cubicBezTo>
                  <a:cubicBezTo>
                    <a:pt x="17336" y="1923"/>
                    <a:pt x="17276" y="1876"/>
                    <a:pt x="17205" y="1840"/>
                  </a:cubicBezTo>
                  <a:cubicBezTo>
                    <a:pt x="15324" y="745"/>
                    <a:pt x="12835" y="114"/>
                    <a:pt x="10692" y="18"/>
                  </a:cubicBezTo>
                  <a:cubicBezTo>
                    <a:pt x="10337" y="6"/>
                    <a:pt x="9983" y="0"/>
                    <a:pt x="9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4159;p91">
              <a:extLst>
                <a:ext uri="{FF2B5EF4-FFF2-40B4-BE49-F238E27FC236}">
                  <a16:creationId xmlns:a16="http://schemas.microsoft.com/office/drawing/2014/main" id="{91053E93-0096-3D88-BD67-5026953FC8A1}"/>
                </a:ext>
              </a:extLst>
            </p:cNvPr>
            <p:cNvSpPr/>
            <p:nvPr/>
          </p:nvSpPr>
          <p:spPr>
            <a:xfrm>
              <a:off x="4440113" y="2393014"/>
              <a:ext cx="311650" cy="195650"/>
            </a:xfrm>
            <a:custGeom>
              <a:avLst/>
              <a:gdLst/>
              <a:ahLst/>
              <a:cxnLst/>
              <a:rect l="l" t="t" r="r" b="b"/>
              <a:pathLst>
                <a:path w="12466" h="7826" extrusionOk="0">
                  <a:moveTo>
                    <a:pt x="6317" y="1"/>
                  </a:moveTo>
                  <a:cubicBezTo>
                    <a:pt x="5688" y="1"/>
                    <a:pt x="5059" y="72"/>
                    <a:pt x="4441" y="217"/>
                  </a:cubicBezTo>
                  <a:cubicBezTo>
                    <a:pt x="3774" y="360"/>
                    <a:pt x="3120" y="586"/>
                    <a:pt x="2512" y="896"/>
                  </a:cubicBezTo>
                  <a:cubicBezTo>
                    <a:pt x="1488" y="1432"/>
                    <a:pt x="631" y="2218"/>
                    <a:pt x="0" y="3182"/>
                  </a:cubicBezTo>
                  <a:cubicBezTo>
                    <a:pt x="36" y="3265"/>
                    <a:pt x="83" y="3361"/>
                    <a:pt x="119" y="3444"/>
                  </a:cubicBezTo>
                  <a:cubicBezTo>
                    <a:pt x="1298" y="5801"/>
                    <a:pt x="3465" y="7825"/>
                    <a:pt x="6227" y="7825"/>
                  </a:cubicBezTo>
                  <a:cubicBezTo>
                    <a:pt x="9073" y="7825"/>
                    <a:pt x="11335" y="5682"/>
                    <a:pt x="12395" y="3182"/>
                  </a:cubicBezTo>
                  <a:cubicBezTo>
                    <a:pt x="12418" y="3110"/>
                    <a:pt x="12442" y="3051"/>
                    <a:pt x="12466" y="2991"/>
                  </a:cubicBezTo>
                  <a:cubicBezTo>
                    <a:pt x="11644" y="1860"/>
                    <a:pt x="10501" y="991"/>
                    <a:pt x="9180" y="503"/>
                  </a:cubicBezTo>
                  <a:cubicBezTo>
                    <a:pt x="8255" y="171"/>
                    <a:pt x="7287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4160;p91">
              <a:extLst>
                <a:ext uri="{FF2B5EF4-FFF2-40B4-BE49-F238E27FC236}">
                  <a16:creationId xmlns:a16="http://schemas.microsoft.com/office/drawing/2014/main" id="{0A719887-23BC-1F08-1B33-676E1D9AD1F7}"/>
                </a:ext>
              </a:extLst>
            </p:cNvPr>
            <p:cNvSpPr/>
            <p:nvPr/>
          </p:nvSpPr>
          <p:spPr>
            <a:xfrm>
              <a:off x="4420163" y="2179364"/>
              <a:ext cx="349775" cy="293200"/>
            </a:xfrm>
            <a:custGeom>
              <a:avLst/>
              <a:gdLst/>
              <a:ahLst/>
              <a:cxnLst/>
              <a:rect l="l" t="t" r="r" b="b"/>
              <a:pathLst>
                <a:path w="13991" h="11728" extrusionOk="0">
                  <a:moveTo>
                    <a:pt x="9109" y="0"/>
                  </a:moveTo>
                  <a:cubicBezTo>
                    <a:pt x="7918" y="810"/>
                    <a:pt x="6573" y="1358"/>
                    <a:pt x="5239" y="1870"/>
                  </a:cubicBezTo>
                  <a:cubicBezTo>
                    <a:pt x="4914" y="1989"/>
                    <a:pt x="1663" y="3008"/>
                    <a:pt x="1033" y="3008"/>
                  </a:cubicBezTo>
                  <a:cubicBezTo>
                    <a:pt x="972" y="3008"/>
                    <a:pt x="935" y="2998"/>
                    <a:pt x="929" y="2977"/>
                  </a:cubicBezTo>
                  <a:lnTo>
                    <a:pt x="929" y="2977"/>
                  </a:lnTo>
                  <a:cubicBezTo>
                    <a:pt x="1155" y="3763"/>
                    <a:pt x="1346" y="4679"/>
                    <a:pt x="881" y="5358"/>
                  </a:cubicBezTo>
                  <a:cubicBezTo>
                    <a:pt x="810" y="5441"/>
                    <a:pt x="762" y="5537"/>
                    <a:pt x="727" y="5656"/>
                  </a:cubicBezTo>
                  <a:cubicBezTo>
                    <a:pt x="727" y="5715"/>
                    <a:pt x="727" y="5787"/>
                    <a:pt x="739" y="5846"/>
                  </a:cubicBezTo>
                  <a:cubicBezTo>
                    <a:pt x="798" y="6251"/>
                    <a:pt x="870" y="6644"/>
                    <a:pt x="929" y="7037"/>
                  </a:cubicBezTo>
                  <a:cubicBezTo>
                    <a:pt x="1012" y="7525"/>
                    <a:pt x="1084" y="8049"/>
                    <a:pt x="834" y="8466"/>
                  </a:cubicBezTo>
                  <a:cubicBezTo>
                    <a:pt x="631" y="8763"/>
                    <a:pt x="334" y="8978"/>
                    <a:pt x="0" y="9073"/>
                  </a:cubicBezTo>
                  <a:cubicBezTo>
                    <a:pt x="179" y="9990"/>
                    <a:pt x="453" y="10871"/>
                    <a:pt x="810" y="11728"/>
                  </a:cubicBezTo>
                  <a:cubicBezTo>
                    <a:pt x="1441" y="10764"/>
                    <a:pt x="2298" y="9978"/>
                    <a:pt x="3310" y="9442"/>
                  </a:cubicBezTo>
                  <a:cubicBezTo>
                    <a:pt x="3929" y="9132"/>
                    <a:pt x="4584" y="8906"/>
                    <a:pt x="5251" y="8763"/>
                  </a:cubicBezTo>
                  <a:cubicBezTo>
                    <a:pt x="5869" y="8618"/>
                    <a:pt x="6498" y="8547"/>
                    <a:pt x="7127" y="8547"/>
                  </a:cubicBezTo>
                  <a:cubicBezTo>
                    <a:pt x="8097" y="8547"/>
                    <a:pt x="9065" y="8717"/>
                    <a:pt x="9990" y="9049"/>
                  </a:cubicBezTo>
                  <a:cubicBezTo>
                    <a:pt x="11311" y="9525"/>
                    <a:pt x="12454" y="10394"/>
                    <a:pt x="13288" y="11537"/>
                  </a:cubicBezTo>
                  <a:cubicBezTo>
                    <a:pt x="13550" y="10894"/>
                    <a:pt x="13788" y="10228"/>
                    <a:pt x="13990" y="9561"/>
                  </a:cubicBezTo>
                  <a:cubicBezTo>
                    <a:pt x="13681" y="9525"/>
                    <a:pt x="13395" y="9347"/>
                    <a:pt x="13228" y="9073"/>
                  </a:cubicBezTo>
                  <a:cubicBezTo>
                    <a:pt x="13014" y="8704"/>
                    <a:pt x="13002" y="8251"/>
                    <a:pt x="13073" y="7823"/>
                  </a:cubicBezTo>
                  <a:cubicBezTo>
                    <a:pt x="13133" y="7406"/>
                    <a:pt x="13264" y="7001"/>
                    <a:pt x="13324" y="6573"/>
                  </a:cubicBezTo>
                  <a:cubicBezTo>
                    <a:pt x="13335" y="6489"/>
                    <a:pt x="13335" y="6406"/>
                    <a:pt x="13288" y="6334"/>
                  </a:cubicBezTo>
                  <a:cubicBezTo>
                    <a:pt x="13228" y="6263"/>
                    <a:pt x="13133" y="6203"/>
                    <a:pt x="13038" y="6180"/>
                  </a:cubicBezTo>
                  <a:cubicBezTo>
                    <a:pt x="12597" y="5965"/>
                    <a:pt x="12573" y="5322"/>
                    <a:pt x="12657" y="4834"/>
                  </a:cubicBezTo>
                  <a:cubicBezTo>
                    <a:pt x="12776" y="4084"/>
                    <a:pt x="12954" y="3358"/>
                    <a:pt x="13193" y="2643"/>
                  </a:cubicBezTo>
                  <a:cubicBezTo>
                    <a:pt x="12442" y="2429"/>
                    <a:pt x="11633" y="1941"/>
                    <a:pt x="10990" y="1512"/>
                  </a:cubicBezTo>
                  <a:cubicBezTo>
                    <a:pt x="10323" y="1072"/>
                    <a:pt x="9692" y="560"/>
                    <a:pt x="910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4161;p91">
              <a:extLst>
                <a:ext uri="{FF2B5EF4-FFF2-40B4-BE49-F238E27FC236}">
                  <a16:creationId xmlns:a16="http://schemas.microsoft.com/office/drawing/2014/main" id="{971CB5EA-82F2-E43B-222C-4D8981577E2D}"/>
                </a:ext>
              </a:extLst>
            </p:cNvPr>
            <p:cNvSpPr/>
            <p:nvPr/>
          </p:nvSpPr>
          <p:spPr>
            <a:xfrm>
              <a:off x="4586263" y="2484214"/>
              <a:ext cx="66700" cy="28650"/>
            </a:xfrm>
            <a:custGeom>
              <a:avLst/>
              <a:gdLst/>
              <a:ahLst/>
              <a:cxnLst/>
              <a:rect l="l" t="t" r="r" b="b"/>
              <a:pathLst>
                <a:path w="2668" h="1146" extrusionOk="0">
                  <a:moveTo>
                    <a:pt x="2051" y="1"/>
                  </a:moveTo>
                  <a:cubicBezTo>
                    <a:pt x="1527" y="1"/>
                    <a:pt x="977" y="195"/>
                    <a:pt x="572" y="475"/>
                  </a:cubicBezTo>
                  <a:cubicBezTo>
                    <a:pt x="345" y="605"/>
                    <a:pt x="155" y="796"/>
                    <a:pt x="0" y="998"/>
                  </a:cubicBezTo>
                  <a:cubicBezTo>
                    <a:pt x="275" y="1095"/>
                    <a:pt x="558" y="1146"/>
                    <a:pt x="837" y="1146"/>
                  </a:cubicBezTo>
                  <a:cubicBezTo>
                    <a:pt x="1382" y="1146"/>
                    <a:pt x="1913" y="955"/>
                    <a:pt x="2346" y="546"/>
                  </a:cubicBezTo>
                  <a:cubicBezTo>
                    <a:pt x="2477" y="415"/>
                    <a:pt x="2584" y="272"/>
                    <a:pt x="2667" y="105"/>
                  </a:cubicBezTo>
                  <a:cubicBezTo>
                    <a:pt x="2474" y="33"/>
                    <a:pt x="226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4162;p91">
              <a:extLst>
                <a:ext uri="{FF2B5EF4-FFF2-40B4-BE49-F238E27FC236}">
                  <a16:creationId xmlns:a16="http://schemas.microsoft.com/office/drawing/2014/main" id="{EF290484-256F-66B3-DD6B-E1AB994383A7}"/>
                </a:ext>
              </a:extLst>
            </p:cNvPr>
            <p:cNvSpPr/>
            <p:nvPr/>
          </p:nvSpPr>
          <p:spPr>
            <a:xfrm>
              <a:off x="4557688" y="2457064"/>
              <a:ext cx="99125" cy="34250"/>
            </a:xfrm>
            <a:custGeom>
              <a:avLst/>
              <a:gdLst/>
              <a:ahLst/>
              <a:cxnLst/>
              <a:rect l="l" t="t" r="r" b="b"/>
              <a:pathLst>
                <a:path w="3965" h="1370" extrusionOk="0">
                  <a:moveTo>
                    <a:pt x="3917" y="1"/>
                  </a:moveTo>
                  <a:lnTo>
                    <a:pt x="0" y="918"/>
                  </a:lnTo>
                  <a:cubicBezTo>
                    <a:pt x="48" y="1049"/>
                    <a:pt x="95" y="1191"/>
                    <a:pt x="167" y="1322"/>
                  </a:cubicBezTo>
                  <a:cubicBezTo>
                    <a:pt x="167" y="1334"/>
                    <a:pt x="179" y="1358"/>
                    <a:pt x="191" y="1370"/>
                  </a:cubicBezTo>
                  <a:cubicBezTo>
                    <a:pt x="1488" y="1251"/>
                    <a:pt x="2762" y="918"/>
                    <a:pt x="3965" y="406"/>
                  </a:cubicBezTo>
                  <a:cubicBezTo>
                    <a:pt x="3965" y="346"/>
                    <a:pt x="3965" y="275"/>
                    <a:pt x="3953" y="215"/>
                  </a:cubicBezTo>
                  <a:cubicBezTo>
                    <a:pt x="3953" y="132"/>
                    <a:pt x="3941" y="60"/>
                    <a:pt x="3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4163;p91">
              <a:extLst>
                <a:ext uri="{FF2B5EF4-FFF2-40B4-BE49-F238E27FC236}">
                  <a16:creationId xmlns:a16="http://schemas.microsoft.com/office/drawing/2014/main" id="{3448FC1C-457E-D15F-D53B-BDE5DB0654FB}"/>
                </a:ext>
              </a:extLst>
            </p:cNvPr>
            <p:cNvSpPr/>
            <p:nvPr/>
          </p:nvSpPr>
          <p:spPr>
            <a:xfrm>
              <a:off x="4562438" y="2467189"/>
              <a:ext cx="94375" cy="41400"/>
            </a:xfrm>
            <a:custGeom>
              <a:avLst/>
              <a:gdLst/>
              <a:ahLst/>
              <a:cxnLst/>
              <a:rect l="l" t="t" r="r" b="b"/>
              <a:pathLst>
                <a:path w="3775" h="1656" extrusionOk="0">
                  <a:moveTo>
                    <a:pt x="3775" y="1"/>
                  </a:moveTo>
                  <a:cubicBezTo>
                    <a:pt x="2572" y="513"/>
                    <a:pt x="1298" y="834"/>
                    <a:pt x="1" y="965"/>
                  </a:cubicBezTo>
                  <a:cubicBezTo>
                    <a:pt x="143" y="1203"/>
                    <a:pt x="346" y="1394"/>
                    <a:pt x="596" y="1501"/>
                  </a:cubicBezTo>
                  <a:cubicBezTo>
                    <a:pt x="715" y="1560"/>
                    <a:pt x="834" y="1608"/>
                    <a:pt x="965" y="1656"/>
                  </a:cubicBezTo>
                  <a:cubicBezTo>
                    <a:pt x="1120" y="1453"/>
                    <a:pt x="1310" y="1275"/>
                    <a:pt x="1525" y="1132"/>
                  </a:cubicBezTo>
                  <a:cubicBezTo>
                    <a:pt x="1921" y="871"/>
                    <a:pt x="2454" y="681"/>
                    <a:pt x="2963" y="681"/>
                  </a:cubicBezTo>
                  <a:cubicBezTo>
                    <a:pt x="3174" y="681"/>
                    <a:pt x="3381" y="713"/>
                    <a:pt x="3572" y="786"/>
                  </a:cubicBezTo>
                  <a:cubicBezTo>
                    <a:pt x="3703" y="536"/>
                    <a:pt x="3775" y="274"/>
                    <a:pt x="3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4164;p91">
              <a:extLst>
                <a:ext uri="{FF2B5EF4-FFF2-40B4-BE49-F238E27FC236}">
                  <a16:creationId xmlns:a16="http://schemas.microsoft.com/office/drawing/2014/main" id="{49D82B8E-2171-F805-ED90-AAF5D5BA6E7D}"/>
                </a:ext>
              </a:extLst>
            </p:cNvPr>
            <p:cNvSpPr/>
            <p:nvPr/>
          </p:nvSpPr>
          <p:spPr>
            <a:xfrm>
              <a:off x="4652038" y="2307939"/>
              <a:ext cx="31275" cy="26750"/>
            </a:xfrm>
            <a:custGeom>
              <a:avLst/>
              <a:gdLst/>
              <a:ahLst/>
              <a:cxnLst/>
              <a:rect l="l" t="t" r="r" b="b"/>
              <a:pathLst>
                <a:path w="1251" h="1070" extrusionOk="0">
                  <a:moveTo>
                    <a:pt x="715" y="1"/>
                  </a:moveTo>
                  <a:cubicBezTo>
                    <a:pt x="239" y="1"/>
                    <a:pt x="0" y="572"/>
                    <a:pt x="334" y="906"/>
                  </a:cubicBezTo>
                  <a:cubicBezTo>
                    <a:pt x="443" y="1019"/>
                    <a:pt x="579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2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4165;p91">
              <a:extLst>
                <a:ext uri="{FF2B5EF4-FFF2-40B4-BE49-F238E27FC236}">
                  <a16:creationId xmlns:a16="http://schemas.microsoft.com/office/drawing/2014/main" id="{FCD3CB79-C7F8-D864-55BC-E6EF7CF1CF5B}"/>
                </a:ext>
              </a:extLst>
            </p:cNvPr>
            <p:cNvSpPr/>
            <p:nvPr/>
          </p:nvSpPr>
          <p:spPr>
            <a:xfrm>
              <a:off x="4507363" y="2307939"/>
              <a:ext cx="31300" cy="26750"/>
            </a:xfrm>
            <a:custGeom>
              <a:avLst/>
              <a:gdLst/>
              <a:ahLst/>
              <a:cxnLst/>
              <a:rect l="l" t="t" r="r" b="b"/>
              <a:pathLst>
                <a:path w="1252" h="1070" extrusionOk="0">
                  <a:moveTo>
                    <a:pt x="715" y="1"/>
                  </a:moveTo>
                  <a:cubicBezTo>
                    <a:pt x="239" y="1"/>
                    <a:pt x="1" y="572"/>
                    <a:pt x="334" y="906"/>
                  </a:cubicBezTo>
                  <a:cubicBezTo>
                    <a:pt x="444" y="1019"/>
                    <a:pt x="580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3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4166;p91">
              <a:extLst>
                <a:ext uri="{FF2B5EF4-FFF2-40B4-BE49-F238E27FC236}">
                  <a16:creationId xmlns:a16="http://schemas.microsoft.com/office/drawing/2014/main" id="{BAA8C936-0D66-58CF-C238-A6E69E65AD59}"/>
                </a:ext>
              </a:extLst>
            </p:cNvPr>
            <p:cNvSpPr/>
            <p:nvPr/>
          </p:nvSpPr>
          <p:spPr>
            <a:xfrm>
              <a:off x="4485338" y="2255439"/>
              <a:ext cx="77125" cy="42750"/>
            </a:xfrm>
            <a:custGeom>
              <a:avLst/>
              <a:gdLst/>
              <a:ahLst/>
              <a:cxnLst/>
              <a:rect l="l" t="t" r="r" b="b"/>
              <a:pathLst>
                <a:path w="3085" h="1710" extrusionOk="0">
                  <a:moveTo>
                    <a:pt x="2128" y="0"/>
                  </a:moveTo>
                  <a:cubicBezTo>
                    <a:pt x="1960" y="0"/>
                    <a:pt x="1792" y="22"/>
                    <a:pt x="1644" y="53"/>
                  </a:cubicBezTo>
                  <a:cubicBezTo>
                    <a:pt x="1263" y="136"/>
                    <a:pt x="906" y="291"/>
                    <a:pt x="596" y="517"/>
                  </a:cubicBezTo>
                  <a:cubicBezTo>
                    <a:pt x="370" y="672"/>
                    <a:pt x="179" y="886"/>
                    <a:pt x="60" y="1136"/>
                  </a:cubicBezTo>
                  <a:cubicBezTo>
                    <a:pt x="37" y="1196"/>
                    <a:pt x="25" y="1267"/>
                    <a:pt x="13" y="1327"/>
                  </a:cubicBezTo>
                  <a:cubicBezTo>
                    <a:pt x="1" y="1482"/>
                    <a:pt x="84" y="1625"/>
                    <a:pt x="227" y="1684"/>
                  </a:cubicBezTo>
                  <a:cubicBezTo>
                    <a:pt x="263" y="1702"/>
                    <a:pt x="302" y="1710"/>
                    <a:pt x="341" y="1710"/>
                  </a:cubicBezTo>
                  <a:cubicBezTo>
                    <a:pt x="457" y="1710"/>
                    <a:pt x="579" y="1645"/>
                    <a:pt x="668" y="1601"/>
                  </a:cubicBezTo>
                  <a:cubicBezTo>
                    <a:pt x="941" y="1482"/>
                    <a:pt x="1192" y="1315"/>
                    <a:pt x="1465" y="1220"/>
                  </a:cubicBezTo>
                  <a:cubicBezTo>
                    <a:pt x="1620" y="1160"/>
                    <a:pt x="1787" y="1113"/>
                    <a:pt x="1954" y="1089"/>
                  </a:cubicBezTo>
                  <a:cubicBezTo>
                    <a:pt x="2120" y="1053"/>
                    <a:pt x="2287" y="1041"/>
                    <a:pt x="2454" y="1041"/>
                  </a:cubicBezTo>
                  <a:lnTo>
                    <a:pt x="2501" y="1041"/>
                  </a:lnTo>
                  <a:cubicBezTo>
                    <a:pt x="2775" y="1017"/>
                    <a:pt x="3085" y="767"/>
                    <a:pt x="3025" y="470"/>
                  </a:cubicBezTo>
                  <a:cubicBezTo>
                    <a:pt x="2989" y="327"/>
                    <a:pt x="2894" y="220"/>
                    <a:pt x="2763" y="148"/>
                  </a:cubicBezTo>
                  <a:cubicBezTo>
                    <a:pt x="2579" y="39"/>
                    <a:pt x="2353" y="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4167;p91">
              <a:extLst>
                <a:ext uri="{FF2B5EF4-FFF2-40B4-BE49-F238E27FC236}">
                  <a16:creationId xmlns:a16="http://schemas.microsoft.com/office/drawing/2014/main" id="{C614CE53-E879-3F4A-FBBE-B1685CC2A165}"/>
                </a:ext>
              </a:extLst>
            </p:cNvPr>
            <p:cNvSpPr/>
            <p:nvPr/>
          </p:nvSpPr>
          <p:spPr>
            <a:xfrm>
              <a:off x="4630913" y="2255439"/>
              <a:ext cx="77100" cy="42875"/>
            </a:xfrm>
            <a:custGeom>
              <a:avLst/>
              <a:gdLst/>
              <a:ahLst/>
              <a:cxnLst/>
              <a:rect l="l" t="t" r="r" b="b"/>
              <a:pathLst>
                <a:path w="3084" h="1715" extrusionOk="0">
                  <a:moveTo>
                    <a:pt x="956" y="0"/>
                  </a:moveTo>
                  <a:cubicBezTo>
                    <a:pt x="732" y="0"/>
                    <a:pt x="505" y="39"/>
                    <a:pt x="322" y="148"/>
                  </a:cubicBezTo>
                  <a:cubicBezTo>
                    <a:pt x="191" y="220"/>
                    <a:pt x="95" y="327"/>
                    <a:pt x="60" y="470"/>
                  </a:cubicBezTo>
                  <a:cubicBezTo>
                    <a:pt x="0" y="767"/>
                    <a:pt x="310" y="1017"/>
                    <a:pt x="583" y="1041"/>
                  </a:cubicBezTo>
                  <a:lnTo>
                    <a:pt x="631" y="1041"/>
                  </a:lnTo>
                  <a:cubicBezTo>
                    <a:pt x="798" y="1053"/>
                    <a:pt x="964" y="1065"/>
                    <a:pt x="1131" y="1089"/>
                  </a:cubicBezTo>
                  <a:cubicBezTo>
                    <a:pt x="1298" y="1113"/>
                    <a:pt x="1465" y="1160"/>
                    <a:pt x="1619" y="1220"/>
                  </a:cubicBezTo>
                  <a:cubicBezTo>
                    <a:pt x="1893" y="1315"/>
                    <a:pt x="2143" y="1482"/>
                    <a:pt x="2417" y="1613"/>
                  </a:cubicBezTo>
                  <a:cubicBezTo>
                    <a:pt x="2509" y="1650"/>
                    <a:pt x="2637" y="1715"/>
                    <a:pt x="2756" y="1715"/>
                  </a:cubicBezTo>
                  <a:cubicBezTo>
                    <a:pt x="2791" y="1715"/>
                    <a:pt x="2825" y="1709"/>
                    <a:pt x="2858" y="1696"/>
                  </a:cubicBezTo>
                  <a:cubicBezTo>
                    <a:pt x="3000" y="1625"/>
                    <a:pt x="3084" y="1482"/>
                    <a:pt x="3072" y="1327"/>
                  </a:cubicBezTo>
                  <a:cubicBezTo>
                    <a:pt x="3060" y="1267"/>
                    <a:pt x="3048" y="1196"/>
                    <a:pt x="3024" y="1136"/>
                  </a:cubicBezTo>
                  <a:cubicBezTo>
                    <a:pt x="2905" y="886"/>
                    <a:pt x="2727" y="672"/>
                    <a:pt x="2488" y="517"/>
                  </a:cubicBezTo>
                  <a:cubicBezTo>
                    <a:pt x="2179" y="291"/>
                    <a:pt x="1822" y="136"/>
                    <a:pt x="1441" y="53"/>
                  </a:cubicBezTo>
                  <a:cubicBezTo>
                    <a:pt x="1293" y="22"/>
                    <a:pt x="1125" y="0"/>
                    <a:pt x="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4168;p91">
              <a:extLst>
                <a:ext uri="{FF2B5EF4-FFF2-40B4-BE49-F238E27FC236}">
                  <a16:creationId xmlns:a16="http://schemas.microsoft.com/office/drawing/2014/main" id="{4E5017D3-7822-000B-B2B0-E0B8C854D40B}"/>
                </a:ext>
              </a:extLst>
            </p:cNvPr>
            <p:cNvSpPr/>
            <p:nvPr/>
          </p:nvSpPr>
          <p:spPr>
            <a:xfrm>
              <a:off x="4170713" y="3105064"/>
              <a:ext cx="50925" cy="43200"/>
            </a:xfrm>
            <a:custGeom>
              <a:avLst/>
              <a:gdLst/>
              <a:ahLst/>
              <a:cxnLst/>
              <a:rect l="l" t="t" r="r" b="b"/>
              <a:pathLst>
                <a:path w="2037" h="1728" fill="none" extrusionOk="0">
                  <a:moveTo>
                    <a:pt x="2037" y="1727"/>
                  </a:moveTo>
                  <a:cubicBezTo>
                    <a:pt x="2037" y="1727"/>
                    <a:pt x="1608" y="203"/>
                    <a:pt x="1" y="1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4169;p91">
              <a:extLst>
                <a:ext uri="{FF2B5EF4-FFF2-40B4-BE49-F238E27FC236}">
                  <a16:creationId xmlns:a16="http://schemas.microsoft.com/office/drawing/2014/main" id="{172A6228-8404-FBB2-A7E8-ECC687BD4785}"/>
                </a:ext>
              </a:extLst>
            </p:cNvPr>
            <p:cNvSpPr/>
            <p:nvPr/>
          </p:nvSpPr>
          <p:spPr>
            <a:xfrm>
              <a:off x="4986313" y="3100314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fill="none" extrusionOk="0">
                  <a:moveTo>
                    <a:pt x="0" y="1131"/>
                  </a:moveTo>
                  <a:cubicBezTo>
                    <a:pt x="0" y="1131"/>
                    <a:pt x="536" y="0"/>
                    <a:pt x="2108" y="60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4170;p91">
              <a:extLst>
                <a:ext uri="{FF2B5EF4-FFF2-40B4-BE49-F238E27FC236}">
                  <a16:creationId xmlns:a16="http://schemas.microsoft.com/office/drawing/2014/main" id="{B3BA67AB-9A89-89B6-6C5B-72BA5ACE6950}"/>
                </a:ext>
              </a:extLst>
            </p:cNvPr>
            <p:cNvSpPr/>
            <p:nvPr/>
          </p:nvSpPr>
          <p:spPr>
            <a:xfrm>
              <a:off x="3652213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9" name="Google Shape;4171;p91">
              <a:extLst>
                <a:ext uri="{FF2B5EF4-FFF2-40B4-BE49-F238E27FC236}">
                  <a16:creationId xmlns:a16="http://schemas.microsoft.com/office/drawing/2014/main" id="{2BC0224B-1D4A-B5EE-F3AF-0C50E0260E7E}"/>
                </a:ext>
              </a:extLst>
            </p:cNvPr>
            <p:cNvGrpSpPr/>
            <p:nvPr/>
          </p:nvGrpSpPr>
          <p:grpSpPr>
            <a:xfrm>
              <a:off x="3688213" y="2980564"/>
              <a:ext cx="233300" cy="557850"/>
              <a:chOff x="3688213" y="2980564"/>
              <a:chExt cx="233300" cy="557850"/>
            </a:xfrm>
          </p:grpSpPr>
          <p:sp>
            <p:nvSpPr>
              <p:cNvPr id="2170" name="Google Shape;4172;p91">
                <a:extLst>
                  <a:ext uri="{FF2B5EF4-FFF2-40B4-BE49-F238E27FC236}">
                    <a16:creationId xmlns:a16="http://schemas.microsoft.com/office/drawing/2014/main" id="{14CE0A1A-95C9-5FCE-269F-6F2E7033420D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4173;p91">
                <a:extLst>
                  <a:ext uri="{FF2B5EF4-FFF2-40B4-BE49-F238E27FC236}">
                    <a16:creationId xmlns:a16="http://schemas.microsoft.com/office/drawing/2014/main" id="{078E4D94-906B-9E56-C7F4-89A03E790AD7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4174;p91">
                <a:extLst>
                  <a:ext uri="{FF2B5EF4-FFF2-40B4-BE49-F238E27FC236}">
                    <a16:creationId xmlns:a16="http://schemas.microsoft.com/office/drawing/2014/main" id="{823B8CC3-BDD4-FE88-1C35-9CEAECFEB3F4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4175;p91">
                <a:extLst>
                  <a:ext uri="{FF2B5EF4-FFF2-40B4-BE49-F238E27FC236}">
                    <a16:creationId xmlns:a16="http://schemas.microsoft.com/office/drawing/2014/main" id="{680870D6-703B-AEC9-9CD9-FAD02FE4C15D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4176;p91">
                <a:extLst>
                  <a:ext uri="{FF2B5EF4-FFF2-40B4-BE49-F238E27FC236}">
                    <a16:creationId xmlns:a16="http://schemas.microsoft.com/office/drawing/2014/main" id="{89B87EB9-8905-362C-ADD5-0C11B6202BAA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4177;p91">
                <a:extLst>
                  <a:ext uri="{FF2B5EF4-FFF2-40B4-BE49-F238E27FC236}">
                    <a16:creationId xmlns:a16="http://schemas.microsoft.com/office/drawing/2014/main" id="{37915BDF-8C79-6FC3-3DF6-950E1E16872B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0" name="Google Shape;4178;p91">
              <a:extLst>
                <a:ext uri="{FF2B5EF4-FFF2-40B4-BE49-F238E27FC236}">
                  <a16:creationId xmlns:a16="http://schemas.microsoft.com/office/drawing/2014/main" id="{A9F66ACE-B712-8BCF-23D9-3F4CB6B0D794}"/>
                </a:ext>
              </a:extLst>
            </p:cNvPr>
            <p:cNvSpPr/>
            <p:nvPr/>
          </p:nvSpPr>
          <p:spPr>
            <a:xfrm>
              <a:off x="3814438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4179;p91">
              <a:extLst>
                <a:ext uri="{FF2B5EF4-FFF2-40B4-BE49-F238E27FC236}">
                  <a16:creationId xmlns:a16="http://schemas.microsoft.com/office/drawing/2014/main" id="{F1ADDD46-C30D-B94B-2C8F-D9E005B31F79}"/>
                </a:ext>
              </a:extLst>
            </p:cNvPr>
            <p:cNvSpPr/>
            <p:nvPr/>
          </p:nvSpPr>
          <p:spPr>
            <a:xfrm>
              <a:off x="3834088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4180;p91">
              <a:extLst>
                <a:ext uri="{FF2B5EF4-FFF2-40B4-BE49-F238E27FC236}">
                  <a16:creationId xmlns:a16="http://schemas.microsoft.com/office/drawing/2014/main" id="{AAB68CBE-78E4-8D8B-C848-D05DE6D83786}"/>
                </a:ext>
              </a:extLst>
            </p:cNvPr>
            <p:cNvSpPr/>
            <p:nvPr/>
          </p:nvSpPr>
          <p:spPr>
            <a:xfrm>
              <a:off x="3856513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4181;p91">
              <a:extLst>
                <a:ext uri="{FF2B5EF4-FFF2-40B4-BE49-F238E27FC236}">
                  <a16:creationId xmlns:a16="http://schemas.microsoft.com/office/drawing/2014/main" id="{7F7E8963-9286-17C4-3509-694B500A8651}"/>
                </a:ext>
              </a:extLst>
            </p:cNvPr>
            <p:cNvSpPr/>
            <p:nvPr/>
          </p:nvSpPr>
          <p:spPr>
            <a:xfrm>
              <a:off x="3856113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4" name="Google Shape;4182;p91">
              <a:extLst>
                <a:ext uri="{FF2B5EF4-FFF2-40B4-BE49-F238E27FC236}">
                  <a16:creationId xmlns:a16="http://schemas.microsoft.com/office/drawing/2014/main" id="{7C11C127-0C94-F6D7-0E47-B22A6B073ECC}"/>
                </a:ext>
              </a:extLst>
            </p:cNvPr>
            <p:cNvGrpSpPr/>
            <p:nvPr/>
          </p:nvGrpSpPr>
          <p:grpSpPr>
            <a:xfrm>
              <a:off x="3884088" y="3130939"/>
              <a:ext cx="179800" cy="580550"/>
              <a:chOff x="3884088" y="3130939"/>
              <a:chExt cx="179800" cy="580550"/>
            </a:xfrm>
          </p:grpSpPr>
          <p:sp>
            <p:nvSpPr>
              <p:cNvPr id="2162" name="Google Shape;4183;p91">
                <a:extLst>
                  <a:ext uri="{FF2B5EF4-FFF2-40B4-BE49-F238E27FC236}">
                    <a16:creationId xmlns:a16="http://schemas.microsoft.com/office/drawing/2014/main" id="{97B2DD30-3BED-46D7-A663-0DC9A5330028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4184;p91">
                <a:extLst>
                  <a:ext uri="{FF2B5EF4-FFF2-40B4-BE49-F238E27FC236}">
                    <a16:creationId xmlns:a16="http://schemas.microsoft.com/office/drawing/2014/main" id="{6669999F-5F72-6F5D-F25D-59417436E89F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4185;p91">
                <a:extLst>
                  <a:ext uri="{FF2B5EF4-FFF2-40B4-BE49-F238E27FC236}">
                    <a16:creationId xmlns:a16="http://schemas.microsoft.com/office/drawing/2014/main" id="{645FB9F4-06EE-E9C0-F437-CC32A25B24E8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4186;p91">
                <a:extLst>
                  <a:ext uri="{FF2B5EF4-FFF2-40B4-BE49-F238E27FC236}">
                    <a16:creationId xmlns:a16="http://schemas.microsoft.com/office/drawing/2014/main" id="{F4C689F6-CFFF-F717-C93C-E3A795652ED9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4187;p91">
                <a:extLst>
                  <a:ext uri="{FF2B5EF4-FFF2-40B4-BE49-F238E27FC236}">
                    <a16:creationId xmlns:a16="http://schemas.microsoft.com/office/drawing/2014/main" id="{0EA9F234-7B23-DBD0-74EA-FDDDC68639D5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4188;p91">
                <a:extLst>
                  <a:ext uri="{FF2B5EF4-FFF2-40B4-BE49-F238E27FC236}">
                    <a16:creationId xmlns:a16="http://schemas.microsoft.com/office/drawing/2014/main" id="{6A00746D-B5A4-ADA0-9F10-9A6B8AB2D8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4189;p91">
                <a:extLst>
                  <a:ext uri="{FF2B5EF4-FFF2-40B4-BE49-F238E27FC236}">
                    <a16:creationId xmlns:a16="http://schemas.microsoft.com/office/drawing/2014/main" id="{DB87CC3C-E82B-1F28-2413-06920090218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4190;p91">
                <a:extLst>
                  <a:ext uri="{FF2B5EF4-FFF2-40B4-BE49-F238E27FC236}">
                    <a16:creationId xmlns:a16="http://schemas.microsoft.com/office/drawing/2014/main" id="{488F653A-C382-3E3B-E111-A0F3A0850049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4191;p91">
              <a:extLst>
                <a:ext uri="{FF2B5EF4-FFF2-40B4-BE49-F238E27FC236}">
                  <a16:creationId xmlns:a16="http://schemas.microsoft.com/office/drawing/2014/main" id="{5894B0DC-65F8-BC93-1D3A-C98C558A80CF}"/>
                </a:ext>
              </a:extLst>
            </p:cNvPr>
            <p:cNvSpPr/>
            <p:nvPr/>
          </p:nvSpPr>
          <p:spPr>
            <a:xfrm>
              <a:off x="4005988" y="3596714"/>
              <a:ext cx="51350" cy="31775"/>
            </a:xfrm>
            <a:custGeom>
              <a:avLst/>
              <a:gdLst/>
              <a:ahLst/>
              <a:cxnLst/>
              <a:rect l="l" t="t" r="r" b="b"/>
              <a:pathLst>
                <a:path w="2054" h="1271" extrusionOk="0">
                  <a:moveTo>
                    <a:pt x="1969" y="1"/>
                  </a:moveTo>
                  <a:cubicBezTo>
                    <a:pt x="1950" y="1"/>
                    <a:pt x="1929" y="10"/>
                    <a:pt x="1911" y="28"/>
                  </a:cubicBezTo>
                  <a:lnTo>
                    <a:pt x="1134" y="912"/>
                  </a:lnTo>
                  <a:lnTo>
                    <a:pt x="77" y="528"/>
                  </a:lnTo>
                  <a:cubicBezTo>
                    <a:pt x="71" y="524"/>
                    <a:pt x="64" y="523"/>
                    <a:pt x="58" y="523"/>
                  </a:cubicBezTo>
                  <a:cubicBezTo>
                    <a:pt x="21" y="523"/>
                    <a:pt x="1" y="579"/>
                    <a:pt x="42" y="599"/>
                  </a:cubicBezTo>
                  <a:lnTo>
                    <a:pt x="1113" y="1254"/>
                  </a:lnTo>
                  <a:cubicBezTo>
                    <a:pt x="1136" y="1265"/>
                    <a:pt x="1160" y="1271"/>
                    <a:pt x="1184" y="1271"/>
                  </a:cubicBezTo>
                  <a:cubicBezTo>
                    <a:pt x="1234" y="1271"/>
                    <a:pt x="1283" y="1247"/>
                    <a:pt x="1316" y="1206"/>
                  </a:cubicBezTo>
                  <a:lnTo>
                    <a:pt x="2030" y="123"/>
                  </a:lnTo>
                  <a:cubicBezTo>
                    <a:pt x="2054" y="87"/>
                    <a:pt x="2054" y="51"/>
                    <a:pt x="2018" y="28"/>
                  </a:cubicBezTo>
                  <a:cubicBezTo>
                    <a:pt x="2006" y="10"/>
                    <a:pt x="1988" y="1"/>
                    <a:pt x="1969" y="1"/>
                  </a:cubicBezTo>
                  <a:close/>
                </a:path>
              </a:pathLst>
            </a:custGeom>
            <a:solidFill>
              <a:srgbClr val="00F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4192;p91">
              <a:extLst>
                <a:ext uri="{FF2B5EF4-FFF2-40B4-BE49-F238E27FC236}">
                  <a16:creationId xmlns:a16="http://schemas.microsoft.com/office/drawing/2014/main" id="{4EA3D364-C1B3-499D-D388-0ED8A43EFBBC}"/>
                </a:ext>
              </a:extLst>
            </p:cNvPr>
            <p:cNvSpPr/>
            <p:nvPr/>
          </p:nvSpPr>
          <p:spPr>
            <a:xfrm>
              <a:off x="3559638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4193;p91">
              <a:extLst>
                <a:ext uri="{FF2B5EF4-FFF2-40B4-BE49-F238E27FC236}">
                  <a16:creationId xmlns:a16="http://schemas.microsoft.com/office/drawing/2014/main" id="{518F34F8-1B66-0A90-DD67-B1CEB9E68D01}"/>
                </a:ext>
              </a:extLst>
            </p:cNvPr>
            <p:cNvSpPr/>
            <p:nvPr/>
          </p:nvSpPr>
          <p:spPr>
            <a:xfrm>
              <a:off x="3642613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4194;p91">
              <a:extLst>
                <a:ext uri="{FF2B5EF4-FFF2-40B4-BE49-F238E27FC236}">
                  <a16:creationId xmlns:a16="http://schemas.microsoft.com/office/drawing/2014/main" id="{208A9F46-9ABD-0BFA-E4CE-C5211FAA232B}"/>
                </a:ext>
              </a:extLst>
            </p:cNvPr>
            <p:cNvSpPr/>
            <p:nvPr/>
          </p:nvSpPr>
          <p:spPr>
            <a:xfrm>
              <a:off x="3623938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4195;p91">
              <a:extLst>
                <a:ext uri="{FF2B5EF4-FFF2-40B4-BE49-F238E27FC236}">
                  <a16:creationId xmlns:a16="http://schemas.microsoft.com/office/drawing/2014/main" id="{E7066DEB-8A8B-07CE-9F8C-7EDBCE0F0968}"/>
                </a:ext>
              </a:extLst>
            </p:cNvPr>
            <p:cNvSpPr/>
            <p:nvPr/>
          </p:nvSpPr>
          <p:spPr>
            <a:xfrm>
              <a:off x="3664113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4196;p91">
              <a:extLst>
                <a:ext uri="{FF2B5EF4-FFF2-40B4-BE49-F238E27FC236}">
                  <a16:creationId xmlns:a16="http://schemas.microsoft.com/office/drawing/2014/main" id="{42FFCB7C-A3B6-E205-369B-C347A5BFC711}"/>
                </a:ext>
              </a:extLst>
            </p:cNvPr>
            <p:cNvSpPr/>
            <p:nvPr/>
          </p:nvSpPr>
          <p:spPr>
            <a:xfrm>
              <a:off x="3701913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4197;p91">
              <a:extLst>
                <a:ext uri="{FF2B5EF4-FFF2-40B4-BE49-F238E27FC236}">
                  <a16:creationId xmlns:a16="http://schemas.microsoft.com/office/drawing/2014/main" id="{CD4D6CC1-6B82-EDA7-CC05-4FD4344130AA}"/>
                </a:ext>
              </a:extLst>
            </p:cNvPr>
            <p:cNvSpPr/>
            <p:nvPr/>
          </p:nvSpPr>
          <p:spPr>
            <a:xfrm>
              <a:off x="3756988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4198;p91">
              <a:extLst>
                <a:ext uri="{FF2B5EF4-FFF2-40B4-BE49-F238E27FC236}">
                  <a16:creationId xmlns:a16="http://schemas.microsoft.com/office/drawing/2014/main" id="{34E2F817-1341-38C9-1D38-A9E737BCDD36}"/>
                </a:ext>
              </a:extLst>
            </p:cNvPr>
            <p:cNvSpPr/>
            <p:nvPr/>
          </p:nvSpPr>
          <p:spPr>
            <a:xfrm>
              <a:off x="3815613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4199;p91">
              <a:extLst>
                <a:ext uri="{FF2B5EF4-FFF2-40B4-BE49-F238E27FC236}">
                  <a16:creationId xmlns:a16="http://schemas.microsoft.com/office/drawing/2014/main" id="{41A6F857-E69B-233B-9055-E01A3C4CDFC8}"/>
                </a:ext>
              </a:extLst>
            </p:cNvPr>
            <p:cNvSpPr/>
            <p:nvPr/>
          </p:nvSpPr>
          <p:spPr>
            <a:xfrm>
              <a:off x="3856988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4200;p91">
              <a:extLst>
                <a:ext uri="{FF2B5EF4-FFF2-40B4-BE49-F238E27FC236}">
                  <a16:creationId xmlns:a16="http://schemas.microsoft.com/office/drawing/2014/main" id="{5865BDE8-9F64-4DC7-3CD2-30E2D62453DB}"/>
                </a:ext>
              </a:extLst>
            </p:cNvPr>
            <p:cNvSpPr/>
            <p:nvPr/>
          </p:nvSpPr>
          <p:spPr>
            <a:xfrm>
              <a:off x="3898463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4201;p91">
              <a:extLst>
                <a:ext uri="{FF2B5EF4-FFF2-40B4-BE49-F238E27FC236}">
                  <a16:creationId xmlns:a16="http://schemas.microsoft.com/office/drawing/2014/main" id="{3C933455-ABCF-EB24-AE9A-9A686A229A72}"/>
                </a:ext>
              </a:extLst>
            </p:cNvPr>
            <p:cNvSpPr/>
            <p:nvPr/>
          </p:nvSpPr>
          <p:spPr>
            <a:xfrm>
              <a:off x="3937963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4202;p91">
              <a:extLst>
                <a:ext uri="{FF2B5EF4-FFF2-40B4-BE49-F238E27FC236}">
                  <a16:creationId xmlns:a16="http://schemas.microsoft.com/office/drawing/2014/main" id="{2ECF1D50-706E-9CD0-DFD4-7CB0C9BA4799}"/>
                </a:ext>
              </a:extLst>
            </p:cNvPr>
            <p:cNvSpPr/>
            <p:nvPr/>
          </p:nvSpPr>
          <p:spPr>
            <a:xfrm>
              <a:off x="3974563" y="3473989"/>
              <a:ext cx="547725" cy="415125"/>
            </a:xfrm>
            <a:custGeom>
              <a:avLst/>
              <a:gdLst/>
              <a:ahLst/>
              <a:cxnLst/>
              <a:rect l="l" t="t" r="r" b="b"/>
              <a:pathLst>
                <a:path w="21909" h="16605" extrusionOk="0">
                  <a:moveTo>
                    <a:pt x="4865" y="0"/>
                  </a:moveTo>
                  <a:cubicBezTo>
                    <a:pt x="4593" y="0"/>
                    <a:pt x="4320" y="182"/>
                    <a:pt x="4061" y="626"/>
                  </a:cubicBezTo>
                  <a:cubicBezTo>
                    <a:pt x="3918" y="924"/>
                    <a:pt x="3835" y="1234"/>
                    <a:pt x="3835" y="1555"/>
                  </a:cubicBezTo>
                  <a:cubicBezTo>
                    <a:pt x="3688" y="3295"/>
                    <a:pt x="3862" y="5034"/>
                    <a:pt x="4369" y="6692"/>
                  </a:cubicBezTo>
                  <a:lnTo>
                    <a:pt x="4369" y="6692"/>
                  </a:lnTo>
                  <a:cubicBezTo>
                    <a:pt x="3983" y="5533"/>
                    <a:pt x="3396" y="4458"/>
                    <a:pt x="2644" y="3496"/>
                  </a:cubicBezTo>
                  <a:cubicBezTo>
                    <a:pt x="2288" y="3048"/>
                    <a:pt x="1776" y="2584"/>
                    <a:pt x="1241" y="2584"/>
                  </a:cubicBezTo>
                  <a:cubicBezTo>
                    <a:pt x="1149" y="2584"/>
                    <a:pt x="1057" y="2597"/>
                    <a:pt x="965" y="2627"/>
                  </a:cubicBezTo>
                  <a:cubicBezTo>
                    <a:pt x="1" y="2912"/>
                    <a:pt x="144" y="4294"/>
                    <a:pt x="513" y="5222"/>
                  </a:cubicBezTo>
                  <a:cubicBezTo>
                    <a:pt x="1168" y="6877"/>
                    <a:pt x="1906" y="8485"/>
                    <a:pt x="2739" y="10056"/>
                  </a:cubicBezTo>
                  <a:cubicBezTo>
                    <a:pt x="8121" y="13723"/>
                    <a:pt x="14324" y="15974"/>
                    <a:pt x="20813" y="16605"/>
                  </a:cubicBezTo>
                  <a:cubicBezTo>
                    <a:pt x="21253" y="16105"/>
                    <a:pt x="21575" y="15509"/>
                    <a:pt x="21753" y="14854"/>
                  </a:cubicBezTo>
                  <a:cubicBezTo>
                    <a:pt x="21908" y="14307"/>
                    <a:pt x="21849" y="13557"/>
                    <a:pt x="21301" y="13390"/>
                  </a:cubicBezTo>
                  <a:cubicBezTo>
                    <a:pt x="21218" y="13372"/>
                    <a:pt x="21134" y="13363"/>
                    <a:pt x="21052" y="13363"/>
                  </a:cubicBezTo>
                  <a:cubicBezTo>
                    <a:pt x="20971" y="13363"/>
                    <a:pt x="20890" y="13372"/>
                    <a:pt x="20813" y="13390"/>
                  </a:cubicBezTo>
                  <a:cubicBezTo>
                    <a:pt x="19991" y="13521"/>
                    <a:pt x="19241" y="13914"/>
                    <a:pt x="18658" y="14509"/>
                  </a:cubicBezTo>
                  <a:cubicBezTo>
                    <a:pt x="19092" y="13585"/>
                    <a:pt x="20882" y="7868"/>
                    <a:pt x="18533" y="7868"/>
                  </a:cubicBezTo>
                  <a:cubicBezTo>
                    <a:pt x="18432" y="7868"/>
                    <a:pt x="18323" y="7879"/>
                    <a:pt x="18205" y="7901"/>
                  </a:cubicBezTo>
                  <a:cubicBezTo>
                    <a:pt x="16777" y="8163"/>
                    <a:pt x="15860" y="11140"/>
                    <a:pt x="15384" y="12283"/>
                  </a:cubicBezTo>
                  <a:cubicBezTo>
                    <a:pt x="15622" y="9890"/>
                    <a:pt x="15622" y="7473"/>
                    <a:pt x="15384" y="5079"/>
                  </a:cubicBezTo>
                  <a:cubicBezTo>
                    <a:pt x="15372" y="4675"/>
                    <a:pt x="15276" y="4282"/>
                    <a:pt x="15110" y="3913"/>
                  </a:cubicBezTo>
                  <a:cubicBezTo>
                    <a:pt x="14923" y="3563"/>
                    <a:pt x="14565" y="3281"/>
                    <a:pt x="14181" y="3281"/>
                  </a:cubicBezTo>
                  <a:cubicBezTo>
                    <a:pt x="14173" y="3281"/>
                    <a:pt x="14165" y="3281"/>
                    <a:pt x="14157" y="3282"/>
                  </a:cubicBezTo>
                  <a:cubicBezTo>
                    <a:pt x="13526" y="3293"/>
                    <a:pt x="13157" y="3948"/>
                    <a:pt x="12931" y="4532"/>
                  </a:cubicBezTo>
                  <a:cubicBezTo>
                    <a:pt x="12145" y="6556"/>
                    <a:pt x="11621" y="8830"/>
                    <a:pt x="11276" y="10949"/>
                  </a:cubicBezTo>
                  <a:cubicBezTo>
                    <a:pt x="11074" y="9723"/>
                    <a:pt x="10681" y="8532"/>
                    <a:pt x="10109" y="7413"/>
                  </a:cubicBezTo>
                  <a:cubicBezTo>
                    <a:pt x="10000" y="7205"/>
                    <a:pt x="9830" y="6967"/>
                    <a:pt x="9600" y="6967"/>
                  </a:cubicBezTo>
                  <a:cubicBezTo>
                    <a:pt x="9579" y="6967"/>
                    <a:pt x="9559" y="6969"/>
                    <a:pt x="9538" y="6973"/>
                  </a:cubicBezTo>
                  <a:cubicBezTo>
                    <a:pt x="9347" y="6996"/>
                    <a:pt x="9240" y="7187"/>
                    <a:pt x="9157" y="7365"/>
                  </a:cubicBezTo>
                  <a:cubicBezTo>
                    <a:pt x="8835" y="8044"/>
                    <a:pt x="8645" y="8794"/>
                    <a:pt x="8609" y="9544"/>
                  </a:cubicBezTo>
                  <a:cubicBezTo>
                    <a:pt x="8288" y="7461"/>
                    <a:pt x="7954" y="5365"/>
                    <a:pt x="7228" y="3389"/>
                  </a:cubicBezTo>
                  <a:cubicBezTo>
                    <a:pt x="6972" y="2717"/>
                    <a:pt x="5920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4203;p91">
              <a:extLst>
                <a:ext uri="{FF2B5EF4-FFF2-40B4-BE49-F238E27FC236}">
                  <a16:creationId xmlns:a16="http://schemas.microsoft.com/office/drawing/2014/main" id="{854BC494-899A-85BA-AD05-DA9D86415545}"/>
                </a:ext>
              </a:extLst>
            </p:cNvPr>
            <p:cNvSpPr/>
            <p:nvPr/>
          </p:nvSpPr>
          <p:spPr>
            <a:xfrm>
              <a:off x="4637438" y="3473839"/>
              <a:ext cx="547725" cy="417075"/>
            </a:xfrm>
            <a:custGeom>
              <a:avLst/>
              <a:gdLst/>
              <a:ahLst/>
              <a:cxnLst/>
              <a:rect l="l" t="t" r="r" b="b"/>
              <a:pathLst>
                <a:path w="21909" h="16683" extrusionOk="0">
                  <a:moveTo>
                    <a:pt x="17045" y="0"/>
                  </a:moveTo>
                  <a:cubicBezTo>
                    <a:pt x="15995" y="0"/>
                    <a:pt x="14939" y="2712"/>
                    <a:pt x="14693" y="3383"/>
                  </a:cubicBezTo>
                  <a:cubicBezTo>
                    <a:pt x="13955" y="5359"/>
                    <a:pt x="13622" y="7467"/>
                    <a:pt x="13300" y="9538"/>
                  </a:cubicBezTo>
                  <a:cubicBezTo>
                    <a:pt x="13265" y="8788"/>
                    <a:pt x="13086" y="8038"/>
                    <a:pt x="12764" y="7360"/>
                  </a:cubicBezTo>
                  <a:cubicBezTo>
                    <a:pt x="12681" y="7181"/>
                    <a:pt x="12562" y="7002"/>
                    <a:pt x="12372" y="6967"/>
                  </a:cubicBezTo>
                  <a:cubicBezTo>
                    <a:pt x="12351" y="6963"/>
                    <a:pt x="12332" y="6961"/>
                    <a:pt x="12312" y="6961"/>
                  </a:cubicBezTo>
                  <a:cubicBezTo>
                    <a:pt x="12091" y="6961"/>
                    <a:pt x="11921" y="7199"/>
                    <a:pt x="11812" y="7407"/>
                  </a:cubicBezTo>
                  <a:cubicBezTo>
                    <a:pt x="11240" y="8526"/>
                    <a:pt x="10848" y="9717"/>
                    <a:pt x="10633" y="10943"/>
                  </a:cubicBezTo>
                  <a:cubicBezTo>
                    <a:pt x="10300" y="8824"/>
                    <a:pt x="9764" y="6550"/>
                    <a:pt x="8978" y="4526"/>
                  </a:cubicBezTo>
                  <a:cubicBezTo>
                    <a:pt x="8764" y="3954"/>
                    <a:pt x="8383" y="3288"/>
                    <a:pt x="7764" y="3276"/>
                  </a:cubicBezTo>
                  <a:cubicBezTo>
                    <a:pt x="7756" y="3275"/>
                    <a:pt x="7748" y="3275"/>
                    <a:pt x="7739" y="3275"/>
                  </a:cubicBezTo>
                  <a:cubicBezTo>
                    <a:pt x="7345" y="3275"/>
                    <a:pt x="6998" y="3557"/>
                    <a:pt x="6811" y="3907"/>
                  </a:cubicBezTo>
                  <a:cubicBezTo>
                    <a:pt x="6645" y="4276"/>
                    <a:pt x="6549" y="4669"/>
                    <a:pt x="6526" y="5074"/>
                  </a:cubicBezTo>
                  <a:cubicBezTo>
                    <a:pt x="6299" y="7467"/>
                    <a:pt x="6299" y="9884"/>
                    <a:pt x="6526" y="12277"/>
                  </a:cubicBezTo>
                  <a:cubicBezTo>
                    <a:pt x="6049" y="11134"/>
                    <a:pt x="5144" y="8157"/>
                    <a:pt x="3716" y="7895"/>
                  </a:cubicBezTo>
                  <a:cubicBezTo>
                    <a:pt x="3599" y="7873"/>
                    <a:pt x="3490" y="7862"/>
                    <a:pt x="3388" y="7862"/>
                  </a:cubicBezTo>
                  <a:cubicBezTo>
                    <a:pt x="1038" y="7862"/>
                    <a:pt x="2818" y="13591"/>
                    <a:pt x="3251" y="14515"/>
                  </a:cubicBezTo>
                  <a:cubicBezTo>
                    <a:pt x="2680" y="13908"/>
                    <a:pt x="1918" y="13515"/>
                    <a:pt x="1108" y="13384"/>
                  </a:cubicBezTo>
                  <a:cubicBezTo>
                    <a:pt x="1025" y="13366"/>
                    <a:pt x="942" y="13357"/>
                    <a:pt x="858" y="13357"/>
                  </a:cubicBezTo>
                  <a:cubicBezTo>
                    <a:pt x="775" y="13357"/>
                    <a:pt x="692" y="13366"/>
                    <a:pt x="608" y="13384"/>
                  </a:cubicBezTo>
                  <a:cubicBezTo>
                    <a:pt x="72" y="13551"/>
                    <a:pt x="1" y="14301"/>
                    <a:pt x="156" y="14849"/>
                  </a:cubicBezTo>
                  <a:cubicBezTo>
                    <a:pt x="346" y="15539"/>
                    <a:pt x="692" y="16158"/>
                    <a:pt x="1168" y="16682"/>
                  </a:cubicBezTo>
                  <a:cubicBezTo>
                    <a:pt x="7383" y="16218"/>
                    <a:pt x="13384" y="14265"/>
                    <a:pt x="18670" y="10991"/>
                  </a:cubicBezTo>
                  <a:cubicBezTo>
                    <a:pt x="19706" y="9122"/>
                    <a:pt x="20623" y="7193"/>
                    <a:pt x="21408" y="5204"/>
                  </a:cubicBezTo>
                  <a:cubicBezTo>
                    <a:pt x="21778" y="4300"/>
                    <a:pt x="21908" y="2907"/>
                    <a:pt x="20956" y="2621"/>
                  </a:cubicBezTo>
                  <a:cubicBezTo>
                    <a:pt x="20862" y="2591"/>
                    <a:pt x="20769" y="2578"/>
                    <a:pt x="20676" y="2578"/>
                  </a:cubicBezTo>
                  <a:cubicBezTo>
                    <a:pt x="20134" y="2578"/>
                    <a:pt x="19623" y="3043"/>
                    <a:pt x="19277" y="3490"/>
                  </a:cubicBezTo>
                  <a:cubicBezTo>
                    <a:pt x="18496" y="4475"/>
                    <a:pt x="17909" y="5578"/>
                    <a:pt x="17515" y="6769"/>
                  </a:cubicBezTo>
                  <a:lnTo>
                    <a:pt x="17515" y="6769"/>
                  </a:lnTo>
                  <a:cubicBezTo>
                    <a:pt x="18042" y="5086"/>
                    <a:pt x="18236" y="3318"/>
                    <a:pt x="18087" y="1549"/>
                  </a:cubicBezTo>
                  <a:cubicBezTo>
                    <a:pt x="18075" y="1228"/>
                    <a:pt x="17991" y="918"/>
                    <a:pt x="17848" y="632"/>
                  </a:cubicBezTo>
                  <a:cubicBezTo>
                    <a:pt x="17591" y="183"/>
                    <a:pt x="17318" y="0"/>
                    <a:pt x="170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4204;p91">
              <a:extLst>
                <a:ext uri="{FF2B5EF4-FFF2-40B4-BE49-F238E27FC236}">
                  <a16:creationId xmlns:a16="http://schemas.microsoft.com/office/drawing/2014/main" id="{4FAFCD73-5EA2-1AD9-0FC4-E69F3FA19EC1}"/>
                </a:ext>
              </a:extLst>
            </p:cNvPr>
            <p:cNvGrpSpPr/>
            <p:nvPr/>
          </p:nvGrpSpPr>
          <p:grpSpPr>
            <a:xfrm>
              <a:off x="4089982" y="2893341"/>
              <a:ext cx="982976" cy="884234"/>
              <a:chOff x="3240725" y="2343675"/>
              <a:chExt cx="1133375" cy="1019525"/>
            </a:xfrm>
          </p:grpSpPr>
          <p:sp>
            <p:nvSpPr>
              <p:cNvPr id="2079" name="Google Shape;4205;p91">
                <a:extLst>
                  <a:ext uri="{FF2B5EF4-FFF2-40B4-BE49-F238E27FC236}">
                    <a16:creationId xmlns:a16="http://schemas.microsoft.com/office/drawing/2014/main" id="{41DBD4D4-FCF5-FF3E-C62A-507D21530A40}"/>
                  </a:ext>
                </a:extLst>
              </p:cNvPr>
              <p:cNvSpPr/>
              <p:nvPr/>
            </p:nvSpPr>
            <p:spPr>
              <a:xfrm>
                <a:off x="4209950" y="2546975"/>
                <a:ext cx="164150" cy="2410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642" extrusionOk="0">
                    <a:moveTo>
                      <a:pt x="6181" y="1"/>
                    </a:moveTo>
                    <a:cubicBezTo>
                      <a:pt x="5235" y="1982"/>
                      <a:pt x="3283" y="3135"/>
                      <a:pt x="1952" y="4821"/>
                    </a:cubicBezTo>
                    <a:cubicBezTo>
                      <a:pt x="888" y="6152"/>
                      <a:pt x="208" y="7837"/>
                      <a:pt x="1" y="9641"/>
                    </a:cubicBezTo>
                    <a:lnTo>
                      <a:pt x="119" y="9552"/>
                    </a:lnTo>
                    <a:cubicBezTo>
                      <a:pt x="2189" y="9227"/>
                      <a:pt x="3993" y="8015"/>
                      <a:pt x="5087" y="6270"/>
                    </a:cubicBezTo>
                    <a:cubicBezTo>
                      <a:pt x="6211" y="4525"/>
                      <a:pt x="6566" y="2248"/>
                      <a:pt x="6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4206;p91">
                <a:extLst>
                  <a:ext uri="{FF2B5EF4-FFF2-40B4-BE49-F238E27FC236}">
                    <a16:creationId xmlns:a16="http://schemas.microsoft.com/office/drawing/2014/main" id="{A5658CC0-FB98-ACA4-7278-F58D4CB5A384}"/>
                  </a:ext>
                </a:extLst>
              </p:cNvPr>
              <p:cNvSpPr/>
              <p:nvPr/>
            </p:nvSpPr>
            <p:spPr>
              <a:xfrm>
                <a:off x="4144175" y="2810775"/>
                <a:ext cx="1473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072" extrusionOk="0">
                    <a:moveTo>
                      <a:pt x="5557" y="0"/>
                    </a:moveTo>
                    <a:cubicBezTo>
                      <a:pt x="5539" y="0"/>
                      <a:pt x="5520" y="2"/>
                      <a:pt x="5500" y="6"/>
                    </a:cubicBezTo>
                    <a:cubicBezTo>
                      <a:pt x="3785" y="331"/>
                      <a:pt x="2040" y="568"/>
                      <a:pt x="295" y="627"/>
                    </a:cubicBezTo>
                    <a:cubicBezTo>
                      <a:pt x="9" y="627"/>
                      <a:pt x="0" y="1072"/>
                      <a:pt x="269" y="1072"/>
                    </a:cubicBezTo>
                    <a:cubicBezTo>
                      <a:pt x="278" y="1072"/>
                      <a:pt x="286" y="1071"/>
                      <a:pt x="295" y="1071"/>
                    </a:cubicBezTo>
                    <a:cubicBezTo>
                      <a:pt x="2070" y="952"/>
                      <a:pt x="3874" y="745"/>
                      <a:pt x="5618" y="420"/>
                    </a:cubicBezTo>
                    <a:cubicBezTo>
                      <a:pt x="5895" y="365"/>
                      <a:pt x="5810" y="0"/>
                      <a:pt x="5557" y="0"/>
                    </a:cubicBezTo>
                    <a:close/>
                  </a:path>
                </a:pathLst>
              </a:custGeom>
              <a:solidFill>
                <a:srgbClr val="2E6F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4207;p91">
                <a:extLst>
                  <a:ext uri="{FF2B5EF4-FFF2-40B4-BE49-F238E27FC236}">
                    <a16:creationId xmlns:a16="http://schemas.microsoft.com/office/drawing/2014/main" id="{ABA52D42-8B37-9DB1-07AA-D6E077404014}"/>
                  </a:ext>
                </a:extLst>
              </p:cNvPr>
              <p:cNvSpPr/>
              <p:nvPr/>
            </p:nvSpPr>
            <p:spPr>
              <a:xfrm>
                <a:off x="4141650" y="2627925"/>
                <a:ext cx="195825" cy="21150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8460" extrusionOk="0">
                    <a:moveTo>
                      <a:pt x="7504" y="1"/>
                    </a:moveTo>
                    <a:cubicBezTo>
                      <a:pt x="7433" y="1"/>
                      <a:pt x="7362" y="31"/>
                      <a:pt x="7316" y="104"/>
                    </a:cubicBezTo>
                    <a:cubicBezTo>
                      <a:pt x="5690" y="3328"/>
                      <a:pt x="3235" y="6107"/>
                      <a:pt x="219" y="8030"/>
                    </a:cubicBezTo>
                    <a:cubicBezTo>
                      <a:pt x="1" y="8175"/>
                      <a:pt x="121" y="8460"/>
                      <a:pt x="301" y="8460"/>
                    </a:cubicBezTo>
                    <a:cubicBezTo>
                      <a:pt x="341" y="8460"/>
                      <a:pt x="383" y="8446"/>
                      <a:pt x="426" y="8414"/>
                    </a:cubicBezTo>
                    <a:cubicBezTo>
                      <a:pt x="3531" y="6433"/>
                      <a:pt x="6045" y="3623"/>
                      <a:pt x="7730" y="341"/>
                    </a:cubicBezTo>
                    <a:cubicBezTo>
                      <a:pt x="7833" y="157"/>
                      <a:pt x="7666" y="1"/>
                      <a:pt x="7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4208;p91">
                <a:extLst>
                  <a:ext uri="{FF2B5EF4-FFF2-40B4-BE49-F238E27FC236}">
                    <a16:creationId xmlns:a16="http://schemas.microsoft.com/office/drawing/2014/main" id="{3DCAD147-8B90-2459-739C-94161EAB1F52}"/>
                  </a:ext>
                </a:extLst>
              </p:cNvPr>
              <p:cNvSpPr/>
              <p:nvPr/>
            </p:nvSpPr>
            <p:spPr>
              <a:xfrm>
                <a:off x="4272800" y="2667475"/>
                <a:ext cx="177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020" extrusionOk="0">
                    <a:moveTo>
                      <a:pt x="473" y="1"/>
                    </a:moveTo>
                    <a:cubicBezTo>
                      <a:pt x="355" y="1"/>
                      <a:pt x="237" y="119"/>
                      <a:pt x="237" y="237"/>
                    </a:cubicBezTo>
                    <a:cubicBezTo>
                      <a:pt x="237" y="740"/>
                      <a:pt x="178" y="1243"/>
                      <a:pt x="30" y="1716"/>
                    </a:cubicBezTo>
                    <a:cubicBezTo>
                      <a:pt x="0" y="1834"/>
                      <a:pt x="59" y="1982"/>
                      <a:pt x="178" y="2012"/>
                    </a:cubicBezTo>
                    <a:cubicBezTo>
                      <a:pt x="197" y="2017"/>
                      <a:pt x="217" y="2019"/>
                      <a:pt x="236" y="2019"/>
                    </a:cubicBezTo>
                    <a:cubicBezTo>
                      <a:pt x="333" y="2019"/>
                      <a:pt x="419" y="1958"/>
                      <a:pt x="444" y="1834"/>
                    </a:cubicBezTo>
                    <a:cubicBezTo>
                      <a:pt x="621" y="1302"/>
                      <a:pt x="710" y="740"/>
                      <a:pt x="710" y="237"/>
                    </a:cubicBezTo>
                    <a:cubicBezTo>
                      <a:pt x="710" y="119"/>
                      <a:pt x="592" y="1"/>
                      <a:pt x="4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4209;p91">
                <a:extLst>
                  <a:ext uri="{FF2B5EF4-FFF2-40B4-BE49-F238E27FC236}">
                    <a16:creationId xmlns:a16="http://schemas.microsoft.com/office/drawing/2014/main" id="{099474C7-4E32-8647-1A27-DDA358896EFD}"/>
                  </a:ext>
                </a:extLst>
              </p:cNvPr>
              <p:cNvSpPr/>
              <p:nvPr/>
            </p:nvSpPr>
            <p:spPr>
              <a:xfrm>
                <a:off x="4245450" y="2700750"/>
                <a:ext cx="192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130" extrusionOk="0">
                    <a:moveTo>
                      <a:pt x="532" y="1"/>
                    </a:moveTo>
                    <a:cubicBezTo>
                      <a:pt x="385" y="1"/>
                      <a:pt x="296" y="119"/>
                      <a:pt x="296" y="237"/>
                    </a:cubicBezTo>
                    <a:cubicBezTo>
                      <a:pt x="266" y="770"/>
                      <a:pt x="148" y="1302"/>
                      <a:pt x="59" y="1805"/>
                    </a:cubicBezTo>
                    <a:cubicBezTo>
                      <a:pt x="0" y="1923"/>
                      <a:pt x="89" y="2071"/>
                      <a:pt x="207" y="2130"/>
                    </a:cubicBezTo>
                    <a:cubicBezTo>
                      <a:pt x="325" y="2130"/>
                      <a:pt x="473" y="2041"/>
                      <a:pt x="503" y="1923"/>
                    </a:cubicBezTo>
                    <a:cubicBezTo>
                      <a:pt x="651" y="1391"/>
                      <a:pt x="710" y="770"/>
                      <a:pt x="769" y="237"/>
                    </a:cubicBezTo>
                    <a:cubicBezTo>
                      <a:pt x="769" y="119"/>
                      <a:pt x="651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4210;p91">
                <a:extLst>
                  <a:ext uri="{FF2B5EF4-FFF2-40B4-BE49-F238E27FC236}">
                    <a16:creationId xmlns:a16="http://schemas.microsoft.com/office/drawing/2014/main" id="{490C669E-6E33-8F22-B39D-EBF5F8B28519}"/>
                  </a:ext>
                </a:extLst>
              </p:cNvPr>
              <p:cNvSpPr/>
              <p:nvPr/>
            </p:nvSpPr>
            <p:spPr>
              <a:xfrm>
                <a:off x="4268350" y="2710375"/>
                <a:ext cx="429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917" extrusionOk="0">
                    <a:moveTo>
                      <a:pt x="1471" y="0"/>
                    </a:moveTo>
                    <a:cubicBezTo>
                      <a:pt x="1437" y="0"/>
                      <a:pt x="1401" y="10"/>
                      <a:pt x="1361" y="30"/>
                    </a:cubicBezTo>
                    <a:cubicBezTo>
                      <a:pt x="1243" y="59"/>
                      <a:pt x="1184" y="148"/>
                      <a:pt x="1065" y="178"/>
                    </a:cubicBezTo>
                    <a:cubicBezTo>
                      <a:pt x="1006" y="207"/>
                      <a:pt x="947" y="207"/>
                      <a:pt x="918" y="266"/>
                    </a:cubicBezTo>
                    <a:lnTo>
                      <a:pt x="888" y="266"/>
                    </a:lnTo>
                    <a:cubicBezTo>
                      <a:pt x="829" y="266"/>
                      <a:pt x="829" y="296"/>
                      <a:pt x="799" y="296"/>
                    </a:cubicBezTo>
                    <a:cubicBezTo>
                      <a:pt x="592" y="355"/>
                      <a:pt x="385" y="444"/>
                      <a:pt x="178" y="503"/>
                    </a:cubicBezTo>
                    <a:cubicBezTo>
                      <a:pt x="60" y="562"/>
                      <a:pt x="1" y="651"/>
                      <a:pt x="30" y="799"/>
                    </a:cubicBezTo>
                    <a:cubicBezTo>
                      <a:pt x="30" y="858"/>
                      <a:pt x="149" y="917"/>
                      <a:pt x="297" y="917"/>
                    </a:cubicBezTo>
                    <a:cubicBezTo>
                      <a:pt x="740" y="769"/>
                      <a:pt x="1184" y="621"/>
                      <a:pt x="1568" y="414"/>
                    </a:cubicBezTo>
                    <a:cubicBezTo>
                      <a:pt x="1687" y="355"/>
                      <a:pt x="1716" y="178"/>
                      <a:pt x="1657" y="118"/>
                    </a:cubicBezTo>
                    <a:cubicBezTo>
                      <a:pt x="1598" y="40"/>
                      <a:pt x="1539" y="0"/>
                      <a:pt x="14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4211;p91">
                <a:extLst>
                  <a:ext uri="{FF2B5EF4-FFF2-40B4-BE49-F238E27FC236}">
                    <a16:creationId xmlns:a16="http://schemas.microsoft.com/office/drawing/2014/main" id="{CA6D0331-6A22-628F-062B-CE4455932C29}"/>
                  </a:ext>
                </a:extLst>
              </p:cNvPr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4212;p91">
                <a:extLst>
                  <a:ext uri="{FF2B5EF4-FFF2-40B4-BE49-F238E27FC236}">
                    <a16:creationId xmlns:a16="http://schemas.microsoft.com/office/drawing/2014/main" id="{B9092FCB-CF9C-A38D-08CE-5128DE504298}"/>
                  </a:ext>
                </a:extLst>
              </p:cNvPr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4213;p91">
                <a:extLst>
                  <a:ext uri="{FF2B5EF4-FFF2-40B4-BE49-F238E27FC236}">
                    <a16:creationId xmlns:a16="http://schemas.microsoft.com/office/drawing/2014/main" id="{05245521-6E8E-A5FD-1E5F-5BE1525EEC71}"/>
                  </a:ext>
                </a:extLst>
              </p:cNvPr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4214;p91">
                <a:extLst>
                  <a:ext uri="{FF2B5EF4-FFF2-40B4-BE49-F238E27FC236}">
                    <a16:creationId xmlns:a16="http://schemas.microsoft.com/office/drawing/2014/main" id="{AC188F0F-C68D-1D1C-563C-A45BE0CA66DB}"/>
                  </a:ext>
                </a:extLst>
              </p:cNvPr>
              <p:cNvSpPr/>
              <p:nvPr/>
            </p:nvSpPr>
            <p:spPr>
              <a:xfrm>
                <a:off x="3889100" y="2740050"/>
                <a:ext cx="26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10440" h="9450" extrusionOk="0">
                    <a:moveTo>
                      <a:pt x="5324" y="1"/>
                    </a:moveTo>
                    <a:cubicBezTo>
                      <a:pt x="5158" y="1"/>
                      <a:pt x="4990" y="9"/>
                      <a:pt x="4821" y="26"/>
                    </a:cubicBezTo>
                    <a:cubicBezTo>
                      <a:pt x="2041" y="292"/>
                      <a:pt x="0" y="2569"/>
                      <a:pt x="237" y="5171"/>
                    </a:cubicBezTo>
                    <a:cubicBezTo>
                      <a:pt x="432" y="7600"/>
                      <a:pt x="2631" y="9449"/>
                      <a:pt x="5166" y="9449"/>
                    </a:cubicBezTo>
                    <a:cubicBezTo>
                      <a:pt x="5316" y="9449"/>
                      <a:pt x="5467" y="9443"/>
                      <a:pt x="5619" y="9430"/>
                    </a:cubicBezTo>
                    <a:cubicBezTo>
                      <a:pt x="8399" y="9163"/>
                      <a:pt x="10439" y="6857"/>
                      <a:pt x="10203" y="4284"/>
                    </a:cubicBezTo>
                    <a:cubicBezTo>
                      <a:pt x="10009" y="1843"/>
                      <a:pt x="7838" y="1"/>
                      <a:pt x="5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4215;p91">
                <a:extLst>
                  <a:ext uri="{FF2B5EF4-FFF2-40B4-BE49-F238E27FC236}">
                    <a16:creationId xmlns:a16="http://schemas.microsoft.com/office/drawing/2014/main" id="{7BC173A8-6E57-5AC5-09D6-86570582A6B7}"/>
                  </a:ext>
                </a:extLst>
              </p:cNvPr>
              <p:cNvSpPr/>
              <p:nvPr/>
            </p:nvSpPr>
            <p:spPr>
              <a:xfrm>
                <a:off x="4021450" y="2772325"/>
                <a:ext cx="94625" cy="13240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5296" extrusionOk="0">
                    <a:moveTo>
                      <a:pt x="240" y="0"/>
                    </a:moveTo>
                    <a:cubicBezTo>
                      <a:pt x="1" y="0"/>
                      <a:pt x="17" y="363"/>
                      <a:pt x="266" y="391"/>
                    </a:cubicBezTo>
                    <a:cubicBezTo>
                      <a:pt x="1242" y="479"/>
                      <a:pt x="2247" y="1041"/>
                      <a:pt x="2809" y="1928"/>
                    </a:cubicBezTo>
                    <a:cubicBezTo>
                      <a:pt x="3341" y="2875"/>
                      <a:pt x="3282" y="4058"/>
                      <a:pt x="2691" y="4974"/>
                    </a:cubicBezTo>
                    <a:cubicBezTo>
                      <a:pt x="2586" y="5143"/>
                      <a:pt x="2750" y="5296"/>
                      <a:pt x="2896" y="5296"/>
                    </a:cubicBezTo>
                    <a:cubicBezTo>
                      <a:pt x="2955" y="5296"/>
                      <a:pt x="3012" y="5271"/>
                      <a:pt x="3046" y="5211"/>
                    </a:cubicBezTo>
                    <a:cubicBezTo>
                      <a:pt x="3726" y="4176"/>
                      <a:pt x="3785" y="2816"/>
                      <a:pt x="3164" y="1721"/>
                    </a:cubicBezTo>
                    <a:cubicBezTo>
                      <a:pt x="2573" y="745"/>
                      <a:pt x="1449" y="95"/>
                      <a:pt x="295" y="6"/>
                    </a:cubicBezTo>
                    <a:cubicBezTo>
                      <a:pt x="276" y="2"/>
                      <a:pt x="257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4216;p91">
                <a:extLst>
                  <a:ext uri="{FF2B5EF4-FFF2-40B4-BE49-F238E27FC236}">
                    <a16:creationId xmlns:a16="http://schemas.microsoft.com/office/drawing/2014/main" id="{5F85084B-D54F-E3AD-F2FB-9F45085A08D9}"/>
                  </a:ext>
                </a:extLst>
              </p:cNvPr>
              <p:cNvSpPr/>
              <p:nvPr/>
            </p:nvSpPr>
            <p:spPr>
              <a:xfrm>
                <a:off x="4178850" y="2750975"/>
                <a:ext cx="59950" cy="958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3833" extrusionOk="0">
                    <a:moveTo>
                      <a:pt x="1711" y="0"/>
                    </a:moveTo>
                    <a:cubicBezTo>
                      <a:pt x="1583" y="0"/>
                      <a:pt x="1445" y="107"/>
                      <a:pt x="1481" y="269"/>
                    </a:cubicBezTo>
                    <a:cubicBezTo>
                      <a:pt x="1895" y="1481"/>
                      <a:pt x="1274" y="2842"/>
                      <a:pt x="210" y="3463"/>
                    </a:cubicBezTo>
                    <a:cubicBezTo>
                      <a:pt x="1" y="3567"/>
                      <a:pt x="138" y="3833"/>
                      <a:pt x="335" y="3833"/>
                    </a:cubicBezTo>
                    <a:cubicBezTo>
                      <a:pt x="361" y="3833"/>
                      <a:pt x="389" y="3828"/>
                      <a:pt x="417" y="3817"/>
                    </a:cubicBezTo>
                    <a:cubicBezTo>
                      <a:pt x="1688" y="3108"/>
                      <a:pt x="2398" y="1511"/>
                      <a:pt x="1895" y="150"/>
                    </a:cubicBezTo>
                    <a:cubicBezTo>
                      <a:pt x="1872" y="46"/>
                      <a:pt x="1794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4217;p91">
                <a:extLst>
                  <a:ext uri="{FF2B5EF4-FFF2-40B4-BE49-F238E27FC236}">
                    <a16:creationId xmlns:a16="http://schemas.microsoft.com/office/drawing/2014/main" id="{F89C0647-760C-7CAB-1F6E-E7A8578A7EB7}"/>
                  </a:ext>
                </a:extLst>
              </p:cNvPr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4218;p91">
                <a:extLst>
                  <a:ext uri="{FF2B5EF4-FFF2-40B4-BE49-F238E27FC236}">
                    <a16:creationId xmlns:a16="http://schemas.microsoft.com/office/drawing/2014/main" id="{0C9F564B-661F-51F9-35DA-7D591E2AA485}"/>
                  </a:ext>
                </a:extLst>
              </p:cNvPr>
              <p:cNvSpPr/>
              <p:nvPr/>
            </p:nvSpPr>
            <p:spPr>
              <a:xfrm>
                <a:off x="3315400" y="2739650"/>
                <a:ext cx="635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31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71"/>
                      <a:pt x="30" y="189"/>
                      <a:pt x="118" y="189"/>
                    </a:cubicBezTo>
                    <a:cubicBezTo>
                      <a:pt x="373" y="142"/>
                      <a:pt x="631" y="119"/>
                      <a:pt x="887" y="119"/>
                    </a:cubicBezTo>
                    <a:cubicBezTo>
                      <a:pt x="1436" y="119"/>
                      <a:pt x="1981" y="225"/>
                      <a:pt x="2484" y="426"/>
                    </a:cubicBezTo>
                    <a:cubicBezTo>
                      <a:pt x="2491" y="429"/>
                      <a:pt x="2496" y="431"/>
                      <a:pt x="2502" y="431"/>
                    </a:cubicBezTo>
                    <a:cubicBezTo>
                      <a:pt x="2543" y="431"/>
                      <a:pt x="2540" y="334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4219;p91">
                <a:extLst>
                  <a:ext uri="{FF2B5EF4-FFF2-40B4-BE49-F238E27FC236}">
                    <a16:creationId xmlns:a16="http://schemas.microsoft.com/office/drawing/2014/main" id="{9F46455E-6911-F972-B1FE-2CF7B697E16A}"/>
                  </a:ext>
                </a:extLst>
              </p:cNvPr>
              <p:cNvSpPr/>
              <p:nvPr/>
            </p:nvSpPr>
            <p:spPr>
              <a:xfrm>
                <a:off x="3345700" y="2732750"/>
                <a:ext cx="599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77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8"/>
                    </a:cubicBezTo>
                    <a:cubicBezTo>
                      <a:pt x="326" y="584"/>
                      <a:pt x="740" y="791"/>
                      <a:pt x="1154" y="909"/>
                    </a:cubicBezTo>
                    <a:cubicBezTo>
                      <a:pt x="1319" y="953"/>
                      <a:pt x="1484" y="977"/>
                      <a:pt x="1645" y="977"/>
                    </a:cubicBezTo>
                    <a:cubicBezTo>
                      <a:pt x="1915" y="977"/>
                      <a:pt x="2173" y="910"/>
                      <a:pt x="2396" y="761"/>
                    </a:cubicBezTo>
                    <a:lnTo>
                      <a:pt x="2337" y="732"/>
                    </a:lnTo>
                    <a:cubicBezTo>
                      <a:pt x="2011" y="436"/>
                      <a:pt x="1627" y="170"/>
                      <a:pt x="1213" y="51"/>
                    </a:cubicBezTo>
                    <a:cubicBezTo>
                      <a:pt x="1086" y="18"/>
                      <a:pt x="960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4220;p91">
                <a:extLst>
                  <a:ext uri="{FF2B5EF4-FFF2-40B4-BE49-F238E27FC236}">
                    <a16:creationId xmlns:a16="http://schemas.microsoft.com/office/drawing/2014/main" id="{1429DFA6-FB33-B918-14A6-E97F7A22B8CE}"/>
                  </a:ext>
                </a:extLst>
              </p:cNvPr>
              <p:cNvSpPr/>
              <p:nvPr/>
            </p:nvSpPr>
            <p:spPr>
              <a:xfrm>
                <a:off x="3415200" y="2653150"/>
                <a:ext cx="2720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2741" extrusionOk="0">
                    <a:moveTo>
                      <a:pt x="994" y="1"/>
                    </a:moveTo>
                    <a:cubicBezTo>
                      <a:pt x="978" y="1"/>
                      <a:pt x="961" y="5"/>
                      <a:pt x="947" y="12"/>
                    </a:cubicBezTo>
                    <a:cubicBezTo>
                      <a:pt x="414" y="810"/>
                      <a:pt x="59" y="1727"/>
                      <a:pt x="0" y="2674"/>
                    </a:cubicBezTo>
                    <a:cubicBezTo>
                      <a:pt x="0" y="2718"/>
                      <a:pt x="30" y="2740"/>
                      <a:pt x="59" y="2740"/>
                    </a:cubicBezTo>
                    <a:cubicBezTo>
                      <a:pt x="89" y="2740"/>
                      <a:pt x="119" y="2718"/>
                      <a:pt x="119" y="2674"/>
                    </a:cubicBezTo>
                    <a:cubicBezTo>
                      <a:pt x="178" y="1757"/>
                      <a:pt x="503" y="870"/>
                      <a:pt x="1065" y="101"/>
                    </a:cubicBezTo>
                    <a:cubicBezTo>
                      <a:pt x="1087" y="34"/>
                      <a:pt x="1043" y="1"/>
                      <a:pt x="9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4221;p91">
                <a:extLst>
                  <a:ext uri="{FF2B5EF4-FFF2-40B4-BE49-F238E27FC236}">
                    <a16:creationId xmlns:a16="http://schemas.microsoft.com/office/drawing/2014/main" id="{75C0F4B2-8AD4-D717-23D8-0FD166661047}"/>
                  </a:ext>
                </a:extLst>
              </p:cNvPr>
              <p:cNvSpPr/>
              <p:nvPr/>
            </p:nvSpPr>
            <p:spPr>
              <a:xfrm>
                <a:off x="3399675" y="2685225"/>
                <a:ext cx="281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3" extrusionOk="0">
                    <a:moveTo>
                      <a:pt x="947" y="1"/>
                    </a:moveTo>
                    <a:cubicBezTo>
                      <a:pt x="473" y="267"/>
                      <a:pt x="178" y="740"/>
                      <a:pt x="59" y="1213"/>
                    </a:cubicBezTo>
                    <a:cubicBezTo>
                      <a:pt x="0" y="1716"/>
                      <a:pt x="59" y="2159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64"/>
                      <a:pt x="1035" y="1361"/>
                    </a:cubicBezTo>
                    <a:cubicBezTo>
                      <a:pt x="112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4222;p91">
                <a:extLst>
                  <a:ext uri="{FF2B5EF4-FFF2-40B4-BE49-F238E27FC236}">
                    <a16:creationId xmlns:a16="http://schemas.microsoft.com/office/drawing/2014/main" id="{57BB5335-6655-86DC-EFFF-463ABB6F52CB}"/>
                  </a:ext>
                </a:extLst>
              </p:cNvPr>
              <p:cNvSpPr/>
              <p:nvPr/>
            </p:nvSpPr>
            <p:spPr>
              <a:xfrm>
                <a:off x="3289525" y="2701950"/>
                <a:ext cx="6357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3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101"/>
                      <a:pt x="30" y="189"/>
                      <a:pt x="118" y="189"/>
                    </a:cubicBezTo>
                    <a:cubicBezTo>
                      <a:pt x="397" y="138"/>
                      <a:pt x="678" y="111"/>
                      <a:pt x="959" y="111"/>
                    </a:cubicBezTo>
                    <a:cubicBezTo>
                      <a:pt x="1483" y="111"/>
                      <a:pt x="2002" y="204"/>
                      <a:pt x="2484" y="396"/>
                    </a:cubicBezTo>
                    <a:cubicBezTo>
                      <a:pt x="2496" y="408"/>
                      <a:pt x="2505" y="413"/>
                      <a:pt x="2512" y="413"/>
                    </a:cubicBezTo>
                    <a:cubicBezTo>
                      <a:pt x="2542" y="413"/>
                      <a:pt x="2537" y="331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4223;p91">
                <a:extLst>
                  <a:ext uri="{FF2B5EF4-FFF2-40B4-BE49-F238E27FC236}">
                    <a16:creationId xmlns:a16="http://schemas.microsoft.com/office/drawing/2014/main" id="{DC13CFD3-3C43-4E8A-3004-7DE6A58D4E3D}"/>
                  </a:ext>
                </a:extLst>
              </p:cNvPr>
              <p:cNvSpPr/>
              <p:nvPr/>
            </p:nvSpPr>
            <p:spPr>
              <a:xfrm>
                <a:off x="3319825" y="2695050"/>
                <a:ext cx="59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56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7"/>
                    </a:cubicBezTo>
                    <a:cubicBezTo>
                      <a:pt x="326" y="554"/>
                      <a:pt x="740" y="791"/>
                      <a:pt x="1154" y="909"/>
                    </a:cubicBezTo>
                    <a:cubicBezTo>
                      <a:pt x="1307" y="939"/>
                      <a:pt x="1460" y="956"/>
                      <a:pt x="1610" y="956"/>
                    </a:cubicBezTo>
                    <a:cubicBezTo>
                      <a:pt x="1893" y="956"/>
                      <a:pt x="2164" y="897"/>
                      <a:pt x="2396" y="761"/>
                    </a:cubicBezTo>
                    <a:lnTo>
                      <a:pt x="2337" y="702"/>
                    </a:lnTo>
                    <a:cubicBezTo>
                      <a:pt x="2011" y="406"/>
                      <a:pt x="1627" y="170"/>
                      <a:pt x="1213" y="51"/>
                    </a:cubicBezTo>
                    <a:cubicBezTo>
                      <a:pt x="1086" y="17"/>
                      <a:pt x="95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4224;p91">
                <a:extLst>
                  <a:ext uri="{FF2B5EF4-FFF2-40B4-BE49-F238E27FC236}">
                    <a16:creationId xmlns:a16="http://schemas.microsoft.com/office/drawing/2014/main" id="{5F0FCA86-BC1D-2692-B8CA-E948F49E0D3E}"/>
                  </a:ext>
                </a:extLst>
              </p:cNvPr>
              <p:cNvSpPr/>
              <p:nvPr/>
            </p:nvSpPr>
            <p:spPr>
              <a:xfrm>
                <a:off x="3389325" y="2615875"/>
                <a:ext cx="2717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753" extrusionOk="0">
                    <a:moveTo>
                      <a:pt x="1000" y="1"/>
                    </a:moveTo>
                    <a:cubicBezTo>
                      <a:pt x="982" y="1"/>
                      <a:pt x="963" y="8"/>
                      <a:pt x="947" y="24"/>
                    </a:cubicBezTo>
                    <a:cubicBezTo>
                      <a:pt x="414" y="823"/>
                      <a:pt x="59" y="1740"/>
                      <a:pt x="0" y="2686"/>
                    </a:cubicBezTo>
                    <a:cubicBezTo>
                      <a:pt x="0" y="2730"/>
                      <a:pt x="30" y="2752"/>
                      <a:pt x="59" y="2752"/>
                    </a:cubicBezTo>
                    <a:cubicBezTo>
                      <a:pt x="89" y="2752"/>
                      <a:pt x="119" y="2730"/>
                      <a:pt x="119" y="2686"/>
                    </a:cubicBezTo>
                    <a:cubicBezTo>
                      <a:pt x="178" y="1769"/>
                      <a:pt x="503" y="882"/>
                      <a:pt x="1065" y="113"/>
                    </a:cubicBezTo>
                    <a:cubicBezTo>
                      <a:pt x="1086" y="49"/>
                      <a:pt x="1046" y="1"/>
                      <a:pt x="10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4225;p91">
                <a:extLst>
                  <a:ext uri="{FF2B5EF4-FFF2-40B4-BE49-F238E27FC236}">
                    <a16:creationId xmlns:a16="http://schemas.microsoft.com/office/drawing/2014/main" id="{9D7758ED-B3F4-D1A0-ADDE-EEF7F3A51AAC}"/>
                  </a:ext>
                </a:extLst>
              </p:cNvPr>
              <p:cNvSpPr/>
              <p:nvPr/>
            </p:nvSpPr>
            <p:spPr>
              <a:xfrm>
                <a:off x="3373800" y="2647525"/>
                <a:ext cx="281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2" extrusionOk="0">
                    <a:moveTo>
                      <a:pt x="947" y="0"/>
                    </a:moveTo>
                    <a:cubicBezTo>
                      <a:pt x="473" y="237"/>
                      <a:pt x="178" y="740"/>
                      <a:pt x="59" y="1213"/>
                    </a:cubicBezTo>
                    <a:cubicBezTo>
                      <a:pt x="0" y="1686"/>
                      <a:pt x="59" y="2130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34"/>
                      <a:pt x="1035" y="1361"/>
                    </a:cubicBezTo>
                    <a:cubicBezTo>
                      <a:pt x="1124" y="888"/>
                      <a:pt x="1065" y="444"/>
                      <a:pt x="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4226;p91">
                <a:extLst>
                  <a:ext uri="{FF2B5EF4-FFF2-40B4-BE49-F238E27FC236}">
                    <a16:creationId xmlns:a16="http://schemas.microsoft.com/office/drawing/2014/main" id="{932B007E-B80D-FD82-C600-DA6C1B4705E6}"/>
                  </a:ext>
                </a:extLst>
              </p:cNvPr>
              <p:cNvSpPr/>
              <p:nvPr/>
            </p:nvSpPr>
            <p:spPr>
              <a:xfrm>
                <a:off x="3264375" y="2665000"/>
                <a:ext cx="6357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2" extrusionOk="0">
                    <a:moveTo>
                      <a:pt x="866" y="0"/>
                    </a:moveTo>
                    <a:cubicBezTo>
                      <a:pt x="604" y="0"/>
                      <a:pt x="344" y="23"/>
                      <a:pt x="89" y="70"/>
                    </a:cubicBezTo>
                    <a:cubicBezTo>
                      <a:pt x="1" y="70"/>
                      <a:pt x="30" y="189"/>
                      <a:pt x="119" y="189"/>
                    </a:cubicBezTo>
                    <a:cubicBezTo>
                      <a:pt x="397" y="137"/>
                      <a:pt x="679" y="111"/>
                      <a:pt x="959" y="111"/>
                    </a:cubicBezTo>
                    <a:cubicBezTo>
                      <a:pt x="1484" y="111"/>
                      <a:pt x="2003" y="203"/>
                      <a:pt x="2485" y="396"/>
                    </a:cubicBezTo>
                    <a:cubicBezTo>
                      <a:pt x="2496" y="407"/>
                      <a:pt x="2506" y="412"/>
                      <a:pt x="2513" y="412"/>
                    </a:cubicBezTo>
                    <a:cubicBezTo>
                      <a:pt x="2543" y="412"/>
                      <a:pt x="2538" y="331"/>
                      <a:pt x="2514" y="307"/>
                    </a:cubicBezTo>
                    <a:cubicBezTo>
                      <a:pt x="1991" y="105"/>
                      <a:pt x="1426" y="0"/>
                      <a:pt x="8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4227;p91">
                <a:extLst>
                  <a:ext uri="{FF2B5EF4-FFF2-40B4-BE49-F238E27FC236}">
                    <a16:creationId xmlns:a16="http://schemas.microsoft.com/office/drawing/2014/main" id="{F3131B72-F57A-EBD6-0D9B-15B7E0E392BB}"/>
                  </a:ext>
                </a:extLst>
              </p:cNvPr>
              <p:cNvSpPr/>
              <p:nvPr/>
            </p:nvSpPr>
            <p:spPr>
              <a:xfrm>
                <a:off x="3294700" y="2658075"/>
                <a:ext cx="606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957" extrusionOk="0">
                    <a:moveTo>
                      <a:pt x="864" y="1"/>
                    </a:moveTo>
                    <a:cubicBezTo>
                      <a:pt x="552" y="1"/>
                      <a:pt x="254" y="107"/>
                      <a:pt x="0" y="318"/>
                    </a:cubicBezTo>
                    <a:cubicBezTo>
                      <a:pt x="355" y="554"/>
                      <a:pt x="739" y="791"/>
                      <a:pt x="1153" y="909"/>
                    </a:cubicBezTo>
                    <a:cubicBezTo>
                      <a:pt x="1307" y="940"/>
                      <a:pt x="1460" y="956"/>
                      <a:pt x="1610" y="956"/>
                    </a:cubicBezTo>
                    <a:cubicBezTo>
                      <a:pt x="1896" y="956"/>
                      <a:pt x="2173" y="897"/>
                      <a:pt x="2425" y="761"/>
                    </a:cubicBezTo>
                    <a:lnTo>
                      <a:pt x="2336" y="702"/>
                    </a:lnTo>
                    <a:cubicBezTo>
                      <a:pt x="2011" y="406"/>
                      <a:pt x="1627" y="170"/>
                      <a:pt x="1242" y="52"/>
                    </a:cubicBezTo>
                    <a:cubicBezTo>
                      <a:pt x="1115" y="18"/>
                      <a:pt x="989" y="1"/>
                      <a:pt x="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4228;p91">
                <a:extLst>
                  <a:ext uri="{FF2B5EF4-FFF2-40B4-BE49-F238E27FC236}">
                    <a16:creationId xmlns:a16="http://schemas.microsoft.com/office/drawing/2014/main" id="{5D715557-F6FB-A272-8E15-8A1D50A03335}"/>
                  </a:ext>
                </a:extLst>
              </p:cNvPr>
              <p:cNvSpPr/>
              <p:nvPr/>
            </p:nvSpPr>
            <p:spPr>
              <a:xfrm>
                <a:off x="3364175" y="2578500"/>
                <a:ext cx="26650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40" extrusionOk="0">
                    <a:moveTo>
                      <a:pt x="1003" y="0"/>
                    </a:moveTo>
                    <a:cubicBezTo>
                      <a:pt x="993" y="0"/>
                      <a:pt x="984" y="4"/>
                      <a:pt x="977" y="11"/>
                    </a:cubicBezTo>
                    <a:cubicBezTo>
                      <a:pt x="415" y="810"/>
                      <a:pt x="90" y="1726"/>
                      <a:pt x="1" y="2673"/>
                    </a:cubicBezTo>
                    <a:cubicBezTo>
                      <a:pt x="1" y="2717"/>
                      <a:pt x="30" y="2739"/>
                      <a:pt x="60" y="2739"/>
                    </a:cubicBezTo>
                    <a:cubicBezTo>
                      <a:pt x="90" y="2739"/>
                      <a:pt x="119" y="2717"/>
                      <a:pt x="119" y="2673"/>
                    </a:cubicBezTo>
                    <a:cubicBezTo>
                      <a:pt x="178" y="1756"/>
                      <a:pt x="533" y="869"/>
                      <a:pt x="1065" y="100"/>
                    </a:cubicBezTo>
                    <a:cubicBezTo>
                      <a:pt x="1065" y="33"/>
                      <a:pt x="1032" y="0"/>
                      <a:pt x="1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4229;p91">
                <a:extLst>
                  <a:ext uri="{FF2B5EF4-FFF2-40B4-BE49-F238E27FC236}">
                    <a16:creationId xmlns:a16="http://schemas.microsoft.com/office/drawing/2014/main" id="{089A2B6A-8DED-FFD1-C5ED-14ED284A3A20}"/>
                  </a:ext>
                </a:extLst>
              </p:cNvPr>
              <p:cNvSpPr/>
              <p:nvPr/>
            </p:nvSpPr>
            <p:spPr>
              <a:xfrm>
                <a:off x="3348650" y="2610550"/>
                <a:ext cx="288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2663" extrusionOk="0">
                    <a:moveTo>
                      <a:pt x="947" y="1"/>
                    </a:moveTo>
                    <a:cubicBezTo>
                      <a:pt x="474" y="237"/>
                      <a:pt x="178" y="740"/>
                      <a:pt x="60" y="1213"/>
                    </a:cubicBezTo>
                    <a:cubicBezTo>
                      <a:pt x="1" y="1686"/>
                      <a:pt x="60" y="2130"/>
                      <a:pt x="267" y="2544"/>
                    </a:cubicBezTo>
                    <a:lnTo>
                      <a:pt x="267" y="2662"/>
                    </a:lnTo>
                    <a:cubicBezTo>
                      <a:pt x="681" y="2337"/>
                      <a:pt x="947" y="1834"/>
                      <a:pt x="1036" y="1361"/>
                    </a:cubicBezTo>
                    <a:cubicBezTo>
                      <a:pt x="115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4230;p91">
                <a:extLst>
                  <a:ext uri="{FF2B5EF4-FFF2-40B4-BE49-F238E27FC236}">
                    <a16:creationId xmlns:a16="http://schemas.microsoft.com/office/drawing/2014/main" id="{C80D4E4A-6509-48BF-30B0-7F0AE4B1C030}"/>
                  </a:ext>
                </a:extLst>
              </p:cNvPr>
              <p:cNvSpPr/>
              <p:nvPr/>
            </p:nvSpPr>
            <p:spPr>
              <a:xfrm>
                <a:off x="3251800" y="2627975"/>
                <a:ext cx="554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75" extrusionOk="0">
                    <a:moveTo>
                      <a:pt x="775" y="0"/>
                    </a:moveTo>
                    <a:cubicBezTo>
                      <a:pt x="536" y="0"/>
                      <a:pt x="297" y="23"/>
                      <a:pt x="60" y="73"/>
                    </a:cubicBezTo>
                    <a:cubicBezTo>
                      <a:pt x="1" y="73"/>
                      <a:pt x="30" y="191"/>
                      <a:pt x="90" y="191"/>
                    </a:cubicBezTo>
                    <a:cubicBezTo>
                      <a:pt x="346" y="148"/>
                      <a:pt x="602" y="125"/>
                      <a:pt x="854" y="125"/>
                    </a:cubicBezTo>
                    <a:cubicBezTo>
                      <a:pt x="1300" y="125"/>
                      <a:pt x="1733" y="198"/>
                      <a:pt x="2130" y="368"/>
                    </a:cubicBezTo>
                    <a:cubicBezTo>
                      <a:pt x="2142" y="372"/>
                      <a:pt x="2153" y="374"/>
                      <a:pt x="2162" y="374"/>
                    </a:cubicBezTo>
                    <a:cubicBezTo>
                      <a:pt x="2218" y="374"/>
                      <a:pt x="2211" y="301"/>
                      <a:pt x="2160" y="250"/>
                    </a:cubicBezTo>
                    <a:cubicBezTo>
                      <a:pt x="1726" y="92"/>
                      <a:pt x="1253" y="0"/>
                      <a:pt x="7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4231;p91">
                <a:extLst>
                  <a:ext uri="{FF2B5EF4-FFF2-40B4-BE49-F238E27FC236}">
                    <a16:creationId xmlns:a16="http://schemas.microsoft.com/office/drawing/2014/main" id="{070E3FFC-3104-A71C-3552-FFB6D09721B5}"/>
                  </a:ext>
                </a:extLst>
              </p:cNvPr>
              <p:cNvSpPr/>
              <p:nvPr/>
            </p:nvSpPr>
            <p:spPr>
              <a:xfrm>
                <a:off x="3278425" y="2622475"/>
                <a:ext cx="517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14" extrusionOk="0">
                    <a:moveTo>
                      <a:pt x="729" y="1"/>
                    </a:moveTo>
                    <a:cubicBezTo>
                      <a:pt x="463" y="1"/>
                      <a:pt x="216" y="69"/>
                      <a:pt x="0" y="263"/>
                    </a:cubicBezTo>
                    <a:cubicBezTo>
                      <a:pt x="296" y="470"/>
                      <a:pt x="621" y="707"/>
                      <a:pt x="1006" y="766"/>
                    </a:cubicBezTo>
                    <a:cubicBezTo>
                      <a:pt x="1128" y="796"/>
                      <a:pt x="1254" y="813"/>
                      <a:pt x="1380" y="813"/>
                    </a:cubicBezTo>
                    <a:cubicBezTo>
                      <a:pt x="1619" y="813"/>
                      <a:pt x="1858" y="754"/>
                      <a:pt x="2071" y="618"/>
                    </a:cubicBezTo>
                    <a:lnTo>
                      <a:pt x="1982" y="618"/>
                    </a:lnTo>
                    <a:cubicBezTo>
                      <a:pt x="1686" y="352"/>
                      <a:pt x="1390" y="115"/>
                      <a:pt x="1035" y="27"/>
                    </a:cubicBezTo>
                    <a:cubicBezTo>
                      <a:pt x="931" y="10"/>
                      <a:pt x="829" y="1"/>
                      <a:pt x="7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4232;p91">
                <a:extLst>
                  <a:ext uri="{FF2B5EF4-FFF2-40B4-BE49-F238E27FC236}">
                    <a16:creationId xmlns:a16="http://schemas.microsoft.com/office/drawing/2014/main" id="{F435C71A-17C1-1ED2-D368-6F5355B7ABA6}"/>
                  </a:ext>
                </a:extLst>
              </p:cNvPr>
              <p:cNvSpPr/>
              <p:nvPr/>
            </p:nvSpPr>
            <p:spPr>
              <a:xfrm>
                <a:off x="3337575" y="2554175"/>
                <a:ext cx="23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2382" extrusionOk="0">
                    <a:moveTo>
                      <a:pt x="870" y="0"/>
                    </a:moveTo>
                    <a:cubicBezTo>
                      <a:pt x="850" y="0"/>
                      <a:pt x="826" y="11"/>
                      <a:pt x="799" y="38"/>
                    </a:cubicBezTo>
                    <a:cubicBezTo>
                      <a:pt x="326" y="688"/>
                      <a:pt x="30" y="1517"/>
                      <a:pt x="0" y="2315"/>
                    </a:cubicBezTo>
                    <a:cubicBezTo>
                      <a:pt x="0" y="2359"/>
                      <a:pt x="30" y="2382"/>
                      <a:pt x="59" y="2382"/>
                    </a:cubicBezTo>
                    <a:cubicBezTo>
                      <a:pt x="89" y="2382"/>
                      <a:pt x="119" y="2359"/>
                      <a:pt x="119" y="2315"/>
                    </a:cubicBezTo>
                    <a:cubicBezTo>
                      <a:pt x="178" y="1517"/>
                      <a:pt x="473" y="777"/>
                      <a:pt x="917" y="97"/>
                    </a:cubicBezTo>
                    <a:cubicBezTo>
                      <a:pt x="938" y="56"/>
                      <a:pt x="915" y="0"/>
                      <a:pt x="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4233;p91">
                <a:extLst>
                  <a:ext uri="{FF2B5EF4-FFF2-40B4-BE49-F238E27FC236}">
                    <a16:creationId xmlns:a16="http://schemas.microsoft.com/office/drawing/2014/main" id="{A4D206E9-45A4-350C-FBE9-851C04017B0C}"/>
                  </a:ext>
                </a:extLst>
              </p:cNvPr>
              <p:cNvSpPr/>
              <p:nvPr/>
            </p:nvSpPr>
            <p:spPr>
              <a:xfrm>
                <a:off x="3325750" y="2580975"/>
                <a:ext cx="229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278" extrusionOk="0">
                    <a:moveTo>
                      <a:pt x="799" y="1"/>
                    </a:moveTo>
                    <a:cubicBezTo>
                      <a:pt x="385" y="208"/>
                      <a:pt x="148" y="652"/>
                      <a:pt x="59" y="1036"/>
                    </a:cubicBezTo>
                    <a:cubicBezTo>
                      <a:pt x="0" y="1450"/>
                      <a:pt x="59" y="1834"/>
                      <a:pt x="207" y="2189"/>
                    </a:cubicBezTo>
                    <a:lnTo>
                      <a:pt x="178" y="2278"/>
                    </a:lnTo>
                    <a:cubicBezTo>
                      <a:pt x="532" y="1982"/>
                      <a:pt x="769" y="1598"/>
                      <a:pt x="828" y="1184"/>
                    </a:cubicBezTo>
                    <a:cubicBezTo>
                      <a:pt x="917" y="770"/>
                      <a:pt x="887" y="356"/>
                      <a:pt x="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4234;p91">
                <a:extLst>
                  <a:ext uri="{FF2B5EF4-FFF2-40B4-BE49-F238E27FC236}">
                    <a16:creationId xmlns:a16="http://schemas.microsoft.com/office/drawing/2014/main" id="{495BECB0-FD5D-6874-DA6E-9CCDA711EDAB}"/>
                  </a:ext>
                </a:extLst>
              </p:cNvPr>
              <p:cNvSpPr/>
              <p:nvPr/>
            </p:nvSpPr>
            <p:spPr>
              <a:xfrm>
                <a:off x="3248850" y="2595175"/>
                <a:ext cx="451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325" extrusionOk="0">
                    <a:moveTo>
                      <a:pt x="634" y="0"/>
                    </a:moveTo>
                    <a:cubicBezTo>
                      <a:pt x="459" y="0"/>
                      <a:pt x="286" y="17"/>
                      <a:pt x="119" y="54"/>
                    </a:cubicBezTo>
                    <a:cubicBezTo>
                      <a:pt x="1" y="84"/>
                      <a:pt x="30" y="172"/>
                      <a:pt x="119" y="172"/>
                    </a:cubicBezTo>
                    <a:cubicBezTo>
                      <a:pt x="286" y="135"/>
                      <a:pt x="456" y="118"/>
                      <a:pt x="627" y="118"/>
                    </a:cubicBezTo>
                    <a:cubicBezTo>
                      <a:pt x="1001" y="118"/>
                      <a:pt x="1380" y="198"/>
                      <a:pt x="1745" y="320"/>
                    </a:cubicBezTo>
                    <a:cubicBezTo>
                      <a:pt x="1752" y="323"/>
                      <a:pt x="1758" y="325"/>
                      <a:pt x="1763" y="325"/>
                    </a:cubicBezTo>
                    <a:cubicBezTo>
                      <a:pt x="1804" y="325"/>
                      <a:pt x="1801" y="228"/>
                      <a:pt x="1775" y="202"/>
                    </a:cubicBezTo>
                    <a:cubicBezTo>
                      <a:pt x="1410" y="80"/>
                      <a:pt x="1017" y="0"/>
                      <a:pt x="6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4235;p91">
                <a:extLst>
                  <a:ext uri="{FF2B5EF4-FFF2-40B4-BE49-F238E27FC236}">
                    <a16:creationId xmlns:a16="http://schemas.microsoft.com/office/drawing/2014/main" id="{ADCEB14F-212C-45C3-8973-8908C08F72BA}"/>
                  </a:ext>
                </a:extLst>
              </p:cNvPr>
              <p:cNvSpPr/>
              <p:nvPr/>
            </p:nvSpPr>
            <p:spPr>
              <a:xfrm>
                <a:off x="3271025" y="2591200"/>
                <a:ext cx="407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56" extrusionOk="0">
                    <a:moveTo>
                      <a:pt x="589" y="1"/>
                    </a:moveTo>
                    <a:cubicBezTo>
                      <a:pt x="383" y="1"/>
                      <a:pt x="152" y="83"/>
                      <a:pt x="1" y="213"/>
                    </a:cubicBezTo>
                    <a:cubicBezTo>
                      <a:pt x="208" y="390"/>
                      <a:pt x="474" y="538"/>
                      <a:pt x="770" y="627"/>
                    </a:cubicBezTo>
                    <a:cubicBezTo>
                      <a:pt x="863" y="646"/>
                      <a:pt x="957" y="656"/>
                      <a:pt x="1050" y="656"/>
                    </a:cubicBezTo>
                    <a:cubicBezTo>
                      <a:pt x="1250" y="656"/>
                      <a:pt x="1445" y="610"/>
                      <a:pt x="1627" y="509"/>
                    </a:cubicBezTo>
                    <a:lnTo>
                      <a:pt x="1538" y="509"/>
                    </a:lnTo>
                    <a:cubicBezTo>
                      <a:pt x="1361" y="302"/>
                      <a:pt x="1095" y="95"/>
                      <a:pt x="799" y="36"/>
                    </a:cubicBezTo>
                    <a:cubicBezTo>
                      <a:pt x="736" y="12"/>
                      <a:pt x="664" y="1"/>
                      <a:pt x="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4236;p91">
                <a:extLst>
                  <a:ext uri="{FF2B5EF4-FFF2-40B4-BE49-F238E27FC236}">
                    <a16:creationId xmlns:a16="http://schemas.microsoft.com/office/drawing/2014/main" id="{FA40D328-ABFF-0948-09E6-507AA195EDFE}"/>
                  </a:ext>
                </a:extLst>
              </p:cNvPr>
              <p:cNvSpPr/>
              <p:nvPr/>
            </p:nvSpPr>
            <p:spPr>
              <a:xfrm>
                <a:off x="3316875" y="2536725"/>
                <a:ext cx="205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897" extrusionOk="0">
                    <a:moveTo>
                      <a:pt x="726" y="1"/>
                    </a:moveTo>
                    <a:cubicBezTo>
                      <a:pt x="707" y="1"/>
                      <a:pt x="690" y="8"/>
                      <a:pt x="680" y="26"/>
                    </a:cubicBezTo>
                    <a:cubicBezTo>
                      <a:pt x="296" y="588"/>
                      <a:pt x="59" y="1209"/>
                      <a:pt x="0" y="1830"/>
                    </a:cubicBezTo>
                    <a:cubicBezTo>
                      <a:pt x="0" y="1874"/>
                      <a:pt x="30" y="1897"/>
                      <a:pt x="59" y="1897"/>
                    </a:cubicBezTo>
                    <a:cubicBezTo>
                      <a:pt x="89" y="1897"/>
                      <a:pt x="119" y="1874"/>
                      <a:pt x="119" y="1830"/>
                    </a:cubicBezTo>
                    <a:cubicBezTo>
                      <a:pt x="148" y="1209"/>
                      <a:pt x="414" y="588"/>
                      <a:pt x="799" y="56"/>
                    </a:cubicBezTo>
                    <a:cubicBezTo>
                      <a:pt x="819" y="35"/>
                      <a:pt x="769" y="1"/>
                      <a:pt x="7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4237;p91">
                <a:extLst>
                  <a:ext uri="{FF2B5EF4-FFF2-40B4-BE49-F238E27FC236}">
                    <a16:creationId xmlns:a16="http://schemas.microsoft.com/office/drawing/2014/main" id="{6299E935-3482-516A-0125-F0303A43648A}"/>
                  </a:ext>
                </a:extLst>
              </p:cNvPr>
              <p:cNvSpPr/>
              <p:nvPr/>
            </p:nvSpPr>
            <p:spPr>
              <a:xfrm>
                <a:off x="3307250" y="2558075"/>
                <a:ext cx="192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834" extrusionOk="0">
                    <a:moveTo>
                      <a:pt x="651" y="0"/>
                    </a:moveTo>
                    <a:cubicBezTo>
                      <a:pt x="326" y="178"/>
                      <a:pt x="149" y="503"/>
                      <a:pt x="60" y="828"/>
                    </a:cubicBezTo>
                    <a:cubicBezTo>
                      <a:pt x="1" y="1183"/>
                      <a:pt x="60" y="1479"/>
                      <a:pt x="178" y="1775"/>
                    </a:cubicBezTo>
                    <a:lnTo>
                      <a:pt x="178" y="1834"/>
                    </a:lnTo>
                    <a:cubicBezTo>
                      <a:pt x="474" y="1627"/>
                      <a:pt x="651" y="1272"/>
                      <a:pt x="681" y="947"/>
                    </a:cubicBezTo>
                    <a:cubicBezTo>
                      <a:pt x="770" y="621"/>
                      <a:pt x="740" y="325"/>
                      <a:pt x="6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4238;p91">
                <a:extLst>
                  <a:ext uri="{FF2B5EF4-FFF2-40B4-BE49-F238E27FC236}">
                    <a16:creationId xmlns:a16="http://schemas.microsoft.com/office/drawing/2014/main" id="{E4E614F0-B522-9657-291C-798493952E84}"/>
                  </a:ext>
                </a:extLst>
              </p:cNvPr>
              <p:cNvSpPr/>
              <p:nvPr/>
            </p:nvSpPr>
            <p:spPr>
              <a:xfrm>
                <a:off x="3240725" y="2562775"/>
                <a:ext cx="392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91" extrusionOk="0">
                    <a:moveTo>
                      <a:pt x="612" y="0"/>
                    </a:moveTo>
                    <a:cubicBezTo>
                      <a:pt x="434" y="0"/>
                      <a:pt x="250" y="17"/>
                      <a:pt x="59" y="49"/>
                    </a:cubicBezTo>
                    <a:cubicBezTo>
                      <a:pt x="0" y="108"/>
                      <a:pt x="30" y="167"/>
                      <a:pt x="89" y="167"/>
                    </a:cubicBezTo>
                    <a:cubicBezTo>
                      <a:pt x="248" y="148"/>
                      <a:pt x="404" y="138"/>
                      <a:pt x="558" y="138"/>
                    </a:cubicBezTo>
                    <a:cubicBezTo>
                      <a:pt x="888" y="138"/>
                      <a:pt x="1205" y="184"/>
                      <a:pt x="1508" y="285"/>
                    </a:cubicBezTo>
                    <a:cubicBezTo>
                      <a:pt x="1515" y="289"/>
                      <a:pt x="1521" y="290"/>
                      <a:pt x="1526" y="290"/>
                    </a:cubicBezTo>
                    <a:cubicBezTo>
                      <a:pt x="1567" y="290"/>
                      <a:pt x="1564" y="193"/>
                      <a:pt x="1538" y="167"/>
                    </a:cubicBezTo>
                    <a:cubicBezTo>
                      <a:pt x="1235" y="53"/>
                      <a:pt x="931" y="0"/>
                      <a:pt x="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4239;p91">
                <a:extLst>
                  <a:ext uri="{FF2B5EF4-FFF2-40B4-BE49-F238E27FC236}">
                    <a16:creationId xmlns:a16="http://schemas.microsoft.com/office/drawing/2014/main" id="{FCEC277C-E056-D64B-EF00-AA5BBC8948FF}"/>
                  </a:ext>
                </a:extLst>
              </p:cNvPr>
              <p:cNvSpPr/>
              <p:nvPr/>
            </p:nvSpPr>
            <p:spPr>
              <a:xfrm>
                <a:off x="3259950" y="2560575"/>
                <a:ext cx="36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537" extrusionOk="0">
                    <a:moveTo>
                      <a:pt x="459" y="1"/>
                    </a:moveTo>
                    <a:cubicBezTo>
                      <a:pt x="283" y="1"/>
                      <a:pt x="116" y="60"/>
                      <a:pt x="0" y="196"/>
                    </a:cubicBezTo>
                    <a:cubicBezTo>
                      <a:pt x="207" y="344"/>
                      <a:pt x="444" y="432"/>
                      <a:pt x="710" y="521"/>
                    </a:cubicBezTo>
                    <a:cubicBezTo>
                      <a:pt x="783" y="530"/>
                      <a:pt x="859" y="537"/>
                      <a:pt x="936" y="537"/>
                    </a:cubicBezTo>
                    <a:cubicBezTo>
                      <a:pt x="1108" y="537"/>
                      <a:pt x="1286" y="505"/>
                      <a:pt x="1449" y="403"/>
                    </a:cubicBezTo>
                    <a:lnTo>
                      <a:pt x="1449" y="403"/>
                    </a:lnTo>
                    <a:lnTo>
                      <a:pt x="1390" y="432"/>
                    </a:lnTo>
                    <a:cubicBezTo>
                      <a:pt x="1213" y="255"/>
                      <a:pt x="1006" y="107"/>
                      <a:pt x="739" y="48"/>
                    </a:cubicBezTo>
                    <a:cubicBezTo>
                      <a:pt x="648" y="17"/>
                      <a:pt x="552" y="1"/>
                      <a:pt x="4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4240;p91">
                <a:extLst>
                  <a:ext uri="{FF2B5EF4-FFF2-40B4-BE49-F238E27FC236}">
                    <a16:creationId xmlns:a16="http://schemas.microsoft.com/office/drawing/2014/main" id="{A86F4C3B-B3B8-4CB7-6DA5-EEC386A0FE4F}"/>
                  </a:ext>
                </a:extLst>
              </p:cNvPr>
              <p:cNvSpPr/>
              <p:nvPr/>
            </p:nvSpPr>
            <p:spPr>
              <a:xfrm>
                <a:off x="3300600" y="2511625"/>
                <a:ext cx="1735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689" extrusionOk="0">
                    <a:moveTo>
                      <a:pt x="628" y="0"/>
                    </a:moveTo>
                    <a:cubicBezTo>
                      <a:pt x="614" y="0"/>
                      <a:pt x="601" y="7"/>
                      <a:pt x="592" y="25"/>
                    </a:cubicBezTo>
                    <a:cubicBezTo>
                      <a:pt x="267" y="527"/>
                      <a:pt x="30" y="1060"/>
                      <a:pt x="1" y="1622"/>
                    </a:cubicBezTo>
                    <a:cubicBezTo>
                      <a:pt x="1" y="1666"/>
                      <a:pt x="30" y="1688"/>
                      <a:pt x="60" y="1688"/>
                    </a:cubicBezTo>
                    <a:cubicBezTo>
                      <a:pt x="89" y="1688"/>
                      <a:pt x="119" y="1666"/>
                      <a:pt x="119" y="1622"/>
                    </a:cubicBezTo>
                    <a:cubicBezTo>
                      <a:pt x="148" y="1060"/>
                      <a:pt x="355" y="557"/>
                      <a:pt x="651" y="84"/>
                    </a:cubicBezTo>
                    <a:cubicBezTo>
                      <a:pt x="693" y="42"/>
                      <a:pt x="661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4241;p91">
                <a:extLst>
                  <a:ext uri="{FF2B5EF4-FFF2-40B4-BE49-F238E27FC236}">
                    <a16:creationId xmlns:a16="http://schemas.microsoft.com/office/drawing/2014/main" id="{48E04F60-658A-ABBE-FFF1-7E62EA68005D}"/>
                  </a:ext>
                </a:extLst>
              </p:cNvPr>
              <p:cNvSpPr/>
              <p:nvPr/>
            </p:nvSpPr>
            <p:spPr>
              <a:xfrm>
                <a:off x="3293200" y="2530725"/>
                <a:ext cx="163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97" extrusionOk="0">
                    <a:moveTo>
                      <a:pt x="563" y="0"/>
                    </a:moveTo>
                    <a:cubicBezTo>
                      <a:pt x="267" y="148"/>
                      <a:pt x="60" y="444"/>
                      <a:pt x="30" y="739"/>
                    </a:cubicBezTo>
                    <a:cubicBezTo>
                      <a:pt x="1" y="1035"/>
                      <a:pt x="30" y="1301"/>
                      <a:pt x="149" y="1567"/>
                    </a:cubicBezTo>
                    <a:lnTo>
                      <a:pt x="119" y="1597"/>
                    </a:lnTo>
                    <a:cubicBezTo>
                      <a:pt x="356" y="1419"/>
                      <a:pt x="504" y="1124"/>
                      <a:pt x="592" y="828"/>
                    </a:cubicBezTo>
                    <a:cubicBezTo>
                      <a:pt x="651" y="532"/>
                      <a:pt x="622" y="266"/>
                      <a:pt x="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4242;p91">
                <a:extLst>
                  <a:ext uri="{FF2B5EF4-FFF2-40B4-BE49-F238E27FC236}">
                    <a16:creationId xmlns:a16="http://schemas.microsoft.com/office/drawing/2014/main" id="{49D14956-5E01-D4D8-E7F5-78C2CA768CDF}"/>
                  </a:ext>
                </a:extLst>
              </p:cNvPr>
              <p:cNvSpPr/>
              <p:nvPr/>
            </p:nvSpPr>
            <p:spPr>
              <a:xfrm>
                <a:off x="3342000" y="2775525"/>
                <a:ext cx="628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327" extrusionOk="0">
                    <a:moveTo>
                      <a:pt x="1243" y="0"/>
                    </a:moveTo>
                    <a:cubicBezTo>
                      <a:pt x="841" y="0"/>
                      <a:pt x="432" y="59"/>
                      <a:pt x="30" y="174"/>
                    </a:cubicBezTo>
                    <a:cubicBezTo>
                      <a:pt x="1" y="203"/>
                      <a:pt x="1" y="263"/>
                      <a:pt x="89" y="263"/>
                    </a:cubicBezTo>
                    <a:cubicBezTo>
                      <a:pt x="436" y="169"/>
                      <a:pt x="788" y="124"/>
                      <a:pt x="1143" y="124"/>
                    </a:cubicBezTo>
                    <a:cubicBezTo>
                      <a:pt x="1577" y="124"/>
                      <a:pt x="2016" y="192"/>
                      <a:pt x="2455" y="322"/>
                    </a:cubicBezTo>
                    <a:cubicBezTo>
                      <a:pt x="2462" y="325"/>
                      <a:pt x="2467" y="326"/>
                      <a:pt x="2473" y="326"/>
                    </a:cubicBezTo>
                    <a:cubicBezTo>
                      <a:pt x="2514" y="326"/>
                      <a:pt x="2511" y="230"/>
                      <a:pt x="2485" y="203"/>
                    </a:cubicBezTo>
                    <a:cubicBezTo>
                      <a:pt x="2089" y="66"/>
                      <a:pt x="1670" y="0"/>
                      <a:pt x="1243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4243;p91">
                <a:extLst>
                  <a:ext uri="{FF2B5EF4-FFF2-40B4-BE49-F238E27FC236}">
                    <a16:creationId xmlns:a16="http://schemas.microsoft.com/office/drawing/2014/main" id="{737B8B64-8D4D-58E4-75EC-704A0F5D8FB1}"/>
                  </a:ext>
                </a:extLst>
              </p:cNvPr>
              <p:cNvSpPr/>
              <p:nvPr/>
            </p:nvSpPr>
            <p:spPr>
              <a:xfrm>
                <a:off x="3372325" y="2766925"/>
                <a:ext cx="606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925" extrusionOk="0">
                    <a:moveTo>
                      <a:pt x="982" y="0"/>
                    </a:moveTo>
                    <a:cubicBezTo>
                      <a:pt x="637" y="0"/>
                      <a:pt x="247" y="124"/>
                      <a:pt x="0" y="370"/>
                    </a:cubicBezTo>
                    <a:cubicBezTo>
                      <a:pt x="385" y="607"/>
                      <a:pt x="799" y="814"/>
                      <a:pt x="1183" y="873"/>
                    </a:cubicBezTo>
                    <a:cubicBezTo>
                      <a:pt x="1304" y="907"/>
                      <a:pt x="1427" y="924"/>
                      <a:pt x="1551" y="924"/>
                    </a:cubicBezTo>
                    <a:cubicBezTo>
                      <a:pt x="1851" y="924"/>
                      <a:pt x="2153" y="825"/>
                      <a:pt x="2425" y="636"/>
                    </a:cubicBezTo>
                    <a:lnTo>
                      <a:pt x="2336" y="607"/>
                    </a:lnTo>
                    <a:cubicBezTo>
                      <a:pt x="2011" y="311"/>
                      <a:pt x="1597" y="104"/>
                      <a:pt x="1183" y="15"/>
                    </a:cubicBezTo>
                    <a:cubicBezTo>
                      <a:pt x="1119" y="5"/>
                      <a:pt x="1052" y="0"/>
                      <a:pt x="982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4244;p91">
                <a:extLst>
                  <a:ext uri="{FF2B5EF4-FFF2-40B4-BE49-F238E27FC236}">
                    <a16:creationId xmlns:a16="http://schemas.microsoft.com/office/drawing/2014/main" id="{2E93D600-A362-23AC-FE64-5861A2D3614B}"/>
                  </a:ext>
                </a:extLst>
              </p:cNvPr>
              <p:cNvSpPr/>
              <p:nvPr/>
            </p:nvSpPr>
            <p:spPr>
              <a:xfrm>
                <a:off x="3438850" y="2683350"/>
                <a:ext cx="236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804" extrusionOk="0">
                    <a:moveTo>
                      <a:pt x="883" y="1"/>
                    </a:moveTo>
                    <a:cubicBezTo>
                      <a:pt x="862" y="1"/>
                      <a:pt x="840" y="13"/>
                      <a:pt x="829" y="46"/>
                    </a:cubicBezTo>
                    <a:cubicBezTo>
                      <a:pt x="356" y="845"/>
                      <a:pt x="60" y="1761"/>
                      <a:pt x="1" y="2737"/>
                    </a:cubicBezTo>
                    <a:cubicBezTo>
                      <a:pt x="1" y="2782"/>
                      <a:pt x="30" y="2804"/>
                      <a:pt x="60" y="2804"/>
                    </a:cubicBezTo>
                    <a:cubicBezTo>
                      <a:pt x="89" y="2804"/>
                      <a:pt x="119" y="2782"/>
                      <a:pt x="119" y="2737"/>
                    </a:cubicBezTo>
                    <a:cubicBezTo>
                      <a:pt x="119" y="1820"/>
                      <a:pt x="415" y="904"/>
                      <a:pt x="888" y="76"/>
                    </a:cubicBezTo>
                    <a:cubicBezTo>
                      <a:pt x="944" y="38"/>
                      <a:pt x="917" y="1"/>
                      <a:pt x="88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4245;p91">
                <a:extLst>
                  <a:ext uri="{FF2B5EF4-FFF2-40B4-BE49-F238E27FC236}">
                    <a16:creationId xmlns:a16="http://schemas.microsoft.com/office/drawing/2014/main" id="{3087EE26-A0C0-757B-C46F-6B0D2CB4F13A}"/>
                  </a:ext>
                </a:extLst>
              </p:cNvPr>
              <p:cNvSpPr/>
              <p:nvPr/>
            </p:nvSpPr>
            <p:spPr>
              <a:xfrm>
                <a:off x="3424075" y="2715550"/>
                <a:ext cx="281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692" extrusionOk="0">
                    <a:moveTo>
                      <a:pt x="887" y="0"/>
                    </a:moveTo>
                    <a:cubicBezTo>
                      <a:pt x="444" y="296"/>
                      <a:pt x="148" y="828"/>
                      <a:pt x="89" y="1301"/>
                    </a:cubicBezTo>
                    <a:cubicBezTo>
                      <a:pt x="0" y="1774"/>
                      <a:pt x="148" y="2218"/>
                      <a:pt x="355" y="2632"/>
                    </a:cubicBezTo>
                    <a:lnTo>
                      <a:pt x="355" y="2691"/>
                    </a:lnTo>
                    <a:cubicBezTo>
                      <a:pt x="740" y="2336"/>
                      <a:pt x="976" y="1863"/>
                      <a:pt x="1035" y="1360"/>
                    </a:cubicBezTo>
                    <a:cubicBezTo>
                      <a:pt x="1124" y="887"/>
                      <a:pt x="1006" y="444"/>
                      <a:pt x="887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4246;p91">
                <a:extLst>
                  <a:ext uri="{FF2B5EF4-FFF2-40B4-BE49-F238E27FC236}">
                    <a16:creationId xmlns:a16="http://schemas.microsoft.com/office/drawing/2014/main" id="{93E31873-5893-9E40-7A6F-FD5EC921A155}"/>
                  </a:ext>
                </a:extLst>
              </p:cNvPr>
              <p:cNvSpPr/>
              <p:nvPr/>
            </p:nvSpPr>
            <p:spPr>
              <a:xfrm>
                <a:off x="3379375" y="2809625"/>
                <a:ext cx="572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54" extrusionOk="0">
                    <a:moveTo>
                      <a:pt x="1415" y="1"/>
                    </a:moveTo>
                    <a:cubicBezTo>
                      <a:pt x="962" y="1"/>
                      <a:pt x="515" y="80"/>
                      <a:pt x="103" y="229"/>
                    </a:cubicBezTo>
                    <a:cubicBezTo>
                      <a:pt x="0" y="280"/>
                      <a:pt x="9" y="354"/>
                      <a:pt x="70" y="354"/>
                    </a:cubicBezTo>
                    <a:cubicBezTo>
                      <a:pt x="79" y="354"/>
                      <a:pt x="90" y="352"/>
                      <a:pt x="103" y="348"/>
                    </a:cubicBezTo>
                    <a:cubicBezTo>
                      <a:pt x="515" y="198"/>
                      <a:pt x="950" y="119"/>
                      <a:pt x="1395" y="119"/>
                    </a:cubicBezTo>
                    <a:cubicBezTo>
                      <a:pt x="1652" y="119"/>
                      <a:pt x="1912" y="146"/>
                      <a:pt x="2173" y="200"/>
                    </a:cubicBezTo>
                    <a:cubicBezTo>
                      <a:pt x="2232" y="200"/>
                      <a:pt x="2291" y="141"/>
                      <a:pt x="2202" y="82"/>
                    </a:cubicBezTo>
                    <a:cubicBezTo>
                      <a:pt x="1942" y="27"/>
                      <a:pt x="1678" y="1"/>
                      <a:pt x="1415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4247;p91">
                <a:extLst>
                  <a:ext uri="{FF2B5EF4-FFF2-40B4-BE49-F238E27FC236}">
                    <a16:creationId xmlns:a16="http://schemas.microsoft.com/office/drawing/2014/main" id="{E0AE338B-116D-DA2F-0358-EB1F8DB94C97}"/>
                  </a:ext>
                </a:extLst>
              </p:cNvPr>
              <p:cNvSpPr/>
              <p:nvPr/>
            </p:nvSpPr>
            <p:spPr>
              <a:xfrm>
                <a:off x="3404850" y="2802050"/>
                <a:ext cx="525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745" extrusionOk="0">
                    <a:moveTo>
                      <a:pt x="1006" y="0"/>
                    </a:moveTo>
                    <a:cubicBezTo>
                      <a:pt x="621" y="0"/>
                      <a:pt x="266" y="89"/>
                      <a:pt x="0" y="385"/>
                    </a:cubicBezTo>
                    <a:cubicBezTo>
                      <a:pt x="326" y="532"/>
                      <a:pt x="710" y="680"/>
                      <a:pt x="1065" y="739"/>
                    </a:cubicBezTo>
                    <a:cubicBezTo>
                      <a:pt x="1112" y="743"/>
                      <a:pt x="1159" y="745"/>
                      <a:pt x="1206" y="745"/>
                    </a:cubicBezTo>
                    <a:cubicBezTo>
                      <a:pt x="1536" y="745"/>
                      <a:pt x="1841" y="651"/>
                      <a:pt x="2100" y="444"/>
                    </a:cubicBezTo>
                    <a:lnTo>
                      <a:pt x="2041" y="444"/>
                    </a:lnTo>
                    <a:cubicBezTo>
                      <a:pt x="1716" y="207"/>
                      <a:pt x="1361" y="30"/>
                      <a:pt x="1006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4248;p91">
                <a:extLst>
                  <a:ext uri="{FF2B5EF4-FFF2-40B4-BE49-F238E27FC236}">
                    <a16:creationId xmlns:a16="http://schemas.microsoft.com/office/drawing/2014/main" id="{AAA1E334-AE51-D833-3062-A63E87C4BD50}"/>
                  </a:ext>
                </a:extLst>
              </p:cNvPr>
              <p:cNvSpPr/>
              <p:nvPr/>
            </p:nvSpPr>
            <p:spPr>
              <a:xfrm>
                <a:off x="3460300" y="2723450"/>
                <a:ext cx="165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479" extrusionOk="0">
                    <a:moveTo>
                      <a:pt x="601" y="1"/>
                    </a:moveTo>
                    <a:cubicBezTo>
                      <a:pt x="587" y="1"/>
                      <a:pt x="572" y="11"/>
                      <a:pt x="562" y="39"/>
                    </a:cubicBezTo>
                    <a:cubicBezTo>
                      <a:pt x="178" y="778"/>
                      <a:pt x="0" y="1606"/>
                      <a:pt x="30" y="2434"/>
                    </a:cubicBezTo>
                    <a:cubicBezTo>
                      <a:pt x="30" y="2464"/>
                      <a:pt x="59" y="2479"/>
                      <a:pt x="89" y="2479"/>
                    </a:cubicBezTo>
                    <a:cubicBezTo>
                      <a:pt x="119" y="2479"/>
                      <a:pt x="148" y="2464"/>
                      <a:pt x="148" y="2434"/>
                    </a:cubicBezTo>
                    <a:cubicBezTo>
                      <a:pt x="89" y="1606"/>
                      <a:pt x="296" y="808"/>
                      <a:pt x="621" y="69"/>
                    </a:cubicBezTo>
                    <a:cubicBezTo>
                      <a:pt x="662" y="48"/>
                      <a:pt x="633" y="1"/>
                      <a:pt x="601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4249;p91">
                <a:extLst>
                  <a:ext uri="{FF2B5EF4-FFF2-40B4-BE49-F238E27FC236}">
                    <a16:creationId xmlns:a16="http://schemas.microsoft.com/office/drawing/2014/main" id="{5B4025AA-852A-28FC-3592-3F9B9EAB330D}"/>
                  </a:ext>
                </a:extLst>
              </p:cNvPr>
              <p:cNvSpPr/>
              <p:nvPr/>
            </p:nvSpPr>
            <p:spPr>
              <a:xfrm>
                <a:off x="3449200" y="2752500"/>
                <a:ext cx="2220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426" extrusionOk="0">
                    <a:moveTo>
                      <a:pt x="622" y="1"/>
                    </a:moveTo>
                    <a:cubicBezTo>
                      <a:pt x="267" y="296"/>
                      <a:pt x="30" y="740"/>
                      <a:pt x="30" y="1184"/>
                    </a:cubicBezTo>
                    <a:cubicBezTo>
                      <a:pt x="1" y="1598"/>
                      <a:pt x="149" y="2012"/>
                      <a:pt x="385" y="2337"/>
                    </a:cubicBezTo>
                    <a:lnTo>
                      <a:pt x="326" y="2426"/>
                    </a:lnTo>
                    <a:cubicBezTo>
                      <a:pt x="681" y="2071"/>
                      <a:pt x="829" y="1598"/>
                      <a:pt x="858" y="1184"/>
                    </a:cubicBezTo>
                    <a:cubicBezTo>
                      <a:pt x="888" y="799"/>
                      <a:pt x="770" y="385"/>
                      <a:pt x="622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4250;p91">
                <a:extLst>
                  <a:ext uri="{FF2B5EF4-FFF2-40B4-BE49-F238E27FC236}">
                    <a16:creationId xmlns:a16="http://schemas.microsoft.com/office/drawing/2014/main" id="{0123B710-D27B-4CD8-4930-1768C7C6E97D}"/>
                  </a:ext>
                </a:extLst>
              </p:cNvPr>
              <p:cNvSpPr/>
              <p:nvPr/>
            </p:nvSpPr>
            <p:spPr>
              <a:xfrm>
                <a:off x="3409525" y="2836250"/>
                <a:ext cx="530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412" extrusionOk="0">
                    <a:moveTo>
                      <a:pt x="1456" y="0"/>
                    </a:moveTo>
                    <a:cubicBezTo>
                      <a:pt x="989" y="0"/>
                      <a:pt x="519" y="100"/>
                      <a:pt x="79" y="288"/>
                    </a:cubicBezTo>
                    <a:cubicBezTo>
                      <a:pt x="0" y="314"/>
                      <a:pt x="39" y="411"/>
                      <a:pt x="69" y="411"/>
                    </a:cubicBezTo>
                    <a:cubicBezTo>
                      <a:pt x="73" y="411"/>
                      <a:pt x="76" y="410"/>
                      <a:pt x="79" y="406"/>
                    </a:cubicBezTo>
                    <a:cubicBezTo>
                      <a:pt x="498" y="218"/>
                      <a:pt x="947" y="118"/>
                      <a:pt x="1415" y="118"/>
                    </a:cubicBezTo>
                    <a:cubicBezTo>
                      <a:pt x="1607" y="118"/>
                      <a:pt x="1803" y="135"/>
                      <a:pt x="2002" y="170"/>
                    </a:cubicBezTo>
                    <a:cubicBezTo>
                      <a:pt x="2061" y="170"/>
                      <a:pt x="2120" y="81"/>
                      <a:pt x="2031" y="52"/>
                    </a:cubicBezTo>
                    <a:cubicBezTo>
                      <a:pt x="1841" y="17"/>
                      <a:pt x="1649" y="0"/>
                      <a:pt x="1456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4251;p91">
                <a:extLst>
                  <a:ext uri="{FF2B5EF4-FFF2-40B4-BE49-F238E27FC236}">
                    <a16:creationId xmlns:a16="http://schemas.microsoft.com/office/drawing/2014/main" id="{E458152D-322D-66EC-0EEB-FCCB6E4848BE}"/>
                  </a:ext>
                </a:extLst>
              </p:cNvPr>
              <p:cNvSpPr/>
              <p:nvPr/>
            </p:nvSpPr>
            <p:spPr>
              <a:xfrm>
                <a:off x="3433675" y="2828650"/>
                <a:ext cx="488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711" extrusionOk="0">
                    <a:moveTo>
                      <a:pt x="917" y="1"/>
                    </a:moveTo>
                    <a:cubicBezTo>
                      <a:pt x="592" y="1"/>
                      <a:pt x="208" y="89"/>
                      <a:pt x="1" y="385"/>
                    </a:cubicBezTo>
                    <a:cubicBezTo>
                      <a:pt x="326" y="563"/>
                      <a:pt x="651" y="710"/>
                      <a:pt x="1006" y="710"/>
                    </a:cubicBezTo>
                    <a:cubicBezTo>
                      <a:pt x="1331" y="710"/>
                      <a:pt x="1686" y="622"/>
                      <a:pt x="1952" y="356"/>
                    </a:cubicBezTo>
                    <a:lnTo>
                      <a:pt x="1893" y="356"/>
                    </a:lnTo>
                    <a:cubicBezTo>
                      <a:pt x="1598" y="178"/>
                      <a:pt x="1243" y="1"/>
                      <a:pt x="91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4252;p91">
                <a:extLst>
                  <a:ext uri="{FF2B5EF4-FFF2-40B4-BE49-F238E27FC236}">
                    <a16:creationId xmlns:a16="http://schemas.microsoft.com/office/drawing/2014/main" id="{98237D24-5828-E2AA-3DEA-E5F8B2D6AD46}"/>
                  </a:ext>
                </a:extLst>
              </p:cNvPr>
              <p:cNvSpPr/>
              <p:nvPr/>
            </p:nvSpPr>
            <p:spPr>
              <a:xfrm>
                <a:off x="3483225" y="2754650"/>
                <a:ext cx="14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348" extrusionOk="0">
                    <a:moveTo>
                      <a:pt x="543" y="1"/>
                    </a:moveTo>
                    <a:cubicBezTo>
                      <a:pt x="530" y="1"/>
                      <a:pt x="514" y="10"/>
                      <a:pt x="503" y="33"/>
                    </a:cubicBezTo>
                    <a:cubicBezTo>
                      <a:pt x="148" y="743"/>
                      <a:pt x="0" y="1512"/>
                      <a:pt x="89" y="2281"/>
                    </a:cubicBezTo>
                    <a:cubicBezTo>
                      <a:pt x="89" y="2325"/>
                      <a:pt x="118" y="2347"/>
                      <a:pt x="148" y="2347"/>
                    </a:cubicBezTo>
                    <a:cubicBezTo>
                      <a:pt x="177" y="2347"/>
                      <a:pt x="207" y="2325"/>
                      <a:pt x="207" y="2281"/>
                    </a:cubicBezTo>
                    <a:cubicBezTo>
                      <a:pt x="118" y="1512"/>
                      <a:pt x="266" y="772"/>
                      <a:pt x="562" y="63"/>
                    </a:cubicBezTo>
                    <a:cubicBezTo>
                      <a:pt x="580" y="26"/>
                      <a:pt x="565" y="1"/>
                      <a:pt x="54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4253;p91">
                <a:extLst>
                  <a:ext uri="{FF2B5EF4-FFF2-40B4-BE49-F238E27FC236}">
                    <a16:creationId xmlns:a16="http://schemas.microsoft.com/office/drawing/2014/main" id="{BEA73D21-0B2B-C666-462B-05016A355ED5}"/>
                  </a:ext>
                </a:extLst>
              </p:cNvPr>
              <p:cNvSpPr/>
              <p:nvPr/>
            </p:nvSpPr>
            <p:spPr>
              <a:xfrm>
                <a:off x="3474350" y="2782075"/>
                <a:ext cx="192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219" extrusionOk="0">
                    <a:moveTo>
                      <a:pt x="503" y="1"/>
                    </a:moveTo>
                    <a:cubicBezTo>
                      <a:pt x="178" y="296"/>
                      <a:pt x="0" y="740"/>
                      <a:pt x="0" y="1124"/>
                    </a:cubicBezTo>
                    <a:cubicBezTo>
                      <a:pt x="0" y="1538"/>
                      <a:pt x="148" y="1864"/>
                      <a:pt x="325" y="2159"/>
                    </a:cubicBezTo>
                    <a:lnTo>
                      <a:pt x="325" y="2219"/>
                    </a:lnTo>
                    <a:cubicBezTo>
                      <a:pt x="621" y="1893"/>
                      <a:pt x="769" y="1479"/>
                      <a:pt x="769" y="1095"/>
                    </a:cubicBezTo>
                    <a:cubicBezTo>
                      <a:pt x="769" y="681"/>
                      <a:pt x="651" y="355"/>
                      <a:pt x="503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4254;p91">
                <a:extLst>
                  <a:ext uri="{FF2B5EF4-FFF2-40B4-BE49-F238E27FC236}">
                    <a16:creationId xmlns:a16="http://schemas.microsoft.com/office/drawing/2014/main" id="{2D110B06-162A-7A4C-7828-E39A21CFBEBE}"/>
                  </a:ext>
                </a:extLst>
              </p:cNvPr>
              <p:cNvSpPr/>
              <p:nvPr/>
            </p:nvSpPr>
            <p:spPr>
              <a:xfrm>
                <a:off x="3273200" y="2532725"/>
                <a:ext cx="396850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17016" extrusionOk="0">
                    <a:moveTo>
                      <a:pt x="175" y="1"/>
                    </a:moveTo>
                    <a:cubicBezTo>
                      <a:pt x="92" y="1"/>
                      <a:pt x="1" y="95"/>
                      <a:pt x="62" y="216"/>
                    </a:cubicBezTo>
                    <a:cubicBezTo>
                      <a:pt x="1244" y="2936"/>
                      <a:pt x="2753" y="5480"/>
                      <a:pt x="4468" y="7845"/>
                    </a:cubicBezTo>
                    <a:cubicBezTo>
                      <a:pt x="6331" y="10477"/>
                      <a:pt x="8519" y="12991"/>
                      <a:pt x="11181" y="14854"/>
                    </a:cubicBezTo>
                    <a:cubicBezTo>
                      <a:pt x="12512" y="15830"/>
                      <a:pt x="14020" y="16599"/>
                      <a:pt x="15617" y="17013"/>
                    </a:cubicBezTo>
                    <a:cubicBezTo>
                      <a:pt x="15626" y="17014"/>
                      <a:pt x="15635" y="17015"/>
                      <a:pt x="15644" y="17015"/>
                    </a:cubicBezTo>
                    <a:cubicBezTo>
                      <a:pt x="15803" y="17015"/>
                      <a:pt x="15874" y="16775"/>
                      <a:pt x="15705" y="16747"/>
                    </a:cubicBezTo>
                    <a:cubicBezTo>
                      <a:pt x="12748" y="15978"/>
                      <a:pt x="10234" y="13967"/>
                      <a:pt x="8105" y="11838"/>
                    </a:cubicBezTo>
                    <a:cubicBezTo>
                      <a:pt x="5858" y="9501"/>
                      <a:pt x="3965" y="6870"/>
                      <a:pt x="2339" y="4119"/>
                    </a:cubicBezTo>
                    <a:cubicBezTo>
                      <a:pt x="1570" y="2818"/>
                      <a:pt x="860" y="1458"/>
                      <a:pt x="269" y="68"/>
                    </a:cubicBezTo>
                    <a:cubicBezTo>
                      <a:pt x="250" y="21"/>
                      <a:pt x="213" y="1"/>
                      <a:pt x="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4255;p91">
                <a:extLst>
                  <a:ext uri="{FF2B5EF4-FFF2-40B4-BE49-F238E27FC236}">
                    <a16:creationId xmlns:a16="http://schemas.microsoft.com/office/drawing/2014/main" id="{24718E66-0CBC-B20D-9374-956CA57EA44D}"/>
                  </a:ext>
                </a:extLst>
              </p:cNvPr>
              <p:cNvSpPr/>
              <p:nvPr/>
            </p:nvSpPr>
            <p:spPr>
              <a:xfrm>
                <a:off x="4014775" y="2343675"/>
                <a:ext cx="11832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6447" extrusionOk="0">
                    <a:moveTo>
                      <a:pt x="2958" y="0"/>
                    </a:moveTo>
                    <a:lnTo>
                      <a:pt x="2958" y="0"/>
                    </a:lnTo>
                    <a:cubicBezTo>
                      <a:pt x="829" y="1035"/>
                      <a:pt x="1" y="4052"/>
                      <a:pt x="1302" y="6003"/>
                    </a:cubicBezTo>
                    <a:lnTo>
                      <a:pt x="1657" y="6447"/>
                    </a:lnTo>
                    <a:cubicBezTo>
                      <a:pt x="4022" y="5412"/>
                      <a:pt x="4732" y="1834"/>
                      <a:pt x="2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4256;p91">
                <a:extLst>
                  <a:ext uri="{FF2B5EF4-FFF2-40B4-BE49-F238E27FC236}">
                    <a16:creationId xmlns:a16="http://schemas.microsoft.com/office/drawing/2014/main" id="{4463328D-8E1B-A7D5-BD07-40029F39F104}"/>
                  </a:ext>
                </a:extLst>
              </p:cNvPr>
              <p:cNvSpPr/>
              <p:nvPr/>
            </p:nvSpPr>
            <p:spPr>
              <a:xfrm>
                <a:off x="4055450" y="2481700"/>
                <a:ext cx="12052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3494" extrusionOk="0">
                    <a:moveTo>
                      <a:pt x="3491" y="1"/>
                    </a:moveTo>
                    <a:cubicBezTo>
                      <a:pt x="2000" y="1"/>
                      <a:pt x="473" y="1016"/>
                      <a:pt x="89" y="2464"/>
                    </a:cubicBezTo>
                    <a:cubicBezTo>
                      <a:pt x="30" y="2641"/>
                      <a:pt x="0" y="2819"/>
                      <a:pt x="89" y="2966"/>
                    </a:cubicBezTo>
                    <a:cubicBezTo>
                      <a:pt x="148" y="3114"/>
                      <a:pt x="296" y="3203"/>
                      <a:pt x="444" y="3262"/>
                    </a:cubicBezTo>
                    <a:cubicBezTo>
                      <a:pt x="800" y="3420"/>
                      <a:pt x="1182" y="3493"/>
                      <a:pt x="1565" y="3493"/>
                    </a:cubicBezTo>
                    <a:cubicBezTo>
                      <a:pt x="2835" y="3493"/>
                      <a:pt x="4122" y="2685"/>
                      <a:pt x="4554" y="1458"/>
                    </a:cubicBezTo>
                    <a:lnTo>
                      <a:pt x="4820" y="305"/>
                    </a:lnTo>
                    <a:cubicBezTo>
                      <a:pt x="4403" y="96"/>
                      <a:pt x="3949" y="1"/>
                      <a:pt x="3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4257;p91">
                <a:extLst>
                  <a:ext uri="{FF2B5EF4-FFF2-40B4-BE49-F238E27FC236}">
                    <a16:creationId xmlns:a16="http://schemas.microsoft.com/office/drawing/2014/main" id="{665B89E2-0F38-5301-175E-C2DF70DEA4FC}"/>
                  </a:ext>
                </a:extLst>
              </p:cNvPr>
              <p:cNvSpPr/>
              <p:nvPr/>
            </p:nvSpPr>
            <p:spPr>
              <a:xfrm>
                <a:off x="3940850" y="2478950"/>
                <a:ext cx="6730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005" extrusionOk="0">
                    <a:moveTo>
                      <a:pt x="1627" y="1"/>
                    </a:moveTo>
                    <a:lnTo>
                      <a:pt x="1449" y="238"/>
                    </a:lnTo>
                    <a:cubicBezTo>
                      <a:pt x="296" y="1391"/>
                      <a:pt x="0" y="3313"/>
                      <a:pt x="740" y="4733"/>
                    </a:cubicBezTo>
                    <a:cubicBezTo>
                      <a:pt x="799" y="4851"/>
                      <a:pt x="887" y="4999"/>
                      <a:pt x="1035" y="4999"/>
                    </a:cubicBezTo>
                    <a:cubicBezTo>
                      <a:pt x="1051" y="5003"/>
                      <a:pt x="1067" y="5004"/>
                      <a:pt x="1083" y="5004"/>
                    </a:cubicBezTo>
                    <a:cubicBezTo>
                      <a:pt x="1184" y="5004"/>
                      <a:pt x="1280" y="4928"/>
                      <a:pt x="1331" y="4851"/>
                    </a:cubicBezTo>
                    <a:cubicBezTo>
                      <a:pt x="2544" y="3609"/>
                      <a:pt x="2691" y="1420"/>
                      <a:pt x="1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4258;p91">
                <a:extLst>
                  <a:ext uri="{FF2B5EF4-FFF2-40B4-BE49-F238E27FC236}">
                    <a16:creationId xmlns:a16="http://schemas.microsoft.com/office/drawing/2014/main" id="{9681A5E1-D58B-7C8A-9160-8B0C2D7CF652}"/>
                  </a:ext>
                </a:extLst>
              </p:cNvPr>
              <p:cNvSpPr/>
              <p:nvPr/>
            </p:nvSpPr>
            <p:spPr>
              <a:xfrm>
                <a:off x="3829200" y="2425725"/>
                <a:ext cx="105025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703" extrusionOk="0">
                    <a:moveTo>
                      <a:pt x="3727" y="1"/>
                    </a:moveTo>
                    <a:lnTo>
                      <a:pt x="3727" y="1"/>
                    </a:lnTo>
                    <a:cubicBezTo>
                      <a:pt x="1598" y="208"/>
                      <a:pt x="1" y="2633"/>
                      <a:pt x="592" y="4703"/>
                    </a:cubicBezTo>
                    <a:lnTo>
                      <a:pt x="858" y="4466"/>
                    </a:lnTo>
                    <a:cubicBezTo>
                      <a:pt x="2810" y="4111"/>
                      <a:pt x="4200" y="1923"/>
                      <a:pt x="3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4259;p91">
                <a:extLst>
                  <a:ext uri="{FF2B5EF4-FFF2-40B4-BE49-F238E27FC236}">
                    <a16:creationId xmlns:a16="http://schemas.microsoft.com/office/drawing/2014/main" id="{37CFB158-D6DC-A9DB-F187-A7B03614DD29}"/>
                  </a:ext>
                </a:extLst>
              </p:cNvPr>
              <p:cNvSpPr/>
              <p:nvPr/>
            </p:nvSpPr>
            <p:spPr>
              <a:xfrm>
                <a:off x="3845475" y="2588075"/>
                <a:ext cx="939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2782" extrusionOk="0">
                    <a:moveTo>
                      <a:pt x="2462" y="0"/>
                    </a:moveTo>
                    <a:cubicBezTo>
                      <a:pt x="2100" y="0"/>
                      <a:pt x="1742" y="57"/>
                      <a:pt x="1390" y="220"/>
                    </a:cubicBezTo>
                    <a:cubicBezTo>
                      <a:pt x="651" y="545"/>
                      <a:pt x="0" y="1639"/>
                      <a:pt x="414" y="2319"/>
                    </a:cubicBezTo>
                    <a:cubicBezTo>
                      <a:pt x="604" y="2640"/>
                      <a:pt x="931" y="2781"/>
                      <a:pt x="1288" y="2781"/>
                    </a:cubicBezTo>
                    <a:cubicBezTo>
                      <a:pt x="1654" y="2781"/>
                      <a:pt x="2052" y="2633"/>
                      <a:pt x="2366" y="2378"/>
                    </a:cubicBezTo>
                    <a:cubicBezTo>
                      <a:pt x="3017" y="1817"/>
                      <a:pt x="3342" y="1048"/>
                      <a:pt x="3638" y="279"/>
                    </a:cubicBezTo>
                    <a:lnTo>
                      <a:pt x="3756" y="161"/>
                    </a:lnTo>
                    <a:cubicBezTo>
                      <a:pt x="3323" y="80"/>
                      <a:pt x="2890" y="0"/>
                      <a:pt x="2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4260;p91">
                <a:extLst>
                  <a:ext uri="{FF2B5EF4-FFF2-40B4-BE49-F238E27FC236}">
                    <a16:creationId xmlns:a16="http://schemas.microsoft.com/office/drawing/2014/main" id="{59379C96-D942-4C74-0A24-3E760947C324}"/>
                  </a:ext>
                </a:extLst>
              </p:cNvPr>
              <p:cNvSpPr/>
              <p:nvPr/>
            </p:nvSpPr>
            <p:spPr>
              <a:xfrm>
                <a:off x="3756025" y="2489300"/>
                <a:ext cx="835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5100" extrusionOk="0">
                    <a:moveTo>
                      <a:pt x="0" y="1"/>
                    </a:moveTo>
                    <a:cubicBezTo>
                      <a:pt x="89" y="1154"/>
                      <a:pt x="148" y="2337"/>
                      <a:pt x="621" y="3372"/>
                    </a:cubicBezTo>
                    <a:cubicBezTo>
                      <a:pt x="1118" y="4339"/>
                      <a:pt x="2080" y="5099"/>
                      <a:pt x="3120" y="5099"/>
                    </a:cubicBezTo>
                    <a:cubicBezTo>
                      <a:pt x="3194" y="5099"/>
                      <a:pt x="3268" y="5095"/>
                      <a:pt x="3342" y="5087"/>
                    </a:cubicBezTo>
                    <a:lnTo>
                      <a:pt x="3283" y="3431"/>
                    </a:lnTo>
                    <a:cubicBezTo>
                      <a:pt x="3046" y="1775"/>
                      <a:pt x="1656" y="32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4261;p91">
                <a:extLst>
                  <a:ext uri="{FF2B5EF4-FFF2-40B4-BE49-F238E27FC236}">
                    <a16:creationId xmlns:a16="http://schemas.microsoft.com/office/drawing/2014/main" id="{F3F1A8BF-35B3-BBE6-0EFA-76434CECAC47}"/>
                  </a:ext>
                </a:extLst>
              </p:cNvPr>
              <p:cNvSpPr/>
              <p:nvPr/>
            </p:nvSpPr>
            <p:spPr>
              <a:xfrm>
                <a:off x="3946750" y="2691600"/>
                <a:ext cx="134600" cy="56025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2241" extrusionOk="0">
                    <a:moveTo>
                      <a:pt x="3515" y="0"/>
                    </a:moveTo>
                    <a:cubicBezTo>
                      <a:pt x="2225" y="0"/>
                      <a:pt x="1037" y="477"/>
                      <a:pt x="115" y="1507"/>
                    </a:cubicBezTo>
                    <a:lnTo>
                      <a:pt x="115" y="1507"/>
                    </a:lnTo>
                    <a:cubicBezTo>
                      <a:pt x="76" y="1473"/>
                      <a:pt x="38" y="1438"/>
                      <a:pt x="1" y="1402"/>
                    </a:cubicBezTo>
                    <a:lnTo>
                      <a:pt x="1" y="1638"/>
                    </a:lnTo>
                    <a:cubicBezTo>
                      <a:pt x="38" y="1594"/>
                      <a:pt x="76" y="1550"/>
                      <a:pt x="115" y="1507"/>
                    </a:cubicBezTo>
                    <a:lnTo>
                      <a:pt x="115" y="1507"/>
                    </a:lnTo>
                    <a:cubicBezTo>
                      <a:pt x="687" y="2008"/>
                      <a:pt x="1440" y="2241"/>
                      <a:pt x="2203" y="2241"/>
                    </a:cubicBezTo>
                    <a:cubicBezTo>
                      <a:pt x="3530" y="2241"/>
                      <a:pt x="4888" y="1535"/>
                      <a:pt x="5383" y="308"/>
                    </a:cubicBezTo>
                    <a:cubicBezTo>
                      <a:pt x="4749" y="105"/>
                      <a:pt x="4121" y="0"/>
                      <a:pt x="3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4262;p91">
                <a:extLst>
                  <a:ext uri="{FF2B5EF4-FFF2-40B4-BE49-F238E27FC236}">
                    <a16:creationId xmlns:a16="http://schemas.microsoft.com/office/drawing/2014/main" id="{6DC9A3F6-448F-843B-DE3B-ABB2360C8322}"/>
                  </a:ext>
                </a:extLst>
              </p:cNvPr>
              <p:cNvSpPr/>
              <p:nvPr/>
            </p:nvSpPr>
            <p:spPr>
              <a:xfrm>
                <a:off x="3745200" y="2423575"/>
                <a:ext cx="33927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571" h="21981" extrusionOk="0">
                    <a:moveTo>
                      <a:pt x="13333" y="0"/>
                    </a:moveTo>
                    <a:cubicBezTo>
                      <a:pt x="13258" y="0"/>
                      <a:pt x="13184" y="36"/>
                      <a:pt x="13149" y="116"/>
                    </a:cubicBezTo>
                    <a:cubicBezTo>
                      <a:pt x="12233" y="3606"/>
                      <a:pt x="10606" y="6918"/>
                      <a:pt x="8418" y="9757"/>
                    </a:cubicBezTo>
                    <a:cubicBezTo>
                      <a:pt x="6466" y="12330"/>
                      <a:pt x="3952" y="14429"/>
                      <a:pt x="2060" y="17061"/>
                    </a:cubicBezTo>
                    <a:cubicBezTo>
                      <a:pt x="1054" y="18451"/>
                      <a:pt x="285" y="20019"/>
                      <a:pt x="19" y="21734"/>
                    </a:cubicBezTo>
                    <a:cubicBezTo>
                      <a:pt x="1" y="21880"/>
                      <a:pt x="129" y="21981"/>
                      <a:pt x="244" y="21981"/>
                    </a:cubicBezTo>
                    <a:cubicBezTo>
                      <a:pt x="315" y="21981"/>
                      <a:pt x="381" y="21942"/>
                      <a:pt x="404" y="21852"/>
                    </a:cubicBezTo>
                    <a:cubicBezTo>
                      <a:pt x="877" y="18629"/>
                      <a:pt x="3124" y="16174"/>
                      <a:pt x="5283" y="13867"/>
                    </a:cubicBezTo>
                    <a:cubicBezTo>
                      <a:pt x="6377" y="12685"/>
                      <a:pt x="7501" y="11531"/>
                      <a:pt x="8477" y="10289"/>
                    </a:cubicBezTo>
                    <a:cubicBezTo>
                      <a:pt x="9601" y="8870"/>
                      <a:pt x="10577" y="7391"/>
                      <a:pt x="11375" y="5824"/>
                    </a:cubicBezTo>
                    <a:cubicBezTo>
                      <a:pt x="12292" y="4049"/>
                      <a:pt x="13001" y="2157"/>
                      <a:pt x="13534" y="235"/>
                    </a:cubicBezTo>
                    <a:cubicBezTo>
                      <a:pt x="13570" y="90"/>
                      <a:pt x="13451" y="0"/>
                      <a:pt x="133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4263;p91">
                <a:extLst>
                  <a:ext uri="{FF2B5EF4-FFF2-40B4-BE49-F238E27FC236}">
                    <a16:creationId xmlns:a16="http://schemas.microsoft.com/office/drawing/2014/main" id="{71D6C0D9-8E24-53E1-B1E1-2C90465F51EA}"/>
                  </a:ext>
                </a:extLst>
              </p:cNvPr>
              <p:cNvSpPr/>
              <p:nvPr/>
            </p:nvSpPr>
            <p:spPr>
              <a:xfrm>
                <a:off x="4014775" y="2524450"/>
                <a:ext cx="869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2279" extrusionOk="0">
                    <a:moveTo>
                      <a:pt x="3192" y="1"/>
                    </a:moveTo>
                    <a:cubicBezTo>
                      <a:pt x="3153" y="1"/>
                      <a:pt x="3113" y="14"/>
                      <a:pt x="3076" y="44"/>
                    </a:cubicBezTo>
                    <a:cubicBezTo>
                      <a:pt x="2189" y="813"/>
                      <a:pt x="1183" y="1493"/>
                      <a:pt x="119" y="1937"/>
                    </a:cubicBezTo>
                    <a:cubicBezTo>
                      <a:pt x="1" y="1966"/>
                      <a:pt x="1" y="2114"/>
                      <a:pt x="30" y="2173"/>
                    </a:cubicBezTo>
                    <a:cubicBezTo>
                      <a:pt x="89" y="2252"/>
                      <a:pt x="162" y="2278"/>
                      <a:pt x="221" y="2278"/>
                    </a:cubicBezTo>
                    <a:cubicBezTo>
                      <a:pt x="250" y="2278"/>
                      <a:pt x="277" y="2272"/>
                      <a:pt x="296" y="2262"/>
                    </a:cubicBezTo>
                    <a:cubicBezTo>
                      <a:pt x="1390" y="1789"/>
                      <a:pt x="2455" y="1109"/>
                      <a:pt x="3313" y="310"/>
                    </a:cubicBezTo>
                    <a:cubicBezTo>
                      <a:pt x="3477" y="193"/>
                      <a:pt x="3343" y="1"/>
                      <a:pt x="3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4264;p91">
                <a:extLst>
                  <a:ext uri="{FF2B5EF4-FFF2-40B4-BE49-F238E27FC236}">
                    <a16:creationId xmlns:a16="http://schemas.microsoft.com/office/drawing/2014/main" id="{0A1E033F-359E-F0B2-7BC4-8AA9A5647A7A}"/>
                  </a:ext>
                </a:extLst>
              </p:cNvPr>
              <p:cNvSpPr/>
              <p:nvPr/>
            </p:nvSpPr>
            <p:spPr>
              <a:xfrm>
                <a:off x="3957850" y="2546150"/>
                <a:ext cx="274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640" extrusionOk="0">
                    <a:moveTo>
                      <a:pt x="848" y="0"/>
                    </a:moveTo>
                    <a:cubicBezTo>
                      <a:pt x="788" y="0"/>
                      <a:pt x="727" y="28"/>
                      <a:pt x="681" y="93"/>
                    </a:cubicBezTo>
                    <a:cubicBezTo>
                      <a:pt x="0" y="1128"/>
                      <a:pt x="0" y="2577"/>
                      <a:pt x="681" y="3553"/>
                    </a:cubicBezTo>
                    <a:cubicBezTo>
                      <a:pt x="725" y="3614"/>
                      <a:pt x="782" y="3639"/>
                      <a:pt x="838" y="3639"/>
                    </a:cubicBezTo>
                    <a:cubicBezTo>
                      <a:pt x="970" y="3639"/>
                      <a:pt x="1098" y="3500"/>
                      <a:pt x="1036" y="3375"/>
                    </a:cubicBezTo>
                    <a:cubicBezTo>
                      <a:pt x="355" y="2459"/>
                      <a:pt x="355" y="1187"/>
                      <a:pt x="1036" y="270"/>
                    </a:cubicBezTo>
                    <a:cubicBezTo>
                      <a:pt x="1096" y="128"/>
                      <a:pt x="977" y="0"/>
                      <a:pt x="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4265;p91">
                <a:extLst>
                  <a:ext uri="{FF2B5EF4-FFF2-40B4-BE49-F238E27FC236}">
                    <a16:creationId xmlns:a16="http://schemas.microsoft.com/office/drawing/2014/main" id="{DBA1544C-1DCD-B1FB-AA4B-8C2F963867B0}"/>
                  </a:ext>
                </a:extLst>
              </p:cNvPr>
              <p:cNvSpPr/>
              <p:nvPr/>
            </p:nvSpPr>
            <p:spPr>
              <a:xfrm>
                <a:off x="3811375" y="2470100"/>
                <a:ext cx="73925" cy="3633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4534" extrusionOk="0">
                    <a:moveTo>
                      <a:pt x="2693" y="1"/>
                    </a:moveTo>
                    <a:cubicBezTo>
                      <a:pt x="2652" y="1"/>
                      <a:pt x="2611" y="18"/>
                      <a:pt x="2577" y="59"/>
                    </a:cubicBezTo>
                    <a:cubicBezTo>
                      <a:pt x="1335" y="1597"/>
                      <a:pt x="891" y="3460"/>
                      <a:pt x="862" y="5382"/>
                    </a:cubicBezTo>
                    <a:cubicBezTo>
                      <a:pt x="803" y="7364"/>
                      <a:pt x="1098" y="9286"/>
                      <a:pt x="1010" y="11238"/>
                    </a:cubicBezTo>
                    <a:cubicBezTo>
                      <a:pt x="921" y="12302"/>
                      <a:pt x="655" y="13337"/>
                      <a:pt x="63" y="14254"/>
                    </a:cubicBezTo>
                    <a:cubicBezTo>
                      <a:pt x="0" y="14401"/>
                      <a:pt x="132" y="14534"/>
                      <a:pt x="266" y="14534"/>
                    </a:cubicBezTo>
                    <a:cubicBezTo>
                      <a:pt x="321" y="14534"/>
                      <a:pt x="376" y="14512"/>
                      <a:pt x="418" y="14461"/>
                    </a:cubicBezTo>
                    <a:cubicBezTo>
                      <a:pt x="1394" y="12864"/>
                      <a:pt x="1453" y="11119"/>
                      <a:pt x="1335" y="9315"/>
                    </a:cubicBezTo>
                    <a:cubicBezTo>
                      <a:pt x="1217" y="7393"/>
                      <a:pt x="1039" y="5382"/>
                      <a:pt x="1394" y="3460"/>
                    </a:cubicBezTo>
                    <a:cubicBezTo>
                      <a:pt x="1631" y="2336"/>
                      <a:pt x="2104" y="1242"/>
                      <a:pt x="2843" y="325"/>
                    </a:cubicBezTo>
                    <a:cubicBezTo>
                      <a:pt x="2957" y="189"/>
                      <a:pt x="2826" y="1"/>
                      <a:pt x="2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4266;p91">
                <a:extLst>
                  <a:ext uri="{FF2B5EF4-FFF2-40B4-BE49-F238E27FC236}">
                    <a16:creationId xmlns:a16="http://schemas.microsoft.com/office/drawing/2014/main" id="{CE23EE00-44A0-F95E-8BA6-307518E97A12}"/>
                  </a:ext>
                </a:extLst>
              </p:cNvPr>
              <p:cNvSpPr/>
              <p:nvPr/>
            </p:nvSpPr>
            <p:spPr>
              <a:xfrm>
                <a:off x="3836600" y="2619250"/>
                <a:ext cx="525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849" extrusionOk="0">
                    <a:moveTo>
                      <a:pt x="1897" y="0"/>
                    </a:moveTo>
                    <a:cubicBezTo>
                      <a:pt x="1849" y="0"/>
                      <a:pt x="1805" y="22"/>
                      <a:pt x="1775" y="67"/>
                    </a:cubicBezTo>
                    <a:cubicBezTo>
                      <a:pt x="1213" y="540"/>
                      <a:pt x="622" y="1043"/>
                      <a:pt x="60" y="1545"/>
                    </a:cubicBezTo>
                    <a:cubicBezTo>
                      <a:pt x="1" y="1605"/>
                      <a:pt x="1" y="1723"/>
                      <a:pt x="60" y="1782"/>
                    </a:cubicBezTo>
                    <a:cubicBezTo>
                      <a:pt x="104" y="1826"/>
                      <a:pt x="156" y="1849"/>
                      <a:pt x="204" y="1849"/>
                    </a:cubicBezTo>
                    <a:cubicBezTo>
                      <a:pt x="252" y="1849"/>
                      <a:pt x="296" y="1826"/>
                      <a:pt x="326" y="1782"/>
                    </a:cubicBezTo>
                    <a:cubicBezTo>
                      <a:pt x="888" y="1309"/>
                      <a:pt x="1479" y="806"/>
                      <a:pt x="2041" y="303"/>
                    </a:cubicBezTo>
                    <a:cubicBezTo>
                      <a:pt x="2100" y="244"/>
                      <a:pt x="2100" y="126"/>
                      <a:pt x="2041" y="67"/>
                    </a:cubicBezTo>
                    <a:cubicBezTo>
                      <a:pt x="1997" y="22"/>
                      <a:pt x="1945" y="0"/>
                      <a:pt x="18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4267;p91">
                <a:extLst>
                  <a:ext uri="{FF2B5EF4-FFF2-40B4-BE49-F238E27FC236}">
                    <a16:creationId xmlns:a16="http://schemas.microsoft.com/office/drawing/2014/main" id="{142D4413-8442-71EE-9C8C-D4B0A7965327}"/>
                  </a:ext>
                </a:extLst>
              </p:cNvPr>
              <p:cNvSpPr/>
              <p:nvPr/>
            </p:nvSpPr>
            <p:spPr>
              <a:xfrm>
                <a:off x="3912275" y="2711650"/>
                <a:ext cx="1160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867" extrusionOk="0">
                    <a:moveTo>
                      <a:pt x="4310" y="1"/>
                    </a:moveTo>
                    <a:cubicBezTo>
                      <a:pt x="4290" y="1"/>
                      <a:pt x="4270" y="3"/>
                      <a:pt x="4248" y="8"/>
                    </a:cubicBezTo>
                    <a:cubicBezTo>
                      <a:pt x="3541" y="336"/>
                      <a:pt x="2754" y="503"/>
                      <a:pt x="1968" y="503"/>
                    </a:cubicBezTo>
                    <a:cubicBezTo>
                      <a:pt x="1406" y="503"/>
                      <a:pt x="845" y="417"/>
                      <a:pt x="315" y="245"/>
                    </a:cubicBezTo>
                    <a:cubicBezTo>
                      <a:pt x="305" y="244"/>
                      <a:pt x="295" y="243"/>
                      <a:pt x="285" y="243"/>
                    </a:cubicBezTo>
                    <a:cubicBezTo>
                      <a:pt x="72" y="243"/>
                      <a:pt x="0" y="543"/>
                      <a:pt x="227" y="600"/>
                    </a:cubicBezTo>
                    <a:cubicBezTo>
                      <a:pt x="806" y="776"/>
                      <a:pt x="1424" y="867"/>
                      <a:pt x="2040" y="867"/>
                    </a:cubicBezTo>
                    <a:cubicBezTo>
                      <a:pt x="2869" y="867"/>
                      <a:pt x="3696" y="703"/>
                      <a:pt x="4426" y="363"/>
                    </a:cubicBezTo>
                    <a:cubicBezTo>
                      <a:pt x="4641" y="255"/>
                      <a:pt x="4513" y="1"/>
                      <a:pt x="4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4268;p91">
                <a:extLst>
                  <a:ext uri="{FF2B5EF4-FFF2-40B4-BE49-F238E27FC236}">
                    <a16:creationId xmlns:a16="http://schemas.microsoft.com/office/drawing/2014/main" id="{9FE2FAF1-5230-9058-F58E-9B325F8B0641}"/>
                  </a:ext>
                </a:extLst>
              </p:cNvPr>
              <p:cNvSpPr/>
              <p:nvPr/>
            </p:nvSpPr>
            <p:spPr>
              <a:xfrm>
                <a:off x="3387100" y="2591050"/>
                <a:ext cx="501275" cy="356875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4269;p91">
                <a:extLst>
                  <a:ext uri="{FF2B5EF4-FFF2-40B4-BE49-F238E27FC236}">
                    <a16:creationId xmlns:a16="http://schemas.microsoft.com/office/drawing/2014/main" id="{C39C9D1C-C61C-87ED-8F2B-1D6407EB1606}"/>
                  </a:ext>
                </a:extLst>
              </p:cNvPr>
              <p:cNvSpPr/>
              <p:nvPr/>
            </p:nvSpPr>
            <p:spPr>
              <a:xfrm>
                <a:off x="3455850" y="2629025"/>
                <a:ext cx="160475" cy="26942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4270;p91">
                <a:extLst>
                  <a:ext uri="{FF2B5EF4-FFF2-40B4-BE49-F238E27FC236}">
                    <a16:creationId xmlns:a16="http://schemas.microsoft.com/office/drawing/2014/main" id="{D78F0AB0-9B8B-E6BF-C76C-F0940C4B830A}"/>
                  </a:ext>
                </a:extLst>
              </p:cNvPr>
              <p:cNvSpPr/>
              <p:nvPr/>
            </p:nvSpPr>
            <p:spPr>
              <a:xfrm>
                <a:off x="3608700" y="2624400"/>
                <a:ext cx="4087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4271;p91">
                <a:extLst>
                  <a:ext uri="{FF2B5EF4-FFF2-40B4-BE49-F238E27FC236}">
                    <a16:creationId xmlns:a16="http://schemas.microsoft.com/office/drawing/2014/main" id="{E41A463C-546D-6291-0247-2149CE08E74B}"/>
                  </a:ext>
                </a:extLst>
              </p:cNvPr>
              <p:cNvSpPr/>
              <p:nvPr/>
            </p:nvSpPr>
            <p:spPr>
              <a:xfrm>
                <a:off x="3620750" y="2624325"/>
                <a:ext cx="162650" cy="3095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4272;p91">
                <a:extLst>
                  <a:ext uri="{FF2B5EF4-FFF2-40B4-BE49-F238E27FC236}">
                    <a16:creationId xmlns:a16="http://schemas.microsoft.com/office/drawing/2014/main" id="{B43F87BE-E940-F460-565F-808AFF0CAF02}"/>
                  </a:ext>
                </a:extLst>
              </p:cNvPr>
              <p:cNvSpPr/>
              <p:nvPr/>
            </p:nvSpPr>
            <p:spPr>
              <a:xfrm>
                <a:off x="3627400" y="2616025"/>
                <a:ext cx="219575" cy="24390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4273;p91">
                <a:extLst>
                  <a:ext uri="{FF2B5EF4-FFF2-40B4-BE49-F238E27FC236}">
                    <a16:creationId xmlns:a16="http://schemas.microsoft.com/office/drawing/2014/main" id="{3139B5BC-DDBC-F6B8-4278-54444D114EFE}"/>
                  </a:ext>
                </a:extLst>
              </p:cNvPr>
              <p:cNvSpPr/>
              <p:nvPr/>
            </p:nvSpPr>
            <p:spPr>
              <a:xfrm>
                <a:off x="3560100" y="2527025"/>
                <a:ext cx="70250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4274;p91">
                <a:extLst>
                  <a:ext uri="{FF2B5EF4-FFF2-40B4-BE49-F238E27FC236}">
                    <a16:creationId xmlns:a16="http://schemas.microsoft.com/office/drawing/2014/main" id="{C7B1DFFF-A533-3103-64A3-21D994F9E975}"/>
                  </a:ext>
                </a:extLst>
              </p:cNvPr>
              <p:cNvSpPr/>
              <p:nvPr/>
            </p:nvSpPr>
            <p:spPr>
              <a:xfrm>
                <a:off x="3611150" y="2534900"/>
                <a:ext cx="143900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4275;p91">
                <a:extLst>
                  <a:ext uri="{FF2B5EF4-FFF2-40B4-BE49-F238E27FC236}">
                    <a16:creationId xmlns:a16="http://schemas.microsoft.com/office/drawing/2014/main" id="{0F78D1DF-56D5-1378-3205-63A82E148929}"/>
                  </a:ext>
                </a:extLst>
              </p:cNvPr>
              <p:cNvSpPr/>
              <p:nvPr/>
            </p:nvSpPr>
            <p:spPr>
              <a:xfrm>
                <a:off x="3368625" y="2813875"/>
                <a:ext cx="876100" cy="505700"/>
              </a:xfrm>
              <a:custGeom>
                <a:avLst/>
                <a:gdLst/>
                <a:ahLst/>
                <a:cxnLst/>
                <a:rect l="l" t="t" r="r" b="b"/>
                <a:pathLst>
                  <a:path w="35044" h="20228" extrusionOk="0">
                    <a:moveTo>
                      <a:pt x="0" y="0"/>
                    </a:moveTo>
                    <a:lnTo>
                      <a:pt x="0" y="20228"/>
                    </a:lnTo>
                    <a:lnTo>
                      <a:pt x="35044" y="20228"/>
                    </a:lnTo>
                    <a:lnTo>
                      <a:pt x="350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4276;p91">
                <a:extLst>
                  <a:ext uri="{FF2B5EF4-FFF2-40B4-BE49-F238E27FC236}">
                    <a16:creationId xmlns:a16="http://schemas.microsoft.com/office/drawing/2014/main" id="{C6EEBC98-B784-0D4E-A554-3978C541568B}"/>
                  </a:ext>
                </a:extLst>
              </p:cNvPr>
              <p:cNvSpPr/>
              <p:nvPr/>
            </p:nvSpPr>
            <p:spPr>
              <a:xfrm>
                <a:off x="3307250" y="2770250"/>
                <a:ext cx="9958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94" extrusionOk="0">
                    <a:moveTo>
                      <a:pt x="1" y="0"/>
                    </a:moveTo>
                    <a:lnTo>
                      <a:pt x="1" y="5294"/>
                    </a:lnTo>
                    <a:lnTo>
                      <a:pt x="39835" y="5294"/>
                    </a:lnTo>
                    <a:lnTo>
                      <a:pt x="398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4277;p91">
                <a:extLst>
                  <a:ext uri="{FF2B5EF4-FFF2-40B4-BE49-F238E27FC236}">
                    <a16:creationId xmlns:a16="http://schemas.microsoft.com/office/drawing/2014/main" id="{8BB43CF7-5E7C-9E8F-89D3-0D67616AF096}"/>
                  </a:ext>
                </a:extLst>
              </p:cNvPr>
              <p:cNvSpPr/>
              <p:nvPr/>
            </p:nvSpPr>
            <p:spPr>
              <a:xfrm>
                <a:off x="3307250" y="2924025"/>
                <a:ext cx="99587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65" extrusionOk="0">
                    <a:moveTo>
                      <a:pt x="1" y="1"/>
                    </a:moveTo>
                    <a:lnTo>
                      <a:pt x="1" y="5264"/>
                    </a:lnTo>
                    <a:lnTo>
                      <a:pt x="39835" y="5264"/>
                    </a:lnTo>
                    <a:lnTo>
                      <a:pt x="39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4278;p91">
                <a:extLst>
                  <a:ext uri="{FF2B5EF4-FFF2-40B4-BE49-F238E27FC236}">
                    <a16:creationId xmlns:a16="http://schemas.microsoft.com/office/drawing/2014/main" id="{AEE3B9E5-372C-D89B-D555-F1D5EF069410}"/>
                  </a:ext>
                </a:extLst>
              </p:cNvPr>
              <p:cNvSpPr/>
              <p:nvPr/>
            </p:nvSpPr>
            <p:spPr>
              <a:xfrm>
                <a:off x="3299125" y="3077800"/>
                <a:ext cx="99662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95" extrusionOk="0">
                    <a:moveTo>
                      <a:pt x="0" y="1"/>
                    </a:moveTo>
                    <a:lnTo>
                      <a:pt x="0" y="5294"/>
                    </a:lnTo>
                    <a:lnTo>
                      <a:pt x="39864" y="5294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4279;p91">
                <a:extLst>
                  <a:ext uri="{FF2B5EF4-FFF2-40B4-BE49-F238E27FC236}">
                    <a16:creationId xmlns:a16="http://schemas.microsoft.com/office/drawing/2014/main" id="{64ED23F7-4241-9534-4AF1-8674BC8B6C66}"/>
                  </a:ext>
                </a:extLst>
              </p:cNvPr>
              <p:cNvSpPr/>
              <p:nvPr/>
            </p:nvSpPr>
            <p:spPr>
              <a:xfrm>
                <a:off x="3299125" y="3231575"/>
                <a:ext cx="99662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65" extrusionOk="0">
                    <a:moveTo>
                      <a:pt x="0" y="1"/>
                    </a:moveTo>
                    <a:lnTo>
                      <a:pt x="0" y="5265"/>
                    </a:lnTo>
                    <a:lnTo>
                      <a:pt x="39864" y="5265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4280;p91">
                <a:extLst>
                  <a:ext uri="{FF2B5EF4-FFF2-40B4-BE49-F238E27FC236}">
                    <a16:creationId xmlns:a16="http://schemas.microsoft.com/office/drawing/2014/main" id="{C5407C4B-28A5-07A9-1D73-89A4A1A68253}"/>
                  </a:ext>
                </a:extLst>
              </p:cNvPr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4281;p91">
                <a:extLst>
                  <a:ext uri="{FF2B5EF4-FFF2-40B4-BE49-F238E27FC236}">
                    <a16:creationId xmlns:a16="http://schemas.microsoft.com/office/drawing/2014/main" id="{4F3CB2AF-117C-3E82-CFB1-89B54837987B}"/>
                  </a:ext>
                </a:extLst>
              </p:cNvPr>
              <p:cNvSpPr/>
              <p:nvPr/>
            </p:nvSpPr>
            <p:spPr>
              <a:xfrm>
                <a:off x="4192950" y="2976525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0"/>
                    </a:moveTo>
                    <a:cubicBezTo>
                      <a:pt x="208" y="0"/>
                      <a:pt x="1" y="178"/>
                      <a:pt x="1" y="444"/>
                    </a:cubicBezTo>
                    <a:cubicBezTo>
                      <a:pt x="1" y="680"/>
                      <a:pt x="208" y="887"/>
                      <a:pt x="444" y="887"/>
                    </a:cubicBezTo>
                    <a:cubicBezTo>
                      <a:pt x="710" y="887"/>
                      <a:pt x="888" y="680"/>
                      <a:pt x="888" y="444"/>
                    </a:cubicBezTo>
                    <a:cubicBezTo>
                      <a:pt x="888" y="178"/>
                      <a:pt x="710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4282;p91">
                <a:extLst>
                  <a:ext uri="{FF2B5EF4-FFF2-40B4-BE49-F238E27FC236}">
                    <a16:creationId xmlns:a16="http://schemas.microsoft.com/office/drawing/2014/main" id="{D8E67A77-EE77-B968-6BC5-A6E4CFE984CA}"/>
                  </a:ext>
                </a:extLst>
              </p:cNvPr>
              <p:cNvSpPr/>
              <p:nvPr/>
            </p:nvSpPr>
            <p:spPr>
              <a:xfrm>
                <a:off x="4192950" y="3132500"/>
                <a:ext cx="22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20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4283;p91">
                <a:extLst>
                  <a:ext uri="{FF2B5EF4-FFF2-40B4-BE49-F238E27FC236}">
                    <a16:creationId xmlns:a16="http://schemas.microsoft.com/office/drawing/2014/main" id="{70881305-F278-5AD0-AABD-C85B2BA675A4}"/>
                  </a:ext>
                </a:extLst>
              </p:cNvPr>
              <p:cNvSpPr/>
              <p:nvPr/>
            </p:nvSpPr>
            <p:spPr>
              <a:xfrm>
                <a:off x="4192950" y="3288500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20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4284;p91">
                <a:extLst>
                  <a:ext uri="{FF2B5EF4-FFF2-40B4-BE49-F238E27FC236}">
                    <a16:creationId xmlns:a16="http://schemas.microsoft.com/office/drawing/2014/main" id="{1B992FB6-8F99-4EFC-D7CE-CAD5A8753CBB}"/>
                  </a:ext>
                </a:extLst>
              </p:cNvPr>
              <p:cNvSpPr/>
              <p:nvPr/>
            </p:nvSpPr>
            <p:spPr>
              <a:xfrm>
                <a:off x="3390050" y="2821925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94" y="1"/>
                    </a:moveTo>
                    <a:cubicBezTo>
                      <a:pt x="478" y="1"/>
                      <a:pt x="462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17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3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4285;p91">
                <a:extLst>
                  <a:ext uri="{FF2B5EF4-FFF2-40B4-BE49-F238E27FC236}">
                    <a16:creationId xmlns:a16="http://schemas.microsoft.com/office/drawing/2014/main" id="{A2997320-D157-A22D-E877-E277C23914D1}"/>
                  </a:ext>
                </a:extLst>
              </p:cNvPr>
              <p:cNvSpPr/>
              <p:nvPr/>
            </p:nvSpPr>
            <p:spPr>
              <a:xfrm>
                <a:off x="3390050" y="2976525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0"/>
                    </a:moveTo>
                    <a:cubicBezTo>
                      <a:pt x="237" y="0"/>
                      <a:pt x="1" y="178"/>
                      <a:pt x="1" y="444"/>
                    </a:cubicBezTo>
                    <a:cubicBezTo>
                      <a:pt x="1" y="651"/>
                      <a:pt x="178" y="887"/>
                      <a:pt x="444" y="887"/>
                    </a:cubicBezTo>
                    <a:cubicBezTo>
                      <a:pt x="681" y="887"/>
                      <a:pt x="888" y="710"/>
                      <a:pt x="888" y="444"/>
                    </a:cubicBezTo>
                    <a:cubicBezTo>
                      <a:pt x="888" y="178"/>
                      <a:pt x="711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4286;p91">
                <a:extLst>
                  <a:ext uri="{FF2B5EF4-FFF2-40B4-BE49-F238E27FC236}">
                    <a16:creationId xmlns:a16="http://schemas.microsoft.com/office/drawing/2014/main" id="{D48A1A8A-0E92-0ECF-EC5D-8CA78ADB4053}"/>
                  </a:ext>
                </a:extLst>
              </p:cNvPr>
              <p:cNvSpPr/>
              <p:nvPr/>
            </p:nvSpPr>
            <p:spPr>
              <a:xfrm>
                <a:off x="3390050" y="3132500"/>
                <a:ext cx="222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17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4287;p91">
                <a:extLst>
                  <a:ext uri="{FF2B5EF4-FFF2-40B4-BE49-F238E27FC236}">
                    <a16:creationId xmlns:a16="http://schemas.microsoft.com/office/drawing/2014/main" id="{3D4F6647-0BB9-9E33-B8CE-A41DF9B35A6D}"/>
                  </a:ext>
                </a:extLst>
              </p:cNvPr>
              <p:cNvSpPr/>
              <p:nvPr/>
            </p:nvSpPr>
            <p:spPr>
              <a:xfrm>
                <a:off x="3390050" y="3288500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17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90" name="TextBox 2189">
            <a:extLst>
              <a:ext uri="{FF2B5EF4-FFF2-40B4-BE49-F238E27FC236}">
                <a16:creationId xmlns:a16="http://schemas.microsoft.com/office/drawing/2014/main" id="{418DC284-F5CA-37A3-5579-4E6390746CEC}"/>
              </a:ext>
            </a:extLst>
          </p:cNvPr>
          <p:cNvSpPr txBox="1"/>
          <p:nvPr/>
        </p:nvSpPr>
        <p:spPr>
          <a:xfrm>
            <a:off x="1785091" y="3655525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collect </a:t>
            </a:r>
          </a:p>
        </p:txBody>
      </p:sp>
      <p:sp>
        <p:nvSpPr>
          <p:cNvPr id="2191" name="TextBox 2190">
            <a:extLst>
              <a:ext uri="{FF2B5EF4-FFF2-40B4-BE49-F238E27FC236}">
                <a16:creationId xmlns:a16="http://schemas.microsoft.com/office/drawing/2014/main" id="{0403338E-A002-1E91-F2FC-F7465EA548A2}"/>
              </a:ext>
            </a:extLst>
          </p:cNvPr>
          <p:cNvSpPr txBox="1"/>
          <p:nvPr/>
        </p:nvSpPr>
        <p:spPr>
          <a:xfrm>
            <a:off x="6387776" y="366028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pick </a:t>
            </a:r>
          </a:p>
        </p:txBody>
      </p:sp>
      <p:sp>
        <p:nvSpPr>
          <p:cNvPr id="2192" name="TextBox 2191">
            <a:extLst>
              <a:ext uri="{FF2B5EF4-FFF2-40B4-BE49-F238E27FC236}">
                <a16:creationId xmlns:a16="http://schemas.microsoft.com/office/drawing/2014/main" id="{9179896C-C7CF-E324-1B0D-0570D07FFDA9}"/>
              </a:ext>
            </a:extLst>
          </p:cNvPr>
          <p:cNvSpPr txBox="1"/>
          <p:nvPr/>
        </p:nvSpPr>
        <p:spPr>
          <a:xfrm>
            <a:off x="1800270" y="3650086"/>
            <a:ext cx="1284326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llect </a:t>
            </a: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id="{A44B330A-8C21-237E-A594-538917DA93C2}"/>
              </a:ext>
            </a:extLst>
          </p:cNvPr>
          <p:cNvSpPr txBox="1"/>
          <p:nvPr/>
        </p:nvSpPr>
        <p:spPr>
          <a:xfrm>
            <a:off x="6387775" y="3664789"/>
            <a:ext cx="87556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3200" dirty="0">
                <a:latin typeface="Patrick Hand" panose="00000500000000000000" pitchFamily="2" charset="0"/>
              </a:rPr>
              <a:t>ck </a:t>
            </a:r>
          </a:p>
        </p:txBody>
      </p:sp>
      <p:sp>
        <p:nvSpPr>
          <p:cNvPr id="2194" name="Title 34">
            <a:extLst>
              <a:ext uri="{FF2B5EF4-FFF2-40B4-BE49-F238E27FC236}">
                <a16:creationId xmlns:a16="http://schemas.microsoft.com/office/drawing/2014/main" id="{D1F92150-E920-EAFB-60E6-B6795885D274}"/>
              </a:ext>
            </a:extLst>
          </p:cNvPr>
          <p:cNvSpPr txBox="1">
            <a:spLocks/>
          </p:cNvSpPr>
          <p:nvPr/>
        </p:nvSpPr>
        <p:spPr>
          <a:xfrm>
            <a:off x="1160441" y="146268"/>
            <a:ext cx="6678300" cy="617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What are the sounds?</a:t>
            </a:r>
          </a:p>
        </p:txBody>
      </p:sp>
      <p:pic>
        <p:nvPicPr>
          <p:cNvPr id="2195" name="collect">
            <a:hlinkClick r:id="" action="ppaction://media"/>
            <a:extLst>
              <a:ext uri="{FF2B5EF4-FFF2-40B4-BE49-F238E27FC236}">
                <a16:creationId xmlns:a16="http://schemas.microsoft.com/office/drawing/2014/main" id="{06E0D01C-D172-A2E4-8679-B0E765BEA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026" y="3754107"/>
            <a:ext cx="406400" cy="406400"/>
          </a:xfrm>
          <a:prstGeom prst="rect">
            <a:avLst/>
          </a:prstGeom>
        </p:spPr>
      </p:pic>
      <p:pic>
        <p:nvPicPr>
          <p:cNvPr id="2196" name="pick">
            <a:hlinkClick r:id="" action="ppaction://media"/>
            <a:extLst>
              <a:ext uri="{FF2B5EF4-FFF2-40B4-BE49-F238E27FC236}">
                <a16:creationId xmlns:a16="http://schemas.microsoft.com/office/drawing/2014/main" id="{D7D855B0-88F0-361F-AB1C-4FCC36080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6206" y="3754107"/>
            <a:ext cx="406400" cy="406400"/>
          </a:xfrm>
          <a:prstGeom prst="rect">
            <a:avLst/>
          </a:prstGeom>
        </p:spPr>
      </p:pic>
      <p:sp>
        <p:nvSpPr>
          <p:cNvPr id="2197" name="TextBox 2196">
            <a:extLst>
              <a:ext uri="{FF2B5EF4-FFF2-40B4-BE49-F238E27FC236}">
                <a16:creationId xmlns:a16="http://schemas.microsoft.com/office/drawing/2014/main" id="{189473E8-2B4B-E7B2-FC59-11A13607C387}"/>
              </a:ext>
            </a:extLst>
          </p:cNvPr>
          <p:cNvSpPr txBox="1"/>
          <p:nvPr/>
        </p:nvSpPr>
        <p:spPr>
          <a:xfrm>
            <a:off x="6402954" y="4160507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/ɪ/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46FA8694-6F03-300D-7735-EAFA8E244FAF}"/>
              </a:ext>
            </a:extLst>
          </p:cNvPr>
          <p:cNvSpPr txBox="1"/>
          <p:nvPr/>
        </p:nvSpPr>
        <p:spPr>
          <a:xfrm>
            <a:off x="1804181" y="4100913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/ə/</a:t>
            </a:r>
          </a:p>
        </p:txBody>
      </p:sp>
    </p:spTree>
    <p:extLst>
      <p:ext uri="{BB962C8B-B14F-4D97-AF65-F5344CB8AC3E}">
        <p14:creationId xmlns:p14="http://schemas.microsoft.com/office/powerpoint/2010/main" val="1060183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" fill="hold"/>
                                        <p:tgtEl>
                                          <p:spTgt spid="2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2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6"/>
                </p:tgtEl>
              </p:cMediaNode>
            </p:audio>
          </p:childTnLst>
        </p:cTn>
      </p:par>
    </p:tnLst>
    <p:bldLst>
      <p:bldP spid="2190" grpId="0"/>
      <p:bldP spid="2191" grpId="0"/>
      <p:bldP spid="2192" grpId="0" animBg="1"/>
      <p:bldP spid="2193" grpId="0" animBg="1"/>
      <p:bldP spid="2194" grpId="0" animBg="1"/>
      <p:bldP spid="2197" grpId="0"/>
      <p:bldP spid="21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70"/>
          <p:cNvSpPr txBox="1">
            <a:spLocks noGrp="1"/>
          </p:cNvSpPr>
          <p:nvPr>
            <p:ph type="subTitle" idx="1"/>
          </p:nvPr>
        </p:nvSpPr>
        <p:spPr>
          <a:xfrm>
            <a:off x="1283445" y="3123708"/>
            <a:ext cx="2871596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/>
                </a:solidFill>
              </a:rPr>
              <a:t>/ə/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chemeClr val="accent4"/>
                </a:solidFill>
              </a:rPr>
              <a:t>/ɪ/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2321" name="Google Shape;2321;p70"/>
          <p:cNvSpPr txBox="1">
            <a:spLocks noGrp="1"/>
          </p:cNvSpPr>
          <p:nvPr>
            <p:ph type="title"/>
          </p:nvPr>
        </p:nvSpPr>
        <p:spPr>
          <a:xfrm>
            <a:off x="1207127" y="1684735"/>
            <a:ext cx="6440023" cy="1660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2322" name="Google Shape;2322;p70"/>
          <p:cNvSpPr/>
          <p:nvPr/>
        </p:nvSpPr>
        <p:spPr>
          <a:xfrm>
            <a:off x="6669450" y="379689"/>
            <a:ext cx="1882026" cy="1327336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23" name="Google Shape;2323;p70"/>
          <p:cNvSpPr txBox="1"/>
          <p:nvPr/>
        </p:nvSpPr>
        <p:spPr>
          <a:xfrm>
            <a:off x="6933981" y="596500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3</a:t>
            </a:r>
            <a:endParaRPr sz="110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24" name="Google Shape;2324;p70"/>
          <p:cNvSpPr/>
          <p:nvPr/>
        </p:nvSpPr>
        <p:spPr>
          <a:xfrm rot="517960">
            <a:off x="6667326" y="3352730"/>
            <a:ext cx="952152" cy="1037017"/>
          </a:xfrm>
          <a:custGeom>
            <a:avLst/>
            <a:gdLst/>
            <a:ahLst/>
            <a:cxnLst/>
            <a:rect l="l" t="t" r="r" b="b"/>
            <a:pathLst>
              <a:path w="19825" h="21592" extrusionOk="0">
                <a:moveTo>
                  <a:pt x="5850" y="1"/>
                </a:moveTo>
                <a:cubicBezTo>
                  <a:pt x="5652" y="1"/>
                  <a:pt x="5455" y="51"/>
                  <a:pt x="5346" y="205"/>
                </a:cubicBezTo>
                <a:cubicBezTo>
                  <a:pt x="5275" y="324"/>
                  <a:pt x="5239" y="467"/>
                  <a:pt x="5251" y="610"/>
                </a:cubicBezTo>
                <a:cubicBezTo>
                  <a:pt x="5239" y="1312"/>
                  <a:pt x="5394" y="2003"/>
                  <a:pt x="5691" y="2634"/>
                </a:cubicBezTo>
                <a:cubicBezTo>
                  <a:pt x="5804" y="2858"/>
                  <a:pt x="6012" y="3109"/>
                  <a:pt x="6241" y="3109"/>
                </a:cubicBezTo>
                <a:cubicBezTo>
                  <a:pt x="6280" y="3109"/>
                  <a:pt x="6319" y="3101"/>
                  <a:pt x="6358" y="3086"/>
                </a:cubicBezTo>
                <a:lnTo>
                  <a:pt x="6370" y="3086"/>
                </a:lnTo>
                <a:cubicBezTo>
                  <a:pt x="4429" y="4777"/>
                  <a:pt x="3370" y="7610"/>
                  <a:pt x="2679" y="10087"/>
                </a:cubicBezTo>
                <a:cubicBezTo>
                  <a:pt x="2286" y="11504"/>
                  <a:pt x="1905" y="12933"/>
                  <a:pt x="1750" y="14397"/>
                </a:cubicBezTo>
                <a:cubicBezTo>
                  <a:pt x="1679" y="15147"/>
                  <a:pt x="1643" y="15981"/>
                  <a:pt x="1143" y="16552"/>
                </a:cubicBezTo>
                <a:cubicBezTo>
                  <a:pt x="905" y="16802"/>
                  <a:pt x="596" y="16981"/>
                  <a:pt x="369" y="17243"/>
                </a:cubicBezTo>
                <a:cubicBezTo>
                  <a:pt x="143" y="17505"/>
                  <a:pt x="0" y="17909"/>
                  <a:pt x="191" y="18195"/>
                </a:cubicBezTo>
                <a:cubicBezTo>
                  <a:pt x="334" y="18362"/>
                  <a:pt x="536" y="18481"/>
                  <a:pt x="762" y="18517"/>
                </a:cubicBezTo>
                <a:cubicBezTo>
                  <a:pt x="1070" y="18595"/>
                  <a:pt x="1386" y="18634"/>
                  <a:pt x="1701" y="18634"/>
                </a:cubicBezTo>
                <a:cubicBezTo>
                  <a:pt x="2201" y="18634"/>
                  <a:pt x="2700" y="18535"/>
                  <a:pt x="3167" y="18338"/>
                </a:cubicBezTo>
                <a:lnTo>
                  <a:pt x="3167" y="18457"/>
                </a:lnTo>
                <a:cubicBezTo>
                  <a:pt x="4976" y="20060"/>
                  <a:pt x="6973" y="20481"/>
                  <a:pt x="9659" y="20481"/>
                </a:cubicBezTo>
                <a:cubicBezTo>
                  <a:pt x="9925" y="20481"/>
                  <a:pt x="10198" y="20477"/>
                  <a:pt x="10478" y="20469"/>
                </a:cubicBezTo>
                <a:cubicBezTo>
                  <a:pt x="10978" y="20957"/>
                  <a:pt x="11597" y="21315"/>
                  <a:pt x="12264" y="21529"/>
                </a:cubicBezTo>
                <a:cubicBezTo>
                  <a:pt x="12372" y="21568"/>
                  <a:pt x="12497" y="21591"/>
                  <a:pt x="12618" y="21591"/>
                </a:cubicBezTo>
                <a:cubicBezTo>
                  <a:pt x="12643" y="21591"/>
                  <a:pt x="12668" y="21590"/>
                  <a:pt x="12692" y="21588"/>
                </a:cubicBezTo>
                <a:cubicBezTo>
                  <a:pt x="13097" y="21529"/>
                  <a:pt x="13300" y="20993"/>
                  <a:pt x="13169" y="20600"/>
                </a:cubicBezTo>
                <a:cubicBezTo>
                  <a:pt x="13050" y="20207"/>
                  <a:pt x="12704" y="19910"/>
                  <a:pt x="12383" y="19648"/>
                </a:cubicBezTo>
                <a:lnTo>
                  <a:pt x="12311" y="19743"/>
                </a:lnTo>
                <a:cubicBezTo>
                  <a:pt x="14228" y="16052"/>
                  <a:pt x="15740" y="12171"/>
                  <a:pt x="16824" y="8170"/>
                </a:cubicBezTo>
                <a:cubicBezTo>
                  <a:pt x="17491" y="8158"/>
                  <a:pt x="18979" y="8134"/>
                  <a:pt x="19443" y="7658"/>
                </a:cubicBezTo>
                <a:cubicBezTo>
                  <a:pt x="19646" y="7444"/>
                  <a:pt x="19824" y="7170"/>
                  <a:pt x="19788" y="6872"/>
                </a:cubicBezTo>
                <a:cubicBezTo>
                  <a:pt x="19729" y="6622"/>
                  <a:pt x="19586" y="6408"/>
                  <a:pt x="19384" y="6265"/>
                </a:cubicBezTo>
                <a:cubicBezTo>
                  <a:pt x="18612" y="5589"/>
                  <a:pt x="17659" y="5187"/>
                  <a:pt x="16668" y="5187"/>
                </a:cubicBezTo>
                <a:cubicBezTo>
                  <a:pt x="16420" y="5187"/>
                  <a:pt x="16169" y="5212"/>
                  <a:pt x="15919" y="5265"/>
                </a:cubicBezTo>
                <a:cubicBezTo>
                  <a:pt x="15943" y="4955"/>
                  <a:pt x="15681" y="4693"/>
                  <a:pt x="15443" y="4491"/>
                </a:cubicBezTo>
                <a:cubicBezTo>
                  <a:pt x="13478" y="2824"/>
                  <a:pt x="11049" y="1812"/>
                  <a:pt x="8478" y="1610"/>
                </a:cubicBezTo>
                <a:lnTo>
                  <a:pt x="8311" y="1419"/>
                </a:lnTo>
                <a:cubicBezTo>
                  <a:pt x="7787" y="645"/>
                  <a:pt x="6965" y="133"/>
                  <a:pt x="6037" y="14"/>
                </a:cubicBezTo>
                <a:cubicBezTo>
                  <a:pt x="5976" y="6"/>
                  <a:pt x="5913" y="1"/>
                  <a:pt x="58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70"/>
          <p:cNvSpPr/>
          <p:nvPr/>
        </p:nvSpPr>
        <p:spPr>
          <a:xfrm rot="517960">
            <a:off x="6838423" y="3594490"/>
            <a:ext cx="501555" cy="536183"/>
          </a:xfrm>
          <a:custGeom>
            <a:avLst/>
            <a:gdLst/>
            <a:ahLst/>
            <a:cxnLst/>
            <a:rect l="l" t="t" r="r" b="b"/>
            <a:pathLst>
              <a:path w="10443" h="11164" extrusionOk="0">
                <a:moveTo>
                  <a:pt x="2810" y="0"/>
                </a:moveTo>
                <a:cubicBezTo>
                  <a:pt x="215" y="4334"/>
                  <a:pt x="0" y="8049"/>
                  <a:pt x="72" y="8525"/>
                </a:cubicBezTo>
                <a:cubicBezTo>
                  <a:pt x="144" y="8938"/>
                  <a:pt x="4451" y="11164"/>
                  <a:pt x="6461" y="11164"/>
                </a:cubicBezTo>
                <a:cubicBezTo>
                  <a:pt x="6771" y="11164"/>
                  <a:pt x="7027" y="11111"/>
                  <a:pt x="7204" y="10990"/>
                </a:cubicBezTo>
                <a:cubicBezTo>
                  <a:pt x="8525" y="10073"/>
                  <a:pt x="10442" y="2953"/>
                  <a:pt x="10442" y="2953"/>
                </a:cubicBezTo>
                <a:cubicBezTo>
                  <a:pt x="5144" y="2608"/>
                  <a:pt x="2810" y="0"/>
                  <a:pt x="28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70"/>
          <p:cNvSpPr/>
          <p:nvPr/>
        </p:nvSpPr>
        <p:spPr>
          <a:xfrm rot="517960">
            <a:off x="6851640" y="3617464"/>
            <a:ext cx="456937" cy="488107"/>
          </a:xfrm>
          <a:custGeom>
            <a:avLst/>
            <a:gdLst/>
            <a:ahLst/>
            <a:cxnLst/>
            <a:rect l="l" t="t" r="r" b="b"/>
            <a:pathLst>
              <a:path w="9514" h="10163" extrusionOk="0">
                <a:moveTo>
                  <a:pt x="2596" y="160"/>
                </a:moveTo>
                <a:cubicBezTo>
                  <a:pt x="2965" y="529"/>
                  <a:pt x="5108" y="2470"/>
                  <a:pt x="9370" y="2768"/>
                </a:cubicBezTo>
                <a:cubicBezTo>
                  <a:pt x="9180" y="3482"/>
                  <a:pt x="7584" y="9137"/>
                  <a:pt x="6501" y="9888"/>
                </a:cubicBezTo>
                <a:cubicBezTo>
                  <a:pt x="6356" y="9987"/>
                  <a:pt x="6139" y="10035"/>
                  <a:pt x="5860" y="10035"/>
                </a:cubicBezTo>
                <a:cubicBezTo>
                  <a:pt x="5198" y="10035"/>
                  <a:pt x="4184" y="9763"/>
                  <a:pt x="2929" y="9245"/>
                </a:cubicBezTo>
                <a:cubicBezTo>
                  <a:pt x="1405" y="8602"/>
                  <a:pt x="214" y="7875"/>
                  <a:pt x="179" y="7709"/>
                </a:cubicBezTo>
                <a:cubicBezTo>
                  <a:pt x="119" y="7268"/>
                  <a:pt x="298" y="4018"/>
                  <a:pt x="2596" y="160"/>
                </a:cubicBezTo>
                <a:close/>
                <a:moveTo>
                  <a:pt x="2597" y="0"/>
                </a:moveTo>
                <a:cubicBezTo>
                  <a:pt x="2592" y="0"/>
                  <a:pt x="2587" y="2"/>
                  <a:pt x="2584" y="5"/>
                </a:cubicBezTo>
                <a:cubicBezTo>
                  <a:pt x="2560" y="5"/>
                  <a:pt x="2548" y="17"/>
                  <a:pt x="2536" y="29"/>
                </a:cubicBezTo>
                <a:cubicBezTo>
                  <a:pt x="179" y="3946"/>
                  <a:pt x="0" y="7280"/>
                  <a:pt x="60" y="7733"/>
                </a:cubicBezTo>
                <a:cubicBezTo>
                  <a:pt x="95" y="7994"/>
                  <a:pt x="1405" y="8709"/>
                  <a:pt x="2596" y="9233"/>
                </a:cubicBezTo>
                <a:cubicBezTo>
                  <a:pt x="3322" y="9554"/>
                  <a:pt x="4846" y="10161"/>
                  <a:pt x="5858" y="10161"/>
                </a:cubicBezTo>
                <a:cubicBezTo>
                  <a:pt x="5879" y="10162"/>
                  <a:pt x="5900" y="10163"/>
                  <a:pt x="5921" y="10163"/>
                </a:cubicBezTo>
                <a:cubicBezTo>
                  <a:pt x="6150" y="10163"/>
                  <a:pt x="6376" y="10104"/>
                  <a:pt x="6572" y="9995"/>
                </a:cubicBezTo>
                <a:cubicBezTo>
                  <a:pt x="7763" y="9161"/>
                  <a:pt x="9442" y="2994"/>
                  <a:pt x="9513" y="2720"/>
                </a:cubicBezTo>
                <a:cubicBezTo>
                  <a:pt x="9513" y="2708"/>
                  <a:pt x="9513" y="2684"/>
                  <a:pt x="9501" y="2672"/>
                </a:cubicBezTo>
                <a:cubicBezTo>
                  <a:pt x="9489" y="2660"/>
                  <a:pt x="9466" y="2649"/>
                  <a:pt x="9454" y="2649"/>
                </a:cubicBezTo>
                <a:cubicBezTo>
                  <a:pt x="4775" y="2351"/>
                  <a:pt x="2655" y="41"/>
                  <a:pt x="2631" y="17"/>
                </a:cubicBezTo>
                <a:cubicBezTo>
                  <a:pt x="2623" y="9"/>
                  <a:pt x="2609" y="0"/>
                  <a:pt x="25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70"/>
          <p:cNvSpPr/>
          <p:nvPr/>
        </p:nvSpPr>
        <p:spPr>
          <a:xfrm rot="517960">
            <a:off x="7029349" y="3942139"/>
            <a:ext cx="136735" cy="117284"/>
          </a:xfrm>
          <a:custGeom>
            <a:avLst/>
            <a:gdLst/>
            <a:ahLst/>
            <a:cxnLst/>
            <a:rect l="l" t="t" r="r" b="b"/>
            <a:pathLst>
              <a:path w="2847" h="2442" extrusionOk="0">
                <a:moveTo>
                  <a:pt x="1298" y="1"/>
                </a:moveTo>
                <a:cubicBezTo>
                  <a:pt x="513" y="1"/>
                  <a:pt x="1" y="501"/>
                  <a:pt x="1" y="1275"/>
                </a:cubicBezTo>
                <a:cubicBezTo>
                  <a:pt x="1" y="2061"/>
                  <a:pt x="632" y="2442"/>
                  <a:pt x="1417" y="2442"/>
                </a:cubicBezTo>
                <a:cubicBezTo>
                  <a:pt x="2203" y="2442"/>
                  <a:pt x="2846" y="2061"/>
                  <a:pt x="2846" y="1275"/>
                </a:cubicBezTo>
                <a:cubicBezTo>
                  <a:pt x="2846" y="501"/>
                  <a:pt x="2072" y="1"/>
                  <a:pt x="12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70"/>
          <p:cNvSpPr/>
          <p:nvPr/>
        </p:nvSpPr>
        <p:spPr>
          <a:xfrm rot="517960">
            <a:off x="7075899" y="3936885"/>
            <a:ext cx="70985" cy="50381"/>
          </a:xfrm>
          <a:custGeom>
            <a:avLst/>
            <a:gdLst/>
            <a:ahLst/>
            <a:cxnLst/>
            <a:rect l="l" t="t" r="r" b="b"/>
            <a:pathLst>
              <a:path w="1478" h="1049" extrusionOk="0">
                <a:moveTo>
                  <a:pt x="1" y="1"/>
                </a:moveTo>
                <a:lnTo>
                  <a:pt x="287" y="382"/>
                </a:lnTo>
                <a:lnTo>
                  <a:pt x="1" y="930"/>
                </a:lnTo>
                <a:lnTo>
                  <a:pt x="572" y="644"/>
                </a:lnTo>
                <a:lnTo>
                  <a:pt x="1477" y="1049"/>
                </a:lnTo>
                <a:lnTo>
                  <a:pt x="953" y="525"/>
                </a:lnTo>
                <a:lnTo>
                  <a:pt x="1144" y="1"/>
                </a:lnTo>
                <a:lnTo>
                  <a:pt x="453" y="14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70"/>
          <p:cNvSpPr/>
          <p:nvPr/>
        </p:nvSpPr>
        <p:spPr>
          <a:xfrm rot="517960">
            <a:off x="6914101" y="3788633"/>
            <a:ext cx="153881" cy="130107"/>
          </a:xfrm>
          <a:custGeom>
            <a:avLst/>
            <a:gdLst/>
            <a:ahLst/>
            <a:cxnLst/>
            <a:rect l="l" t="t" r="r" b="b"/>
            <a:pathLst>
              <a:path w="3204" h="2709" extrusionOk="0">
                <a:moveTo>
                  <a:pt x="1468" y="0"/>
                </a:moveTo>
                <a:cubicBezTo>
                  <a:pt x="1109" y="0"/>
                  <a:pt x="765" y="176"/>
                  <a:pt x="489" y="519"/>
                </a:cubicBezTo>
                <a:cubicBezTo>
                  <a:pt x="1" y="1138"/>
                  <a:pt x="263" y="1829"/>
                  <a:pt x="882" y="2305"/>
                </a:cubicBezTo>
                <a:cubicBezTo>
                  <a:pt x="1203" y="2558"/>
                  <a:pt x="1553" y="2709"/>
                  <a:pt x="1884" y="2709"/>
                </a:cubicBezTo>
                <a:cubicBezTo>
                  <a:pt x="2191" y="2709"/>
                  <a:pt x="2481" y="2579"/>
                  <a:pt x="2716" y="2281"/>
                </a:cubicBezTo>
                <a:cubicBezTo>
                  <a:pt x="3204" y="1674"/>
                  <a:pt x="2918" y="805"/>
                  <a:pt x="2299" y="317"/>
                </a:cubicBezTo>
                <a:cubicBezTo>
                  <a:pt x="2030" y="104"/>
                  <a:pt x="1744" y="0"/>
                  <a:pt x="14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70"/>
          <p:cNvSpPr/>
          <p:nvPr/>
        </p:nvSpPr>
        <p:spPr>
          <a:xfrm rot="517960">
            <a:off x="6987533" y="3790060"/>
            <a:ext cx="70937" cy="83520"/>
          </a:xfrm>
          <a:custGeom>
            <a:avLst/>
            <a:gdLst/>
            <a:ahLst/>
            <a:cxnLst/>
            <a:rect l="l" t="t" r="r" b="b"/>
            <a:pathLst>
              <a:path w="1477" h="1739" extrusionOk="0">
                <a:moveTo>
                  <a:pt x="584" y="1"/>
                </a:moveTo>
                <a:lnTo>
                  <a:pt x="572" y="477"/>
                </a:lnTo>
                <a:lnTo>
                  <a:pt x="1" y="739"/>
                </a:lnTo>
                <a:lnTo>
                  <a:pt x="632" y="858"/>
                </a:lnTo>
                <a:lnTo>
                  <a:pt x="1084" y="1739"/>
                </a:lnTo>
                <a:lnTo>
                  <a:pt x="1001" y="1001"/>
                </a:lnTo>
                <a:lnTo>
                  <a:pt x="1477" y="703"/>
                </a:lnTo>
                <a:lnTo>
                  <a:pt x="846" y="382"/>
                </a:lnTo>
                <a:lnTo>
                  <a:pt x="5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70"/>
          <p:cNvSpPr/>
          <p:nvPr/>
        </p:nvSpPr>
        <p:spPr>
          <a:xfrm rot="517960">
            <a:off x="6980845" y="3686703"/>
            <a:ext cx="272798" cy="142066"/>
          </a:xfrm>
          <a:custGeom>
            <a:avLst/>
            <a:gdLst/>
            <a:ahLst/>
            <a:cxnLst/>
            <a:rect l="l" t="t" r="r" b="b"/>
            <a:pathLst>
              <a:path w="5680" h="2958" extrusionOk="0">
                <a:moveTo>
                  <a:pt x="394" y="1"/>
                </a:moveTo>
                <a:cubicBezTo>
                  <a:pt x="167" y="191"/>
                  <a:pt x="13" y="477"/>
                  <a:pt x="1" y="775"/>
                </a:cubicBezTo>
                <a:cubicBezTo>
                  <a:pt x="1" y="1181"/>
                  <a:pt x="4219" y="2958"/>
                  <a:pt x="5132" y="2958"/>
                </a:cubicBezTo>
                <a:cubicBezTo>
                  <a:pt x="5182" y="2958"/>
                  <a:pt x="5222" y="2953"/>
                  <a:pt x="5251" y="2942"/>
                </a:cubicBezTo>
                <a:cubicBezTo>
                  <a:pt x="5477" y="2846"/>
                  <a:pt x="5632" y="2620"/>
                  <a:pt x="5656" y="2382"/>
                </a:cubicBezTo>
                <a:cubicBezTo>
                  <a:pt x="5680" y="2239"/>
                  <a:pt x="5585" y="2120"/>
                  <a:pt x="5454" y="2096"/>
                </a:cubicBezTo>
                <a:cubicBezTo>
                  <a:pt x="1989" y="1465"/>
                  <a:pt x="394" y="1"/>
                  <a:pt x="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70"/>
          <p:cNvSpPr/>
          <p:nvPr/>
        </p:nvSpPr>
        <p:spPr>
          <a:xfrm rot="517960">
            <a:off x="6164993" y="3625700"/>
            <a:ext cx="856817" cy="814888"/>
          </a:xfrm>
          <a:custGeom>
            <a:avLst/>
            <a:gdLst/>
            <a:ahLst/>
            <a:cxnLst/>
            <a:rect l="l" t="t" r="r" b="b"/>
            <a:pathLst>
              <a:path w="17840" h="16967" extrusionOk="0">
                <a:moveTo>
                  <a:pt x="9156" y="1"/>
                </a:moveTo>
                <a:cubicBezTo>
                  <a:pt x="7330" y="1"/>
                  <a:pt x="5112" y="948"/>
                  <a:pt x="4430" y="2556"/>
                </a:cubicBezTo>
                <a:cubicBezTo>
                  <a:pt x="3453" y="4842"/>
                  <a:pt x="4704" y="5259"/>
                  <a:pt x="4418" y="7295"/>
                </a:cubicBezTo>
                <a:cubicBezTo>
                  <a:pt x="4132" y="9331"/>
                  <a:pt x="1" y="13855"/>
                  <a:pt x="4430" y="15629"/>
                </a:cubicBezTo>
                <a:cubicBezTo>
                  <a:pt x="7323" y="16784"/>
                  <a:pt x="9673" y="16967"/>
                  <a:pt x="10873" y="16967"/>
                </a:cubicBezTo>
                <a:cubicBezTo>
                  <a:pt x="11431" y="16967"/>
                  <a:pt x="11740" y="16927"/>
                  <a:pt x="11740" y="16927"/>
                </a:cubicBezTo>
                <a:cubicBezTo>
                  <a:pt x="11815" y="16929"/>
                  <a:pt x="11889" y="16931"/>
                  <a:pt x="11962" y="16931"/>
                </a:cubicBezTo>
                <a:cubicBezTo>
                  <a:pt x="17840" y="16931"/>
                  <a:pt x="14632" y="9381"/>
                  <a:pt x="15491" y="6676"/>
                </a:cubicBezTo>
                <a:cubicBezTo>
                  <a:pt x="16348" y="3949"/>
                  <a:pt x="12752" y="1675"/>
                  <a:pt x="11085" y="508"/>
                </a:cubicBezTo>
                <a:cubicBezTo>
                  <a:pt x="10601" y="163"/>
                  <a:pt x="9912" y="1"/>
                  <a:pt x="91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70"/>
          <p:cNvSpPr/>
          <p:nvPr/>
        </p:nvSpPr>
        <p:spPr>
          <a:xfrm rot="517960">
            <a:off x="6562189" y="3512999"/>
            <a:ext cx="269676" cy="121751"/>
          </a:xfrm>
          <a:custGeom>
            <a:avLst/>
            <a:gdLst/>
            <a:ahLst/>
            <a:cxnLst/>
            <a:rect l="l" t="t" r="r" b="b"/>
            <a:pathLst>
              <a:path w="5615" h="2535" extrusionOk="0">
                <a:moveTo>
                  <a:pt x="1046" y="1"/>
                </a:moveTo>
                <a:cubicBezTo>
                  <a:pt x="598" y="1"/>
                  <a:pt x="1" y="546"/>
                  <a:pt x="1" y="546"/>
                </a:cubicBezTo>
                <a:lnTo>
                  <a:pt x="453" y="1356"/>
                </a:lnTo>
                <a:lnTo>
                  <a:pt x="2370" y="2535"/>
                </a:lnTo>
                <a:lnTo>
                  <a:pt x="3990" y="2094"/>
                </a:lnTo>
                <a:lnTo>
                  <a:pt x="5156" y="1046"/>
                </a:lnTo>
                <a:cubicBezTo>
                  <a:pt x="5156" y="1046"/>
                  <a:pt x="5615" y="164"/>
                  <a:pt x="4340" y="164"/>
                </a:cubicBezTo>
                <a:cubicBezTo>
                  <a:pt x="4315" y="164"/>
                  <a:pt x="4290" y="165"/>
                  <a:pt x="4263" y="165"/>
                </a:cubicBezTo>
                <a:cubicBezTo>
                  <a:pt x="2947" y="188"/>
                  <a:pt x="3182" y="1015"/>
                  <a:pt x="2864" y="1015"/>
                </a:cubicBezTo>
                <a:cubicBezTo>
                  <a:pt x="2851" y="1015"/>
                  <a:pt x="2837" y="1013"/>
                  <a:pt x="2823" y="1011"/>
                </a:cubicBezTo>
                <a:cubicBezTo>
                  <a:pt x="2394" y="903"/>
                  <a:pt x="1966" y="761"/>
                  <a:pt x="1549" y="606"/>
                </a:cubicBezTo>
                <a:cubicBezTo>
                  <a:pt x="1204" y="499"/>
                  <a:pt x="1585" y="118"/>
                  <a:pt x="1144" y="11"/>
                </a:cubicBezTo>
                <a:cubicBezTo>
                  <a:pt x="1112" y="4"/>
                  <a:pt x="1079" y="1"/>
                  <a:pt x="1046" y="1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70"/>
          <p:cNvSpPr/>
          <p:nvPr/>
        </p:nvSpPr>
        <p:spPr>
          <a:xfrm rot="517960">
            <a:off x="6534125" y="3531187"/>
            <a:ext cx="275103" cy="135487"/>
          </a:xfrm>
          <a:custGeom>
            <a:avLst/>
            <a:gdLst/>
            <a:ahLst/>
            <a:cxnLst/>
            <a:rect l="l" t="t" r="r" b="b"/>
            <a:pathLst>
              <a:path w="5728" h="2821" extrusionOk="0">
                <a:moveTo>
                  <a:pt x="839" y="1"/>
                </a:moveTo>
                <a:cubicBezTo>
                  <a:pt x="716" y="1"/>
                  <a:pt x="600" y="28"/>
                  <a:pt x="501" y="94"/>
                </a:cubicBezTo>
                <a:cubicBezTo>
                  <a:pt x="1" y="416"/>
                  <a:pt x="1668" y="2559"/>
                  <a:pt x="1668" y="2559"/>
                </a:cubicBezTo>
                <a:lnTo>
                  <a:pt x="3966" y="2821"/>
                </a:lnTo>
                <a:cubicBezTo>
                  <a:pt x="3894" y="2202"/>
                  <a:pt x="5371" y="1606"/>
                  <a:pt x="5728" y="380"/>
                </a:cubicBezTo>
                <a:cubicBezTo>
                  <a:pt x="5650" y="267"/>
                  <a:pt x="5490" y="224"/>
                  <a:pt x="5295" y="224"/>
                </a:cubicBezTo>
                <a:cubicBezTo>
                  <a:pt x="4750" y="224"/>
                  <a:pt x="3929" y="567"/>
                  <a:pt x="3859" y="690"/>
                </a:cubicBezTo>
                <a:cubicBezTo>
                  <a:pt x="3763" y="856"/>
                  <a:pt x="4275" y="1023"/>
                  <a:pt x="4299" y="1237"/>
                </a:cubicBezTo>
                <a:cubicBezTo>
                  <a:pt x="4308" y="1292"/>
                  <a:pt x="4156" y="1315"/>
                  <a:pt x="3920" y="1315"/>
                </a:cubicBezTo>
                <a:cubicBezTo>
                  <a:pt x="3241" y="1315"/>
                  <a:pt x="1871" y="1126"/>
                  <a:pt x="1704" y="975"/>
                </a:cubicBezTo>
                <a:cubicBezTo>
                  <a:pt x="1477" y="773"/>
                  <a:pt x="2239" y="773"/>
                  <a:pt x="2049" y="559"/>
                </a:cubicBezTo>
                <a:cubicBezTo>
                  <a:pt x="1944" y="444"/>
                  <a:pt x="1334" y="1"/>
                  <a:pt x="8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70"/>
          <p:cNvSpPr/>
          <p:nvPr/>
        </p:nvSpPr>
        <p:spPr>
          <a:xfrm rot="517960">
            <a:off x="6361930" y="3921088"/>
            <a:ext cx="406508" cy="294555"/>
          </a:xfrm>
          <a:custGeom>
            <a:avLst/>
            <a:gdLst/>
            <a:ahLst/>
            <a:cxnLst/>
            <a:rect l="l" t="t" r="r" b="b"/>
            <a:pathLst>
              <a:path w="8464" h="6133" extrusionOk="0">
                <a:moveTo>
                  <a:pt x="1384" y="0"/>
                </a:moveTo>
                <a:cubicBezTo>
                  <a:pt x="1327" y="0"/>
                  <a:pt x="1301" y="20"/>
                  <a:pt x="1308" y="65"/>
                </a:cubicBezTo>
                <a:cubicBezTo>
                  <a:pt x="1308" y="65"/>
                  <a:pt x="1094" y="2839"/>
                  <a:pt x="487" y="4101"/>
                </a:cubicBezTo>
                <a:cubicBezTo>
                  <a:pt x="1" y="5101"/>
                  <a:pt x="5423" y="6132"/>
                  <a:pt x="7213" y="6132"/>
                </a:cubicBezTo>
                <a:cubicBezTo>
                  <a:pt x="7660" y="6132"/>
                  <a:pt x="7880" y="6068"/>
                  <a:pt x="7726" y="5923"/>
                </a:cubicBezTo>
                <a:lnTo>
                  <a:pt x="8464" y="1732"/>
                </a:lnTo>
                <a:cubicBezTo>
                  <a:pt x="4985" y="1689"/>
                  <a:pt x="1904" y="0"/>
                  <a:pt x="1384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70"/>
          <p:cNvSpPr/>
          <p:nvPr/>
        </p:nvSpPr>
        <p:spPr>
          <a:xfrm rot="517960">
            <a:off x="6597164" y="3630259"/>
            <a:ext cx="135102" cy="26223"/>
          </a:xfrm>
          <a:custGeom>
            <a:avLst/>
            <a:gdLst/>
            <a:ahLst/>
            <a:cxnLst/>
            <a:rect l="l" t="t" r="r" b="b"/>
            <a:pathLst>
              <a:path w="2813" h="546" extrusionOk="0">
                <a:moveTo>
                  <a:pt x="2726" y="0"/>
                </a:moveTo>
                <a:cubicBezTo>
                  <a:pt x="2715" y="0"/>
                  <a:pt x="2703" y="3"/>
                  <a:pt x="2691" y="9"/>
                </a:cubicBezTo>
                <a:cubicBezTo>
                  <a:pt x="2299" y="289"/>
                  <a:pt x="1807" y="412"/>
                  <a:pt x="1341" y="412"/>
                </a:cubicBezTo>
                <a:cubicBezTo>
                  <a:pt x="859" y="412"/>
                  <a:pt x="404" y="280"/>
                  <a:pt x="120" y="56"/>
                </a:cubicBezTo>
                <a:cubicBezTo>
                  <a:pt x="109" y="46"/>
                  <a:pt x="93" y="40"/>
                  <a:pt x="77" y="40"/>
                </a:cubicBezTo>
                <a:cubicBezTo>
                  <a:pt x="58" y="40"/>
                  <a:pt x="37" y="49"/>
                  <a:pt x="24" y="68"/>
                </a:cubicBezTo>
                <a:cubicBezTo>
                  <a:pt x="0" y="92"/>
                  <a:pt x="12" y="140"/>
                  <a:pt x="36" y="163"/>
                </a:cubicBezTo>
                <a:cubicBezTo>
                  <a:pt x="401" y="414"/>
                  <a:pt x="832" y="545"/>
                  <a:pt x="1276" y="545"/>
                </a:cubicBezTo>
                <a:cubicBezTo>
                  <a:pt x="1295" y="545"/>
                  <a:pt x="1315" y="545"/>
                  <a:pt x="1334" y="544"/>
                </a:cubicBezTo>
                <a:cubicBezTo>
                  <a:pt x="1846" y="544"/>
                  <a:pt x="2346" y="402"/>
                  <a:pt x="2763" y="116"/>
                </a:cubicBezTo>
                <a:cubicBezTo>
                  <a:pt x="2812" y="66"/>
                  <a:pt x="2779" y="0"/>
                  <a:pt x="2726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70"/>
          <p:cNvSpPr/>
          <p:nvPr/>
        </p:nvSpPr>
        <p:spPr>
          <a:xfrm rot="517960">
            <a:off x="6589091" y="3642379"/>
            <a:ext cx="139377" cy="35060"/>
          </a:xfrm>
          <a:custGeom>
            <a:avLst/>
            <a:gdLst/>
            <a:ahLst/>
            <a:cxnLst/>
            <a:rect l="l" t="t" r="r" b="b"/>
            <a:pathLst>
              <a:path w="2902" h="730" extrusionOk="0">
                <a:moveTo>
                  <a:pt x="97" y="0"/>
                </a:moveTo>
                <a:cubicBezTo>
                  <a:pt x="46" y="0"/>
                  <a:pt x="1" y="59"/>
                  <a:pt x="44" y="111"/>
                </a:cubicBezTo>
                <a:cubicBezTo>
                  <a:pt x="377" y="563"/>
                  <a:pt x="1020" y="730"/>
                  <a:pt x="1556" y="730"/>
                </a:cubicBezTo>
                <a:lnTo>
                  <a:pt x="1675" y="730"/>
                </a:lnTo>
                <a:cubicBezTo>
                  <a:pt x="2235" y="694"/>
                  <a:pt x="2699" y="504"/>
                  <a:pt x="2890" y="206"/>
                </a:cubicBezTo>
                <a:cubicBezTo>
                  <a:pt x="2902" y="170"/>
                  <a:pt x="2890" y="123"/>
                  <a:pt x="2866" y="111"/>
                </a:cubicBezTo>
                <a:cubicBezTo>
                  <a:pt x="2853" y="102"/>
                  <a:pt x="2839" y="98"/>
                  <a:pt x="2825" y="98"/>
                </a:cubicBezTo>
                <a:cubicBezTo>
                  <a:pt x="2801" y="98"/>
                  <a:pt x="2778" y="111"/>
                  <a:pt x="2771" y="135"/>
                </a:cubicBezTo>
                <a:cubicBezTo>
                  <a:pt x="2616" y="396"/>
                  <a:pt x="2187" y="563"/>
                  <a:pt x="1663" y="587"/>
                </a:cubicBezTo>
                <a:cubicBezTo>
                  <a:pt x="1619" y="589"/>
                  <a:pt x="1574" y="591"/>
                  <a:pt x="1530" y="591"/>
                </a:cubicBezTo>
                <a:cubicBezTo>
                  <a:pt x="939" y="591"/>
                  <a:pt x="406" y="371"/>
                  <a:pt x="151" y="27"/>
                </a:cubicBezTo>
                <a:cubicBezTo>
                  <a:pt x="135" y="8"/>
                  <a:pt x="116" y="0"/>
                  <a:pt x="97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70"/>
          <p:cNvSpPr/>
          <p:nvPr/>
        </p:nvSpPr>
        <p:spPr>
          <a:xfrm rot="517960">
            <a:off x="6306449" y="4160023"/>
            <a:ext cx="126842" cy="105997"/>
          </a:xfrm>
          <a:custGeom>
            <a:avLst/>
            <a:gdLst/>
            <a:ahLst/>
            <a:cxnLst/>
            <a:rect l="l" t="t" r="r" b="b"/>
            <a:pathLst>
              <a:path w="2641" h="2207" extrusionOk="0">
                <a:moveTo>
                  <a:pt x="291" y="0"/>
                </a:moveTo>
                <a:cubicBezTo>
                  <a:pt x="276" y="0"/>
                  <a:pt x="260" y="8"/>
                  <a:pt x="251" y="26"/>
                </a:cubicBezTo>
                <a:cubicBezTo>
                  <a:pt x="36" y="550"/>
                  <a:pt x="1" y="1217"/>
                  <a:pt x="370" y="1681"/>
                </a:cubicBezTo>
                <a:cubicBezTo>
                  <a:pt x="584" y="1955"/>
                  <a:pt x="933" y="2143"/>
                  <a:pt x="1280" y="2143"/>
                </a:cubicBezTo>
                <a:cubicBezTo>
                  <a:pt x="1416" y="2143"/>
                  <a:pt x="1552" y="2114"/>
                  <a:pt x="1679" y="2050"/>
                </a:cubicBezTo>
                <a:cubicBezTo>
                  <a:pt x="1729" y="2026"/>
                  <a:pt x="1778" y="1989"/>
                  <a:pt x="1836" y="1989"/>
                </a:cubicBezTo>
                <a:cubicBezTo>
                  <a:pt x="1861" y="1989"/>
                  <a:pt x="1888" y="1997"/>
                  <a:pt x="1917" y="2015"/>
                </a:cubicBezTo>
                <a:cubicBezTo>
                  <a:pt x="1977" y="2050"/>
                  <a:pt x="2048" y="2098"/>
                  <a:pt x="2120" y="2134"/>
                </a:cubicBezTo>
                <a:cubicBezTo>
                  <a:pt x="2212" y="2180"/>
                  <a:pt x="2319" y="2206"/>
                  <a:pt x="2425" y="2206"/>
                </a:cubicBezTo>
                <a:cubicBezTo>
                  <a:pt x="2483" y="2206"/>
                  <a:pt x="2541" y="2198"/>
                  <a:pt x="2596" y="2181"/>
                </a:cubicBezTo>
                <a:cubicBezTo>
                  <a:pt x="2640" y="2170"/>
                  <a:pt x="2623" y="2109"/>
                  <a:pt x="2592" y="2109"/>
                </a:cubicBezTo>
                <a:cubicBezTo>
                  <a:pt x="2590" y="2109"/>
                  <a:pt x="2587" y="2109"/>
                  <a:pt x="2584" y="2110"/>
                </a:cubicBezTo>
                <a:cubicBezTo>
                  <a:pt x="2526" y="2123"/>
                  <a:pt x="2470" y="2130"/>
                  <a:pt x="2414" y="2130"/>
                </a:cubicBezTo>
                <a:cubicBezTo>
                  <a:pt x="2322" y="2130"/>
                  <a:pt x="2233" y="2111"/>
                  <a:pt x="2144" y="2074"/>
                </a:cubicBezTo>
                <a:cubicBezTo>
                  <a:pt x="2046" y="2020"/>
                  <a:pt x="1958" y="1916"/>
                  <a:pt x="1835" y="1916"/>
                </a:cubicBezTo>
                <a:cubicBezTo>
                  <a:pt x="1823" y="1916"/>
                  <a:pt x="1811" y="1917"/>
                  <a:pt x="1798" y="1920"/>
                </a:cubicBezTo>
                <a:cubicBezTo>
                  <a:pt x="1739" y="1943"/>
                  <a:pt x="1679" y="1967"/>
                  <a:pt x="1620" y="2003"/>
                </a:cubicBezTo>
                <a:cubicBezTo>
                  <a:pt x="1572" y="2027"/>
                  <a:pt x="1513" y="2050"/>
                  <a:pt x="1453" y="2062"/>
                </a:cubicBezTo>
                <a:cubicBezTo>
                  <a:pt x="1400" y="2074"/>
                  <a:pt x="1343" y="2080"/>
                  <a:pt x="1285" y="2080"/>
                </a:cubicBezTo>
                <a:cubicBezTo>
                  <a:pt x="1227" y="2080"/>
                  <a:pt x="1167" y="2074"/>
                  <a:pt x="1108" y="2062"/>
                </a:cubicBezTo>
                <a:cubicBezTo>
                  <a:pt x="870" y="2015"/>
                  <a:pt x="655" y="1896"/>
                  <a:pt x="489" y="1717"/>
                </a:cubicBezTo>
                <a:cubicBezTo>
                  <a:pt x="310" y="1515"/>
                  <a:pt x="203" y="1253"/>
                  <a:pt x="179" y="979"/>
                </a:cubicBezTo>
                <a:cubicBezTo>
                  <a:pt x="143" y="669"/>
                  <a:pt x="203" y="348"/>
                  <a:pt x="322" y="50"/>
                </a:cubicBezTo>
                <a:cubicBezTo>
                  <a:pt x="337" y="21"/>
                  <a:pt x="315" y="0"/>
                  <a:pt x="291" y="0"/>
                </a:cubicBezTo>
                <a:close/>
              </a:path>
            </a:pathLst>
          </a:custGeom>
          <a:solidFill>
            <a:srgbClr val="352C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70"/>
          <p:cNvSpPr/>
          <p:nvPr/>
        </p:nvSpPr>
        <p:spPr>
          <a:xfrm rot="517960">
            <a:off x="5555839" y="3771354"/>
            <a:ext cx="792123" cy="374089"/>
          </a:xfrm>
          <a:custGeom>
            <a:avLst/>
            <a:gdLst/>
            <a:ahLst/>
            <a:cxnLst/>
            <a:rect l="l" t="t" r="r" b="b"/>
            <a:pathLst>
              <a:path w="16493" h="7789" extrusionOk="0">
                <a:moveTo>
                  <a:pt x="7416" y="1"/>
                </a:moveTo>
                <a:cubicBezTo>
                  <a:pt x="4882" y="1"/>
                  <a:pt x="2061" y="224"/>
                  <a:pt x="824" y="335"/>
                </a:cubicBezTo>
                <a:cubicBezTo>
                  <a:pt x="0" y="369"/>
                  <a:pt x="67" y="1568"/>
                  <a:pt x="832" y="1568"/>
                </a:cubicBezTo>
                <a:cubicBezTo>
                  <a:pt x="864" y="1568"/>
                  <a:pt x="897" y="1566"/>
                  <a:pt x="931" y="1561"/>
                </a:cubicBezTo>
                <a:cubicBezTo>
                  <a:pt x="3147" y="1364"/>
                  <a:pt x="5575" y="1244"/>
                  <a:pt x="7534" y="1244"/>
                </a:cubicBezTo>
                <a:cubicBezTo>
                  <a:pt x="9469" y="1244"/>
                  <a:pt x="10946" y="1361"/>
                  <a:pt x="11313" y="1633"/>
                </a:cubicBezTo>
                <a:cubicBezTo>
                  <a:pt x="11730" y="1930"/>
                  <a:pt x="12730" y="3502"/>
                  <a:pt x="13682" y="5026"/>
                </a:cubicBezTo>
                <a:cubicBezTo>
                  <a:pt x="14194" y="5836"/>
                  <a:pt x="14718" y="6669"/>
                  <a:pt x="15278" y="7503"/>
                </a:cubicBezTo>
                <a:cubicBezTo>
                  <a:pt x="15385" y="7681"/>
                  <a:pt x="15587" y="7788"/>
                  <a:pt x="15790" y="7788"/>
                </a:cubicBezTo>
                <a:cubicBezTo>
                  <a:pt x="15909" y="7776"/>
                  <a:pt x="16028" y="7741"/>
                  <a:pt x="16135" y="7681"/>
                </a:cubicBezTo>
                <a:cubicBezTo>
                  <a:pt x="16421" y="7491"/>
                  <a:pt x="16492" y="7110"/>
                  <a:pt x="16302" y="6824"/>
                </a:cubicBezTo>
                <a:cubicBezTo>
                  <a:pt x="15754" y="5990"/>
                  <a:pt x="15242" y="5169"/>
                  <a:pt x="14730" y="4371"/>
                </a:cubicBezTo>
                <a:cubicBezTo>
                  <a:pt x="13409" y="2264"/>
                  <a:pt x="12623" y="1049"/>
                  <a:pt x="12039" y="633"/>
                </a:cubicBezTo>
                <a:cubicBezTo>
                  <a:pt x="11375" y="150"/>
                  <a:pt x="9491" y="1"/>
                  <a:pt x="74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70"/>
          <p:cNvSpPr/>
          <p:nvPr/>
        </p:nvSpPr>
        <p:spPr>
          <a:xfrm rot="517960">
            <a:off x="6135618" y="3825042"/>
            <a:ext cx="1375277" cy="781509"/>
          </a:xfrm>
          <a:custGeom>
            <a:avLst/>
            <a:gdLst/>
            <a:ahLst/>
            <a:cxnLst/>
            <a:rect l="l" t="t" r="r" b="b"/>
            <a:pathLst>
              <a:path w="28635" h="16272" extrusionOk="0">
                <a:moveTo>
                  <a:pt x="28635" y="1"/>
                </a:moveTo>
                <a:lnTo>
                  <a:pt x="0" y="7799"/>
                </a:lnTo>
                <a:cubicBezTo>
                  <a:pt x="0" y="7799"/>
                  <a:pt x="2370" y="15003"/>
                  <a:pt x="4275" y="15967"/>
                </a:cubicBezTo>
                <a:cubicBezTo>
                  <a:pt x="4684" y="16178"/>
                  <a:pt x="5720" y="16272"/>
                  <a:pt x="7120" y="16272"/>
                </a:cubicBezTo>
                <a:cubicBezTo>
                  <a:pt x="12201" y="16272"/>
                  <a:pt x="22070" y="15037"/>
                  <a:pt x="24087" y="13693"/>
                </a:cubicBezTo>
                <a:cubicBezTo>
                  <a:pt x="26658" y="11990"/>
                  <a:pt x="28540" y="4966"/>
                  <a:pt x="286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70"/>
          <p:cNvSpPr/>
          <p:nvPr/>
        </p:nvSpPr>
        <p:spPr>
          <a:xfrm rot="517960">
            <a:off x="6099240" y="3793318"/>
            <a:ext cx="1490832" cy="426055"/>
          </a:xfrm>
          <a:custGeom>
            <a:avLst/>
            <a:gdLst/>
            <a:ahLst/>
            <a:cxnLst/>
            <a:rect l="l" t="t" r="r" b="b"/>
            <a:pathLst>
              <a:path w="31041" h="8871" extrusionOk="0">
                <a:moveTo>
                  <a:pt x="30766" y="0"/>
                </a:moveTo>
                <a:lnTo>
                  <a:pt x="1" y="7775"/>
                </a:lnTo>
                <a:lnTo>
                  <a:pt x="286" y="8870"/>
                </a:lnTo>
                <a:lnTo>
                  <a:pt x="31040" y="1095"/>
                </a:lnTo>
                <a:lnTo>
                  <a:pt x="307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70"/>
          <p:cNvSpPr/>
          <p:nvPr/>
        </p:nvSpPr>
        <p:spPr>
          <a:xfrm rot="517960">
            <a:off x="7246243" y="4585479"/>
            <a:ext cx="459771" cy="425094"/>
          </a:xfrm>
          <a:custGeom>
            <a:avLst/>
            <a:gdLst/>
            <a:ahLst/>
            <a:cxnLst/>
            <a:rect l="l" t="t" r="r" b="b"/>
            <a:pathLst>
              <a:path w="9573" h="8851" extrusionOk="0">
                <a:moveTo>
                  <a:pt x="4782" y="0"/>
                </a:moveTo>
                <a:cubicBezTo>
                  <a:pt x="2685" y="0"/>
                  <a:pt x="821" y="1498"/>
                  <a:pt x="441" y="3634"/>
                </a:cubicBezTo>
                <a:cubicBezTo>
                  <a:pt x="0" y="6039"/>
                  <a:pt x="1596" y="8337"/>
                  <a:pt x="4001" y="8777"/>
                </a:cubicBezTo>
                <a:cubicBezTo>
                  <a:pt x="4270" y="8826"/>
                  <a:pt x="4538" y="8850"/>
                  <a:pt x="4802" y="8850"/>
                </a:cubicBezTo>
                <a:cubicBezTo>
                  <a:pt x="6897" y="8850"/>
                  <a:pt x="8753" y="7353"/>
                  <a:pt x="9144" y="5217"/>
                </a:cubicBezTo>
                <a:cubicBezTo>
                  <a:pt x="9573" y="2812"/>
                  <a:pt x="7989" y="502"/>
                  <a:pt x="5584" y="74"/>
                </a:cubicBezTo>
                <a:cubicBezTo>
                  <a:pt x="5315" y="24"/>
                  <a:pt x="5047" y="0"/>
                  <a:pt x="47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70"/>
          <p:cNvSpPr/>
          <p:nvPr/>
        </p:nvSpPr>
        <p:spPr>
          <a:xfrm rot="517960">
            <a:off x="7367981" y="4702526"/>
            <a:ext cx="227028" cy="192688"/>
          </a:xfrm>
          <a:custGeom>
            <a:avLst/>
            <a:gdLst/>
            <a:ahLst/>
            <a:cxnLst/>
            <a:rect l="l" t="t" r="r" b="b"/>
            <a:pathLst>
              <a:path w="4727" h="4012" extrusionOk="0">
                <a:moveTo>
                  <a:pt x="2281" y="1"/>
                </a:moveTo>
                <a:cubicBezTo>
                  <a:pt x="2051" y="1"/>
                  <a:pt x="1812" y="41"/>
                  <a:pt x="1572" y="130"/>
                </a:cubicBezTo>
                <a:cubicBezTo>
                  <a:pt x="536" y="511"/>
                  <a:pt x="0" y="1666"/>
                  <a:pt x="381" y="2702"/>
                </a:cubicBezTo>
                <a:cubicBezTo>
                  <a:pt x="701" y="3570"/>
                  <a:pt x="1480" y="4011"/>
                  <a:pt x="2261" y="4011"/>
                </a:cubicBezTo>
                <a:cubicBezTo>
                  <a:pt x="2990" y="4011"/>
                  <a:pt x="3722" y="3627"/>
                  <a:pt x="4084" y="2845"/>
                </a:cubicBezTo>
                <a:cubicBezTo>
                  <a:pt x="4727" y="1458"/>
                  <a:pt x="3657" y="1"/>
                  <a:pt x="22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70"/>
          <p:cNvSpPr/>
          <p:nvPr/>
        </p:nvSpPr>
        <p:spPr>
          <a:xfrm rot="517960">
            <a:off x="5114171" y="3955927"/>
            <a:ext cx="2490964" cy="747841"/>
          </a:xfrm>
          <a:custGeom>
            <a:avLst/>
            <a:gdLst/>
            <a:ahLst/>
            <a:cxnLst/>
            <a:rect l="l" t="t" r="r" b="b"/>
            <a:pathLst>
              <a:path w="51865" h="15571" extrusionOk="0">
                <a:moveTo>
                  <a:pt x="7435" y="0"/>
                </a:moveTo>
                <a:cubicBezTo>
                  <a:pt x="4891" y="0"/>
                  <a:pt x="2048" y="225"/>
                  <a:pt x="799" y="330"/>
                </a:cubicBezTo>
                <a:cubicBezTo>
                  <a:pt x="1" y="411"/>
                  <a:pt x="79" y="1572"/>
                  <a:pt x="838" y="1572"/>
                </a:cubicBezTo>
                <a:cubicBezTo>
                  <a:pt x="860" y="1572"/>
                  <a:pt x="883" y="1571"/>
                  <a:pt x="906" y="1569"/>
                </a:cubicBezTo>
                <a:cubicBezTo>
                  <a:pt x="3129" y="1371"/>
                  <a:pt x="5556" y="1252"/>
                  <a:pt x="7515" y="1252"/>
                </a:cubicBezTo>
                <a:cubicBezTo>
                  <a:pt x="9450" y="1252"/>
                  <a:pt x="10927" y="1368"/>
                  <a:pt x="11300" y="1640"/>
                </a:cubicBezTo>
                <a:cubicBezTo>
                  <a:pt x="11717" y="1938"/>
                  <a:pt x="12705" y="3509"/>
                  <a:pt x="13670" y="5033"/>
                </a:cubicBezTo>
                <a:cubicBezTo>
                  <a:pt x="16217" y="9070"/>
                  <a:pt x="18313" y="12201"/>
                  <a:pt x="20194" y="12808"/>
                </a:cubicBezTo>
                <a:cubicBezTo>
                  <a:pt x="20653" y="12955"/>
                  <a:pt x="21383" y="13017"/>
                  <a:pt x="22311" y="13017"/>
                </a:cubicBezTo>
                <a:cubicBezTo>
                  <a:pt x="24538" y="13017"/>
                  <a:pt x="27906" y="12662"/>
                  <a:pt x="31410" y="12284"/>
                </a:cubicBezTo>
                <a:cubicBezTo>
                  <a:pt x="34535" y="11959"/>
                  <a:pt x="38221" y="11574"/>
                  <a:pt x="40348" y="11574"/>
                </a:cubicBezTo>
                <a:cubicBezTo>
                  <a:pt x="41097" y="11574"/>
                  <a:pt x="41653" y="11622"/>
                  <a:pt x="41923" y="11737"/>
                </a:cubicBezTo>
                <a:cubicBezTo>
                  <a:pt x="42756" y="12094"/>
                  <a:pt x="43137" y="12784"/>
                  <a:pt x="43530" y="13511"/>
                </a:cubicBezTo>
                <a:cubicBezTo>
                  <a:pt x="44042" y="14439"/>
                  <a:pt x="44673" y="15570"/>
                  <a:pt x="46340" y="15570"/>
                </a:cubicBezTo>
                <a:cubicBezTo>
                  <a:pt x="46519" y="15570"/>
                  <a:pt x="46709" y="15559"/>
                  <a:pt x="46888" y="15535"/>
                </a:cubicBezTo>
                <a:cubicBezTo>
                  <a:pt x="49841" y="15154"/>
                  <a:pt x="51091" y="14785"/>
                  <a:pt x="51138" y="14773"/>
                </a:cubicBezTo>
                <a:cubicBezTo>
                  <a:pt x="51864" y="14556"/>
                  <a:pt x="51644" y="13551"/>
                  <a:pt x="50997" y="13551"/>
                </a:cubicBezTo>
                <a:cubicBezTo>
                  <a:pt x="50933" y="13551"/>
                  <a:pt x="50865" y="13561"/>
                  <a:pt x="50793" y="13582"/>
                </a:cubicBezTo>
                <a:cubicBezTo>
                  <a:pt x="50781" y="13582"/>
                  <a:pt x="49555" y="13939"/>
                  <a:pt x="46733" y="14308"/>
                </a:cubicBezTo>
                <a:cubicBezTo>
                  <a:pt x="46585" y="14328"/>
                  <a:pt x="46450" y="14338"/>
                  <a:pt x="46326" y="14338"/>
                </a:cubicBezTo>
                <a:cubicBezTo>
                  <a:pt x="45398" y="14338"/>
                  <a:pt x="45108" y="13798"/>
                  <a:pt x="44614" y="12915"/>
                </a:cubicBezTo>
                <a:cubicBezTo>
                  <a:pt x="44173" y="12118"/>
                  <a:pt x="43626" y="11129"/>
                  <a:pt x="42411" y="10606"/>
                </a:cubicBezTo>
                <a:cubicBezTo>
                  <a:pt x="41983" y="10418"/>
                  <a:pt x="41256" y="10336"/>
                  <a:pt x="40240" y="10336"/>
                </a:cubicBezTo>
                <a:cubicBezTo>
                  <a:pt x="38293" y="10336"/>
                  <a:pt x="35285" y="10635"/>
                  <a:pt x="31279" y="11058"/>
                </a:cubicBezTo>
                <a:cubicBezTo>
                  <a:pt x="28003" y="11403"/>
                  <a:pt x="24406" y="11781"/>
                  <a:pt x="22237" y="11781"/>
                </a:cubicBezTo>
                <a:cubicBezTo>
                  <a:pt x="21489" y="11781"/>
                  <a:pt x="20911" y="11736"/>
                  <a:pt x="20575" y="11629"/>
                </a:cubicBezTo>
                <a:cubicBezTo>
                  <a:pt x="18968" y="11106"/>
                  <a:pt x="16408" y="7057"/>
                  <a:pt x="14717" y="4379"/>
                </a:cubicBezTo>
                <a:cubicBezTo>
                  <a:pt x="13384" y="2271"/>
                  <a:pt x="12610" y="1057"/>
                  <a:pt x="12026" y="628"/>
                </a:cubicBezTo>
                <a:cubicBezTo>
                  <a:pt x="11365" y="148"/>
                  <a:pt x="9498" y="0"/>
                  <a:pt x="74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70"/>
          <p:cNvSpPr/>
          <p:nvPr/>
        </p:nvSpPr>
        <p:spPr>
          <a:xfrm rot="517960">
            <a:off x="6298502" y="4543512"/>
            <a:ext cx="367749" cy="338020"/>
          </a:xfrm>
          <a:custGeom>
            <a:avLst/>
            <a:gdLst/>
            <a:ahLst/>
            <a:cxnLst/>
            <a:rect l="l" t="t" r="r" b="b"/>
            <a:pathLst>
              <a:path w="7657" h="7038" extrusionOk="0">
                <a:moveTo>
                  <a:pt x="6442" y="0"/>
                </a:moveTo>
                <a:cubicBezTo>
                  <a:pt x="5942" y="2751"/>
                  <a:pt x="4823" y="5739"/>
                  <a:pt x="3966" y="5799"/>
                </a:cubicBezTo>
                <a:cubicBezTo>
                  <a:pt x="3394" y="5715"/>
                  <a:pt x="2061" y="3048"/>
                  <a:pt x="1180" y="227"/>
                </a:cubicBezTo>
                <a:lnTo>
                  <a:pt x="1" y="596"/>
                </a:lnTo>
                <a:cubicBezTo>
                  <a:pt x="751" y="3025"/>
                  <a:pt x="2275" y="7037"/>
                  <a:pt x="3966" y="7037"/>
                </a:cubicBezTo>
                <a:lnTo>
                  <a:pt x="4037" y="7025"/>
                </a:lnTo>
                <a:cubicBezTo>
                  <a:pt x="6275" y="6870"/>
                  <a:pt x="7371" y="1774"/>
                  <a:pt x="7657" y="215"/>
                </a:cubicBezTo>
                <a:lnTo>
                  <a:pt x="6442" y="0"/>
                </a:lnTo>
                <a:close/>
              </a:path>
            </a:pathLst>
          </a:custGeom>
          <a:solidFill>
            <a:srgbClr val="765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70"/>
          <p:cNvSpPr/>
          <p:nvPr/>
        </p:nvSpPr>
        <p:spPr>
          <a:xfrm rot="517960">
            <a:off x="7177289" y="4112518"/>
            <a:ext cx="218479" cy="432106"/>
          </a:xfrm>
          <a:custGeom>
            <a:avLst/>
            <a:gdLst/>
            <a:ahLst/>
            <a:cxnLst/>
            <a:rect l="l" t="t" r="r" b="b"/>
            <a:pathLst>
              <a:path w="4549" h="8997" extrusionOk="0">
                <a:moveTo>
                  <a:pt x="4501" y="0"/>
                </a:moveTo>
                <a:cubicBezTo>
                  <a:pt x="4488" y="0"/>
                  <a:pt x="4477" y="8"/>
                  <a:pt x="4477" y="26"/>
                </a:cubicBezTo>
                <a:lnTo>
                  <a:pt x="4489" y="38"/>
                </a:lnTo>
                <a:cubicBezTo>
                  <a:pt x="4358" y="776"/>
                  <a:pt x="4215" y="1502"/>
                  <a:pt x="4061" y="2217"/>
                </a:cubicBezTo>
                <a:cubicBezTo>
                  <a:pt x="3894" y="2919"/>
                  <a:pt x="3727" y="3622"/>
                  <a:pt x="3513" y="4300"/>
                </a:cubicBezTo>
                <a:cubicBezTo>
                  <a:pt x="3323" y="4967"/>
                  <a:pt x="3061" y="5622"/>
                  <a:pt x="2739" y="6241"/>
                </a:cubicBezTo>
                <a:cubicBezTo>
                  <a:pt x="2465" y="6789"/>
                  <a:pt x="2108" y="7301"/>
                  <a:pt x="1691" y="7753"/>
                </a:cubicBezTo>
                <a:cubicBezTo>
                  <a:pt x="1275" y="8194"/>
                  <a:pt x="798" y="8563"/>
                  <a:pt x="251" y="8837"/>
                </a:cubicBezTo>
                <a:cubicBezTo>
                  <a:pt x="191" y="8872"/>
                  <a:pt x="120" y="8896"/>
                  <a:pt x="60" y="8932"/>
                </a:cubicBezTo>
                <a:cubicBezTo>
                  <a:pt x="0" y="8952"/>
                  <a:pt x="41" y="8997"/>
                  <a:pt x="77" y="8997"/>
                </a:cubicBezTo>
                <a:cubicBezTo>
                  <a:pt x="83" y="8997"/>
                  <a:pt x="90" y="8995"/>
                  <a:pt x="96" y="8991"/>
                </a:cubicBezTo>
                <a:cubicBezTo>
                  <a:pt x="644" y="8753"/>
                  <a:pt x="1156" y="8408"/>
                  <a:pt x="1584" y="7967"/>
                </a:cubicBezTo>
                <a:cubicBezTo>
                  <a:pt x="2013" y="7539"/>
                  <a:pt x="2382" y="7051"/>
                  <a:pt x="2680" y="6527"/>
                </a:cubicBezTo>
                <a:cubicBezTo>
                  <a:pt x="3013" y="5920"/>
                  <a:pt x="3287" y="5277"/>
                  <a:pt x="3489" y="4610"/>
                </a:cubicBezTo>
                <a:cubicBezTo>
                  <a:pt x="3715" y="3931"/>
                  <a:pt x="3894" y="3229"/>
                  <a:pt x="4061" y="2526"/>
                </a:cubicBezTo>
                <a:cubicBezTo>
                  <a:pt x="4227" y="1800"/>
                  <a:pt x="4370" y="1062"/>
                  <a:pt x="4501" y="324"/>
                </a:cubicBezTo>
                <a:cubicBezTo>
                  <a:pt x="4513" y="240"/>
                  <a:pt x="4537" y="145"/>
                  <a:pt x="4549" y="50"/>
                </a:cubicBezTo>
                <a:cubicBezTo>
                  <a:pt x="4549" y="20"/>
                  <a:pt x="4522" y="0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70"/>
          <p:cNvSpPr/>
          <p:nvPr/>
        </p:nvSpPr>
        <p:spPr>
          <a:xfrm rot="517960">
            <a:off x="7081074" y="4523379"/>
            <a:ext cx="40872" cy="13304"/>
          </a:xfrm>
          <a:custGeom>
            <a:avLst/>
            <a:gdLst/>
            <a:ahLst/>
            <a:cxnLst/>
            <a:rect l="l" t="t" r="r" b="b"/>
            <a:pathLst>
              <a:path w="851" h="277" extrusionOk="0">
                <a:moveTo>
                  <a:pt x="793" y="0"/>
                </a:moveTo>
                <a:cubicBezTo>
                  <a:pt x="790" y="0"/>
                  <a:pt x="787" y="1"/>
                  <a:pt x="783" y="2"/>
                </a:cubicBezTo>
                <a:cubicBezTo>
                  <a:pt x="545" y="85"/>
                  <a:pt x="295" y="156"/>
                  <a:pt x="45" y="204"/>
                </a:cubicBezTo>
                <a:cubicBezTo>
                  <a:pt x="0" y="204"/>
                  <a:pt x="18" y="277"/>
                  <a:pt x="59" y="277"/>
                </a:cubicBezTo>
                <a:cubicBezTo>
                  <a:pt x="62" y="277"/>
                  <a:pt x="65" y="276"/>
                  <a:pt x="69" y="275"/>
                </a:cubicBezTo>
                <a:cubicBezTo>
                  <a:pt x="319" y="228"/>
                  <a:pt x="569" y="168"/>
                  <a:pt x="807" y="73"/>
                </a:cubicBezTo>
                <a:cubicBezTo>
                  <a:pt x="851" y="62"/>
                  <a:pt x="834" y="0"/>
                  <a:pt x="7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70"/>
          <p:cNvSpPr/>
          <p:nvPr/>
        </p:nvSpPr>
        <p:spPr>
          <a:xfrm rot="517960">
            <a:off x="7177135" y="4358663"/>
            <a:ext cx="108015" cy="142787"/>
          </a:xfrm>
          <a:custGeom>
            <a:avLst/>
            <a:gdLst/>
            <a:ahLst/>
            <a:cxnLst/>
            <a:rect l="l" t="t" r="r" b="b"/>
            <a:pathLst>
              <a:path w="2249" h="2973" extrusionOk="0">
                <a:moveTo>
                  <a:pt x="2197" y="0"/>
                </a:moveTo>
                <a:cubicBezTo>
                  <a:pt x="2182" y="0"/>
                  <a:pt x="2167" y="8"/>
                  <a:pt x="2162" y="26"/>
                </a:cubicBezTo>
                <a:lnTo>
                  <a:pt x="2162" y="38"/>
                </a:lnTo>
                <a:cubicBezTo>
                  <a:pt x="1841" y="919"/>
                  <a:pt x="1317" y="1717"/>
                  <a:pt x="638" y="2372"/>
                </a:cubicBezTo>
                <a:cubicBezTo>
                  <a:pt x="448" y="2562"/>
                  <a:pt x="245" y="2729"/>
                  <a:pt x="31" y="2896"/>
                </a:cubicBezTo>
                <a:cubicBezTo>
                  <a:pt x="0" y="2916"/>
                  <a:pt x="22" y="2972"/>
                  <a:pt x="59" y="2972"/>
                </a:cubicBezTo>
                <a:cubicBezTo>
                  <a:pt x="65" y="2972"/>
                  <a:pt x="72" y="2971"/>
                  <a:pt x="78" y="2967"/>
                </a:cubicBezTo>
                <a:cubicBezTo>
                  <a:pt x="840" y="2384"/>
                  <a:pt x="1472" y="1646"/>
                  <a:pt x="1912" y="788"/>
                </a:cubicBezTo>
                <a:cubicBezTo>
                  <a:pt x="2031" y="550"/>
                  <a:pt x="2138" y="300"/>
                  <a:pt x="2234" y="50"/>
                </a:cubicBezTo>
                <a:cubicBezTo>
                  <a:pt x="2248" y="21"/>
                  <a:pt x="2222" y="0"/>
                  <a:pt x="21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9" name="Google Shape;2349;p70"/>
          <p:cNvGrpSpPr/>
          <p:nvPr/>
        </p:nvGrpSpPr>
        <p:grpSpPr>
          <a:xfrm>
            <a:off x="6106541" y="4239953"/>
            <a:ext cx="852901" cy="880528"/>
            <a:chOff x="6106541" y="4239953"/>
            <a:chExt cx="852901" cy="880528"/>
          </a:xfrm>
        </p:grpSpPr>
        <p:sp>
          <p:nvSpPr>
            <p:cNvPr id="2350" name="Google Shape;2350;p70"/>
            <p:cNvSpPr/>
            <p:nvPr/>
          </p:nvSpPr>
          <p:spPr>
            <a:xfrm rot="517960">
              <a:off x="6154701" y="4368853"/>
              <a:ext cx="756583" cy="698805"/>
            </a:xfrm>
            <a:custGeom>
              <a:avLst/>
              <a:gdLst/>
              <a:ahLst/>
              <a:cxnLst/>
              <a:rect l="l" t="t" r="r" b="b"/>
              <a:pathLst>
                <a:path w="15753" h="14550" extrusionOk="0">
                  <a:moveTo>
                    <a:pt x="6971" y="1"/>
                  </a:moveTo>
                  <a:cubicBezTo>
                    <a:pt x="5311" y="1"/>
                    <a:pt x="3153" y="1095"/>
                    <a:pt x="2679" y="2713"/>
                  </a:cubicBezTo>
                  <a:cubicBezTo>
                    <a:pt x="2060" y="4773"/>
                    <a:pt x="3191" y="5011"/>
                    <a:pt x="3144" y="6785"/>
                  </a:cubicBezTo>
                  <a:cubicBezTo>
                    <a:pt x="3096" y="8571"/>
                    <a:pt x="0" y="12881"/>
                    <a:pt x="3989" y="13964"/>
                  </a:cubicBezTo>
                  <a:cubicBezTo>
                    <a:pt x="5677" y="14422"/>
                    <a:pt x="7125" y="14550"/>
                    <a:pt x="8217" y="14550"/>
                  </a:cubicBezTo>
                  <a:cubicBezTo>
                    <a:pt x="9597" y="14550"/>
                    <a:pt x="10406" y="14345"/>
                    <a:pt x="10406" y="14345"/>
                  </a:cubicBezTo>
                  <a:cubicBezTo>
                    <a:pt x="15752" y="13881"/>
                    <a:pt x="12145" y="7595"/>
                    <a:pt x="12609" y="5154"/>
                  </a:cubicBezTo>
                  <a:cubicBezTo>
                    <a:pt x="13085" y="2713"/>
                    <a:pt x="9752" y="1118"/>
                    <a:pt x="8204" y="272"/>
                  </a:cubicBezTo>
                  <a:cubicBezTo>
                    <a:pt x="7864" y="87"/>
                    <a:pt x="7438" y="1"/>
                    <a:pt x="697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0"/>
            <p:cNvSpPr/>
            <p:nvPr/>
          </p:nvSpPr>
          <p:spPr>
            <a:xfrm rot="517960">
              <a:off x="6421211" y="4256480"/>
              <a:ext cx="228372" cy="108063"/>
            </a:xfrm>
            <a:custGeom>
              <a:avLst/>
              <a:gdLst/>
              <a:ahLst/>
              <a:cxnLst/>
              <a:rect l="l" t="t" r="r" b="b"/>
              <a:pathLst>
                <a:path w="4755" h="2250" extrusionOk="0">
                  <a:moveTo>
                    <a:pt x="3918" y="1"/>
                  </a:moveTo>
                  <a:cubicBezTo>
                    <a:pt x="3834" y="1"/>
                    <a:pt x="3739" y="8"/>
                    <a:pt x="3632" y="23"/>
                  </a:cubicBezTo>
                  <a:cubicBezTo>
                    <a:pt x="2472" y="175"/>
                    <a:pt x="2800" y="893"/>
                    <a:pt x="2492" y="893"/>
                  </a:cubicBezTo>
                  <a:cubicBezTo>
                    <a:pt x="2488" y="893"/>
                    <a:pt x="2482" y="892"/>
                    <a:pt x="2477" y="892"/>
                  </a:cubicBezTo>
                  <a:cubicBezTo>
                    <a:pt x="2096" y="844"/>
                    <a:pt x="1715" y="773"/>
                    <a:pt x="1346" y="678"/>
                  </a:cubicBezTo>
                  <a:cubicBezTo>
                    <a:pt x="1037" y="618"/>
                    <a:pt x="1322" y="249"/>
                    <a:pt x="929" y="201"/>
                  </a:cubicBezTo>
                  <a:cubicBezTo>
                    <a:pt x="918" y="200"/>
                    <a:pt x="907" y="200"/>
                    <a:pt x="895" y="200"/>
                  </a:cubicBezTo>
                  <a:cubicBezTo>
                    <a:pt x="506" y="200"/>
                    <a:pt x="1" y="773"/>
                    <a:pt x="1" y="773"/>
                  </a:cubicBezTo>
                  <a:lnTo>
                    <a:pt x="465" y="1428"/>
                  </a:lnTo>
                  <a:lnTo>
                    <a:pt x="2239" y="2249"/>
                  </a:lnTo>
                  <a:lnTo>
                    <a:pt x="3584" y="1702"/>
                  </a:lnTo>
                  <a:lnTo>
                    <a:pt x="4489" y="690"/>
                  </a:lnTo>
                  <a:cubicBezTo>
                    <a:pt x="4489" y="690"/>
                    <a:pt x="4755" y="1"/>
                    <a:pt x="3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0"/>
            <p:cNvSpPr/>
            <p:nvPr/>
          </p:nvSpPr>
          <p:spPr>
            <a:xfrm rot="517960">
              <a:off x="6399116" y="4273386"/>
              <a:ext cx="236249" cy="114402"/>
            </a:xfrm>
            <a:custGeom>
              <a:avLst/>
              <a:gdLst/>
              <a:ahLst/>
              <a:cxnLst/>
              <a:rect l="l" t="t" r="r" b="b"/>
              <a:pathLst>
                <a:path w="4919" h="2382" extrusionOk="0">
                  <a:moveTo>
                    <a:pt x="4643" y="1"/>
                  </a:moveTo>
                  <a:cubicBezTo>
                    <a:pt x="4174" y="1"/>
                    <a:pt x="3382" y="436"/>
                    <a:pt x="3335" y="559"/>
                  </a:cubicBezTo>
                  <a:cubicBezTo>
                    <a:pt x="3287" y="714"/>
                    <a:pt x="3739" y="810"/>
                    <a:pt x="3787" y="988"/>
                  </a:cubicBezTo>
                  <a:cubicBezTo>
                    <a:pt x="3805" y="1081"/>
                    <a:pt x="3252" y="1125"/>
                    <a:pt x="2685" y="1125"/>
                  </a:cubicBezTo>
                  <a:cubicBezTo>
                    <a:pt x="2157" y="1125"/>
                    <a:pt x="1616" y="1087"/>
                    <a:pt x="1513" y="1012"/>
                  </a:cubicBezTo>
                  <a:cubicBezTo>
                    <a:pt x="1310" y="857"/>
                    <a:pt x="1965" y="786"/>
                    <a:pt x="1775" y="631"/>
                  </a:cubicBezTo>
                  <a:cubicBezTo>
                    <a:pt x="1677" y="542"/>
                    <a:pt x="1172" y="253"/>
                    <a:pt x="759" y="253"/>
                  </a:cubicBezTo>
                  <a:cubicBezTo>
                    <a:pt x="621" y="253"/>
                    <a:pt x="492" y="285"/>
                    <a:pt x="394" y="369"/>
                  </a:cubicBezTo>
                  <a:cubicBezTo>
                    <a:pt x="1" y="714"/>
                    <a:pt x="1644" y="2381"/>
                    <a:pt x="1644" y="2381"/>
                  </a:cubicBezTo>
                  <a:lnTo>
                    <a:pt x="3644" y="2381"/>
                  </a:lnTo>
                  <a:cubicBezTo>
                    <a:pt x="3525" y="1845"/>
                    <a:pt x="4739" y="1191"/>
                    <a:pt x="4918" y="95"/>
                  </a:cubicBezTo>
                  <a:cubicBezTo>
                    <a:pt x="4858" y="28"/>
                    <a:pt x="4761" y="1"/>
                    <a:pt x="4643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0"/>
            <p:cNvSpPr/>
            <p:nvPr/>
          </p:nvSpPr>
          <p:spPr>
            <a:xfrm rot="517960">
              <a:off x="6314087" y="4637210"/>
              <a:ext cx="332545" cy="228084"/>
            </a:xfrm>
            <a:custGeom>
              <a:avLst/>
              <a:gdLst/>
              <a:ahLst/>
              <a:cxnLst/>
              <a:rect l="l" t="t" r="r" b="b"/>
              <a:pathLst>
                <a:path w="6924" h="4749" extrusionOk="0">
                  <a:moveTo>
                    <a:pt x="658" y="0"/>
                  </a:moveTo>
                  <a:cubicBezTo>
                    <a:pt x="586" y="0"/>
                    <a:pt x="554" y="20"/>
                    <a:pt x="567" y="65"/>
                  </a:cubicBezTo>
                  <a:cubicBezTo>
                    <a:pt x="567" y="65"/>
                    <a:pt x="662" y="2482"/>
                    <a:pt x="269" y="3625"/>
                  </a:cubicBezTo>
                  <a:cubicBezTo>
                    <a:pt x="1" y="4383"/>
                    <a:pt x="3233" y="4748"/>
                    <a:pt x="5224" y="4748"/>
                  </a:cubicBezTo>
                  <a:cubicBezTo>
                    <a:pt x="6233" y="4748"/>
                    <a:pt x="6923" y="4654"/>
                    <a:pt x="6675" y="4470"/>
                  </a:cubicBezTo>
                  <a:lnTo>
                    <a:pt x="6901" y="791"/>
                  </a:lnTo>
                  <a:lnTo>
                    <a:pt x="6901" y="791"/>
                  </a:lnTo>
                  <a:cubicBezTo>
                    <a:pt x="6543" y="828"/>
                    <a:pt x="6187" y="844"/>
                    <a:pt x="5838" y="844"/>
                  </a:cubicBezTo>
                  <a:cubicBezTo>
                    <a:pt x="3326" y="844"/>
                    <a:pt x="1130" y="0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0"/>
            <p:cNvSpPr/>
            <p:nvPr/>
          </p:nvSpPr>
          <p:spPr>
            <a:xfrm rot="517960">
              <a:off x="6460513" y="4355163"/>
              <a:ext cx="118581" cy="32323"/>
            </a:xfrm>
            <a:custGeom>
              <a:avLst/>
              <a:gdLst/>
              <a:ahLst/>
              <a:cxnLst/>
              <a:rect l="l" t="t" r="r" b="b"/>
              <a:pathLst>
                <a:path w="2469" h="673" extrusionOk="0">
                  <a:moveTo>
                    <a:pt x="2365" y="1"/>
                  </a:moveTo>
                  <a:cubicBezTo>
                    <a:pt x="2347" y="1"/>
                    <a:pt x="2328" y="9"/>
                    <a:pt x="2311" y="29"/>
                  </a:cubicBezTo>
                  <a:cubicBezTo>
                    <a:pt x="1930" y="367"/>
                    <a:pt x="1403" y="522"/>
                    <a:pt x="929" y="522"/>
                  </a:cubicBezTo>
                  <a:cubicBezTo>
                    <a:pt x="617" y="522"/>
                    <a:pt x="328" y="455"/>
                    <a:pt x="120" y="327"/>
                  </a:cubicBezTo>
                  <a:cubicBezTo>
                    <a:pt x="107" y="319"/>
                    <a:pt x="93" y="315"/>
                    <a:pt x="79" y="315"/>
                  </a:cubicBezTo>
                  <a:cubicBezTo>
                    <a:pt x="55" y="315"/>
                    <a:pt x="32" y="328"/>
                    <a:pt x="25" y="351"/>
                  </a:cubicBezTo>
                  <a:cubicBezTo>
                    <a:pt x="1" y="387"/>
                    <a:pt x="1" y="422"/>
                    <a:pt x="48" y="446"/>
                  </a:cubicBezTo>
                  <a:cubicBezTo>
                    <a:pt x="310" y="601"/>
                    <a:pt x="620" y="672"/>
                    <a:pt x="941" y="672"/>
                  </a:cubicBezTo>
                  <a:cubicBezTo>
                    <a:pt x="1477" y="672"/>
                    <a:pt x="2001" y="482"/>
                    <a:pt x="2406" y="137"/>
                  </a:cubicBezTo>
                  <a:cubicBezTo>
                    <a:pt x="2469" y="82"/>
                    <a:pt x="2423" y="1"/>
                    <a:pt x="23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0"/>
            <p:cNvSpPr/>
            <p:nvPr/>
          </p:nvSpPr>
          <p:spPr>
            <a:xfrm rot="517960">
              <a:off x="6454664" y="4369754"/>
              <a:ext cx="122615" cy="35060"/>
            </a:xfrm>
            <a:custGeom>
              <a:avLst/>
              <a:gdLst/>
              <a:ahLst/>
              <a:cxnLst/>
              <a:rect l="l" t="t" r="r" b="b"/>
              <a:pathLst>
                <a:path w="2553" h="730" extrusionOk="0">
                  <a:moveTo>
                    <a:pt x="2445" y="0"/>
                  </a:moveTo>
                  <a:cubicBezTo>
                    <a:pt x="2419" y="0"/>
                    <a:pt x="2393" y="15"/>
                    <a:pt x="2382" y="51"/>
                  </a:cubicBezTo>
                  <a:cubicBezTo>
                    <a:pt x="2274" y="289"/>
                    <a:pt x="1917" y="479"/>
                    <a:pt x="1489" y="551"/>
                  </a:cubicBezTo>
                  <a:cubicBezTo>
                    <a:pt x="1374" y="568"/>
                    <a:pt x="1259" y="577"/>
                    <a:pt x="1148" y="577"/>
                  </a:cubicBezTo>
                  <a:cubicBezTo>
                    <a:pt x="728" y="577"/>
                    <a:pt x="350" y="455"/>
                    <a:pt x="143" y="229"/>
                  </a:cubicBezTo>
                  <a:cubicBezTo>
                    <a:pt x="125" y="211"/>
                    <a:pt x="104" y="203"/>
                    <a:pt x="85" y="203"/>
                  </a:cubicBezTo>
                  <a:cubicBezTo>
                    <a:pt x="66" y="203"/>
                    <a:pt x="48" y="211"/>
                    <a:pt x="36" y="229"/>
                  </a:cubicBezTo>
                  <a:cubicBezTo>
                    <a:pt x="0" y="253"/>
                    <a:pt x="0" y="301"/>
                    <a:pt x="36" y="325"/>
                  </a:cubicBezTo>
                  <a:cubicBezTo>
                    <a:pt x="310" y="622"/>
                    <a:pt x="738" y="729"/>
                    <a:pt x="1143" y="729"/>
                  </a:cubicBezTo>
                  <a:cubicBezTo>
                    <a:pt x="1262" y="729"/>
                    <a:pt x="1393" y="718"/>
                    <a:pt x="1512" y="694"/>
                  </a:cubicBezTo>
                  <a:cubicBezTo>
                    <a:pt x="2001" y="622"/>
                    <a:pt x="2382" y="396"/>
                    <a:pt x="2512" y="122"/>
                  </a:cubicBezTo>
                  <a:cubicBezTo>
                    <a:pt x="2552" y="59"/>
                    <a:pt x="2497" y="0"/>
                    <a:pt x="2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0"/>
          <p:cNvGrpSpPr/>
          <p:nvPr/>
        </p:nvGrpSpPr>
        <p:grpSpPr>
          <a:xfrm>
            <a:off x="5530335" y="4235280"/>
            <a:ext cx="874517" cy="805727"/>
            <a:chOff x="5530335" y="4235280"/>
            <a:chExt cx="874517" cy="805727"/>
          </a:xfrm>
        </p:grpSpPr>
        <p:sp>
          <p:nvSpPr>
            <p:cNvPr id="2357" name="Google Shape;2357;p70"/>
            <p:cNvSpPr/>
            <p:nvPr/>
          </p:nvSpPr>
          <p:spPr>
            <a:xfrm rot="517960">
              <a:off x="5576719" y="4309124"/>
              <a:ext cx="781749" cy="677048"/>
            </a:xfrm>
            <a:custGeom>
              <a:avLst/>
              <a:gdLst/>
              <a:ahLst/>
              <a:cxnLst/>
              <a:rect l="l" t="t" r="r" b="b"/>
              <a:pathLst>
                <a:path w="16277" h="14097" extrusionOk="0">
                  <a:moveTo>
                    <a:pt x="9273" y="0"/>
                  </a:moveTo>
                  <a:cubicBezTo>
                    <a:pt x="9039" y="0"/>
                    <a:pt x="8781" y="26"/>
                    <a:pt x="8478" y="89"/>
                  </a:cubicBezTo>
                  <a:cubicBezTo>
                    <a:pt x="8216" y="137"/>
                    <a:pt x="7359" y="839"/>
                    <a:pt x="7192" y="1066"/>
                  </a:cubicBezTo>
                  <a:cubicBezTo>
                    <a:pt x="6918" y="1447"/>
                    <a:pt x="6966" y="1542"/>
                    <a:pt x="6787" y="2018"/>
                  </a:cubicBezTo>
                  <a:cubicBezTo>
                    <a:pt x="6359" y="3149"/>
                    <a:pt x="5394" y="5292"/>
                    <a:pt x="5192" y="5638"/>
                  </a:cubicBezTo>
                  <a:cubicBezTo>
                    <a:pt x="4561" y="6745"/>
                    <a:pt x="2906" y="6590"/>
                    <a:pt x="2311" y="7055"/>
                  </a:cubicBezTo>
                  <a:cubicBezTo>
                    <a:pt x="822" y="8233"/>
                    <a:pt x="48" y="8531"/>
                    <a:pt x="13" y="10495"/>
                  </a:cubicBezTo>
                  <a:cubicBezTo>
                    <a:pt x="1" y="11353"/>
                    <a:pt x="382" y="12079"/>
                    <a:pt x="906" y="12734"/>
                  </a:cubicBezTo>
                  <a:cubicBezTo>
                    <a:pt x="1144" y="13091"/>
                    <a:pt x="1465" y="13389"/>
                    <a:pt x="1822" y="13615"/>
                  </a:cubicBezTo>
                  <a:cubicBezTo>
                    <a:pt x="2334" y="13901"/>
                    <a:pt x="4180" y="14020"/>
                    <a:pt x="4751" y="14032"/>
                  </a:cubicBezTo>
                  <a:lnTo>
                    <a:pt x="8502" y="14091"/>
                  </a:lnTo>
                  <a:cubicBezTo>
                    <a:pt x="8757" y="14094"/>
                    <a:pt x="9014" y="14097"/>
                    <a:pt x="9271" y="14097"/>
                  </a:cubicBezTo>
                  <a:cubicBezTo>
                    <a:pt x="10187" y="14097"/>
                    <a:pt x="11107" y="14056"/>
                    <a:pt x="11990" y="13805"/>
                  </a:cubicBezTo>
                  <a:cubicBezTo>
                    <a:pt x="13121" y="13484"/>
                    <a:pt x="14217" y="12770"/>
                    <a:pt x="14788" y="11650"/>
                  </a:cubicBezTo>
                  <a:cubicBezTo>
                    <a:pt x="15026" y="11126"/>
                    <a:pt x="15205" y="10567"/>
                    <a:pt x="15324" y="9995"/>
                  </a:cubicBezTo>
                  <a:cubicBezTo>
                    <a:pt x="15467" y="9388"/>
                    <a:pt x="15622" y="8769"/>
                    <a:pt x="15765" y="8162"/>
                  </a:cubicBezTo>
                  <a:cubicBezTo>
                    <a:pt x="16015" y="7126"/>
                    <a:pt x="16277" y="6066"/>
                    <a:pt x="16193" y="4995"/>
                  </a:cubicBezTo>
                  <a:cubicBezTo>
                    <a:pt x="16038" y="2768"/>
                    <a:pt x="14241" y="804"/>
                    <a:pt x="12205" y="637"/>
                  </a:cubicBezTo>
                  <a:cubicBezTo>
                    <a:pt x="10759" y="446"/>
                    <a:pt x="10229" y="0"/>
                    <a:pt x="9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0"/>
            <p:cNvSpPr/>
            <p:nvPr/>
          </p:nvSpPr>
          <p:spPr>
            <a:xfrm rot="517960">
              <a:off x="5716965" y="4481648"/>
              <a:ext cx="459771" cy="296908"/>
            </a:xfrm>
            <a:custGeom>
              <a:avLst/>
              <a:gdLst/>
              <a:ahLst/>
              <a:cxnLst/>
              <a:rect l="l" t="t" r="r" b="b"/>
              <a:pathLst>
                <a:path w="9573" h="6182" extrusionOk="0">
                  <a:moveTo>
                    <a:pt x="4051" y="0"/>
                  </a:moveTo>
                  <a:cubicBezTo>
                    <a:pt x="3686" y="0"/>
                    <a:pt x="3632" y="191"/>
                    <a:pt x="3632" y="191"/>
                  </a:cubicBezTo>
                  <a:cubicBezTo>
                    <a:pt x="3560" y="3024"/>
                    <a:pt x="0" y="2762"/>
                    <a:pt x="2274" y="3072"/>
                  </a:cubicBezTo>
                  <a:cubicBezTo>
                    <a:pt x="4548" y="3370"/>
                    <a:pt x="6882" y="5953"/>
                    <a:pt x="6882" y="5953"/>
                  </a:cubicBezTo>
                  <a:cubicBezTo>
                    <a:pt x="7242" y="6113"/>
                    <a:pt x="7550" y="6182"/>
                    <a:pt x="7813" y="6182"/>
                  </a:cubicBezTo>
                  <a:cubicBezTo>
                    <a:pt x="9572" y="6182"/>
                    <a:pt x="9311" y="3072"/>
                    <a:pt x="9311" y="3072"/>
                  </a:cubicBezTo>
                  <a:cubicBezTo>
                    <a:pt x="6035" y="494"/>
                    <a:pt x="4640" y="0"/>
                    <a:pt x="405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0"/>
            <p:cNvSpPr/>
            <p:nvPr/>
          </p:nvSpPr>
          <p:spPr>
            <a:xfrm rot="517960">
              <a:off x="6127368" y="4250018"/>
              <a:ext cx="202774" cy="84865"/>
            </a:xfrm>
            <a:custGeom>
              <a:avLst/>
              <a:gdLst/>
              <a:ahLst/>
              <a:cxnLst/>
              <a:rect l="l" t="t" r="r" b="b"/>
              <a:pathLst>
                <a:path w="4222" h="1767" extrusionOk="0">
                  <a:moveTo>
                    <a:pt x="1062" y="1"/>
                  </a:moveTo>
                  <a:cubicBezTo>
                    <a:pt x="629" y="1"/>
                    <a:pt x="1" y="112"/>
                    <a:pt x="19" y="290"/>
                  </a:cubicBezTo>
                  <a:cubicBezTo>
                    <a:pt x="30" y="540"/>
                    <a:pt x="697" y="1398"/>
                    <a:pt x="697" y="1398"/>
                  </a:cubicBezTo>
                  <a:lnTo>
                    <a:pt x="2674" y="1767"/>
                  </a:lnTo>
                  <a:lnTo>
                    <a:pt x="3805" y="1314"/>
                  </a:lnTo>
                  <a:cubicBezTo>
                    <a:pt x="3805" y="1314"/>
                    <a:pt x="4221" y="1005"/>
                    <a:pt x="3305" y="457"/>
                  </a:cubicBezTo>
                  <a:cubicBezTo>
                    <a:pt x="3305" y="457"/>
                    <a:pt x="3196" y="408"/>
                    <a:pt x="3068" y="408"/>
                  </a:cubicBezTo>
                  <a:cubicBezTo>
                    <a:pt x="2899" y="408"/>
                    <a:pt x="2696" y="493"/>
                    <a:pt x="2662" y="886"/>
                  </a:cubicBezTo>
                  <a:cubicBezTo>
                    <a:pt x="2637" y="1123"/>
                    <a:pt x="2527" y="1204"/>
                    <a:pt x="2393" y="1204"/>
                  </a:cubicBezTo>
                  <a:cubicBezTo>
                    <a:pt x="2138" y="1204"/>
                    <a:pt x="1797" y="908"/>
                    <a:pt x="1805" y="838"/>
                  </a:cubicBezTo>
                  <a:cubicBezTo>
                    <a:pt x="1828" y="743"/>
                    <a:pt x="1888" y="219"/>
                    <a:pt x="1400" y="40"/>
                  </a:cubicBezTo>
                  <a:cubicBezTo>
                    <a:pt x="1331" y="13"/>
                    <a:pt x="1207" y="1"/>
                    <a:pt x="10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0"/>
            <p:cNvSpPr/>
            <p:nvPr/>
          </p:nvSpPr>
          <p:spPr>
            <a:xfrm rot="517960">
              <a:off x="6113967" y="4255905"/>
              <a:ext cx="235096" cy="149030"/>
            </a:xfrm>
            <a:custGeom>
              <a:avLst/>
              <a:gdLst/>
              <a:ahLst/>
              <a:cxnLst/>
              <a:rect l="l" t="t" r="r" b="b"/>
              <a:pathLst>
                <a:path w="4895" h="3103" extrusionOk="0">
                  <a:moveTo>
                    <a:pt x="717" y="1"/>
                  </a:moveTo>
                  <a:cubicBezTo>
                    <a:pt x="382" y="1"/>
                    <a:pt x="84" y="144"/>
                    <a:pt x="61" y="447"/>
                  </a:cubicBezTo>
                  <a:cubicBezTo>
                    <a:pt x="1" y="1078"/>
                    <a:pt x="525" y="2686"/>
                    <a:pt x="525" y="2686"/>
                  </a:cubicBezTo>
                  <a:lnTo>
                    <a:pt x="2061" y="3102"/>
                  </a:lnTo>
                  <a:cubicBezTo>
                    <a:pt x="2061" y="3102"/>
                    <a:pt x="4894" y="1483"/>
                    <a:pt x="3906" y="876"/>
                  </a:cubicBezTo>
                  <a:cubicBezTo>
                    <a:pt x="3705" y="750"/>
                    <a:pt x="3560" y="701"/>
                    <a:pt x="3448" y="701"/>
                  </a:cubicBezTo>
                  <a:cubicBezTo>
                    <a:pt x="3054" y="701"/>
                    <a:pt x="3085" y="1315"/>
                    <a:pt x="2577" y="1315"/>
                  </a:cubicBezTo>
                  <a:cubicBezTo>
                    <a:pt x="2523" y="1315"/>
                    <a:pt x="2462" y="1308"/>
                    <a:pt x="2394" y="1293"/>
                  </a:cubicBezTo>
                  <a:cubicBezTo>
                    <a:pt x="1894" y="1173"/>
                    <a:pt x="1418" y="971"/>
                    <a:pt x="989" y="697"/>
                  </a:cubicBezTo>
                  <a:lnTo>
                    <a:pt x="989" y="697"/>
                  </a:lnTo>
                  <a:cubicBezTo>
                    <a:pt x="989" y="697"/>
                    <a:pt x="1253" y="787"/>
                    <a:pt x="1455" y="787"/>
                  </a:cubicBezTo>
                  <a:cubicBezTo>
                    <a:pt x="1635" y="787"/>
                    <a:pt x="1766" y="716"/>
                    <a:pt x="1620" y="447"/>
                  </a:cubicBezTo>
                  <a:cubicBezTo>
                    <a:pt x="1456" y="156"/>
                    <a:pt x="1066" y="1"/>
                    <a:pt x="7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0"/>
            <p:cNvSpPr/>
            <p:nvPr/>
          </p:nvSpPr>
          <p:spPr>
            <a:xfrm rot="517960">
              <a:off x="6119806" y="4340462"/>
              <a:ext cx="127034" cy="31794"/>
            </a:xfrm>
            <a:custGeom>
              <a:avLst/>
              <a:gdLst/>
              <a:ahLst/>
              <a:cxnLst/>
              <a:rect l="l" t="t" r="r" b="b"/>
              <a:pathLst>
                <a:path w="2645" h="662" extrusionOk="0">
                  <a:moveTo>
                    <a:pt x="102" y="0"/>
                  </a:moveTo>
                  <a:cubicBezTo>
                    <a:pt x="36" y="0"/>
                    <a:pt x="0" y="95"/>
                    <a:pt x="73" y="126"/>
                  </a:cubicBezTo>
                  <a:cubicBezTo>
                    <a:pt x="739" y="471"/>
                    <a:pt x="1478" y="662"/>
                    <a:pt x="2228" y="662"/>
                  </a:cubicBezTo>
                  <a:cubicBezTo>
                    <a:pt x="2347" y="662"/>
                    <a:pt x="2466" y="662"/>
                    <a:pt x="2585" y="650"/>
                  </a:cubicBezTo>
                  <a:cubicBezTo>
                    <a:pt x="2621" y="650"/>
                    <a:pt x="2644" y="614"/>
                    <a:pt x="2644" y="578"/>
                  </a:cubicBezTo>
                  <a:cubicBezTo>
                    <a:pt x="2644" y="531"/>
                    <a:pt x="2609" y="507"/>
                    <a:pt x="2573" y="507"/>
                  </a:cubicBezTo>
                  <a:cubicBezTo>
                    <a:pt x="2466" y="514"/>
                    <a:pt x="2360" y="518"/>
                    <a:pt x="2253" y="518"/>
                  </a:cubicBezTo>
                  <a:cubicBezTo>
                    <a:pt x="1516" y="518"/>
                    <a:pt x="788" y="340"/>
                    <a:pt x="132" y="7"/>
                  </a:cubicBezTo>
                  <a:cubicBezTo>
                    <a:pt x="122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0"/>
            <p:cNvSpPr/>
            <p:nvPr/>
          </p:nvSpPr>
          <p:spPr>
            <a:xfrm rot="517960">
              <a:off x="6111828" y="4352199"/>
              <a:ext cx="133277" cy="38374"/>
            </a:xfrm>
            <a:custGeom>
              <a:avLst/>
              <a:gdLst/>
              <a:ahLst/>
              <a:cxnLst/>
              <a:rect l="l" t="t" r="r" b="b"/>
              <a:pathLst>
                <a:path w="2775" h="799" extrusionOk="0">
                  <a:moveTo>
                    <a:pt x="79" y="0"/>
                  </a:moveTo>
                  <a:cubicBezTo>
                    <a:pt x="54" y="0"/>
                    <a:pt x="32" y="13"/>
                    <a:pt x="24" y="36"/>
                  </a:cubicBezTo>
                  <a:cubicBezTo>
                    <a:pt x="0" y="72"/>
                    <a:pt x="0" y="108"/>
                    <a:pt x="36" y="132"/>
                  </a:cubicBezTo>
                  <a:cubicBezTo>
                    <a:pt x="703" y="572"/>
                    <a:pt x="1358" y="798"/>
                    <a:pt x="1965" y="798"/>
                  </a:cubicBezTo>
                  <a:cubicBezTo>
                    <a:pt x="2215" y="798"/>
                    <a:pt x="2477" y="751"/>
                    <a:pt x="2715" y="667"/>
                  </a:cubicBezTo>
                  <a:cubicBezTo>
                    <a:pt x="2751" y="656"/>
                    <a:pt x="2774" y="608"/>
                    <a:pt x="2762" y="572"/>
                  </a:cubicBezTo>
                  <a:cubicBezTo>
                    <a:pt x="2753" y="543"/>
                    <a:pt x="2719" y="521"/>
                    <a:pt x="2687" y="521"/>
                  </a:cubicBezTo>
                  <a:cubicBezTo>
                    <a:pt x="2680" y="521"/>
                    <a:pt x="2674" y="522"/>
                    <a:pt x="2667" y="525"/>
                  </a:cubicBezTo>
                  <a:cubicBezTo>
                    <a:pt x="2445" y="607"/>
                    <a:pt x="2208" y="647"/>
                    <a:pt x="1961" y="647"/>
                  </a:cubicBezTo>
                  <a:cubicBezTo>
                    <a:pt x="1385" y="647"/>
                    <a:pt x="752" y="429"/>
                    <a:pt x="119" y="13"/>
                  </a:cubicBezTo>
                  <a:cubicBezTo>
                    <a:pt x="107" y="4"/>
                    <a:pt x="92" y="0"/>
                    <a:pt x="7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72"/>
          <p:cNvSpPr txBox="1">
            <a:spLocks noGrp="1"/>
          </p:cNvSpPr>
          <p:nvPr>
            <p:ph type="title"/>
          </p:nvPr>
        </p:nvSpPr>
        <p:spPr>
          <a:xfrm>
            <a:off x="1232850" y="885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Watch and pay attention to the sounds</a:t>
            </a:r>
            <a:endParaRPr dirty="0"/>
          </a:p>
        </p:txBody>
      </p:sp>
      <p:pic>
        <p:nvPicPr>
          <p:cNvPr id="21" name="HƯỚNG DẪN PHÁT ÂM LỚP 8 - Unit 2- Life in the countryside - -ə- and -ɪ- - Trim">
            <a:hlinkClick r:id="" action="ppaction://media"/>
            <a:extLst>
              <a:ext uri="{FF2B5EF4-FFF2-40B4-BE49-F238E27FC236}">
                <a16:creationId xmlns:a16="http://schemas.microsoft.com/office/drawing/2014/main" id="{5F70F958-1627-7F36-A3FD-7264740C9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193" y="615088"/>
            <a:ext cx="7597614" cy="42736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89"/>
          <p:cNvSpPr txBox="1">
            <a:spLocks noGrp="1"/>
          </p:cNvSpPr>
          <p:nvPr>
            <p:ph type="title"/>
          </p:nvPr>
        </p:nvSpPr>
        <p:spPr>
          <a:xfrm>
            <a:off x="400541" y="23247"/>
            <a:ext cx="8565228" cy="631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>
                    <a:lumMod val="50000"/>
                  </a:schemeClr>
                </a:solidFill>
              </a:rPr>
              <a:t>Ex 4.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Listen and repeat the words. Pay attention to the sounds /ə/ and /ɪ/.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0">
            <a:extLst>
              <a:ext uri="{FF2B5EF4-FFF2-40B4-BE49-F238E27FC236}">
                <a16:creationId xmlns:a16="http://schemas.microsoft.com/office/drawing/2014/main" id="{D2397828-D782-A445-8F22-CEE0D9D1B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36886"/>
              </p:ext>
            </p:extLst>
          </p:nvPr>
        </p:nvGraphicFramePr>
        <p:xfrm>
          <a:off x="2002510" y="721344"/>
          <a:ext cx="5138980" cy="3888457"/>
        </p:xfrm>
        <a:graphic>
          <a:graphicData uri="http://schemas.openxmlformats.org/drawingml/2006/table">
            <a:tbl>
              <a:tblPr firstRow="1" bandRow="1">
                <a:tableStyleId>{AED36B03-AF57-4EBE-81FB-AE61C2E27236}</a:tableStyleId>
              </a:tblPr>
              <a:tblGrid>
                <a:gridCol w="2569490">
                  <a:extLst>
                    <a:ext uri="{9D8B030D-6E8A-4147-A177-3AD203B41FA5}">
                      <a16:colId xmlns:a16="http://schemas.microsoft.com/office/drawing/2014/main" val="498053858"/>
                    </a:ext>
                  </a:extLst>
                </a:gridCol>
                <a:gridCol w="2569490">
                  <a:extLst>
                    <a:ext uri="{9D8B030D-6E8A-4147-A177-3AD203B41FA5}">
                      <a16:colId xmlns:a16="http://schemas.microsoft.com/office/drawing/2014/main" val="1998556888"/>
                    </a:ext>
                  </a:extLst>
                </a:gridCol>
              </a:tblGrid>
              <a:tr h="5966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/ə/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/ɪ/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63897"/>
                  </a:ext>
                </a:extLst>
              </a:tr>
              <a:tr h="3010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activ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ty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hospit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ble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gard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n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pict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resque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o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llect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ck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vill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harv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st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b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cott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55072"/>
                  </a:ext>
                </a:extLst>
              </a:tr>
            </a:tbl>
          </a:graphicData>
        </a:graphic>
      </p:graphicFrame>
      <p:pic>
        <p:nvPicPr>
          <p:cNvPr id="6" name="Track 8">
            <a:hlinkClick r:id="" action="ppaction://media"/>
            <a:extLst>
              <a:ext uri="{FF2B5EF4-FFF2-40B4-BE49-F238E27FC236}">
                <a16:creationId xmlns:a16="http://schemas.microsoft.com/office/drawing/2014/main" id="{C735928C-979F-81FD-3520-B038CD45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613" y="721344"/>
            <a:ext cx="495809" cy="4958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p93"/>
          <p:cNvSpPr txBox="1">
            <a:spLocks noGrp="1"/>
          </p:cNvSpPr>
          <p:nvPr>
            <p:ph type="title"/>
          </p:nvPr>
        </p:nvSpPr>
        <p:spPr>
          <a:xfrm>
            <a:off x="209227" y="479316"/>
            <a:ext cx="877130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Ex 5. Listen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practise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u="sng" dirty="0">
                <a:solidFill>
                  <a:srgbClr val="C00000"/>
                </a:solidFill>
              </a:rPr>
              <a:t>Underline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the bold words with </a:t>
            </a:r>
            <a:r>
              <a:rPr lang="en-US" sz="2400" dirty="0">
                <a:solidFill>
                  <a:schemeClr val="accent4"/>
                </a:solidFill>
              </a:rPr>
              <a:t>/ə/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and circle the bold words with </a:t>
            </a:r>
            <a:r>
              <a:rPr lang="en-US" sz="2400" dirty="0">
                <a:solidFill>
                  <a:schemeClr val="accent4"/>
                </a:solidFill>
              </a:rPr>
              <a:t>/ɪ/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0B193E-002F-84DE-2DAB-FF56E671F2AC}"/>
              </a:ext>
            </a:extLst>
          </p:cNvPr>
          <p:cNvSpPr/>
          <p:nvPr/>
        </p:nvSpPr>
        <p:spPr>
          <a:xfrm>
            <a:off x="4506717" y="439557"/>
            <a:ext cx="736169" cy="50941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7D4E9A8-919C-54DC-CA0B-28B9914DCBFD}"/>
              </a:ext>
            </a:extLst>
          </p:cNvPr>
          <p:cNvSpPr txBox="1"/>
          <p:nvPr/>
        </p:nvSpPr>
        <p:spPr>
          <a:xfrm>
            <a:off x="448652" y="736247"/>
            <a:ext cx="7130020" cy="367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latin typeface="Patrick Hand" panose="00000500000000000000" pitchFamily="2" charset="0"/>
              </a:rPr>
              <a:t>There is a lot of </a:t>
            </a:r>
            <a:r>
              <a:rPr lang="en-US" sz="2400" b="1" dirty="0">
                <a:latin typeface="Patrick Hand" panose="00000500000000000000" pitchFamily="2" charset="0"/>
              </a:rPr>
              <a:t>water in </a:t>
            </a:r>
            <a:r>
              <a:rPr lang="en-US" sz="2400" dirty="0">
                <a:latin typeface="Patrick Hand" panose="00000500000000000000" pitchFamily="2" charset="0"/>
              </a:rPr>
              <a:t>the bottle.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 </a:t>
            </a:r>
            <a:r>
              <a:rPr lang="en-US" sz="2400" b="1" dirty="0">
                <a:latin typeface="Patrick Hand" panose="00000500000000000000" pitchFamily="2" charset="0"/>
              </a:rPr>
              <a:t>farmers</a:t>
            </a:r>
            <a:r>
              <a:rPr lang="en-US" sz="2400" dirty="0">
                <a:latin typeface="Patrick Hand" panose="00000500000000000000" pitchFamily="2" charset="0"/>
              </a:rPr>
              <a:t> here are </a:t>
            </a:r>
            <a:r>
              <a:rPr lang="en-US" sz="2400" b="1" dirty="0">
                <a:latin typeface="Patrick Hand" panose="00000500000000000000" pitchFamily="2" charset="0"/>
              </a:rPr>
              <a:t>hard-working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They are </a:t>
            </a:r>
            <a:r>
              <a:rPr lang="en-US" sz="2400" b="1" dirty="0">
                <a:latin typeface="Patrick Hand" panose="00000500000000000000" pitchFamily="2" charset="0"/>
              </a:rPr>
              <a:t>picking </a:t>
            </a:r>
            <a:r>
              <a:rPr lang="en-US" sz="2400" dirty="0">
                <a:latin typeface="Patrick Hand" panose="00000500000000000000" pitchFamily="2" charset="0"/>
              </a:rPr>
              <a:t>fruits in the </a:t>
            </a:r>
            <a:r>
              <a:rPr lang="en-US" sz="2400" b="1" dirty="0">
                <a:latin typeface="Patrick Hand" panose="00000500000000000000" pitchFamily="2" charset="0"/>
              </a:rPr>
              <a:t>orchard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People in my </a:t>
            </a:r>
            <a:r>
              <a:rPr lang="en-US" sz="2400" b="1" dirty="0">
                <a:latin typeface="Patrick Hand" panose="00000500000000000000" pitchFamily="2" charset="0"/>
              </a:rPr>
              <a:t>village</a:t>
            </a:r>
            <a:r>
              <a:rPr lang="en-US" sz="2400" dirty="0">
                <a:latin typeface="Patrick Hand" panose="00000500000000000000" pitchFamily="2" charset="0"/>
              </a:rPr>
              <a:t> usually </a:t>
            </a:r>
            <a:r>
              <a:rPr lang="en-US" sz="2400" b="1" dirty="0">
                <a:latin typeface="Patrick Hand" panose="00000500000000000000" pitchFamily="2" charset="0"/>
              </a:rPr>
              <a:t>gather</a:t>
            </a:r>
            <a:r>
              <a:rPr lang="en-US" sz="2400" dirty="0">
                <a:latin typeface="Patrick Hand" panose="00000500000000000000" pitchFamily="2" charset="0"/>
              </a:rPr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Please buy some </a:t>
            </a:r>
            <a:r>
              <a:rPr lang="en-US" sz="2400" b="1" dirty="0">
                <a:latin typeface="Patrick Hand" panose="00000500000000000000" pitchFamily="2" charset="0"/>
              </a:rPr>
              <a:t>milk</a:t>
            </a:r>
            <a:r>
              <a:rPr lang="en-US" sz="2400" dirty="0">
                <a:latin typeface="Patrick Hand" panose="00000500000000000000" pitchFamily="2" charset="0"/>
              </a:rPr>
              <a:t> and </a:t>
            </a:r>
            <a:r>
              <a:rPr lang="en-US" sz="2400" b="1" dirty="0">
                <a:latin typeface="Patrick Hand" panose="00000500000000000000" pitchFamily="2" charset="0"/>
              </a:rPr>
              <a:t>pasta</a:t>
            </a:r>
            <a:r>
              <a:rPr lang="en-US" sz="2400" dirty="0">
                <a:latin typeface="Patrick Hand" panose="00000500000000000000" pitchFamily="2" charset="0"/>
              </a:rPr>
              <a:t> at the supermarket.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99A72011-6FD2-542A-C2A8-B527397FF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170" y="385038"/>
            <a:ext cx="524178" cy="5241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709B-C552-0E51-BF8A-358576788B3E}"/>
              </a:ext>
            </a:extLst>
          </p:cNvPr>
          <p:cNvCxnSpPr>
            <a:cxnSpLocks/>
          </p:cNvCxnSpPr>
          <p:nvPr/>
        </p:nvCxnSpPr>
        <p:spPr>
          <a:xfrm>
            <a:off x="2634712" y="1402597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D8CAF5B-2284-2583-2D72-8356A58EA9CA}"/>
              </a:ext>
            </a:extLst>
          </p:cNvPr>
          <p:cNvSpPr/>
          <p:nvPr/>
        </p:nvSpPr>
        <p:spPr>
          <a:xfrm>
            <a:off x="3199290" y="1095190"/>
            <a:ext cx="373070" cy="3423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D907EF-E6BD-7E10-11F1-D01D21980426}"/>
              </a:ext>
            </a:extLst>
          </p:cNvPr>
          <p:cNvCxnSpPr>
            <a:cxnSpLocks/>
          </p:cNvCxnSpPr>
          <p:nvPr/>
        </p:nvCxnSpPr>
        <p:spPr>
          <a:xfrm>
            <a:off x="1316246" y="2120684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10CB381-C686-D96A-44B5-FD69BEB0063B}"/>
              </a:ext>
            </a:extLst>
          </p:cNvPr>
          <p:cNvSpPr/>
          <p:nvPr/>
        </p:nvSpPr>
        <p:spPr>
          <a:xfrm>
            <a:off x="3158640" y="1712039"/>
            <a:ext cx="1673325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073C67-3AB6-8EE0-B32A-42AB278E21E2}"/>
              </a:ext>
            </a:extLst>
          </p:cNvPr>
          <p:cNvCxnSpPr>
            <a:cxnSpLocks/>
          </p:cNvCxnSpPr>
          <p:nvPr/>
        </p:nvCxnSpPr>
        <p:spPr>
          <a:xfrm>
            <a:off x="4083833" y="2862019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D2336A4-C59C-8608-340F-F70832F8D0A1}"/>
              </a:ext>
            </a:extLst>
          </p:cNvPr>
          <p:cNvSpPr/>
          <p:nvPr/>
        </p:nvSpPr>
        <p:spPr>
          <a:xfrm>
            <a:off x="1758601" y="2475104"/>
            <a:ext cx="923372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7CB194-9625-4C42-8C43-ED627634F82D}"/>
              </a:ext>
            </a:extLst>
          </p:cNvPr>
          <p:cNvCxnSpPr>
            <a:cxnSpLocks/>
          </p:cNvCxnSpPr>
          <p:nvPr/>
        </p:nvCxnSpPr>
        <p:spPr>
          <a:xfrm>
            <a:off x="3917408" y="3603355"/>
            <a:ext cx="677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E8291C2-92E9-3783-B3AA-FC50A0CF7782}"/>
              </a:ext>
            </a:extLst>
          </p:cNvPr>
          <p:cNvSpPr/>
          <p:nvPr/>
        </p:nvSpPr>
        <p:spPr>
          <a:xfrm>
            <a:off x="2220287" y="3195526"/>
            <a:ext cx="832879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D310B2-FDFF-83A5-4A11-EF5B701B385B}"/>
              </a:ext>
            </a:extLst>
          </p:cNvPr>
          <p:cNvCxnSpPr>
            <a:cxnSpLocks/>
          </p:cNvCxnSpPr>
          <p:nvPr/>
        </p:nvCxnSpPr>
        <p:spPr>
          <a:xfrm>
            <a:off x="3659103" y="4313694"/>
            <a:ext cx="618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C770683-3E0C-B6E2-89E8-5C5F4B57DCF7}"/>
              </a:ext>
            </a:extLst>
          </p:cNvPr>
          <p:cNvSpPr/>
          <p:nvPr/>
        </p:nvSpPr>
        <p:spPr>
          <a:xfrm>
            <a:off x="2603717" y="3925399"/>
            <a:ext cx="618430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20" grpId="0" animBg="1"/>
      <p:bldP spid="2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65"/>
          <p:cNvGrpSpPr/>
          <p:nvPr/>
        </p:nvGrpSpPr>
        <p:grpSpPr>
          <a:xfrm>
            <a:off x="6821841" y="3339717"/>
            <a:ext cx="1862318" cy="1686891"/>
            <a:chOff x="6153550" y="3603800"/>
            <a:chExt cx="1406305" cy="1357433"/>
          </a:xfrm>
        </p:grpSpPr>
        <p:sp>
          <p:nvSpPr>
            <p:cNvPr id="1611" name="Google Shape;1611;p65"/>
            <p:cNvSpPr/>
            <p:nvPr/>
          </p:nvSpPr>
          <p:spPr>
            <a:xfrm>
              <a:off x="7225607" y="4073806"/>
              <a:ext cx="334247" cy="257296"/>
            </a:xfrm>
            <a:custGeom>
              <a:avLst/>
              <a:gdLst/>
              <a:ahLst/>
              <a:cxnLst/>
              <a:rect l="l" t="t" r="r" b="b"/>
              <a:pathLst>
                <a:path w="10264" h="7901" extrusionOk="0">
                  <a:moveTo>
                    <a:pt x="2841" y="0"/>
                  </a:moveTo>
                  <a:cubicBezTo>
                    <a:pt x="2707" y="0"/>
                    <a:pt x="2574" y="6"/>
                    <a:pt x="2441" y="17"/>
                  </a:cubicBezTo>
                  <a:cubicBezTo>
                    <a:pt x="0" y="244"/>
                    <a:pt x="1298" y="3911"/>
                    <a:pt x="2774" y="4685"/>
                  </a:cubicBezTo>
                  <a:cubicBezTo>
                    <a:pt x="3810" y="5244"/>
                    <a:pt x="5167" y="4982"/>
                    <a:pt x="6132" y="5649"/>
                  </a:cubicBezTo>
                  <a:cubicBezTo>
                    <a:pt x="6727" y="6054"/>
                    <a:pt x="7060" y="6732"/>
                    <a:pt x="7596" y="7209"/>
                  </a:cubicBezTo>
                  <a:cubicBezTo>
                    <a:pt x="8106" y="7660"/>
                    <a:pt x="8757" y="7900"/>
                    <a:pt x="9421" y="7900"/>
                  </a:cubicBezTo>
                  <a:cubicBezTo>
                    <a:pt x="9702" y="7900"/>
                    <a:pt x="9987" y="7857"/>
                    <a:pt x="10263" y="7768"/>
                  </a:cubicBezTo>
                  <a:cubicBezTo>
                    <a:pt x="9263" y="6518"/>
                    <a:pt x="9037" y="4804"/>
                    <a:pt x="8275" y="3387"/>
                  </a:cubicBezTo>
                  <a:cubicBezTo>
                    <a:pt x="7276" y="1524"/>
                    <a:pt x="5030" y="0"/>
                    <a:pt x="2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5"/>
            <p:cNvSpPr/>
            <p:nvPr/>
          </p:nvSpPr>
          <p:spPr>
            <a:xfrm>
              <a:off x="7412919" y="4138512"/>
              <a:ext cx="77309" cy="103589"/>
            </a:xfrm>
            <a:custGeom>
              <a:avLst/>
              <a:gdLst/>
              <a:ahLst/>
              <a:cxnLst/>
              <a:rect l="l" t="t" r="r" b="b"/>
              <a:pathLst>
                <a:path w="2374" h="3181" extrusionOk="0">
                  <a:moveTo>
                    <a:pt x="179" y="1"/>
                  </a:moveTo>
                  <a:cubicBezTo>
                    <a:pt x="82" y="1"/>
                    <a:pt x="1" y="114"/>
                    <a:pt x="94" y="197"/>
                  </a:cubicBezTo>
                  <a:lnTo>
                    <a:pt x="82" y="197"/>
                  </a:lnTo>
                  <a:cubicBezTo>
                    <a:pt x="1023" y="947"/>
                    <a:pt x="1725" y="1959"/>
                    <a:pt x="2118" y="3102"/>
                  </a:cubicBezTo>
                  <a:cubicBezTo>
                    <a:pt x="2136" y="3158"/>
                    <a:pt x="2182" y="3181"/>
                    <a:pt x="2228" y="3181"/>
                  </a:cubicBezTo>
                  <a:cubicBezTo>
                    <a:pt x="2300" y="3181"/>
                    <a:pt x="2373" y="3123"/>
                    <a:pt x="2344" y="3043"/>
                  </a:cubicBezTo>
                  <a:cubicBezTo>
                    <a:pt x="1951" y="1852"/>
                    <a:pt x="1225" y="805"/>
                    <a:pt x="261" y="31"/>
                  </a:cubicBezTo>
                  <a:cubicBezTo>
                    <a:pt x="235" y="10"/>
                    <a:pt x="206" y="1"/>
                    <a:pt x="179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5"/>
            <p:cNvSpPr/>
            <p:nvPr/>
          </p:nvSpPr>
          <p:spPr>
            <a:xfrm>
              <a:off x="6430772" y="4350410"/>
              <a:ext cx="169077" cy="567282"/>
            </a:xfrm>
            <a:custGeom>
              <a:avLst/>
              <a:gdLst/>
              <a:ahLst/>
              <a:cxnLst/>
              <a:rect l="l" t="t" r="r" b="b"/>
              <a:pathLst>
                <a:path w="5192" h="17420" extrusionOk="0">
                  <a:moveTo>
                    <a:pt x="1938" y="0"/>
                  </a:moveTo>
                  <a:cubicBezTo>
                    <a:pt x="1816" y="0"/>
                    <a:pt x="1694" y="12"/>
                    <a:pt x="1572" y="36"/>
                  </a:cubicBezTo>
                  <a:cubicBezTo>
                    <a:pt x="0" y="334"/>
                    <a:pt x="381" y="2037"/>
                    <a:pt x="572" y="3120"/>
                  </a:cubicBezTo>
                  <a:cubicBezTo>
                    <a:pt x="846" y="4704"/>
                    <a:pt x="1000" y="6299"/>
                    <a:pt x="1131" y="7894"/>
                  </a:cubicBezTo>
                  <a:cubicBezTo>
                    <a:pt x="1179" y="8514"/>
                    <a:pt x="1810" y="13157"/>
                    <a:pt x="2155" y="15717"/>
                  </a:cubicBezTo>
                  <a:cubicBezTo>
                    <a:pt x="2298" y="16729"/>
                    <a:pt x="2393" y="17419"/>
                    <a:pt x="2393" y="17419"/>
                  </a:cubicBezTo>
                  <a:lnTo>
                    <a:pt x="3620" y="17396"/>
                  </a:lnTo>
                  <a:cubicBezTo>
                    <a:pt x="3608" y="16943"/>
                    <a:pt x="3608" y="16491"/>
                    <a:pt x="3608" y="16038"/>
                  </a:cubicBezTo>
                  <a:cubicBezTo>
                    <a:pt x="3667" y="14181"/>
                    <a:pt x="3834" y="12335"/>
                    <a:pt x="4108" y="10502"/>
                  </a:cubicBezTo>
                  <a:cubicBezTo>
                    <a:pt x="4465" y="7966"/>
                    <a:pt x="4906" y="5442"/>
                    <a:pt x="5120" y="2906"/>
                  </a:cubicBezTo>
                  <a:cubicBezTo>
                    <a:pt x="5156" y="2453"/>
                    <a:pt x="5191" y="1977"/>
                    <a:pt x="4977" y="1572"/>
                  </a:cubicBezTo>
                  <a:cubicBezTo>
                    <a:pt x="4798" y="1239"/>
                    <a:pt x="4525" y="965"/>
                    <a:pt x="4191" y="786"/>
                  </a:cubicBezTo>
                  <a:cubicBezTo>
                    <a:pt x="4013" y="679"/>
                    <a:pt x="3822" y="596"/>
                    <a:pt x="3632" y="501"/>
                  </a:cubicBezTo>
                  <a:cubicBezTo>
                    <a:pt x="3100" y="255"/>
                    <a:pt x="2520" y="0"/>
                    <a:pt x="1938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5"/>
            <p:cNvSpPr/>
            <p:nvPr/>
          </p:nvSpPr>
          <p:spPr>
            <a:xfrm>
              <a:off x="6500949" y="4862196"/>
              <a:ext cx="47708" cy="55100"/>
            </a:xfrm>
            <a:custGeom>
              <a:avLst/>
              <a:gdLst/>
              <a:ahLst/>
              <a:cxnLst/>
              <a:rect l="l" t="t" r="r" b="b"/>
              <a:pathLst>
                <a:path w="1465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143" y="1013"/>
                    <a:pt x="238" y="1692"/>
                    <a:pt x="238" y="1692"/>
                  </a:cubicBezTo>
                  <a:lnTo>
                    <a:pt x="1465" y="1680"/>
                  </a:lnTo>
                  <a:cubicBezTo>
                    <a:pt x="1453" y="1227"/>
                    <a:pt x="1453" y="775"/>
                    <a:pt x="1453" y="322"/>
                  </a:cubicBezTo>
                  <a:cubicBezTo>
                    <a:pt x="1346" y="251"/>
                    <a:pt x="1179" y="203"/>
                    <a:pt x="834" y="144"/>
                  </a:cubicBezTo>
                  <a:cubicBezTo>
                    <a:pt x="548" y="84"/>
                    <a:pt x="274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5"/>
            <p:cNvSpPr/>
            <p:nvPr/>
          </p:nvSpPr>
          <p:spPr>
            <a:xfrm>
              <a:off x="6931712" y="4189443"/>
              <a:ext cx="345091" cy="727795"/>
            </a:xfrm>
            <a:custGeom>
              <a:avLst/>
              <a:gdLst/>
              <a:ahLst/>
              <a:cxnLst/>
              <a:rect l="l" t="t" r="r" b="b"/>
              <a:pathLst>
                <a:path w="10597" h="22349" extrusionOk="0">
                  <a:moveTo>
                    <a:pt x="6484" y="1"/>
                  </a:moveTo>
                  <a:cubicBezTo>
                    <a:pt x="5395" y="1"/>
                    <a:pt x="3626" y="318"/>
                    <a:pt x="2334" y="1467"/>
                  </a:cubicBezTo>
                  <a:cubicBezTo>
                    <a:pt x="0" y="3574"/>
                    <a:pt x="310" y="6587"/>
                    <a:pt x="1655" y="9420"/>
                  </a:cubicBezTo>
                  <a:cubicBezTo>
                    <a:pt x="2334" y="10861"/>
                    <a:pt x="4655" y="12195"/>
                    <a:pt x="5906" y="13183"/>
                  </a:cubicBezTo>
                  <a:cubicBezTo>
                    <a:pt x="6334" y="13528"/>
                    <a:pt x="6822" y="13861"/>
                    <a:pt x="7370" y="13909"/>
                  </a:cubicBezTo>
                  <a:cubicBezTo>
                    <a:pt x="6822" y="16064"/>
                    <a:pt x="6275" y="18231"/>
                    <a:pt x="5739" y="20386"/>
                  </a:cubicBezTo>
                  <a:cubicBezTo>
                    <a:pt x="5572" y="21029"/>
                    <a:pt x="5406" y="21672"/>
                    <a:pt x="5251" y="22303"/>
                  </a:cubicBezTo>
                  <a:cubicBezTo>
                    <a:pt x="5511" y="22334"/>
                    <a:pt x="5771" y="22348"/>
                    <a:pt x="6032" y="22348"/>
                  </a:cubicBezTo>
                  <a:cubicBezTo>
                    <a:pt x="6474" y="22348"/>
                    <a:pt x="6916" y="22306"/>
                    <a:pt x="7358" y="22231"/>
                  </a:cubicBezTo>
                  <a:cubicBezTo>
                    <a:pt x="7477" y="21708"/>
                    <a:pt x="7620" y="21184"/>
                    <a:pt x="7775" y="20672"/>
                  </a:cubicBezTo>
                  <a:cubicBezTo>
                    <a:pt x="8406" y="18457"/>
                    <a:pt x="9239" y="16302"/>
                    <a:pt x="10251" y="14230"/>
                  </a:cubicBezTo>
                  <a:lnTo>
                    <a:pt x="10299" y="14123"/>
                  </a:lnTo>
                  <a:cubicBezTo>
                    <a:pt x="10442" y="13885"/>
                    <a:pt x="10525" y="13623"/>
                    <a:pt x="10573" y="13361"/>
                  </a:cubicBezTo>
                  <a:cubicBezTo>
                    <a:pt x="10597" y="12885"/>
                    <a:pt x="10299" y="12456"/>
                    <a:pt x="10073" y="12040"/>
                  </a:cubicBezTo>
                  <a:cubicBezTo>
                    <a:pt x="8775" y="9754"/>
                    <a:pt x="9180" y="7932"/>
                    <a:pt x="10025" y="5527"/>
                  </a:cubicBezTo>
                  <a:cubicBezTo>
                    <a:pt x="10537" y="4098"/>
                    <a:pt x="10382" y="2134"/>
                    <a:pt x="9085" y="955"/>
                  </a:cubicBezTo>
                  <a:cubicBezTo>
                    <a:pt x="8537" y="479"/>
                    <a:pt x="7870" y="169"/>
                    <a:pt x="7144" y="50"/>
                  </a:cubicBezTo>
                  <a:cubicBezTo>
                    <a:pt x="6976" y="20"/>
                    <a:pt x="6750" y="1"/>
                    <a:pt x="648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5"/>
            <p:cNvSpPr/>
            <p:nvPr/>
          </p:nvSpPr>
          <p:spPr>
            <a:xfrm>
              <a:off x="7102286" y="4853664"/>
              <a:ext cx="82227" cy="63762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489" y="1"/>
                  </a:moveTo>
                  <a:cubicBezTo>
                    <a:pt x="334" y="644"/>
                    <a:pt x="168" y="1275"/>
                    <a:pt x="1" y="1918"/>
                  </a:cubicBezTo>
                  <a:cubicBezTo>
                    <a:pt x="258" y="1944"/>
                    <a:pt x="517" y="1957"/>
                    <a:pt x="776" y="1957"/>
                  </a:cubicBezTo>
                  <a:cubicBezTo>
                    <a:pt x="1224" y="1957"/>
                    <a:pt x="1671" y="1917"/>
                    <a:pt x="2108" y="1834"/>
                  </a:cubicBezTo>
                  <a:cubicBezTo>
                    <a:pt x="2239" y="1311"/>
                    <a:pt x="2370" y="799"/>
                    <a:pt x="2525" y="287"/>
                  </a:cubicBezTo>
                  <a:cubicBezTo>
                    <a:pt x="1989" y="203"/>
                    <a:pt x="1203" y="84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5"/>
            <p:cNvSpPr/>
            <p:nvPr/>
          </p:nvSpPr>
          <p:spPr>
            <a:xfrm>
              <a:off x="6351282" y="3923748"/>
              <a:ext cx="1081777" cy="676864"/>
            </a:xfrm>
            <a:custGeom>
              <a:avLst/>
              <a:gdLst/>
              <a:ahLst/>
              <a:cxnLst/>
              <a:rect l="l" t="t" r="r" b="b"/>
              <a:pathLst>
                <a:path w="33219" h="20785" extrusionOk="0">
                  <a:moveTo>
                    <a:pt x="3304" y="1"/>
                  </a:moveTo>
                  <a:cubicBezTo>
                    <a:pt x="2105" y="1"/>
                    <a:pt x="1302" y="1996"/>
                    <a:pt x="655" y="3137"/>
                  </a:cubicBezTo>
                  <a:cubicBezTo>
                    <a:pt x="429" y="3494"/>
                    <a:pt x="250" y="3875"/>
                    <a:pt x="131" y="4280"/>
                  </a:cubicBezTo>
                  <a:cubicBezTo>
                    <a:pt x="24" y="4744"/>
                    <a:pt x="0" y="5233"/>
                    <a:pt x="36" y="5709"/>
                  </a:cubicBezTo>
                  <a:cubicBezTo>
                    <a:pt x="72" y="6638"/>
                    <a:pt x="108" y="7578"/>
                    <a:pt x="143" y="8507"/>
                  </a:cubicBezTo>
                  <a:cubicBezTo>
                    <a:pt x="179" y="9471"/>
                    <a:pt x="215" y="10448"/>
                    <a:pt x="417" y="11388"/>
                  </a:cubicBezTo>
                  <a:cubicBezTo>
                    <a:pt x="929" y="13900"/>
                    <a:pt x="2572" y="16079"/>
                    <a:pt x="4656" y="17579"/>
                  </a:cubicBezTo>
                  <a:cubicBezTo>
                    <a:pt x="6727" y="19068"/>
                    <a:pt x="9204" y="19913"/>
                    <a:pt x="11728" y="20365"/>
                  </a:cubicBezTo>
                  <a:cubicBezTo>
                    <a:pt x="13406" y="20659"/>
                    <a:pt x="15109" y="20784"/>
                    <a:pt x="16817" y="20784"/>
                  </a:cubicBezTo>
                  <a:cubicBezTo>
                    <a:pt x="19195" y="20784"/>
                    <a:pt x="21584" y="20542"/>
                    <a:pt x="23932" y="20175"/>
                  </a:cubicBezTo>
                  <a:cubicBezTo>
                    <a:pt x="25658" y="19913"/>
                    <a:pt x="27421" y="19568"/>
                    <a:pt x="28909" y="18651"/>
                  </a:cubicBezTo>
                  <a:cubicBezTo>
                    <a:pt x="29802" y="18103"/>
                    <a:pt x="30599" y="17401"/>
                    <a:pt x="31254" y="16579"/>
                  </a:cubicBezTo>
                  <a:cubicBezTo>
                    <a:pt x="32993" y="14365"/>
                    <a:pt x="33219" y="11221"/>
                    <a:pt x="32945" y="9852"/>
                  </a:cubicBezTo>
                  <a:cubicBezTo>
                    <a:pt x="32766" y="8900"/>
                    <a:pt x="31993" y="5280"/>
                    <a:pt x="27909" y="4006"/>
                  </a:cubicBezTo>
                  <a:cubicBezTo>
                    <a:pt x="26815" y="3684"/>
                    <a:pt x="25689" y="3518"/>
                    <a:pt x="24561" y="3518"/>
                  </a:cubicBezTo>
                  <a:cubicBezTo>
                    <a:pt x="24522" y="3518"/>
                    <a:pt x="24483" y="3518"/>
                    <a:pt x="24444" y="3518"/>
                  </a:cubicBezTo>
                  <a:cubicBezTo>
                    <a:pt x="24183" y="3515"/>
                    <a:pt x="23923" y="3513"/>
                    <a:pt x="23662" y="3513"/>
                  </a:cubicBezTo>
                  <a:cubicBezTo>
                    <a:pt x="20280" y="3513"/>
                    <a:pt x="16900" y="3800"/>
                    <a:pt x="13562" y="4363"/>
                  </a:cubicBezTo>
                  <a:cubicBezTo>
                    <a:pt x="12613" y="4526"/>
                    <a:pt x="11645" y="4713"/>
                    <a:pt x="10686" y="4713"/>
                  </a:cubicBezTo>
                  <a:cubicBezTo>
                    <a:pt x="10309" y="4713"/>
                    <a:pt x="9934" y="4684"/>
                    <a:pt x="9561" y="4613"/>
                  </a:cubicBezTo>
                  <a:cubicBezTo>
                    <a:pt x="7132" y="4161"/>
                    <a:pt x="6144" y="2375"/>
                    <a:pt x="4608" y="732"/>
                  </a:cubicBezTo>
                  <a:cubicBezTo>
                    <a:pt x="4126" y="212"/>
                    <a:pt x="3694" y="1"/>
                    <a:pt x="3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5"/>
            <p:cNvSpPr/>
            <p:nvPr/>
          </p:nvSpPr>
          <p:spPr>
            <a:xfrm>
              <a:off x="7069330" y="4212759"/>
              <a:ext cx="359062" cy="748474"/>
            </a:xfrm>
            <a:custGeom>
              <a:avLst/>
              <a:gdLst/>
              <a:ahLst/>
              <a:cxnLst/>
              <a:rect l="l" t="t" r="r" b="b"/>
              <a:pathLst>
                <a:path w="11026" h="22984" extrusionOk="0">
                  <a:moveTo>
                    <a:pt x="6674" y="0"/>
                  </a:moveTo>
                  <a:cubicBezTo>
                    <a:pt x="6171" y="0"/>
                    <a:pt x="5523" y="65"/>
                    <a:pt x="4835" y="251"/>
                  </a:cubicBezTo>
                  <a:cubicBezTo>
                    <a:pt x="3942" y="477"/>
                    <a:pt x="3108" y="906"/>
                    <a:pt x="2406" y="1513"/>
                  </a:cubicBezTo>
                  <a:cubicBezTo>
                    <a:pt x="1" y="3680"/>
                    <a:pt x="322" y="6776"/>
                    <a:pt x="1703" y="9693"/>
                  </a:cubicBezTo>
                  <a:cubicBezTo>
                    <a:pt x="2394" y="11145"/>
                    <a:pt x="4716" y="12502"/>
                    <a:pt x="6013" y="13514"/>
                  </a:cubicBezTo>
                  <a:cubicBezTo>
                    <a:pt x="6037" y="13526"/>
                    <a:pt x="6049" y="13538"/>
                    <a:pt x="6073" y="13562"/>
                  </a:cubicBezTo>
                  <a:cubicBezTo>
                    <a:pt x="6514" y="13907"/>
                    <a:pt x="7014" y="14265"/>
                    <a:pt x="7585" y="14300"/>
                  </a:cubicBezTo>
                  <a:cubicBezTo>
                    <a:pt x="7002" y="16586"/>
                    <a:pt x="6430" y="18872"/>
                    <a:pt x="5859" y="21158"/>
                  </a:cubicBezTo>
                  <a:lnTo>
                    <a:pt x="5406" y="22944"/>
                  </a:lnTo>
                  <a:cubicBezTo>
                    <a:pt x="5672" y="22970"/>
                    <a:pt x="5939" y="22984"/>
                    <a:pt x="6204" y="22984"/>
                  </a:cubicBezTo>
                  <a:cubicBezTo>
                    <a:pt x="6663" y="22984"/>
                    <a:pt x="7121" y="22944"/>
                    <a:pt x="7573" y="22861"/>
                  </a:cubicBezTo>
                  <a:cubicBezTo>
                    <a:pt x="7716" y="22313"/>
                    <a:pt x="7859" y="21765"/>
                    <a:pt x="8014" y="21218"/>
                  </a:cubicBezTo>
                  <a:cubicBezTo>
                    <a:pt x="8680" y="18908"/>
                    <a:pt x="9550" y="16670"/>
                    <a:pt x="10609" y="14526"/>
                  </a:cubicBezTo>
                  <a:cubicBezTo>
                    <a:pt x="10752" y="14276"/>
                    <a:pt x="10835" y="14015"/>
                    <a:pt x="10883" y="13741"/>
                  </a:cubicBezTo>
                  <a:cubicBezTo>
                    <a:pt x="10919" y="13253"/>
                    <a:pt x="10609" y="12812"/>
                    <a:pt x="10359" y="12383"/>
                  </a:cubicBezTo>
                  <a:cubicBezTo>
                    <a:pt x="9014" y="10038"/>
                    <a:pt x="9442" y="8169"/>
                    <a:pt x="10312" y="5692"/>
                  </a:cubicBezTo>
                  <a:cubicBezTo>
                    <a:pt x="11026" y="3680"/>
                    <a:pt x="10478" y="632"/>
                    <a:pt x="7347" y="49"/>
                  </a:cubicBezTo>
                  <a:cubicBezTo>
                    <a:pt x="7176" y="19"/>
                    <a:pt x="6946" y="0"/>
                    <a:pt x="6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5"/>
            <p:cNvSpPr/>
            <p:nvPr/>
          </p:nvSpPr>
          <p:spPr>
            <a:xfrm>
              <a:off x="7245765" y="4901762"/>
              <a:ext cx="84930" cy="59464"/>
            </a:xfrm>
            <a:custGeom>
              <a:avLst/>
              <a:gdLst/>
              <a:ahLst/>
              <a:cxnLst/>
              <a:rect l="l" t="t" r="r" b="b"/>
              <a:pathLst>
                <a:path w="2608" h="1826" extrusionOk="0">
                  <a:moveTo>
                    <a:pt x="441" y="0"/>
                  </a:moveTo>
                  <a:lnTo>
                    <a:pt x="0" y="1786"/>
                  </a:lnTo>
                  <a:cubicBezTo>
                    <a:pt x="262" y="1812"/>
                    <a:pt x="526" y="1826"/>
                    <a:pt x="789" y="1826"/>
                  </a:cubicBezTo>
                  <a:cubicBezTo>
                    <a:pt x="1245" y="1826"/>
                    <a:pt x="1703" y="1786"/>
                    <a:pt x="2155" y="1703"/>
                  </a:cubicBezTo>
                  <a:cubicBezTo>
                    <a:pt x="2310" y="1155"/>
                    <a:pt x="2441" y="607"/>
                    <a:pt x="2608" y="60"/>
                  </a:cubicBezTo>
                  <a:lnTo>
                    <a:pt x="703" y="12"/>
                  </a:lnTo>
                  <a:cubicBezTo>
                    <a:pt x="607" y="0"/>
                    <a:pt x="524" y="0"/>
                    <a:pt x="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5"/>
            <p:cNvSpPr/>
            <p:nvPr/>
          </p:nvSpPr>
          <p:spPr>
            <a:xfrm>
              <a:off x="6536216" y="4326866"/>
              <a:ext cx="183048" cy="628830"/>
            </a:xfrm>
            <a:custGeom>
              <a:avLst/>
              <a:gdLst/>
              <a:ahLst/>
              <a:cxnLst/>
              <a:rect l="l" t="t" r="r" b="b"/>
              <a:pathLst>
                <a:path w="5621" h="19310" extrusionOk="0">
                  <a:moveTo>
                    <a:pt x="2354" y="1"/>
                  </a:moveTo>
                  <a:cubicBezTo>
                    <a:pt x="1821" y="1"/>
                    <a:pt x="1264" y="162"/>
                    <a:pt x="846" y="724"/>
                  </a:cubicBezTo>
                  <a:cubicBezTo>
                    <a:pt x="13" y="1819"/>
                    <a:pt x="1" y="3569"/>
                    <a:pt x="191" y="4617"/>
                  </a:cubicBezTo>
                  <a:cubicBezTo>
                    <a:pt x="477" y="6236"/>
                    <a:pt x="620" y="7879"/>
                    <a:pt x="751" y="9522"/>
                  </a:cubicBezTo>
                  <a:cubicBezTo>
                    <a:pt x="775" y="9725"/>
                    <a:pt x="810" y="10368"/>
                    <a:pt x="870" y="11213"/>
                  </a:cubicBezTo>
                  <a:cubicBezTo>
                    <a:pt x="1001" y="13082"/>
                    <a:pt x="1239" y="15987"/>
                    <a:pt x="1537" y="17761"/>
                  </a:cubicBezTo>
                  <a:cubicBezTo>
                    <a:pt x="1691" y="18690"/>
                    <a:pt x="1870" y="19309"/>
                    <a:pt x="2060" y="19309"/>
                  </a:cubicBezTo>
                  <a:lnTo>
                    <a:pt x="3323" y="19297"/>
                  </a:lnTo>
                  <a:cubicBezTo>
                    <a:pt x="3299" y="18738"/>
                    <a:pt x="3311" y="18190"/>
                    <a:pt x="3323" y="17630"/>
                  </a:cubicBezTo>
                  <a:cubicBezTo>
                    <a:pt x="3442" y="13201"/>
                    <a:pt x="4501" y="8832"/>
                    <a:pt x="4858" y="4403"/>
                  </a:cubicBezTo>
                  <a:cubicBezTo>
                    <a:pt x="4894" y="3938"/>
                    <a:pt x="5620" y="724"/>
                    <a:pt x="3323" y="140"/>
                  </a:cubicBezTo>
                  <a:cubicBezTo>
                    <a:pt x="3040" y="70"/>
                    <a:pt x="2702" y="1"/>
                    <a:pt x="2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6586235" y="4900980"/>
              <a:ext cx="58194" cy="54709"/>
            </a:xfrm>
            <a:custGeom>
              <a:avLst/>
              <a:gdLst/>
              <a:ahLst/>
              <a:cxnLst/>
              <a:rect l="l" t="t" r="r" b="b"/>
              <a:pathLst>
                <a:path w="1787" h="1680" extrusionOk="0">
                  <a:moveTo>
                    <a:pt x="1787" y="0"/>
                  </a:moveTo>
                  <a:lnTo>
                    <a:pt x="24" y="131"/>
                  </a:lnTo>
                  <a:lnTo>
                    <a:pt x="1" y="131"/>
                  </a:lnTo>
                  <a:cubicBezTo>
                    <a:pt x="155" y="1060"/>
                    <a:pt x="334" y="1679"/>
                    <a:pt x="524" y="1679"/>
                  </a:cubicBezTo>
                  <a:lnTo>
                    <a:pt x="1787" y="1667"/>
                  </a:lnTo>
                  <a:cubicBezTo>
                    <a:pt x="1763" y="1108"/>
                    <a:pt x="1775" y="560"/>
                    <a:pt x="1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6656998" y="4304233"/>
              <a:ext cx="54905" cy="235510"/>
            </a:xfrm>
            <a:custGeom>
              <a:avLst/>
              <a:gdLst/>
              <a:ahLst/>
              <a:cxnLst/>
              <a:rect l="l" t="t" r="r" b="b"/>
              <a:pathLst>
                <a:path w="1686" h="7232" extrusionOk="0">
                  <a:moveTo>
                    <a:pt x="209" y="1"/>
                  </a:moveTo>
                  <a:cubicBezTo>
                    <a:pt x="100" y="1"/>
                    <a:pt x="0" y="106"/>
                    <a:pt x="42" y="240"/>
                  </a:cubicBezTo>
                  <a:cubicBezTo>
                    <a:pt x="268" y="609"/>
                    <a:pt x="518" y="978"/>
                    <a:pt x="745" y="1359"/>
                  </a:cubicBezTo>
                  <a:cubicBezTo>
                    <a:pt x="1078" y="1942"/>
                    <a:pt x="1161" y="2645"/>
                    <a:pt x="1209" y="3312"/>
                  </a:cubicBezTo>
                  <a:cubicBezTo>
                    <a:pt x="1304" y="4574"/>
                    <a:pt x="1007" y="5812"/>
                    <a:pt x="840" y="7062"/>
                  </a:cubicBezTo>
                  <a:cubicBezTo>
                    <a:pt x="828" y="7175"/>
                    <a:pt x="911" y="7232"/>
                    <a:pt x="1001" y="7232"/>
                  </a:cubicBezTo>
                  <a:cubicBezTo>
                    <a:pt x="1090" y="7232"/>
                    <a:pt x="1185" y="7175"/>
                    <a:pt x="1197" y="7062"/>
                  </a:cubicBezTo>
                  <a:lnTo>
                    <a:pt x="1185" y="7062"/>
                  </a:lnTo>
                  <a:cubicBezTo>
                    <a:pt x="1364" y="5693"/>
                    <a:pt x="1685" y="4359"/>
                    <a:pt x="1519" y="2955"/>
                  </a:cubicBezTo>
                  <a:cubicBezTo>
                    <a:pt x="1447" y="2383"/>
                    <a:pt x="1388" y="1788"/>
                    <a:pt x="1102" y="1288"/>
                  </a:cubicBezTo>
                  <a:cubicBezTo>
                    <a:pt x="864" y="859"/>
                    <a:pt x="590" y="466"/>
                    <a:pt x="340" y="61"/>
                  </a:cubicBezTo>
                  <a:cubicBezTo>
                    <a:pt x="301" y="19"/>
                    <a:pt x="254" y="1"/>
                    <a:pt x="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6689562" y="4107087"/>
              <a:ext cx="14947" cy="50964"/>
            </a:xfrm>
            <a:custGeom>
              <a:avLst/>
              <a:gdLst/>
              <a:ahLst/>
              <a:cxnLst/>
              <a:rect l="l" t="t" r="r" b="b"/>
              <a:pathLst>
                <a:path w="459" h="1565" extrusionOk="0">
                  <a:moveTo>
                    <a:pt x="149" y="1"/>
                  </a:moveTo>
                  <a:cubicBezTo>
                    <a:pt x="76" y="1"/>
                    <a:pt x="1" y="62"/>
                    <a:pt x="30" y="150"/>
                  </a:cubicBezTo>
                  <a:cubicBezTo>
                    <a:pt x="185" y="555"/>
                    <a:pt x="221" y="984"/>
                    <a:pt x="161" y="1412"/>
                  </a:cubicBezTo>
                  <a:cubicBezTo>
                    <a:pt x="147" y="1506"/>
                    <a:pt x="224" y="1565"/>
                    <a:pt x="293" y="1565"/>
                  </a:cubicBezTo>
                  <a:cubicBezTo>
                    <a:pt x="337" y="1565"/>
                    <a:pt x="378" y="1540"/>
                    <a:pt x="388" y="1484"/>
                  </a:cubicBezTo>
                  <a:cubicBezTo>
                    <a:pt x="459" y="1008"/>
                    <a:pt x="411" y="531"/>
                    <a:pt x="257" y="79"/>
                  </a:cubicBezTo>
                  <a:cubicBezTo>
                    <a:pt x="238" y="24"/>
                    <a:pt x="194" y="1"/>
                    <a:pt x="14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6751403" y="4112753"/>
              <a:ext cx="11072" cy="55751"/>
            </a:xfrm>
            <a:custGeom>
              <a:avLst/>
              <a:gdLst/>
              <a:ahLst/>
              <a:cxnLst/>
              <a:rect l="l" t="t" r="r" b="b"/>
              <a:pathLst>
                <a:path w="340" h="1712" extrusionOk="0">
                  <a:moveTo>
                    <a:pt x="225" y="0"/>
                  </a:moveTo>
                  <a:cubicBezTo>
                    <a:pt x="167" y="0"/>
                    <a:pt x="108" y="36"/>
                    <a:pt x="108" y="107"/>
                  </a:cubicBezTo>
                  <a:cubicBezTo>
                    <a:pt x="72" y="607"/>
                    <a:pt x="36" y="1095"/>
                    <a:pt x="1" y="1596"/>
                  </a:cubicBezTo>
                  <a:cubicBezTo>
                    <a:pt x="1" y="1673"/>
                    <a:pt x="57" y="1712"/>
                    <a:pt x="115" y="1712"/>
                  </a:cubicBezTo>
                  <a:cubicBezTo>
                    <a:pt x="173" y="1712"/>
                    <a:pt x="233" y="1673"/>
                    <a:pt x="239" y="1596"/>
                  </a:cubicBezTo>
                  <a:cubicBezTo>
                    <a:pt x="275" y="1095"/>
                    <a:pt x="310" y="607"/>
                    <a:pt x="334" y="107"/>
                  </a:cubicBezTo>
                  <a:cubicBezTo>
                    <a:pt x="340" y="36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6802106" y="4107282"/>
              <a:ext cx="14068" cy="55784"/>
            </a:xfrm>
            <a:custGeom>
              <a:avLst/>
              <a:gdLst/>
              <a:ahLst/>
              <a:cxnLst/>
              <a:rect l="l" t="t" r="r" b="b"/>
              <a:pathLst>
                <a:path w="432" h="1713" extrusionOk="0">
                  <a:moveTo>
                    <a:pt x="139" y="0"/>
                  </a:moveTo>
                  <a:cubicBezTo>
                    <a:pt x="71" y="0"/>
                    <a:pt x="1" y="56"/>
                    <a:pt x="15" y="144"/>
                  </a:cubicBezTo>
                  <a:lnTo>
                    <a:pt x="27" y="144"/>
                  </a:lnTo>
                  <a:cubicBezTo>
                    <a:pt x="146" y="621"/>
                    <a:pt x="194" y="1109"/>
                    <a:pt x="158" y="1597"/>
                  </a:cubicBezTo>
                  <a:cubicBezTo>
                    <a:pt x="152" y="1674"/>
                    <a:pt x="209" y="1713"/>
                    <a:pt x="268" y="1713"/>
                  </a:cubicBezTo>
                  <a:cubicBezTo>
                    <a:pt x="328" y="1713"/>
                    <a:pt x="390" y="1674"/>
                    <a:pt x="396" y="1597"/>
                  </a:cubicBezTo>
                  <a:cubicBezTo>
                    <a:pt x="432" y="1085"/>
                    <a:pt x="372" y="573"/>
                    <a:pt x="242" y="73"/>
                  </a:cubicBezTo>
                  <a:cubicBezTo>
                    <a:pt x="223" y="22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5"/>
            <p:cNvSpPr/>
            <p:nvPr/>
          </p:nvSpPr>
          <p:spPr>
            <a:xfrm>
              <a:off x="6852906" y="4094549"/>
              <a:ext cx="16022" cy="66205"/>
            </a:xfrm>
            <a:custGeom>
              <a:avLst/>
              <a:gdLst/>
              <a:ahLst/>
              <a:cxnLst/>
              <a:rect l="l" t="t" r="r" b="b"/>
              <a:pathLst>
                <a:path w="492" h="2033" extrusionOk="0">
                  <a:moveTo>
                    <a:pt x="134" y="1"/>
                  </a:moveTo>
                  <a:cubicBezTo>
                    <a:pt x="68" y="1"/>
                    <a:pt x="1" y="57"/>
                    <a:pt x="15" y="142"/>
                  </a:cubicBezTo>
                  <a:cubicBezTo>
                    <a:pt x="158" y="726"/>
                    <a:pt x="241" y="1321"/>
                    <a:pt x="253" y="1916"/>
                  </a:cubicBezTo>
                  <a:cubicBezTo>
                    <a:pt x="253" y="1994"/>
                    <a:pt x="313" y="2032"/>
                    <a:pt x="372" y="2032"/>
                  </a:cubicBezTo>
                  <a:cubicBezTo>
                    <a:pt x="432" y="2032"/>
                    <a:pt x="491" y="1994"/>
                    <a:pt x="491" y="1916"/>
                  </a:cubicBezTo>
                  <a:cubicBezTo>
                    <a:pt x="479" y="1297"/>
                    <a:pt x="396" y="678"/>
                    <a:pt x="241" y="83"/>
                  </a:cubicBezTo>
                  <a:cubicBezTo>
                    <a:pt x="222" y="26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5"/>
            <p:cNvSpPr/>
            <p:nvPr/>
          </p:nvSpPr>
          <p:spPr>
            <a:xfrm>
              <a:off x="6905693" y="4096666"/>
              <a:ext cx="21591" cy="63795"/>
            </a:xfrm>
            <a:custGeom>
              <a:avLst/>
              <a:gdLst/>
              <a:ahLst/>
              <a:cxnLst/>
              <a:rect l="l" t="t" r="r" b="b"/>
              <a:pathLst>
                <a:path w="663" h="1959" extrusionOk="0">
                  <a:moveTo>
                    <a:pt x="161" y="1"/>
                  </a:moveTo>
                  <a:cubicBezTo>
                    <a:pt x="84" y="1"/>
                    <a:pt x="0" y="87"/>
                    <a:pt x="49" y="185"/>
                  </a:cubicBezTo>
                  <a:cubicBezTo>
                    <a:pt x="275" y="708"/>
                    <a:pt x="406" y="1280"/>
                    <a:pt x="430" y="1851"/>
                  </a:cubicBezTo>
                  <a:cubicBezTo>
                    <a:pt x="430" y="1923"/>
                    <a:pt x="490" y="1959"/>
                    <a:pt x="548" y="1959"/>
                  </a:cubicBezTo>
                  <a:cubicBezTo>
                    <a:pt x="606" y="1959"/>
                    <a:pt x="662" y="1923"/>
                    <a:pt x="656" y="1851"/>
                  </a:cubicBezTo>
                  <a:cubicBezTo>
                    <a:pt x="644" y="1232"/>
                    <a:pt x="501" y="625"/>
                    <a:pt x="251" y="65"/>
                  </a:cubicBezTo>
                  <a:cubicBezTo>
                    <a:pt x="232" y="20"/>
                    <a:pt x="198" y="1"/>
                    <a:pt x="16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5"/>
            <p:cNvSpPr/>
            <p:nvPr/>
          </p:nvSpPr>
          <p:spPr>
            <a:xfrm>
              <a:off x="6969683" y="4089534"/>
              <a:ext cx="22209" cy="58356"/>
            </a:xfrm>
            <a:custGeom>
              <a:avLst/>
              <a:gdLst/>
              <a:ahLst/>
              <a:cxnLst/>
              <a:rect l="l" t="t" r="r" b="b"/>
              <a:pathLst>
                <a:path w="682" h="1792" extrusionOk="0">
                  <a:moveTo>
                    <a:pt x="140" y="0"/>
                  </a:moveTo>
                  <a:cubicBezTo>
                    <a:pt x="68" y="0"/>
                    <a:pt x="1" y="56"/>
                    <a:pt x="37" y="142"/>
                  </a:cubicBezTo>
                  <a:cubicBezTo>
                    <a:pt x="227" y="642"/>
                    <a:pt x="358" y="1166"/>
                    <a:pt x="441" y="1701"/>
                  </a:cubicBezTo>
                  <a:cubicBezTo>
                    <a:pt x="451" y="1764"/>
                    <a:pt x="494" y="1792"/>
                    <a:pt x="541" y="1792"/>
                  </a:cubicBezTo>
                  <a:cubicBezTo>
                    <a:pt x="608" y="1792"/>
                    <a:pt x="682" y="1734"/>
                    <a:pt x="668" y="1642"/>
                  </a:cubicBezTo>
                  <a:cubicBezTo>
                    <a:pt x="584" y="1106"/>
                    <a:pt x="453" y="582"/>
                    <a:pt x="263" y="82"/>
                  </a:cubicBezTo>
                  <a:cubicBezTo>
                    <a:pt x="239" y="25"/>
                    <a:pt x="189" y="0"/>
                    <a:pt x="14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>
              <a:off x="7037515" y="4075760"/>
              <a:ext cx="20223" cy="64446"/>
            </a:xfrm>
            <a:custGeom>
              <a:avLst/>
              <a:gdLst/>
              <a:ahLst/>
              <a:cxnLst/>
              <a:rect l="l" t="t" r="r" b="b"/>
              <a:pathLst>
                <a:path w="621" h="1979" extrusionOk="0">
                  <a:moveTo>
                    <a:pt x="162" y="0"/>
                  </a:moveTo>
                  <a:cubicBezTo>
                    <a:pt x="84" y="0"/>
                    <a:pt x="0" y="86"/>
                    <a:pt x="49" y="184"/>
                  </a:cubicBezTo>
                  <a:cubicBezTo>
                    <a:pt x="275" y="707"/>
                    <a:pt x="382" y="1291"/>
                    <a:pt x="371" y="1862"/>
                  </a:cubicBezTo>
                  <a:cubicBezTo>
                    <a:pt x="371" y="1940"/>
                    <a:pt x="430" y="1978"/>
                    <a:pt x="490" y="1978"/>
                  </a:cubicBezTo>
                  <a:cubicBezTo>
                    <a:pt x="549" y="1978"/>
                    <a:pt x="609" y="1940"/>
                    <a:pt x="609" y="1862"/>
                  </a:cubicBezTo>
                  <a:cubicBezTo>
                    <a:pt x="621" y="1243"/>
                    <a:pt x="502" y="624"/>
                    <a:pt x="252" y="65"/>
                  </a:cubicBezTo>
                  <a:cubicBezTo>
                    <a:pt x="233" y="19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5"/>
            <p:cNvSpPr/>
            <p:nvPr/>
          </p:nvSpPr>
          <p:spPr>
            <a:xfrm>
              <a:off x="7097727" y="4066283"/>
              <a:ext cx="21428" cy="58747"/>
            </a:xfrm>
            <a:custGeom>
              <a:avLst/>
              <a:gdLst/>
              <a:ahLst/>
              <a:cxnLst/>
              <a:rect l="l" t="t" r="r" b="b"/>
              <a:pathLst>
                <a:path w="658" h="1804" extrusionOk="0">
                  <a:moveTo>
                    <a:pt x="145" y="1"/>
                  </a:moveTo>
                  <a:cubicBezTo>
                    <a:pt x="75" y="1"/>
                    <a:pt x="0" y="59"/>
                    <a:pt x="22" y="153"/>
                  </a:cubicBezTo>
                  <a:cubicBezTo>
                    <a:pt x="153" y="665"/>
                    <a:pt x="284" y="1189"/>
                    <a:pt x="403" y="1713"/>
                  </a:cubicBezTo>
                  <a:cubicBezTo>
                    <a:pt x="422" y="1776"/>
                    <a:pt x="471" y="1803"/>
                    <a:pt x="519" y="1803"/>
                  </a:cubicBezTo>
                  <a:cubicBezTo>
                    <a:pt x="589" y="1803"/>
                    <a:pt x="657" y="1745"/>
                    <a:pt x="629" y="1653"/>
                  </a:cubicBezTo>
                  <a:cubicBezTo>
                    <a:pt x="510" y="1129"/>
                    <a:pt x="379" y="606"/>
                    <a:pt x="248" y="82"/>
                  </a:cubicBezTo>
                  <a:cubicBezTo>
                    <a:pt x="234" y="25"/>
                    <a:pt x="190" y="1"/>
                    <a:pt x="145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5"/>
            <p:cNvSpPr/>
            <p:nvPr/>
          </p:nvSpPr>
          <p:spPr>
            <a:xfrm>
              <a:off x="7173602" y="4068758"/>
              <a:ext cx="19441" cy="38492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162" y="0"/>
                  </a:moveTo>
                  <a:cubicBezTo>
                    <a:pt x="79" y="0"/>
                    <a:pt x="1" y="118"/>
                    <a:pt x="73" y="208"/>
                  </a:cubicBezTo>
                  <a:cubicBezTo>
                    <a:pt x="264" y="446"/>
                    <a:pt x="371" y="756"/>
                    <a:pt x="359" y="1065"/>
                  </a:cubicBezTo>
                  <a:cubicBezTo>
                    <a:pt x="359" y="1143"/>
                    <a:pt x="418" y="1181"/>
                    <a:pt x="478" y="1181"/>
                  </a:cubicBezTo>
                  <a:cubicBezTo>
                    <a:pt x="537" y="1181"/>
                    <a:pt x="597" y="1143"/>
                    <a:pt x="597" y="1065"/>
                  </a:cubicBezTo>
                  <a:cubicBezTo>
                    <a:pt x="597" y="684"/>
                    <a:pt x="478" y="327"/>
                    <a:pt x="240" y="41"/>
                  </a:cubicBezTo>
                  <a:cubicBezTo>
                    <a:pt x="217" y="13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5"/>
            <p:cNvSpPr/>
            <p:nvPr/>
          </p:nvSpPr>
          <p:spPr>
            <a:xfrm>
              <a:off x="7237591" y="4079342"/>
              <a:ext cx="14785" cy="19637"/>
            </a:xfrm>
            <a:custGeom>
              <a:avLst/>
              <a:gdLst/>
              <a:ahLst/>
              <a:cxnLst/>
              <a:rect l="l" t="t" r="r" b="b"/>
              <a:pathLst>
                <a:path w="454" h="603" extrusionOk="0">
                  <a:moveTo>
                    <a:pt x="146" y="1"/>
                  </a:moveTo>
                  <a:cubicBezTo>
                    <a:pt x="72" y="1"/>
                    <a:pt x="0" y="57"/>
                    <a:pt x="37" y="145"/>
                  </a:cubicBezTo>
                  <a:cubicBezTo>
                    <a:pt x="96" y="276"/>
                    <a:pt x="144" y="407"/>
                    <a:pt x="192" y="526"/>
                  </a:cubicBezTo>
                  <a:cubicBezTo>
                    <a:pt x="216" y="579"/>
                    <a:pt x="267" y="603"/>
                    <a:pt x="316" y="603"/>
                  </a:cubicBezTo>
                  <a:cubicBezTo>
                    <a:pt x="387" y="603"/>
                    <a:pt x="453" y="552"/>
                    <a:pt x="418" y="467"/>
                  </a:cubicBezTo>
                  <a:lnTo>
                    <a:pt x="263" y="74"/>
                  </a:lnTo>
                  <a:cubicBezTo>
                    <a:pt x="240" y="23"/>
                    <a:pt x="192" y="1"/>
                    <a:pt x="146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5"/>
            <p:cNvSpPr/>
            <p:nvPr/>
          </p:nvSpPr>
          <p:spPr>
            <a:xfrm>
              <a:off x="6619223" y="4101974"/>
              <a:ext cx="20158" cy="32858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500" y="1"/>
                  </a:moveTo>
                  <a:cubicBezTo>
                    <a:pt x="440" y="1"/>
                    <a:pt x="381" y="39"/>
                    <a:pt x="381" y="117"/>
                  </a:cubicBezTo>
                  <a:cubicBezTo>
                    <a:pt x="369" y="379"/>
                    <a:pt x="262" y="629"/>
                    <a:pt x="83" y="807"/>
                  </a:cubicBezTo>
                  <a:cubicBezTo>
                    <a:pt x="0" y="890"/>
                    <a:pt x="81" y="1009"/>
                    <a:pt x="171" y="1009"/>
                  </a:cubicBezTo>
                  <a:cubicBezTo>
                    <a:pt x="198" y="1009"/>
                    <a:pt x="225" y="998"/>
                    <a:pt x="250" y="974"/>
                  </a:cubicBezTo>
                  <a:cubicBezTo>
                    <a:pt x="476" y="748"/>
                    <a:pt x="607" y="438"/>
                    <a:pt x="619" y="117"/>
                  </a:cubicBezTo>
                  <a:cubicBezTo>
                    <a:pt x="619" y="39"/>
                    <a:pt x="559" y="1"/>
                    <a:pt x="50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5"/>
            <p:cNvSpPr/>
            <p:nvPr/>
          </p:nvSpPr>
          <p:spPr>
            <a:xfrm>
              <a:off x="6568357" y="4076378"/>
              <a:ext cx="30774" cy="30546"/>
            </a:xfrm>
            <a:custGeom>
              <a:avLst/>
              <a:gdLst/>
              <a:ahLst/>
              <a:cxnLst/>
              <a:rect l="l" t="t" r="r" b="b"/>
              <a:pathLst>
                <a:path w="945" h="938" extrusionOk="0">
                  <a:moveTo>
                    <a:pt x="789" y="1"/>
                  </a:moveTo>
                  <a:cubicBezTo>
                    <a:pt x="754" y="1"/>
                    <a:pt x="718" y="17"/>
                    <a:pt x="692" y="57"/>
                  </a:cubicBezTo>
                  <a:cubicBezTo>
                    <a:pt x="538" y="319"/>
                    <a:pt x="335" y="558"/>
                    <a:pt x="97" y="748"/>
                  </a:cubicBezTo>
                  <a:cubicBezTo>
                    <a:pt x="1" y="815"/>
                    <a:pt x="92" y="937"/>
                    <a:pt x="193" y="937"/>
                  </a:cubicBezTo>
                  <a:cubicBezTo>
                    <a:pt x="217" y="937"/>
                    <a:pt x="241" y="931"/>
                    <a:pt x="264" y="915"/>
                  </a:cubicBezTo>
                  <a:cubicBezTo>
                    <a:pt x="514" y="712"/>
                    <a:pt x="728" y="462"/>
                    <a:pt x="895" y="177"/>
                  </a:cubicBezTo>
                  <a:cubicBezTo>
                    <a:pt x="944" y="86"/>
                    <a:pt x="868" y="1"/>
                    <a:pt x="78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5"/>
            <p:cNvSpPr/>
            <p:nvPr/>
          </p:nvSpPr>
          <p:spPr>
            <a:xfrm>
              <a:off x="7431025" y="4204325"/>
              <a:ext cx="37775" cy="58780"/>
            </a:xfrm>
            <a:custGeom>
              <a:avLst/>
              <a:gdLst/>
              <a:ahLst/>
              <a:cxnLst/>
              <a:rect l="l" t="t" r="r" b="b"/>
              <a:pathLst>
                <a:path w="1160" h="1805" extrusionOk="0">
                  <a:moveTo>
                    <a:pt x="161" y="1"/>
                  </a:moveTo>
                  <a:cubicBezTo>
                    <a:pt x="83" y="1"/>
                    <a:pt x="0" y="86"/>
                    <a:pt x="50" y="177"/>
                  </a:cubicBezTo>
                  <a:lnTo>
                    <a:pt x="907" y="1748"/>
                  </a:lnTo>
                  <a:cubicBezTo>
                    <a:pt x="929" y="1788"/>
                    <a:pt x="963" y="1805"/>
                    <a:pt x="998" y="1805"/>
                  </a:cubicBezTo>
                  <a:cubicBezTo>
                    <a:pt x="1077" y="1805"/>
                    <a:pt x="1159" y="1720"/>
                    <a:pt x="1110" y="1629"/>
                  </a:cubicBezTo>
                  <a:lnTo>
                    <a:pt x="252" y="57"/>
                  </a:lnTo>
                  <a:cubicBezTo>
                    <a:pt x="230" y="17"/>
                    <a:pt x="196" y="1"/>
                    <a:pt x="161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5"/>
            <p:cNvSpPr/>
            <p:nvPr/>
          </p:nvSpPr>
          <p:spPr>
            <a:xfrm>
              <a:off x="6324905" y="3603800"/>
              <a:ext cx="86460" cy="208383"/>
            </a:xfrm>
            <a:custGeom>
              <a:avLst/>
              <a:gdLst/>
              <a:ahLst/>
              <a:cxnLst/>
              <a:rect l="l" t="t" r="r" b="b"/>
              <a:pathLst>
                <a:path w="2655" h="6399" extrusionOk="0">
                  <a:moveTo>
                    <a:pt x="2365" y="0"/>
                  </a:moveTo>
                  <a:cubicBezTo>
                    <a:pt x="2306" y="0"/>
                    <a:pt x="2245" y="21"/>
                    <a:pt x="2192" y="68"/>
                  </a:cubicBezTo>
                  <a:cubicBezTo>
                    <a:pt x="1465" y="687"/>
                    <a:pt x="799" y="1699"/>
                    <a:pt x="608" y="2508"/>
                  </a:cubicBezTo>
                  <a:cubicBezTo>
                    <a:pt x="429" y="3247"/>
                    <a:pt x="1" y="5545"/>
                    <a:pt x="668" y="6199"/>
                  </a:cubicBezTo>
                  <a:cubicBezTo>
                    <a:pt x="776" y="6328"/>
                    <a:pt x="934" y="6399"/>
                    <a:pt x="1101" y="6399"/>
                  </a:cubicBezTo>
                  <a:cubicBezTo>
                    <a:pt x="1135" y="6399"/>
                    <a:pt x="1169" y="6396"/>
                    <a:pt x="1203" y="6390"/>
                  </a:cubicBezTo>
                  <a:cubicBezTo>
                    <a:pt x="1691" y="6330"/>
                    <a:pt x="1537" y="6164"/>
                    <a:pt x="1596" y="5771"/>
                  </a:cubicBezTo>
                  <a:cubicBezTo>
                    <a:pt x="1703" y="4949"/>
                    <a:pt x="1572" y="4128"/>
                    <a:pt x="1775" y="3294"/>
                  </a:cubicBezTo>
                  <a:cubicBezTo>
                    <a:pt x="1977" y="2401"/>
                    <a:pt x="2430" y="1258"/>
                    <a:pt x="2620" y="306"/>
                  </a:cubicBezTo>
                  <a:cubicBezTo>
                    <a:pt x="2654" y="135"/>
                    <a:pt x="2516" y="0"/>
                    <a:pt x="2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5"/>
            <p:cNvSpPr/>
            <p:nvPr/>
          </p:nvSpPr>
          <p:spPr>
            <a:xfrm>
              <a:off x="6410224" y="3603800"/>
              <a:ext cx="86037" cy="208383"/>
            </a:xfrm>
            <a:custGeom>
              <a:avLst/>
              <a:gdLst/>
              <a:ahLst/>
              <a:cxnLst/>
              <a:rect l="l" t="t" r="r" b="b"/>
              <a:pathLst>
                <a:path w="2642" h="6399" extrusionOk="0">
                  <a:moveTo>
                    <a:pt x="2357" y="0"/>
                  </a:moveTo>
                  <a:cubicBezTo>
                    <a:pt x="2300" y="0"/>
                    <a:pt x="2241" y="21"/>
                    <a:pt x="2191" y="68"/>
                  </a:cubicBezTo>
                  <a:cubicBezTo>
                    <a:pt x="1465" y="687"/>
                    <a:pt x="786" y="1699"/>
                    <a:pt x="595" y="2508"/>
                  </a:cubicBezTo>
                  <a:cubicBezTo>
                    <a:pt x="417" y="3247"/>
                    <a:pt x="0" y="5545"/>
                    <a:pt x="655" y="6199"/>
                  </a:cubicBezTo>
                  <a:cubicBezTo>
                    <a:pt x="764" y="6328"/>
                    <a:pt x="930" y="6399"/>
                    <a:pt x="1099" y="6399"/>
                  </a:cubicBezTo>
                  <a:cubicBezTo>
                    <a:pt x="1134" y="6399"/>
                    <a:pt x="1168" y="6396"/>
                    <a:pt x="1203" y="6390"/>
                  </a:cubicBezTo>
                  <a:cubicBezTo>
                    <a:pt x="1691" y="6330"/>
                    <a:pt x="1524" y="6164"/>
                    <a:pt x="1584" y="5771"/>
                  </a:cubicBezTo>
                  <a:cubicBezTo>
                    <a:pt x="1691" y="4949"/>
                    <a:pt x="1572" y="4128"/>
                    <a:pt x="1762" y="3294"/>
                  </a:cubicBezTo>
                  <a:cubicBezTo>
                    <a:pt x="1965" y="2401"/>
                    <a:pt x="2417" y="1258"/>
                    <a:pt x="2608" y="306"/>
                  </a:cubicBezTo>
                  <a:cubicBezTo>
                    <a:pt x="2642" y="135"/>
                    <a:pt x="2504" y="0"/>
                    <a:pt x="23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5"/>
            <p:cNvSpPr/>
            <p:nvPr/>
          </p:nvSpPr>
          <p:spPr>
            <a:xfrm>
              <a:off x="6430772" y="374207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476" y="239"/>
                  </a:lnTo>
                  <a:cubicBezTo>
                    <a:pt x="631" y="239"/>
                    <a:pt x="631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5"/>
            <p:cNvSpPr/>
            <p:nvPr/>
          </p:nvSpPr>
          <p:spPr>
            <a:xfrm>
              <a:off x="6430609" y="3708691"/>
              <a:ext cx="29015" cy="10616"/>
            </a:xfrm>
            <a:custGeom>
              <a:avLst/>
              <a:gdLst/>
              <a:ahLst/>
              <a:cxnLst/>
              <a:rect l="l" t="t" r="r" b="b"/>
              <a:pathLst>
                <a:path w="891" h="326" extrusionOk="0">
                  <a:moveTo>
                    <a:pt x="175" y="0"/>
                  </a:moveTo>
                  <a:cubicBezTo>
                    <a:pt x="47" y="0"/>
                    <a:pt x="0" y="205"/>
                    <a:pt x="136" y="228"/>
                  </a:cubicBezTo>
                  <a:lnTo>
                    <a:pt x="684" y="323"/>
                  </a:lnTo>
                  <a:cubicBezTo>
                    <a:pt x="691" y="324"/>
                    <a:pt x="698" y="325"/>
                    <a:pt x="705" y="325"/>
                  </a:cubicBezTo>
                  <a:cubicBezTo>
                    <a:pt x="833" y="325"/>
                    <a:pt x="890" y="120"/>
                    <a:pt x="743" y="97"/>
                  </a:cubicBezTo>
                  <a:lnTo>
                    <a:pt x="196" y="2"/>
                  </a:lnTo>
                  <a:cubicBezTo>
                    <a:pt x="189" y="1"/>
                    <a:pt x="182" y="0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5"/>
            <p:cNvSpPr/>
            <p:nvPr/>
          </p:nvSpPr>
          <p:spPr>
            <a:xfrm>
              <a:off x="6430349" y="3673716"/>
              <a:ext cx="26573" cy="10291"/>
            </a:xfrm>
            <a:custGeom>
              <a:avLst/>
              <a:gdLst/>
              <a:ahLst/>
              <a:cxnLst/>
              <a:rect l="l" t="t" r="r" b="b"/>
              <a:pathLst>
                <a:path w="816" h="316" extrusionOk="0">
                  <a:moveTo>
                    <a:pt x="171" y="0"/>
                  </a:moveTo>
                  <a:cubicBezTo>
                    <a:pt x="41" y="0"/>
                    <a:pt x="1" y="197"/>
                    <a:pt x="144" y="230"/>
                  </a:cubicBezTo>
                  <a:lnTo>
                    <a:pt x="609" y="314"/>
                  </a:lnTo>
                  <a:cubicBezTo>
                    <a:pt x="616" y="315"/>
                    <a:pt x="623" y="316"/>
                    <a:pt x="629" y="316"/>
                  </a:cubicBezTo>
                  <a:cubicBezTo>
                    <a:pt x="758" y="316"/>
                    <a:pt x="815" y="110"/>
                    <a:pt x="668" y="76"/>
                  </a:cubicBezTo>
                  <a:lnTo>
                    <a:pt x="204" y="4"/>
                  </a:lnTo>
                  <a:cubicBezTo>
                    <a:pt x="192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5"/>
            <p:cNvSpPr/>
            <p:nvPr/>
          </p:nvSpPr>
          <p:spPr>
            <a:xfrm>
              <a:off x="6448976" y="3650172"/>
              <a:ext cx="25238" cy="10714"/>
            </a:xfrm>
            <a:custGeom>
              <a:avLst/>
              <a:gdLst/>
              <a:ahLst/>
              <a:cxnLst/>
              <a:rect l="l" t="t" r="r" b="b"/>
              <a:pathLst>
                <a:path w="775" h="329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cubicBezTo>
                    <a:pt x="174" y="238"/>
                    <a:pt x="193" y="237"/>
                    <a:pt x="211" y="237"/>
                  </a:cubicBezTo>
                  <a:cubicBezTo>
                    <a:pt x="338" y="237"/>
                    <a:pt x="470" y="271"/>
                    <a:pt x="584" y="322"/>
                  </a:cubicBezTo>
                  <a:cubicBezTo>
                    <a:pt x="599" y="327"/>
                    <a:pt x="612" y="329"/>
                    <a:pt x="625" y="329"/>
                  </a:cubicBezTo>
                  <a:cubicBezTo>
                    <a:pt x="746" y="329"/>
                    <a:pt x="774" y="139"/>
                    <a:pt x="656" y="96"/>
                  </a:cubicBezTo>
                  <a:cubicBezTo>
                    <a:pt x="489" y="25"/>
                    <a:pt x="322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5"/>
            <p:cNvSpPr/>
            <p:nvPr/>
          </p:nvSpPr>
          <p:spPr>
            <a:xfrm>
              <a:off x="6461611" y="3624869"/>
              <a:ext cx="23186" cy="15403"/>
            </a:xfrm>
            <a:custGeom>
              <a:avLst/>
              <a:gdLst/>
              <a:ahLst/>
              <a:cxnLst/>
              <a:rect l="l" t="t" r="r" b="b"/>
              <a:pathLst>
                <a:path w="712" h="473" extrusionOk="0">
                  <a:moveTo>
                    <a:pt x="162" y="0"/>
                  </a:moveTo>
                  <a:cubicBezTo>
                    <a:pt x="62" y="0"/>
                    <a:pt x="0" y="148"/>
                    <a:pt x="101" y="218"/>
                  </a:cubicBezTo>
                  <a:lnTo>
                    <a:pt x="89" y="218"/>
                  </a:lnTo>
                  <a:lnTo>
                    <a:pt x="482" y="457"/>
                  </a:lnTo>
                  <a:cubicBezTo>
                    <a:pt x="502" y="467"/>
                    <a:pt x="522" y="472"/>
                    <a:pt x="540" y="472"/>
                  </a:cubicBezTo>
                  <a:cubicBezTo>
                    <a:pt x="643" y="472"/>
                    <a:pt x="712" y="325"/>
                    <a:pt x="601" y="254"/>
                  </a:cubicBezTo>
                  <a:lnTo>
                    <a:pt x="220" y="16"/>
                  </a:lnTo>
                  <a:cubicBezTo>
                    <a:pt x="200" y="5"/>
                    <a:pt x="181" y="0"/>
                    <a:pt x="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5"/>
            <p:cNvSpPr/>
            <p:nvPr/>
          </p:nvSpPr>
          <p:spPr>
            <a:xfrm>
              <a:off x="6346625" y="3739757"/>
              <a:ext cx="28332" cy="7392"/>
            </a:xfrm>
            <a:custGeom>
              <a:avLst/>
              <a:gdLst/>
              <a:ahLst/>
              <a:cxnLst/>
              <a:rect l="l" t="t" r="r" b="b"/>
              <a:pathLst>
                <a:path w="870" h="227" extrusionOk="0">
                  <a:moveTo>
                    <a:pt x="155" y="0"/>
                  </a:moveTo>
                  <a:cubicBezTo>
                    <a:pt x="1" y="0"/>
                    <a:pt x="1" y="227"/>
                    <a:pt x="155" y="227"/>
                  </a:cubicBezTo>
                  <a:lnTo>
                    <a:pt x="715" y="227"/>
                  </a:lnTo>
                  <a:cubicBezTo>
                    <a:pt x="870" y="227"/>
                    <a:pt x="870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5"/>
            <p:cNvSpPr/>
            <p:nvPr/>
          </p:nvSpPr>
          <p:spPr>
            <a:xfrm>
              <a:off x="6341578" y="3716474"/>
              <a:ext cx="30676" cy="7816"/>
            </a:xfrm>
            <a:custGeom>
              <a:avLst/>
              <a:gdLst/>
              <a:ahLst/>
              <a:cxnLst/>
              <a:rect l="l" t="t" r="r" b="b"/>
              <a:pathLst>
                <a:path w="942" h="240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lnTo>
                    <a:pt x="787" y="239"/>
                  </a:lnTo>
                  <a:cubicBezTo>
                    <a:pt x="941" y="239"/>
                    <a:pt x="941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5"/>
            <p:cNvSpPr/>
            <p:nvPr/>
          </p:nvSpPr>
          <p:spPr>
            <a:xfrm>
              <a:off x="6355971" y="3685570"/>
              <a:ext cx="21265" cy="10160"/>
            </a:xfrm>
            <a:custGeom>
              <a:avLst/>
              <a:gdLst/>
              <a:ahLst/>
              <a:cxnLst/>
              <a:rect l="l" t="t" r="r" b="b"/>
              <a:pathLst>
                <a:path w="653" h="312" extrusionOk="0">
                  <a:moveTo>
                    <a:pt x="394" y="1"/>
                  </a:moveTo>
                  <a:cubicBezTo>
                    <a:pt x="287" y="1"/>
                    <a:pt x="179" y="41"/>
                    <a:pt x="95" y="116"/>
                  </a:cubicBezTo>
                  <a:cubicBezTo>
                    <a:pt x="0" y="192"/>
                    <a:pt x="85" y="312"/>
                    <a:pt x="183" y="312"/>
                  </a:cubicBezTo>
                  <a:cubicBezTo>
                    <a:pt x="209" y="312"/>
                    <a:pt x="236" y="303"/>
                    <a:pt x="261" y="283"/>
                  </a:cubicBezTo>
                  <a:cubicBezTo>
                    <a:pt x="301" y="251"/>
                    <a:pt x="346" y="236"/>
                    <a:pt x="393" y="236"/>
                  </a:cubicBezTo>
                  <a:cubicBezTo>
                    <a:pt x="416" y="236"/>
                    <a:pt x="440" y="240"/>
                    <a:pt x="464" y="247"/>
                  </a:cubicBezTo>
                  <a:cubicBezTo>
                    <a:pt x="478" y="252"/>
                    <a:pt x="492" y="254"/>
                    <a:pt x="504" y="254"/>
                  </a:cubicBezTo>
                  <a:cubicBezTo>
                    <a:pt x="626" y="254"/>
                    <a:pt x="653" y="64"/>
                    <a:pt x="523" y="21"/>
                  </a:cubicBezTo>
                  <a:cubicBezTo>
                    <a:pt x="481" y="7"/>
                    <a:pt x="438" y="1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5"/>
            <p:cNvSpPr/>
            <p:nvPr/>
          </p:nvSpPr>
          <p:spPr>
            <a:xfrm>
              <a:off x="6359423" y="3662970"/>
              <a:ext cx="25629" cy="7783"/>
            </a:xfrm>
            <a:custGeom>
              <a:avLst/>
              <a:gdLst/>
              <a:ahLst/>
              <a:cxnLst/>
              <a:rect l="l" t="t" r="r" b="b"/>
              <a:pathLst>
                <a:path w="787" h="239" extrusionOk="0">
                  <a:moveTo>
                    <a:pt x="155" y="1"/>
                  </a:moveTo>
                  <a:cubicBezTo>
                    <a:pt x="0" y="1"/>
                    <a:pt x="0" y="239"/>
                    <a:pt x="155" y="239"/>
                  </a:cubicBezTo>
                  <a:lnTo>
                    <a:pt x="631" y="239"/>
                  </a:lnTo>
                  <a:cubicBezTo>
                    <a:pt x="786" y="239"/>
                    <a:pt x="786" y="1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5"/>
            <p:cNvSpPr/>
            <p:nvPr/>
          </p:nvSpPr>
          <p:spPr>
            <a:xfrm>
              <a:off x="6372221" y="364011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55" y="0"/>
                  </a:moveTo>
                  <a:cubicBezTo>
                    <a:pt x="0" y="0"/>
                    <a:pt x="0" y="239"/>
                    <a:pt x="155" y="239"/>
                  </a:cubicBezTo>
                  <a:lnTo>
                    <a:pt x="477" y="239"/>
                  </a:lnTo>
                  <a:cubicBezTo>
                    <a:pt x="631" y="239"/>
                    <a:pt x="631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5"/>
            <p:cNvSpPr/>
            <p:nvPr/>
          </p:nvSpPr>
          <p:spPr>
            <a:xfrm>
              <a:off x="6242093" y="4126398"/>
              <a:ext cx="80924" cy="154651"/>
            </a:xfrm>
            <a:custGeom>
              <a:avLst/>
              <a:gdLst/>
              <a:ahLst/>
              <a:cxnLst/>
              <a:rect l="l" t="t" r="r" b="b"/>
              <a:pathLst>
                <a:path w="2485" h="4749" extrusionOk="0">
                  <a:moveTo>
                    <a:pt x="1010" y="0"/>
                  </a:moveTo>
                  <a:cubicBezTo>
                    <a:pt x="176" y="0"/>
                    <a:pt x="0" y="1826"/>
                    <a:pt x="103" y="2546"/>
                  </a:cubicBezTo>
                  <a:cubicBezTo>
                    <a:pt x="186" y="3177"/>
                    <a:pt x="448" y="3808"/>
                    <a:pt x="936" y="4225"/>
                  </a:cubicBezTo>
                  <a:lnTo>
                    <a:pt x="1175" y="3677"/>
                  </a:lnTo>
                  <a:cubicBezTo>
                    <a:pt x="1306" y="4094"/>
                    <a:pt x="1544" y="4463"/>
                    <a:pt x="1853" y="4748"/>
                  </a:cubicBezTo>
                  <a:cubicBezTo>
                    <a:pt x="2377" y="4022"/>
                    <a:pt x="2484" y="3070"/>
                    <a:pt x="2437" y="2165"/>
                  </a:cubicBezTo>
                  <a:cubicBezTo>
                    <a:pt x="2401" y="1558"/>
                    <a:pt x="2282" y="903"/>
                    <a:pt x="1853" y="474"/>
                  </a:cubicBezTo>
                  <a:cubicBezTo>
                    <a:pt x="1517" y="138"/>
                    <a:pt x="1239" y="0"/>
                    <a:pt x="101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5"/>
            <p:cNvSpPr/>
            <p:nvPr/>
          </p:nvSpPr>
          <p:spPr>
            <a:xfrm>
              <a:off x="6183412" y="3714162"/>
              <a:ext cx="165951" cy="116094"/>
            </a:xfrm>
            <a:custGeom>
              <a:avLst/>
              <a:gdLst/>
              <a:ahLst/>
              <a:cxnLst/>
              <a:rect l="l" t="t" r="r" b="b"/>
              <a:pathLst>
                <a:path w="5096" h="3565" extrusionOk="0">
                  <a:moveTo>
                    <a:pt x="83" y="0"/>
                  </a:moveTo>
                  <a:lnTo>
                    <a:pt x="83" y="0"/>
                  </a:lnTo>
                  <a:cubicBezTo>
                    <a:pt x="0" y="393"/>
                    <a:pt x="24" y="786"/>
                    <a:pt x="155" y="1155"/>
                  </a:cubicBezTo>
                  <a:cubicBezTo>
                    <a:pt x="369" y="1751"/>
                    <a:pt x="750" y="2275"/>
                    <a:pt x="1238" y="2679"/>
                  </a:cubicBezTo>
                  <a:cubicBezTo>
                    <a:pt x="1706" y="3063"/>
                    <a:pt x="2675" y="3565"/>
                    <a:pt x="3473" y="3565"/>
                  </a:cubicBezTo>
                  <a:cubicBezTo>
                    <a:pt x="3690" y="3565"/>
                    <a:pt x="3894" y="3528"/>
                    <a:pt x="4072" y="3441"/>
                  </a:cubicBezTo>
                  <a:cubicBezTo>
                    <a:pt x="4310" y="3310"/>
                    <a:pt x="4501" y="3096"/>
                    <a:pt x="4596" y="2846"/>
                  </a:cubicBezTo>
                  <a:cubicBezTo>
                    <a:pt x="5096" y="1548"/>
                    <a:pt x="3131" y="1013"/>
                    <a:pt x="2286" y="727"/>
                  </a:cubicBezTo>
                  <a:cubicBezTo>
                    <a:pt x="1548" y="489"/>
                    <a:pt x="822" y="251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5"/>
            <p:cNvSpPr/>
            <p:nvPr/>
          </p:nvSpPr>
          <p:spPr>
            <a:xfrm>
              <a:off x="6188427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596"/>
                    <a:pt x="596" y="1119"/>
                    <a:pt x="1096" y="1512"/>
                  </a:cubicBezTo>
                  <a:cubicBezTo>
                    <a:pt x="1564" y="1896"/>
                    <a:pt x="2526" y="2398"/>
                    <a:pt x="3320" y="2398"/>
                  </a:cubicBezTo>
                  <a:cubicBezTo>
                    <a:pt x="3536" y="2398"/>
                    <a:pt x="3740" y="2361"/>
                    <a:pt x="3918" y="2274"/>
                  </a:cubicBezTo>
                  <a:cubicBezTo>
                    <a:pt x="3716" y="1643"/>
                    <a:pt x="2930" y="881"/>
                    <a:pt x="2180" y="608"/>
                  </a:cubicBezTo>
                  <a:cubicBezTo>
                    <a:pt x="1727" y="441"/>
                    <a:pt x="1227" y="381"/>
                    <a:pt x="751" y="250"/>
                  </a:cubicBezTo>
                  <a:cubicBezTo>
                    <a:pt x="501" y="179"/>
                    <a:pt x="251" y="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5"/>
            <p:cNvSpPr/>
            <p:nvPr/>
          </p:nvSpPr>
          <p:spPr>
            <a:xfrm>
              <a:off x="6454414" y="3714162"/>
              <a:ext cx="165984" cy="116094"/>
            </a:xfrm>
            <a:custGeom>
              <a:avLst/>
              <a:gdLst/>
              <a:ahLst/>
              <a:cxnLst/>
              <a:rect l="l" t="t" r="r" b="b"/>
              <a:pathLst>
                <a:path w="5097" h="3565" extrusionOk="0">
                  <a:moveTo>
                    <a:pt x="5013" y="0"/>
                  </a:moveTo>
                  <a:lnTo>
                    <a:pt x="5013" y="0"/>
                  </a:lnTo>
                  <a:cubicBezTo>
                    <a:pt x="4275" y="251"/>
                    <a:pt x="3537" y="489"/>
                    <a:pt x="2810" y="727"/>
                  </a:cubicBezTo>
                  <a:cubicBezTo>
                    <a:pt x="1965" y="1013"/>
                    <a:pt x="0" y="1548"/>
                    <a:pt x="489" y="2846"/>
                  </a:cubicBezTo>
                  <a:cubicBezTo>
                    <a:pt x="584" y="3096"/>
                    <a:pt x="774" y="3310"/>
                    <a:pt x="1024" y="3441"/>
                  </a:cubicBezTo>
                  <a:cubicBezTo>
                    <a:pt x="1202" y="3528"/>
                    <a:pt x="1406" y="3565"/>
                    <a:pt x="1622" y="3565"/>
                  </a:cubicBezTo>
                  <a:cubicBezTo>
                    <a:pt x="2417" y="3565"/>
                    <a:pt x="3378" y="3063"/>
                    <a:pt x="3846" y="2679"/>
                  </a:cubicBezTo>
                  <a:cubicBezTo>
                    <a:pt x="4346" y="2275"/>
                    <a:pt x="4715" y="1751"/>
                    <a:pt x="4942" y="1155"/>
                  </a:cubicBezTo>
                  <a:cubicBezTo>
                    <a:pt x="5073" y="786"/>
                    <a:pt x="5096" y="393"/>
                    <a:pt x="5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5"/>
            <p:cNvSpPr/>
            <p:nvPr/>
          </p:nvSpPr>
          <p:spPr>
            <a:xfrm>
              <a:off x="6487760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3918" y="0"/>
                  </a:moveTo>
                  <a:cubicBezTo>
                    <a:pt x="3668" y="96"/>
                    <a:pt x="3418" y="179"/>
                    <a:pt x="3156" y="250"/>
                  </a:cubicBezTo>
                  <a:cubicBezTo>
                    <a:pt x="2679" y="381"/>
                    <a:pt x="2191" y="441"/>
                    <a:pt x="1727" y="608"/>
                  </a:cubicBezTo>
                  <a:cubicBezTo>
                    <a:pt x="977" y="881"/>
                    <a:pt x="191" y="1643"/>
                    <a:pt x="0" y="2274"/>
                  </a:cubicBezTo>
                  <a:cubicBezTo>
                    <a:pt x="178" y="2361"/>
                    <a:pt x="382" y="2398"/>
                    <a:pt x="598" y="2398"/>
                  </a:cubicBezTo>
                  <a:cubicBezTo>
                    <a:pt x="1393" y="2398"/>
                    <a:pt x="2354" y="1896"/>
                    <a:pt x="2822" y="1512"/>
                  </a:cubicBezTo>
                  <a:cubicBezTo>
                    <a:pt x="3322" y="1119"/>
                    <a:pt x="3691" y="596"/>
                    <a:pt x="3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5"/>
            <p:cNvSpPr/>
            <p:nvPr/>
          </p:nvSpPr>
          <p:spPr>
            <a:xfrm>
              <a:off x="6153550" y="3761739"/>
              <a:ext cx="368766" cy="400777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7527" y="0"/>
                  </a:moveTo>
                  <a:cubicBezTo>
                    <a:pt x="7458" y="0"/>
                    <a:pt x="7390" y="2"/>
                    <a:pt x="7323" y="4"/>
                  </a:cubicBezTo>
                  <a:cubicBezTo>
                    <a:pt x="6668" y="28"/>
                    <a:pt x="5656" y="52"/>
                    <a:pt x="5072" y="349"/>
                  </a:cubicBezTo>
                  <a:cubicBezTo>
                    <a:pt x="4239" y="766"/>
                    <a:pt x="4417" y="1564"/>
                    <a:pt x="4358" y="2349"/>
                  </a:cubicBezTo>
                  <a:cubicBezTo>
                    <a:pt x="4179" y="4433"/>
                    <a:pt x="1631" y="5457"/>
                    <a:pt x="750" y="7350"/>
                  </a:cubicBezTo>
                  <a:cubicBezTo>
                    <a:pt x="0" y="8934"/>
                    <a:pt x="715" y="11041"/>
                    <a:pt x="2251" y="11851"/>
                  </a:cubicBezTo>
                  <a:cubicBezTo>
                    <a:pt x="2855" y="12179"/>
                    <a:pt x="3541" y="12307"/>
                    <a:pt x="4226" y="12307"/>
                  </a:cubicBezTo>
                  <a:cubicBezTo>
                    <a:pt x="4486" y="12307"/>
                    <a:pt x="4746" y="12288"/>
                    <a:pt x="5001" y="12255"/>
                  </a:cubicBezTo>
                  <a:cubicBezTo>
                    <a:pt x="7632" y="11886"/>
                    <a:pt x="9835" y="10089"/>
                    <a:pt x="10728" y="7600"/>
                  </a:cubicBezTo>
                  <a:cubicBezTo>
                    <a:pt x="11097" y="6481"/>
                    <a:pt x="11192" y="5290"/>
                    <a:pt x="11252" y="4124"/>
                  </a:cubicBezTo>
                  <a:cubicBezTo>
                    <a:pt x="11299" y="3302"/>
                    <a:pt x="11323" y="2445"/>
                    <a:pt x="10990" y="1695"/>
                  </a:cubicBezTo>
                  <a:cubicBezTo>
                    <a:pt x="10402" y="439"/>
                    <a:pt x="8836" y="0"/>
                    <a:pt x="75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5"/>
            <p:cNvSpPr/>
            <p:nvPr/>
          </p:nvSpPr>
          <p:spPr>
            <a:xfrm>
              <a:off x="6195037" y="3988682"/>
              <a:ext cx="117495" cy="85939"/>
            </a:xfrm>
            <a:custGeom>
              <a:avLst/>
              <a:gdLst/>
              <a:ahLst/>
              <a:cxnLst/>
              <a:rect l="l" t="t" r="r" b="b"/>
              <a:pathLst>
                <a:path w="3608" h="2639" extrusionOk="0">
                  <a:moveTo>
                    <a:pt x="2543" y="0"/>
                  </a:moveTo>
                  <a:cubicBezTo>
                    <a:pt x="2383" y="0"/>
                    <a:pt x="2221" y="25"/>
                    <a:pt x="2072" y="72"/>
                  </a:cubicBezTo>
                  <a:lnTo>
                    <a:pt x="1977" y="119"/>
                  </a:lnTo>
                  <a:cubicBezTo>
                    <a:pt x="1730" y="74"/>
                    <a:pt x="1478" y="34"/>
                    <a:pt x="1230" y="34"/>
                  </a:cubicBezTo>
                  <a:cubicBezTo>
                    <a:pt x="1084" y="34"/>
                    <a:pt x="939" y="48"/>
                    <a:pt x="798" y="83"/>
                  </a:cubicBezTo>
                  <a:cubicBezTo>
                    <a:pt x="405" y="167"/>
                    <a:pt x="48" y="476"/>
                    <a:pt x="12" y="869"/>
                  </a:cubicBezTo>
                  <a:cubicBezTo>
                    <a:pt x="0" y="1095"/>
                    <a:pt x="48" y="1310"/>
                    <a:pt x="155" y="1512"/>
                  </a:cubicBezTo>
                  <a:cubicBezTo>
                    <a:pt x="381" y="2000"/>
                    <a:pt x="715" y="2500"/>
                    <a:pt x="1238" y="2619"/>
                  </a:cubicBezTo>
                  <a:cubicBezTo>
                    <a:pt x="1304" y="2633"/>
                    <a:pt x="1370" y="2639"/>
                    <a:pt x="1436" y="2639"/>
                  </a:cubicBezTo>
                  <a:cubicBezTo>
                    <a:pt x="1845" y="2639"/>
                    <a:pt x="2247" y="2403"/>
                    <a:pt x="2596" y="2167"/>
                  </a:cubicBezTo>
                  <a:cubicBezTo>
                    <a:pt x="2893" y="1988"/>
                    <a:pt x="3155" y="1738"/>
                    <a:pt x="3358" y="1465"/>
                  </a:cubicBezTo>
                  <a:cubicBezTo>
                    <a:pt x="3572" y="1167"/>
                    <a:pt x="3608" y="786"/>
                    <a:pt x="3465" y="464"/>
                  </a:cubicBezTo>
                  <a:cubicBezTo>
                    <a:pt x="3289" y="139"/>
                    <a:pt x="2921" y="0"/>
                    <a:pt x="2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5"/>
            <p:cNvSpPr/>
            <p:nvPr/>
          </p:nvSpPr>
          <p:spPr>
            <a:xfrm>
              <a:off x="6362907" y="3873500"/>
              <a:ext cx="39208" cy="30676"/>
            </a:xfrm>
            <a:custGeom>
              <a:avLst/>
              <a:gdLst/>
              <a:ahLst/>
              <a:cxnLst/>
              <a:rect l="l" t="t" r="r" b="b"/>
              <a:pathLst>
                <a:path w="1204" h="942" extrusionOk="0">
                  <a:moveTo>
                    <a:pt x="596" y="1"/>
                  </a:moveTo>
                  <a:cubicBezTo>
                    <a:pt x="1" y="1"/>
                    <a:pt x="1" y="942"/>
                    <a:pt x="596" y="942"/>
                  </a:cubicBezTo>
                  <a:cubicBezTo>
                    <a:pt x="1203" y="942"/>
                    <a:pt x="1203" y="1"/>
                    <a:pt x="596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5"/>
            <p:cNvSpPr/>
            <p:nvPr/>
          </p:nvSpPr>
          <p:spPr>
            <a:xfrm>
              <a:off x="6286153" y="3871188"/>
              <a:ext cx="39566" cy="30676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7" y="1"/>
                  </a:moveTo>
                  <a:cubicBezTo>
                    <a:pt x="0" y="1"/>
                    <a:pt x="0" y="941"/>
                    <a:pt x="607" y="941"/>
                  </a:cubicBezTo>
                  <a:cubicBezTo>
                    <a:pt x="1215" y="941"/>
                    <a:pt x="1215" y="1"/>
                    <a:pt x="607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5"/>
            <p:cNvSpPr/>
            <p:nvPr/>
          </p:nvSpPr>
          <p:spPr>
            <a:xfrm>
              <a:off x="6216367" y="4109627"/>
              <a:ext cx="66693" cy="7783"/>
            </a:xfrm>
            <a:custGeom>
              <a:avLst/>
              <a:gdLst/>
              <a:ahLst/>
              <a:cxnLst/>
              <a:rect l="l" t="t" r="r" b="b"/>
              <a:pathLst>
                <a:path w="2048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1893" y="239"/>
                  </a:lnTo>
                  <a:cubicBezTo>
                    <a:pt x="2048" y="239"/>
                    <a:pt x="2048" y="1"/>
                    <a:pt x="189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5"/>
            <p:cNvSpPr/>
            <p:nvPr/>
          </p:nvSpPr>
          <p:spPr>
            <a:xfrm>
              <a:off x="6366294" y="4003596"/>
              <a:ext cx="144068" cy="145956"/>
            </a:xfrm>
            <a:custGeom>
              <a:avLst/>
              <a:gdLst/>
              <a:ahLst/>
              <a:cxnLst/>
              <a:rect l="l" t="t" r="r" b="b"/>
              <a:pathLst>
                <a:path w="4424" h="4482" extrusionOk="0">
                  <a:moveTo>
                    <a:pt x="4210" y="0"/>
                  </a:moveTo>
                  <a:cubicBezTo>
                    <a:pt x="4163" y="0"/>
                    <a:pt x="4115" y="20"/>
                    <a:pt x="4076" y="66"/>
                  </a:cubicBezTo>
                  <a:cubicBezTo>
                    <a:pt x="3076" y="1733"/>
                    <a:pt x="2159" y="3483"/>
                    <a:pt x="194" y="4138"/>
                  </a:cubicBezTo>
                  <a:cubicBezTo>
                    <a:pt x="0" y="4203"/>
                    <a:pt x="50" y="4481"/>
                    <a:pt x="229" y="4481"/>
                  </a:cubicBezTo>
                  <a:cubicBezTo>
                    <a:pt x="247" y="4481"/>
                    <a:pt x="268" y="4478"/>
                    <a:pt x="290" y="4471"/>
                  </a:cubicBezTo>
                  <a:lnTo>
                    <a:pt x="278" y="4471"/>
                  </a:lnTo>
                  <a:cubicBezTo>
                    <a:pt x="2349" y="3793"/>
                    <a:pt x="3314" y="2007"/>
                    <a:pt x="4373" y="245"/>
                  </a:cubicBezTo>
                  <a:cubicBezTo>
                    <a:pt x="4424" y="111"/>
                    <a:pt x="4321" y="0"/>
                    <a:pt x="4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5"/>
            <p:cNvSpPr/>
            <p:nvPr/>
          </p:nvSpPr>
          <p:spPr>
            <a:xfrm>
              <a:off x="6203569" y="4026522"/>
              <a:ext cx="32988" cy="28983"/>
            </a:xfrm>
            <a:custGeom>
              <a:avLst/>
              <a:gdLst/>
              <a:ahLst/>
              <a:cxnLst/>
              <a:rect l="l" t="t" r="r" b="b"/>
              <a:pathLst>
                <a:path w="1013" h="890" extrusionOk="0">
                  <a:moveTo>
                    <a:pt x="333" y="1"/>
                  </a:moveTo>
                  <a:cubicBezTo>
                    <a:pt x="159" y="1"/>
                    <a:pt x="0" y="237"/>
                    <a:pt x="155" y="410"/>
                  </a:cubicBezTo>
                  <a:lnTo>
                    <a:pt x="524" y="815"/>
                  </a:lnTo>
                  <a:cubicBezTo>
                    <a:pt x="572" y="868"/>
                    <a:pt x="626" y="890"/>
                    <a:pt x="680" y="890"/>
                  </a:cubicBezTo>
                  <a:cubicBezTo>
                    <a:pt x="854" y="890"/>
                    <a:pt x="1012" y="654"/>
                    <a:pt x="857" y="481"/>
                  </a:cubicBezTo>
                  <a:lnTo>
                    <a:pt x="488" y="76"/>
                  </a:lnTo>
                  <a:cubicBezTo>
                    <a:pt x="441" y="23"/>
                    <a:pt x="386" y="1"/>
                    <a:pt x="33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5"/>
            <p:cNvSpPr/>
            <p:nvPr/>
          </p:nvSpPr>
          <p:spPr>
            <a:xfrm>
              <a:off x="6252058" y="4024405"/>
              <a:ext cx="31751" cy="25466"/>
            </a:xfrm>
            <a:custGeom>
              <a:avLst/>
              <a:gdLst/>
              <a:ahLst/>
              <a:cxnLst/>
              <a:rect l="l" t="t" r="r" b="b"/>
              <a:pathLst>
                <a:path w="975" h="782" extrusionOk="0">
                  <a:moveTo>
                    <a:pt x="632" y="1"/>
                  </a:moveTo>
                  <a:cubicBezTo>
                    <a:pt x="579" y="1"/>
                    <a:pt x="524" y="21"/>
                    <a:pt x="476" y="70"/>
                  </a:cubicBezTo>
                  <a:cubicBezTo>
                    <a:pt x="369" y="177"/>
                    <a:pt x="261" y="272"/>
                    <a:pt x="166" y="379"/>
                  </a:cubicBezTo>
                  <a:cubicBezTo>
                    <a:pt x="0" y="545"/>
                    <a:pt x="162" y="782"/>
                    <a:pt x="343" y="782"/>
                  </a:cubicBezTo>
                  <a:cubicBezTo>
                    <a:pt x="396" y="782"/>
                    <a:pt x="451" y="762"/>
                    <a:pt x="499" y="713"/>
                  </a:cubicBezTo>
                  <a:cubicBezTo>
                    <a:pt x="595" y="606"/>
                    <a:pt x="702" y="510"/>
                    <a:pt x="809" y="403"/>
                  </a:cubicBezTo>
                  <a:cubicBezTo>
                    <a:pt x="975" y="238"/>
                    <a:pt x="813" y="1"/>
                    <a:pt x="632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5"/>
            <p:cNvSpPr/>
            <p:nvPr/>
          </p:nvSpPr>
          <p:spPr>
            <a:xfrm>
              <a:off x="6258603" y="4186121"/>
              <a:ext cx="7783" cy="38524"/>
            </a:xfrm>
            <a:custGeom>
              <a:avLst/>
              <a:gdLst/>
              <a:ahLst/>
              <a:cxnLst/>
              <a:rect l="l" t="t" r="r" b="b"/>
              <a:pathLst>
                <a:path w="239" h="1183" extrusionOk="0">
                  <a:moveTo>
                    <a:pt x="120" y="0"/>
                  </a:moveTo>
                  <a:cubicBezTo>
                    <a:pt x="60" y="0"/>
                    <a:pt x="1" y="39"/>
                    <a:pt x="1" y="116"/>
                  </a:cubicBezTo>
                  <a:lnTo>
                    <a:pt x="1" y="1057"/>
                  </a:lnTo>
                  <a:cubicBezTo>
                    <a:pt x="1" y="1140"/>
                    <a:pt x="60" y="1182"/>
                    <a:pt x="120" y="1182"/>
                  </a:cubicBezTo>
                  <a:cubicBezTo>
                    <a:pt x="179" y="1182"/>
                    <a:pt x="239" y="1140"/>
                    <a:pt x="239" y="1057"/>
                  </a:cubicBezTo>
                  <a:lnTo>
                    <a:pt x="239" y="116"/>
                  </a:lnTo>
                  <a:cubicBezTo>
                    <a:pt x="239" y="39"/>
                    <a:pt x="17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5"/>
            <p:cNvSpPr/>
            <p:nvPr/>
          </p:nvSpPr>
          <p:spPr>
            <a:xfrm>
              <a:off x="6280715" y="4186414"/>
              <a:ext cx="10584" cy="38329"/>
            </a:xfrm>
            <a:custGeom>
              <a:avLst/>
              <a:gdLst/>
              <a:ahLst/>
              <a:cxnLst/>
              <a:rect l="l" t="t" r="r" b="b"/>
              <a:pathLst>
                <a:path w="325" h="1177" extrusionOk="0">
                  <a:moveTo>
                    <a:pt x="164" y="0"/>
                  </a:moveTo>
                  <a:cubicBezTo>
                    <a:pt x="105" y="0"/>
                    <a:pt x="42" y="36"/>
                    <a:pt x="36" y="107"/>
                  </a:cubicBezTo>
                  <a:cubicBezTo>
                    <a:pt x="0" y="441"/>
                    <a:pt x="12" y="762"/>
                    <a:pt x="84" y="1096"/>
                  </a:cubicBezTo>
                  <a:cubicBezTo>
                    <a:pt x="93" y="1152"/>
                    <a:pt x="134" y="1177"/>
                    <a:pt x="179" y="1177"/>
                  </a:cubicBezTo>
                  <a:cubicBezTo>
                    <a:pt x="247" y="1177"/>
                    <a:pt x="324" y="1118"/>
                    <a:pt x="310" y="1024"/>
                  </a:cubicBezTo>
                  <a:cubicBezTo>
                    <a:pt x="251" y="727"/>
                    <a:pt x="239" y="417"/>
                    <a:pt x="274" y="107"/>
                  </a:cubicBezTo>
                  <a:cubicBezTo>
                    <a:pt x="280" y="36"/>
                    <a:pt x="224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65"/>
          <p:cNvGrpSpPr/>
          <p:nvPr/>
        </p:nvGrpSpPr>
        <p:grpSpPr>
          <a:xfrm>
            <a:off x="4663496" y="3379181"/>
            <a:ext cx="1935533" cy="1489932"/>
            <a:chOff x="4348275" y="3754943"/>
            <a:chExt cx="1461592" cy="1198941"/>
          </a:xfrm>
        </p:grpSpPr>
        <p:sp>
          <p:nvSpPr>
            <p:cNvPr id="1664" name="Google Shape;1664;p65"/>
            <p:cNvSpPr/>
            <p:nvPr/>
          </p:nvSpPr>
          <p:spPr>
            <a:xfrm>
              <a:off x="4672556" y="4172469"/>
              <a:ext cx="349410" cy="736869"/>
            </a:xfrm>
            <a:custGeom>
              <a:avLst/>
              <a:gdLst/>
              <a:ahLst/>
              <a:cxnLst/>
              <a:rect l="l" t="t" r="r" b="b"/>
              <a:pathLst>
                <a:path w="10597" h="22348" extrusionOk="0">
                  <a:moveTo>
                    <a:pt x="4143" y="0"/>
                  </a:moveTo>
                  <a:cubicBezTo>
                    <a:pt x="3864" y="0"/>
                    <a:pt x="3627" y="21"/>
                    <a:pt x="3453" y="55"/>
                  </a:cubicBezTo>
                  <a:cubicBezTo>
                    <a:pt x="2739" y="162"/>
                    <a:pt x="2060" y="484"/>
                    <a:pt x="1512" y="960"/>
                  </a:cubicBezTo>
                  <a:cubicBezTo>
                    <a:pt x="215" y="2139"/>
                    <a:pt x="72" y="4103"/>
                    <a:pt x="572" y="5532"/>
                  </a:cubicBezTo>
                  <a:cubicBezTo>
                    <a:pt x="1417" y="7937"/>
                    <a:pt x="1834" y="9759"/>
                    <a:pt x="536" y="12045"/>
                  </a:cubicBezTo>
                  <a:cubicBezTo>
                    <a:pt x="298" y="12450"/>
                    <a:pt x="0" y="12878"/>
                    <a:pt x="36" y="13354"/>
                  </a:cubicBezTo>
                  <a:cubicBezTo>
                    <a:pt x="72" y="13628"/>
                    <a:pt x="155" y="13890"/>
                    <a:pt x="298" y="14116"/>
                  </a:cubicBezTo>
                  <a:lnTo>
                    <a:pt x="346" y="14224"/>
                  </a:lnTo>
                  <a:cubicBezTo>
                    <a:pt x="1358" y="16295"/>
                    <a:pt x="2191" y="18462"/>
                    <a:pt x="2834" y="20677"/>
                  </a:cubicBezTo>
                  <a:cubicBezTo>
                    <a:pt x="2977" y="21189"/>
                    <a:pt x="3120" y="21713"/>
                    <a:pt x="3251" y="22225"/>
                  </a:cubicBezTo>
                  <a:cubicBezTo>
                    <a:pt x="3688" y="22308"/>
                    <a:pt x="4130" y="22348"/>
                    <a:pt x="4574" y="22348"/>
                  </a:cubicBezTo>
                  <a:cubicBezTo>
                    <a:pt x="4831" y="22348"/>
                    <a:pt x="5089" y="22334"/>
                    <a:pt x="5346" y="22308"/>
                  </a:cubicBezTo>
                  <a:cubicBezTo>
                    <a:pt x="5191" y="21665"/>
                    <a:pt x="5025" y="21034"/>
                    <a:pt x="4870" y="20391"/>
                  </a:cubicBezTo>
                  <a:cubicBezTo>
                    <a:pt x="4322" y="18236"/>
                    <a:pt x="3775" y="16069"/>
                    <a:pt x="3227" y="13902"/>
                  </a:cubicBezTo>
                  <a:cubicBezTo>
                    <a:pt x="3786" y="13866"/>
                    <a:pt x="4263" y="13521"/>
                    <a:pt x="4703" y="13188"/>
                  </a:cubicBezTo>
                  <a:cubicBezTo>
                    <a:pt x="5942" y="12200"/>
                    <a:pt x="8275" y="10866"/>
                    <a:pt x="8954" y="9425"/>
                  </a:cubicBezTo>
                  <a:cubicBezTo>
                    <a:pt x="10287" y="6592"/>
                    <a:pt x="10597" y="3568"/>
                    <a:pt x="8263" y="1472"/>
                  </a:cubicBezTo>
                  <a:cubicBezTo>
                    <a:pt x="6992" y="324"/>
                    <a:pt x="5237" y="0"/>
                    <a:pt x="4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5"/>
            <p:cNvSpPr/>
            <p:nvPr/>
          </p:nvSpPr>
          <p:spPr>
            <a:xfrm>
              <a:off x="4765966" y="4844803"/>
              <a:ext cx="82893" cy="64527"/>
            </a:xfrm>
            <a:custGeom>
              <a:avLst/>
              <a:gdLst/>
              <a:ahLst/>
              <a:cxnLst/>
              <a:rect l="l" t="t" r="r" b="b"/>
              <a:pathLst>
                <a:path w="2514" h="1957" extrusionOk="0">
                  <a:moveTo>
                    <a:pt x="2037" y="0"/>
                  </a:moveTo>
                  <a:cubicBezTo>
                    <a:pt x="1311" y="95"/>
                    <a:pt x="525" y="202"/>
                    <a:pt x="1" y="286"/>
                  </a:cubicBezTo>
                  <a:cubicBezTo>
                    <a:pt x="144" y="798"/>
                    <a:pt x="287" y="1322"/>
                    <a:pt x="418" y="1834"/>
                  </a:cubicBezTo>
                  <a:cubicBezTo>
                    <a:pt x="855" y="1917"/>
                    <a:pt x="1297" y="1957"/>
                    <a:pt x="1741" y="1957"/>
                  </a:cubicBezTo>
                  <a:cubicBezTo>
                    <a:pt x="1998" y="1957"/>
                    <a:pt x="2256" y="1943"/>
                    <a:pt x="2513" y="1917"/>
                  </a:cubicBezTo>
                  <a:cubicBezTo>
                    <a:pt x="2358" y="1274"/>
                    <a:pt x="2192" y="643"/>
                    <a:pt x="2037" y="0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5"/>
            <p:cNvSpPr/>
            <p:nvPr/>
          </p:nvSpPr>
          <p:spPr>
            <a:xfrm>
              <a:off x="4519038" y="4195945"/>
              <a:ext cx="363192" cy="757939"/>
            </a:xfrm>
            <a:custGeom>
              <a:avLst/>
              <a:gdLst/>
              <a:ahLst/>
              <a:cxnLst/>
              <a:rect l="l" t="t" r="r" b="b"/>
              <a:pathLst>
                <a:path w="11015" h="22987" extrusionOk="0">
                  <a:moveTo>
                    <a:pt x="4380" y="1"/>
                  </a:moveTo>
                  <a:cubicBezTo>
                    <a:pt x="4091" y="1"/>
                    <a:pt x="3847" y="23"/>
                    <a:pt x="3668" y="58"/>
                  </a:cubicBezTo>
                  <a:cubicBezTo>
                    <a:pt x="549" y="629"/>
                    <a:pt x="1" y="3677"/>
                    <a:pt x="703" y="5689"/>
                  </a:cubicBezTo>
                  <a:cubicBezTo>
                    <a:pt x="1584" y="8166"/>
                    <a:pt x="2001" y="10035"/>
                    <a:pt x="668" y="12381"/>
                  </a:cubicBezTo>
                  <a:cubicBezTo>
                    <a:pt x="418" y="12809"/>
                    <a:pt x="108" y="13250"/>
                    <a:pt x="144" y="13738"/>
                  </a:cubicBezTo>
                  <a:cubicBezTo>
                    <a:pt x="180" y="14012"/>
                    <a:pt x="275" y="14286"/>
                    <a:pt x="418" y="14524"/>
                  </a:cubicBezTo>
                  <a:cubicBezTo>
                    <a:pt x="1477" y="16679"/>
                    <a:pt x="2335" y="18917"/>
                    <a:pt x="3001" y="21215"/>
                  </a:cubicBezTo>
                  <a:cubicBezTo>
                    <a:pt x="3168" y="21763"/>
                    <a:pt x="3311" y="22310"/>
                    <a:pt x="3454" y="22858"/>
                  </a:cubicBezTo>
                  <a:cubicBezTo>
                    <a:pt x="3909" y="22941"/>
                    <a:pt x="4368" y="22986"/>
                    <a:pt x="4830" y="22986"/>
                  </a:cubicBezTo>
                  <a:cubicBezTo>
                    <a:pt x="5093" y="22986"/>
                    <a:pt x="5357" y="22972"/>
                    <a:pt x="5621" y="22941"/>
                  </a:cubicBezTo>
                  <a:lnTo>
                    <a:pt x="5168" y="21155"/>
                  </a:lnTo>
                  <a:cubicBezTo>
                    <a:pt x="4597" y="18881"/>
                    <a:pt x="4013" y="16595"/>
                    <a:pt x="3442" y="14297"/>
                  </a:cubicBezTo>
                  <a:cubicBezTo>
                    <a:pt x="4001" y="14262"/>
                    <a:pt x="4502" y="13905"/>
                    <a:pt x="4954" y="13559"/>
                  </a:cubicBezTo>
                  <a:cubicBezTo>
                    <a:pt x="4966" y="13535"/>
                    <a:pt x="4990" y="13524"/>
                    <a:pt x="5002" y="13512"/>
                  </a:cubicBezTo>
                  <a:cubicBezTo>
                    <a:pt x="6299" y="12500"/>
                    <a:pt x="8633" y="11154"/>
                    <a:pt x="9324" y="9690"/>
                  </a:cubicBezTo>
                  <a:cubicBezTo>
                    <a:pt x="10705" y="6773"/>
                    <a:pt x="11014" y="3677"/>
                    <a:pt x="8621" y="1522"/>
                  </a:cubicBezTo>
                  <a:cubicBezTo>
                    <a:pt x="7919" y="903"/>
                    <a:pt x="7085" y="474"/>
                    <a:pt x="6180" y="248"/>
                  </a:cubicBezTo>
                  <a:cubicBezTo>
                    <a:pt x="5516" y="67"/>
                    <a:pt x="4881" y="1"/>
                    <a:pt x="438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5"/>
            <p:cNvSpPr/>
            <p:nvPr/>
          </p:nvSpPr>
          <p:spPr>
            <a:xfrm>
              <a:off x="4617987" y="4893470"/>
              <a:ext cx="86388" cy="60406"/>
            </a:xfrm>
            <a:custGeom>
              <a:avLst/>
              <a:gdLst/>
              <a:ahLst/>
              <a:cxnLst/>
              <a:rect l="l" t="t" r="r" b="b"/>
              <a:pathLst>
                <a:path w="2620" h="1832" extrusionOk="0">
                  <a:moveTo>
                    <a:pt x="1905" y="0"/>
                  </a:moveTo>
                  <a:lnTo>
                    <a:pt x="0" y="60"/>
                  </a:lnTo>
                  <a:cubicBezTo>
                    <a:pt x="167" y="608"/>
                    <a:pt x="310" y="1155"/>
                    <a:pt x="453" y="1703"/>
                  </a:cubicBezTo>
                  <a:cubicBezTo>
                    <a:pt x="908" y="1786"/>
                    <a:pt x="1367" y="1831"/>
                    <a:pt x="1829" y="1831"/>
                  </a:cubicBezTo>
                  <a:cubicBezTo>
                    <a:pt x="2092" y="1831"/>
                    <a:pt x="2356" y="1817"/>
                    <a:pt x="2620" y="1786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5"/>
            <p:cNvSpPr/>
            <p:nvPr/>
          </p:nvSpPr>
          <p:spPr>
            <a:xfrm>
              <a:off x="5358375" y="4335351"/>
              <a:ext cx="171193" cy="574249"/>
            </a:xfrm>
            <a:custGeom>
              <a:avLst/>
              <a:gdLst/>
              <a:ahLst/>
              <a:cxnLst/>
              <a:rect l="l" t="t" r="r" b="b"/>
              <a:pathLst>
                <a:path w="5192" h="17416" extrusionOk="0">
                  <a:moveTo>
                    <a:pt x="3269" y="1"/>
                  </a:moveTo>
                  <a:cubicBezTo>
                    <a:pt x="2682" y="1"/>
                    <a:pt x="2094" y="251"/>
                    <a:pt x="1548" y="509"/>
                  </a:cubicBezTo>
                  <a:cubicBezTo>
                    <a:pt x="1370" y="592"/>
                    <a:pt x="1179" y="687"/>
                    <a:pt x="1001" y="794"/>
                  </a:cubicBezTo>
                  <a:cubicBezTo>
                    <a:pt x="667" y="961"/>
                    <a:pt x="382" y="1235"/>
                    <a:pt x="203" y="1568"/>
                  </a:cubicBezTo>
                  <a:cubicBezTo>
                    <a:pt x="1" y="1973"/>
                    <a:pt x="24" y="2449"/>
                    <a:pt x="60" y="2902"/>
                  </a:cubicBezTo>
                  <a:cubicBezTo>
                    <a:pt x="274" y="5450"/>
                    <a:pt x="715" y="7962"/>
                    <a:pt x="1072" y="10498"/>
                  </a:cubicBezTo>
                  <a:cubicBezTo>
                    <a:pt x="1346" y="12332"/>
                    <a:pt x="1513" y="14189"/>
                    <a:pt x="1572" y="16046"/>
                  </a:cubicBezTo>
                  <a:cubicBezTo>
                    <a:pt x="1572" y="16487"/>
                    <a:pt x="1572" y="16939"/>
                    <a:pt x="1560" y="17404"/>
                  </a:cubicBezTo>
                  <a:lnTo>
                    <a:pt x="2787" y="17416"/>
                  </a:lnTo>
                  <a:cubicBezTo>
                    <a:pt x="2787" y="17416"/>
                    <a:pt x="2882" y="16725"/>
                    <a:pt x="3025" y="15725"/>
                  </a:cubicBezTo>
                  <a:cubicBezTo>
                    <a:pt x="3370" y="13153"/>
                    <a:pt x="4001" y="8522"/>
                    <a:pt x="4061" y="7902"/>
                  </a:cubicBezTo>
                  <a:cubicBezTo>
                    <a:pt x="4192" y="6295"/>
                    <a:pt x="4334" y="4700"/>
                    <a:pt x="4620" y="3116"/>
                  </a:cubicBezTo>
                  <a:cubicBezTo>
                    <a:pt x="4811" y="2033"/>
                    <a:pt x="5192" y="330"/>
                    <a:pt x="3620" y="32"/>
                  </a:cubicBezTo>
                  <a:cubicBezTo>
                    <a:pt x="3503" y="11"/>
                    <a:pt x="3386" y="1"/>
                    <a:pt x="3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5"/>
            <p:cNvSpPr/>
            <p:nvPr/>
          </p:nvSpPr>
          <p:spPr>
            <a:xfrm>
              <a:off x="5409812" y="4853409"/>
              <a:ext cx="48305" cy="56185"/>
            </a:xfrm>
            <a:custGeom>
              <a:avLst/>
              <a:gdLst/>
              <a:ahLst/>
              <a:cxnLst/>
              <a:rect l="l" t="t" r="r" b="b"/>
              <a:pathLst>
                <a:path w="1465" h="1704" extrusionOk="0">
                  <a:moveTo>
                    <a:pt x="1465" y="1"/>
                  </a:moveTo>
                  <a:cubicBezTo>
                    <a:pt x="1191" y="61"/>
                    <a:pt x="917" y="96"/>
                    <a:pt x="631" y="144"/>
                  </a:cubicBezTo>
                  <a:cubicBezTo>
                    <a:pt x="286" y="203"/>
                    <a:pt x="119" y="251"/>
                    <a:pt x="12" y="322"/>
                  </a:cubicBezTo>
                  <a:cubicBezTo>
                    <a:pt x="12" y="775"/>
                    <a:pt x="12" y="1227"/>
                    <a:pt x="0" y="1680"/>
                  </a:cubicBezTo>
                  <a:lnTo>
                    <a:pt x="1227" y="1704"/>
                  </a:lnTo>
                  <a:cubicBezTo>
                    <a:pt x="1227" y="1704"/>
                    <a:pt x="1322" y="1013"/>
                    <a:pt x="1465" y="1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5"/>
            <p:cNvSpPr/>
            <p:nvPr/>
          </p:nvSpPr>
          <p:spPr>
            <a:xfrm>
              <a:off x="5237467" y="4311413"/>
              <a:ext cx="184943" cy="637062"/>
            </a:xfrm>
            <a:custGeom>
              <a:avLst/>
              <a:gdLst/>
              <a:ahLst/>
              <a:cxnLst/>
              <a:rect l="l" t="t" r="r" b="b"/>
              <a:pathLst>
                <a:path w="5609" h="19321" extrusionOk="0">
                  <a:moveTo>
                    <a:pt x="3261" y="0"/>
                  </a:moveTo>
                  <a:cubicBezTo>
                    <a:pt x="2912" y="0"/>
                    <a:pt x="2573" y="69"/>
                    <a:pt x="2286" y="139"/>
                  </a:cubicBezTo>
                  <a:cubicBezTo>
                    <a:pt x="0" y="735"/>
                    <a:pt x="703" y="3937"/>
                    <a:pt x="739" y="4402"/>
                  </a:cubicBezTo>
                  <a:cubicBezTo>
                    <a:pt x="1108" y="8831"/>
                    <a:pt x="2167" y="13212"/>
                    <a:pt x="2286" y="17630"/>
                  </a:cubicBezTo>
                  <a:cubicBezTo>
                    <a:pt x="2310" y="18189"/>
                    <a:pt x="2310" y="18737"/>
                    <a:pt x="2286" y="19296"/>
                  </a:cubicBezTo>
                  <a:lnTo>
                    <a:pt x="3548" y="19320"/>
                  </a:lnTo>
                  <a:cubicBezTo>
                    <a:pt x="3739" y="19320"/>
                    <a:pt x="3918" y="18701"/>
                    <a:pt x="4072" y="17761"/>
                  </a:cubicBezTo>
                  <a:cubicBezTo>
                    <a:pt x="4370" y="15987"/>
                    <a:pt x="4608" y="13081"/>
                    <a:pt x="4739" y="11212"/>
                  </a:cubicBezTo>
                  <a:cubicBezTo>
                    <a:pt x="4799" y="10367"/>
                    <a:pt x="4834" y="9724"/>
                    <a:pt x="4858" y="9533"/>
                  </a:cubicBezTo>
                  <a:cubicBezTo>
                    <a:pt x="4989" y="7878"/>
                    <a:pt x="5132" y="6235"/>
                    <a:pt x="5418" y="4616"/>
                  </a:cubicBezTo>
                  <a:cubicBezTo>
                    <a:pt x="5608" y="3580"/>
                    <a:pt x="5596" y="1830"/>
                    <a:pt x="4775" y="723"/>
                  </a:cubicBezTo>
                  <a:cubicBezTo>
                    <a:pt x="4350" y="161"/>
                    <a:pt x="3794" y="0"/>
                    <a:pt x="326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5"/>
            <p:cNvSpPr/>
            <p:nvPr/>
          </p:nvSpPr>
          <p:spPr>
            <a:xfrm>
              <a:off x="5312841" y="4892678"/>
              <a:ext cx="58922" cy="55789"/>
            </a:xfrm>
            <a:custGeom>
              <a:avLst/>
              <a:gdLst/>
              <a:ahLst/>
              <a:cxnLst/>
              <a:rect l="l" t="t" r="r" b="b"/>
              <a:pathLst>
                <a:path w="1787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560"/>
                    <a:pt x="24" y="1108"/>
                    <a:pt x="0" y="1667"/>
                  </a:cubicBezTo>
                  <a:lnTo>
                    <a:pt x="1262" y="1691"/>
                  </a:lnTo>
                  <a:cubicBezTo>
                    <a:pt x="1453" y="1691"/>
                    <a:pt x="1632" y="1072"/>
                    <a:pt x="1786" y="132"/>
                  </a:cubicBezTo>
                  <a:lnTo>
                    <a:pt x="1763" y="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5"/>
            <p:cNvSpPr/>
            <p:nvPr/>
          </p:nvSpPr>
          <p:spPr>
            <a:xfrm>
              <a:off x="4348275" y="4037745"/>
              <a:ext cx="267374" cy="357653"/>
            </a:xfrm>
            <a:custGeom>
              <a:avLst/>
              <a:gdLst/>
              <a:ahLst/>
              <a:cxnLst/>
              <a:rect l="l" t="t" r="r" b="b"/>
              <a:pathLst>
                <a:path w="8109" h="10847" extrusionOk="0">
                  <a:moveTo>
                    <a:pt x="5343" y="1"/>
                  </a:moveTo>
                  <a:cubicBezTo>
                    <a:pt x="5205" y="1"/>
                    <a:pt x="5074" y="11"/>
                    <a:pt x="4954" y="34"/>
                  </a:cubicBezTo>
                  <a:cubicBezTo>
                    <a:pt x="4132" y="188"/>
                    <a:pt x="3406" y="962"/>
                    <a:pt x="3477" y="1796"/>
                  </a:cubicBezTo>
                  <a:cubicBezTo>
                    <a:pt x="2453" y="2200"/>
                    <a:pt x="1846" y="3260"/>
                    <a:pt x="2037" y="4356"/>
                  </a:cubicBezTo>
                  <a:cubicBezTo>
                    <a:pt x="1441" y="4463"/>
                    <a:pt x="989" y="4951"/>
                    <a:pt x="906" y="5546"/>
                  </a:cubicBezTo>
                  <a:cubicBezTo>
                    <a:pt x="810" y="6451"/>
                    <a:pt x="1620" y="7332"/>
                    <a:pt x="1370" y="8201"/>
                  </a:cubicBezTo>
                  <a:cubicBezTo>
                    <a:pt x="1239" y="8677"/>
                    <a:pt x="834" y="9011"/>
                    <a:pt x="525" y="9392"/>
                  </a:cubicBezTo>
                  <a:cubicBezTo>
                    <a:pt x="215" y="9785"/>
                    <a:pt x="1" y="10332"/>
                    <a:pt x="275" y="10737"/>
                  </a:cubicBezTo>
                  <a:cubicBezTo>
                    <a:pt x="395" y="10814"/>
                    <a:pt x="531" y="10847"/>
                    <a:pt x="671" y="10847"/>
                  </a:cubicBezTo>
                  <a:cubicBezTo>
                    <a:pt x="877" y="10847"/>
                    <a:pt x="1090" y="10777"/>
                    <a:pt x="1275" y="10678"/>
                  </a:cubicBezTo>
                  <a:cubicBezTo>
                    <a:pt x="1584" y="10523"/>
                    <a:pt x="1870" y="10285"/>
                    <a:pt x="2203" y="10190"/>
                  </a:cubicBezTo>
                  <a:cubicBezTo>
                    <a:pt x="2465" y="10106"/>
                    <a:pt x="2763" y="10118"/>
                    <a:pt x="3037" y="10023"/>
                  </a:cubicBezTo>
                  <a:cubicBezTo>
                    <a:pt x="3489" y="9868"/>
                    <a:pt x="3811" y="9439"/>
                    <a:pt x="4227" y="9189"/>
                  </a:cubicBezTo>
                  <a:cubicBezTo>
                    <a:pt x="4775" y="8832"/>
                    <a:pt x="5537" y="8785"/>
                    <a:pt x="5942" y="8273"/>
                  </a:cubicBezTo>
                  <a:cubicBezTo>
                    <a:pt x="6478" y="7606"/>
                    <a:pt x="6156" y="6511"/>
                    <a:pt x="6752" y="5891"/>
                  </a:cubicBezTo>
                  <a:cubicBezTo>
                    <a:pt x="6883" y="5772"/>
                    <a:pt x="7002" y="5653"/>
                    <a:pt x="7097" y="5499"/>
                  </a:cubicBezTo>
                  <a:cubicBezTo>
                    <a:pt x="7240" y="5213"/>
                    <a:pt x="7037" y="4879"/>
                    <a:pt x="7073" y="4558"/>
                  </a:cubicBezTo>
                  <a:cubicBezTo>
                    <a:pt x="7109" y="4260"/>
                    <a:pt x="7323" y="4034"/>
                    <a:pt x="7442" y="3772"/>
                  </a:cubicBezTo>
                  <a:cubicBezTo>
                    <a:pt x="7573" y="3510"/>
                    <a:pt x="7549" y="3105"/>
                    <a:pt x="7275" y="3022"/>
                  </a:cubicBezTo>
                  <a:cubicBezTo>
                    <a:pt x="8109" y="2665"/>
                    <a:pt x="8014" y="1415"/>
                    <a:pt x="7502" y="831"/>
                  </a:cubicBezTo>
                  <a:cubicBezTo>
                    <a:pt x="7049" y="318"/>
                    <a:pt x="6095" y="1"/>
                    <a:pt x="5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5"/>
            <p:cNvSpPr/>
            <p:nvPr/>
          </p:nvSpPr>
          <p:spPr>
            <a:xfrm>
              <a:off x="4514355" y="3903251"/>
              <a:ext cx="1098050" cy="685498"/>
            </a:xfrm>
            <a:custGeom>
              <a:avLst/>
              <a:gdLst/>
              <a:ahLst/>
              <a:cxnLst/>
              <a:rect l="l" t="t" r="r" b="b"/>
              <a:pathLst>
                <a:path w="33302" h="20790" extrusionOk="0">
                  <a:moveTo>
                    <a:pt x="29908" y="0"/>
                  </a:moveTo>
                  <a:cubicBezTo>
                    <a:pt x="29517" y="0"/>
                    <a:pt x="29084" y="211"/>
                    <a:pt x="28599" y="731"/>
                  </a:cubicBezTo>
                  <a:cubicBezTo>
                    <a:pt x="27075" y="2374"/>
                    <a:pt x="26099" y="4160"/>
                    <a:pt x="23658" y="4613"/>
                  </a:cubicBezTo>
                  <a:cubicBezTo>
                    <a:pt x="23288" y="4683"/>
                    <a:pt x="22914" y="4712"/>
                    <a:pt x="22538" y="4712"/>
                  </a:cubicBezTo>
                  <a:cubicBezTo>
                    <a:pt x="21581" y="4712"/>
                    <a:pt x="20610" y="4525"/>
                    <a:pt x="19669" y="4363"/>
                  </a:cubicBezTo>
                  <a:cubicBezTo>
                    <a:pt x="16320" y="3799"/>
                    <a:pt x="12939" y="3512"/>
                    <a:pt x="9557" y="3512"/>
                  </a:cubicBezTo>
                  <a:cubicBezTo>
                    <a:pt x="9296" y="3512"/>
                    <a:pt x="9036" y="3514"/>
                    <a:pt x="8775" y="3517"/>
                  </a:cubicBezTo>
                  <a:cubicBezTo>
                    <a:pt x="7596" y="3517"/>
                    <a:pt x="6441" y="3684"/>
                    <a:pt x="5310" y="4017"/>
                  </a:cubicBezTo>
                  <a:cubicBezTo>
                    <a:pt x="1226" y="5279"/>
                    <a:pt x="453" y="8899"/>
                    <a:pt x="274" y="9851"/>
                  </a:cubicBezTo>
                  <a:cubicBezTo>
                    <a:pt x="0" y="11232"/>
                    <a:pt x="226" y="14376"/>
                    <a:pt x="1965" y="16590"/>
                  </a:cubicBezTo>
                  <a:cubicBezTo>
                    <a:pt x="2619" y="17400"/>
                    <a:pt x="3405" y="18102"/>
                    <a:pt x="4310" y="18650"/>
                  </a:cubicBezTo>
                  <a:cubicBezTo>
                    <a:pt x="5798" y="19567"/>
                    <a:pt x="7561" y="19912"/>
                    <a:pt x="9287" y="20186"/>
                  </a:cubicBezTo>
                  <a:cubicBezTo>
                    <a:pt x="11634" y="20546"/>
                    <a:pt x="14018" y="20789"/>
                    <a:pt x="16394" y="20789"/>
                  </a:cubicBezTo>
                  <a:cubicBezTo>
                    <a:pt x="18103" y="20789"/>
                    <a:pt x="19807" y="20663"/>
                    <a:pt x="21491" y="20365"/>
                  </a:cubicBezTo>
                  <a:cubicBezTo>
                    <a:pt x="24003" y="19924"/>
                    <a:pt x="26491" y="19067"/>
                    <a:pt x="28563" y="17579"/>
                  </a:cubicBezTo>
                  <a:cubicBezTo>
                    <a:pt x="30635" y="16090"/>
                    <a:pt x="32290" y="13899"/>
                    <a:pt x="32802" y="11399"/>
                  </a:cubicBezTo>
                  <a:cubicBezTo>
                    <a:pt x="32992" y="10447"/>
                    <a:pt x="33028" y="9482"/>
                    <a:pt x="33076" y="8518"/>
                  </a:cubicBezTo>
                  <a:cubicBezTo>
                    <a:pt x="33099" y="7577"/>
                    <a:pt x="33135" y="6649"/>
                    <a:pt x="33171" y="5708"/>
                  </a:cubicBezTo>
                  <a:cubicBezTo>
                    <a:pt x="33302" y="4803"/>
                    <a:pt x="33076" y="3886"/>
                    <a:pt x="32564" y="3136"/>
                  </a:cubicBezTo>
                  <a:cubicBezTo>
                    <a:pt x="31908" y="1995"/>
                    <a:pt x="31110" y="0"/>
                    <a:pt x="29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5"/>
            <p:cNvSpPr/>
            <p:nvPr/>
          </p:nvSpPr>
          <p:spPr>
            <a:xfrm>
              <a:off x="4459787" y="3919342"/>
              <a:ext cx="1202474" cy="766940"/>
            </a:xfrm>
            <a:custGeom>
              <a:avLst/>
              <a:gdLst/>
              <a:ahLst/>
              <a:cxnLst/>
              <a:rect l="l" t="t" r="r" b="b"/>
              <a:pathLst>
                <a:path w="36469" h="23260" extrusionOk="0">
                  <a:moveTo>
                    <a:pt x="28799" y="0"/>
                  </a:moveTo>
                  <a:cubicBezTo>
                    <a:pt x="27969" y="0"/>
                    <a:pt x="27182" y="305"/>
                    <a:pt x="26742" y="1005"/>
                  </a:cubicBezTo>
                  <a:cubicBezTo>
                    <a:pt x="25314" y="1253"/>
                    <a:pt x="25362" y="2339"/>
                    <a:pt x="24950" y="2339"/>
                  </a:cubicBezTo>
                  <a:cubicBezTo>
                    <a:pt x="24926" y="2339"/>
                    <a:pt x="24900" y="2335"/>
                    <a:pt x="24872" y="2327"/>
                  </a:cubicBezTo>
                  <a:cubicBezTo>
                    <a:pt x="24664" y="2264"/>
                    <a:pt x="24472" y="2234"/>
                    <a:pt x="24293" y="2234"/>
                  </a:cubicBezTo>
                  <a:cubicBezTo>
                    <a:pt x="23622" y="2234"/>
                    <a:pt x="23132" y="2653"/>
                    <a:pt x="22634" y="3339"/>
                  </a:cubicBezTo>
                  <a:cubicBezTo>
                    <a:pt x="22266" y="2827"/>
                    <a:pt x="21694" y="2545"/>
                    <a:pt x="21098" y="2545"/>
                  </a:cubicBezTo>
                  <a:cubicBezTo>
                    <a:pt x="20904" y="2545"/>
                    <a:pt x="20707" y="2575"/>
                    <a:pt x="20515" y="2636"/>
                  </a:cubicBezTo>
                  <a:cubicBezTo>
                    <a:pt x="20263" y="2720"/>
                    <a:pt x="20021" y="2859"/>
                    <a:pt x="19764" y="2859"/>
                  </a:cubicBezTo>
                  <a:cubicBezTo>
                    <a:pt x="19729" y="2859"/>
                    <a:pt x="19693" y="2856"/>
                    <a:pt x="19657" y="2851"/>
                  </a:cubicBezTo>
                  <a:cubicBezTo>
                    <a:pt x="19419" y="2815"/>
                    <a:pt x="19229" y="2624"/>
                    <a:pt x="19014" y="2505"/>
                  </a:cubicBezTo>
                  <a:cubicBezTo>
                    <a:pt x="18779" y="2371"/>
                    <a:pt x="18519" y="2306"/>
                    <a:pt x="18261" y="2306"/>
                  </a:cubicBezTo>
                  <a:cubicBezTo>
                    <a:pt x="17789" y="2306"/>
                    <a:pt x="17322" y="2522"/>
                    <a:pt x="17014" y="2922"/>
                  </a:cubicBezTo>
                  <a:cubicBezTo>
                    <a:pt x="16634" y="2343"/>
                    <a:pt x="16101" y="2063"/>
                    <a:pt x="15544" y="2063"/>
                  </a:cubicBezTo>
                  <a:cubicBezTo>
                    <a:pt x="15037" y="2063"/>
                    <a:pt x="14510" y="2295"/>
                    <a:pt x="14061" y="2744"/>
                  </a:cubicBezTo>
                  <a:cubicBezTo>
                    <a:pt x="13704" y="2291"/>
                    <a:pt x="13347" y="1874"/>
                    <a:pt x="12811" y="1672"/>
                  </a:cubicBezTo>
                  <a:cubicBezTo>
                    <a:pt x="12666" y="1616"/>
                    <a:pt x="12500" y="1588"/>
                    <a:pt x="12331" y="1588"/>
                  </a:cubicBezTo>
                  <a:cubicBezTo>
                    <a:pt x="11888" y="1588"/>
                    <a:pt x="11420" y="1778"/>
                    <a:pt x="11240" y="2148"/>
                  </a:cubicBezTo>
                  <a:cubicBezTo>
                    <a:pt x="10964" y="1800"/>
                    <a:pt x="10385" y="1609"/>
                    <a:pt x="9835" y="1609"/>
                  </a:cubicBezTo>
                  <a:cubicBezTo>
                    <a:pt x="9294" y="1609"/>
                    <a:pt x="8780" y="1794"/>
                    <a:pt x="8608" y="2196"/>
                  </a:cubicBezTo>
                  <a:cubicBezTo>
                    <a:pt x="8608" y="1818"/>
                    <a:pt x="8222" y="1586"/>
                    <a:pt x="7832" y="1586"/>
                  </a:cubicBezTo>
                  <a:cubicBezTo>
                    <a:pt x="7645" y="1586"/>
                    <a:pt x="7457" y="1639"/>
                    <a:pt x="7311" y="1755"/>
                  </a:cubicBezTo>
                  <a:cubicBezTo>
                    <a:pt x="6870" y="2101"/>
                    <a:pt x="6156" y="2458"/>
                    <a:pt x="6108" y="3029"/>
                  </a:cubicBezTo>
                  <a:cubicBezTo>
                    <a:pt x="5646" y="2836"/>
                    <a:pt x="5134" y="2580"/>
                    <a:pt x="4687" y="2580"/>
                  </a:cubicBezTo>
                  <a:cubicBezTo>
                    <a:pt x="4225" y="2580"/>
                    <a:pt x="3831" y="2854"/>
                    <a:pt x="3632" y="3756"/>
                  </a:cubicBezTo>
                  <a:cubicBezTo>
                    <a:pt x="3632" y="3754"/>
                    <a:pt x="3571" y="3748"/>
                    <a:pt x="3472" y="3748"/>
                  </a:cubicBezTo>
                  <a:cubicBezTo>
                    <a:pt x="2980" y="3748"/>
                    <a:pt x="1544" y="3896"/>
                    <a:pt x="1941" y="5422"/>
                  </a:cubicBezTo>
                  <a:cubicBezTo>
                    <a:pt x="2084" y="5982"/>
                    <a:pt x="1215" y="5244"/>
                    <a:pt x="584" y="6911"/>
                  </a:cubicBezTo>
                  <a:cubicBezTo>
                    <a:pt x="286" y="7685"/>
                    <a:pt x="1524" y="8375"/>
                    <a:pt x="1072" y="9054"/>
                  </a:cubicBezTo>
                  <a:cubicBezTo>
                    <a:pt x="941" y="9244"/>
                    <a:pt x="131" y="9149"/>
                    <a:pt x="131" y="10137"/>
                  </a:cubicBezTo>
                  <a:cubicBezTo>
                    <a:pt x="131" y="11090"/>
                    <a:pt x="631" y="11637"/>
                    <a:pt x="667" y="12018"/>
                  </a:cubicBezTo>
                  <a:cubicBezTo>
                    <a:pt x="774" y="13019"/>
                    <a:pt x="12" y="12900"/>
                    <a:pt x="12" y="13912"/>
                  </a:cubicBezTo>
                  <a:cubicBezTo>
                    <a:pt x="0" y="15019"/>
                    <a:pt x="929" y="14721"/>
                    <a:pt x="953" y="14959"/>
                  </a:cubicBezTo>
                  <a:cubicBezTo>
                    <a:pt x="1000" y="15364"/>
                    <a:pt x="369" y="15900"/>
                    <a:pt x="953" y="16960"/>
                  </a:cubicBezTo>
                  <a:cubicBezTo>
                    <a:pt x="1072" y="17186"/>
                    <a:pt x="1643" y="17364"/>
                    <a:pt x="1715" y="17602"/>
                  </a:cubicBezTo>
                  <a:cubicBezTo>
                    <a:pt x="1869" y="18067"/>
                    <a:pt x="1679" y="18614"/>
                    <a:pt x="1893" y="19043"/>
                  </a:cubicBezTo>
                  <a:cubicBezTo>
                    <a:pt x="2215" y="19710"/>
                    <a:pt x="3227" y="19698"/>
                    <a:pt x="3715" y="20234"/>
                  </a:cubicBezTo>
                  <a:cubicBezTo>
                    <a:pt x="4048" y="20603"/>
                    <a:pt x="4132" y="21210"/>
                    <a:pt x="4572" y="21424"/>
                  </a:cubicBezTo>
                  <a:cubicBezTo>
                    <a:pt x="4717" y="21502"/>
                    <a:pt x="4874" y="21523"/>
                    <a:pt x="5037" y="21523"/>
                  </a:cubicBezTo>
                  <a:cubicBezTo>
                    <a:pt x="5224" y="21523"/>
                    <a:pt x="5417" y="21496"/>
                    <a:pt x="5608" y="21496"/>
                  </a:cubicBezTo>
                  <a:cubicBezTo>
                    <a:pt x="6898" y="21516"/>
                    <a:pt x="8077" y="22859"/>
                    <a:pt x="9247" y="22859"/>
                  </a:cubicBezTo>
                  <a:cubicBezTo>
                    <a:pt x="9459" y="22859"/>
                    <a:pt x="9670" y="22814"/>
                    <a:pt x="9882" y="22710"/>
                  </a:cubicBezTo>
                  <a:cubicBezTo>
                    <a:pt x="10174" y="22559"/>
                    <a:pt x="10442" y="22293"/>
                    <a:pt x="10777" y="22293"/>
                  </a:cubicBezTo>
                  <a:cubicBezTo>
                    <a:pt x="10784" y="22293"/>
                    <a:pt x="10792" y="22293"/>
                    <a:pt x="10799" y="22294"/>
                  </a:cubicBezTo>
                  <a:cubicBezTo>
                    <a:pt x="11144" y="22305"/>
                    <a:pt x="11394" y="22591"/>
                    <a:pt x="11668" y="22805"/>
                  </a:cubicBezTo>
                  <a:cubicBezTo>
                    <a:pt x="12036" y="23095"/>
                    <a:pt x="12496" y="23232"/>
                    <a:pt x="12960" y="23232"/>
                  </a:cubicBezTo>
                  <a:cubicBezTo>
                    <a:pt x="13696" y="23232"/>
                    <a:pt x="14441" y="22886"/>
                    <a:pt x="14835" y="22258"/>
                  </a:cubicBezTo>
                  <a:cubicBezTo>
                    <a:pt x="15341" y="22863"/>
                    <a:pt x="16081" y="23193"/>
                    <a:pt x="16848" y="23193"/>
                  </a:cubicBezTo>
                  <a:cubicBezTo>
                    <a:pt x="16911" y="23193"/>
                    <a:pt x="16974" y="23191"/>
                    <a:pt x="17038" y="23186"/>
                  </a:cubicBezTo>
                  <a:cubicBezTo>
                    <a:pt x="17625" y="23136"/>
                    <a:pt x="18195" y="22887"/>
                    <a:pt x="18777" y="22887"/>
                  </a:cubicBezTo>
                  <a:cubicBezTo>
                    <a:pt x="18880" y="22887"/>
                    <a:pt x="18983" y="22895"/>
                    <a:pt x="19086" y="22913"/>
                  </a:cubicBezTo>
                  <a:cubicBezTo>
                    <a:pt x="19532" y="22981"/>
                    <a:pt x="19946" y="23259"/>
                    <a:pt x="20411" y="23259"/>
                  </a:cubicBezTo>
                  <a:cubicBezTo>
                    <a:pt x="20430" y="23259"/>
                    <a:pt x="20448" y="23259"/>
                    <a:pt x="20467" y="23258"/>
                  </a:cubicBezTo>
                  <a:cubicBezTo>
                    <a:pt x="21253" y="23210"/>
                    <a:pt x="21765" y="22305"/>
                    <a:pt x="22539" y="22151"/>
                  </a:cubicBezTo>
                  <a:cubicBezTo>
                    <a:pt x="22642" y="22128"/>
                    <a:pt x="22746" y="22120"/>
                    <a:pt x="22850" y="22120"/>
                  </a:cubicBezTo>
                  <a:cubicBezTo>
                    <a:pt x="23079" y="22120"/>
                    <a:pt x="23311" y="22158"/>
                    <a:pt x="23544" y="22158"/>
                  </a:cubicBezTo>
                  <a:cubicBezTo>
                    <a:pt x="23598" y="22158"/>
                    <a:pt x="23652" y="22156"/>
                    <a:pt x="23705" y="22151"/>
                  </a:cubicBezTo>
                  <a:cubicBezTo>
                    <a:pt x="24086" y="22115"/>
                    <a:pt x="24515" y="21793"/>
                    <a:pt x="24432" y="21412"/>
                  </a:cubicBezTo>
                  <a:lnTo>
                    <a:pt x="24432" y="21412"/>
                  </a:lnTo>
                  <a:cubicBezTo>
                    <a:pt x="24772" y="21753"/>
                    <a:pt x="25249" y="21917"/>
                    <a:pt x="25729" y="21917"/>
                  </a:cubicBezTo>
                  <a:cubicBezTo>
                    <a:pt x="26358" y="21917"/>
                    <a:pt x="26993" y="21636"/>
                    <a:pt x="27337" y="21103"/>
                  </a:cubicBezTo>
                  <a:cubicBezTo>
                    <a:pt x="27590" y="21269"/>
                    <a:pt x="27883" y="21344"/>
                    <a:pt x="28179" y="21344"/>
                  </a:cubicBezTo>
                  <a:cubicBezTo>
                    <a:pt x="28967" y="21344"/>
                    <a:pt x="29780" y="20810"/>
                    <a:pt x="29944" y="20031"/>
                  </a:cubicBezTo>
                  <a:cubicBezTo>
                    <a:pt x="30162" y="20175"/>
                    <a:pt x="30394" y="20237"/>
                    <a:pt x="30633" y="20237"/>
                  </a:cubicBezTo>
                  <a:cubicBezTo>
                    <a:pt x="31362" y="20237"/>
                    <a:pt x="32147" y="19665"/>
                    <a:pt x="32730" y="19126"/>
                  </a:cubicBezTo>
                  <a:cubicBezTo>
                    <a:pt x="33647" y="18269"/>
                    <a:pt x="34635" y="17186"/>
                    <a:pt x="34409" y="15959"/>
                  </a:cubicBezTo>
                  <a:cubicBezTo>
                    <a:pt x="35231" y="15555"/>
                    <a:pt x="35647" y="14626"/>
                    <a:pt x="35397" y="13745"/>
                  </a:cubicBezTo>
                  <a:cubicBezTo>
                    <a:pt x="36243" y="13745"/>
                    <a:pt x="36469" y="12590"/>
                    <a:pt x="36433" y="11757"/>
                  </a:cubicBezTo>
                  <a:cubicBezTo>
                    <a:pt x="36398" y="10697"/>
                    <a:pt x="36350" y="9637"/>
                    <a:pt x="36314" y="8578"/>
                  </a:cubicBezTo>
                  <a:cubicBezTo>
                    <a:pt x="36290" y="7947"/>
                    <a:pt x="36255" y="7315"/>
                    <a:pt x="36064" y="6708"/>
                  </a:cubicBezTo>
                  <a:cubicBezTo>
                    <a:pt x="35778" y="5863"/>
                    <a:pt x="35171" y="5172"/>
                    <a:pt x="34576" y="4494"/>
                  </a:cubicBezTo>
                  <a:lnTo>
                    <a:pt x="32814" y="2482"/>
                  </a:lnTo>
                  <a:cubicBezTo>
                    <a:pt x="32195" y="1791"/>
                    <a:pt x="31575" y="1089"/>
                    <a:pt x="30802" y="588"/>
                  </a:cubicBezTo>
                  <a:cubicBezTo>
                    <a:pt x="30221" y="214"/>
                    <a:pt x="29495" y="0"/>
                    <a:pt x="28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5"/>
            <p:cNvSpPr/>
            <p:nvPr/>
          </p:nvSpPr>
          <p:spPr>
            <a:xfrm>
              <a:off x="5251974" y="4089016"/>
              <a:ext cx="15101" cy="51470"/>
            </a:xfrm>
            <a:custGeom>
              <a:avLst/>
              <a:gdLst/>
              <a:ahLst/>
              <a:cxnLst/>
              <a:rect l="l" t="t" r="r" b="b"/>
              <a:pathLst>
                <a:path w="458" h="1561" extrusionOk="0">
                  <a:moveTo>
                    <a:pt x="322" y="0"/>
                  </a:moveTo>
                  <a:cubicBezTo>
                    <a:pt x="273" y="0"/>
                    <a:pt x="223" y="27"/>
                    <a:pt x="203" y="86"/>
                  </a:cubicBezTo>
                  <a:cubicBezTo>
                    <a:pt x="49" y="526"/>
                    <a:pt x="1" y="1003"/>
                    <a:pt x="72" y="1479"/>
                  </a:cubicBezTo>
                  <a:cubicBezTo>
                    <a:pt x="82" y="1536"/>
                    <a:pt x="124" y="1561"/>
                    <a:pt x="169" y="1561"/>
                  </a:cubicBezTo>
                  <a:cubicBezTo>
                    <a:pt x="237" y="1561"/>
                    <a:pt x="313" y="1505"/>
                    <a:pt x="299" y="1419"/>
                  </a:cubicBezTo>
                  <a:cubicBezTo>
                    <a:pt x="239" y="991"/>
                    <a:pt x="275" y="550"/>
                    <a:pt x="430" y="145"/>
                  </a:cubicBezTo>
                  <a:cubicBezTo>
                    <a:pt x="458" y="54"/>
                    <a:pt x="391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5"/>
            <p:cNvSpPr/>
            <p:nvPr/>
          </p:nvSpPr>
          <p:spPr>
            <a:xfrm>
              <a:off x="5193680" y="4094292"/>
              <a:ext cx="11046" cy="56449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111" y="0"/>
                  </a:moveTo>
                  <a:cubicBezTo>
                    <a:pt x="54" y="0"/>
                    <a:pt x="1" y="39"/>
                    <a:pt x="7" y="116"/>
                  </a:cubicBezTo>
                  <a:cubicBezTo>
                    <a:pt x="31" y="605"/>
                    <a:pt x="66" y="1105"/>
                    <a:pt x="102" y="1605"/>
                  </a:cubicBezTo>
                  <a:cubicBezTo>
                    <a:pt x="102" y="1676"/>
                    <a:pt x="162" y="1712"/>
                    <a:pt x="220" y="1712"/>
                  </a:cubicBezTo>
                  <a:cubicBezTo>
                    <a:pt x="278" y="1712"/>
                    <a:pt x="334" y="1676"/>
                    <a:pt x="328" y="1605"/>
                  </a:cubicBezTo>
                  <a:cubicBezTo>
                    <a:pt x="304" y="1105"/>
                    <a:pt x="269" y="605"/>
                    <a:pt x="233" y="116"/>
                  </a:cubicBezTo>
                  <a:cubicBezTo>
                    <a:pt x="227" y="39"/>
                    <a:pt x="168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5"/>
            <p:cNvSpPr/>
            <p:nvPr/>
          </p:nvSpPr>
          <p:spPr>
            <a:xfrm>
              <a:off x="5138913" y="4089115"/>
              <a:ext cx="13881" cy="56548"/>
            </a:xfrm>
            <a:custGeom>
              <a:avLst/>
              <a:gdLst/>
              <a:ahLst/>
              <a:cxnLst/>
              <a:rect l="l" t="t" r="r" b="b"/>
              <a:pathLst>
                <a:path w="421" h="1715" extrusionOk="0">
                  <a:moveTo>
                    <a:pt x="287" y="1"/>
                  </a:moveTo>
                  <a:cubicBezTo>
                    <a:pt x="242" y="1"/>
                    <a:pt x="199" y="26"/>
                    <a:pt x="180" y="83"/>
                  </a:cubicBezTo>
                  <a:cubicBezTo>
                    <a:pt x="49" y="571"/>
                    <a:pt x="1" y="1083"/>
                    <a:pt x="37" y="1607"/>
                  </a:cubicBezTo>
                  <a:cubicBezTo>
                    <a:pt x="43" y="1678"/>
                    <a:pt x="102" y="1714"/>
                    <a:pt x="160" y="1714"/>
                  </a:cubicBezTo>
                  <a:cubicBezTo>
                    <a:pt x="218" y="1714"/>
                    <a:pt x="275" y="1678"/>
                    <a:pt x="275" y="1607"/>
                  </a:cubicBezTo>
                  <a:cubicBezTo>
                    <a:pt x="239" y="1107"/>
                    <a:pt x="275" y="619"/>
                    <a:pt x="406" y="142"/>
                  </a:cubicBezTo>
                  <a:cubicBezTo>
                    <a:pt x="420" y="57"/>
                    <a:pt x="353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5"/>
            <p:cNvSpPr/>
            <p:nvPr/>
          </p:nvSpPr>
          <p:spPr>
            <a:xfrm>
              <a:off x="5085531" y="4076190"/>
              <a:ext cx="16453" cy="67000"/>
            </a:xfrm>
            <a:custGeom>
              <a:avLst/>
              <a:gdLst/>
              <a:ahLst/>
              <a:cxnLst/>
              <a:rect l="l" t="t" r="r" b="b"/>
              <a:pathLst>
                <a:path w="499" h="2032" extrusionOk="0">
                  <a:moveTo>
                    <a:pt x="361" y="0"/>
                  </a:moveTo>
                  <a:cubicBezTo>
                    <a:pt x="315" y="0"/>
                    <a:pt x="270" y="25"/>
                    <a:pt x="251" y="82"/>
                  </a:cubicBezTo>
                  <a:cubicBezTo>
                    <a:pt x="96" y="677"/>
                    <a:pt x="13" y="1296"/>
                    <a:pt x="1" y="1916"/>
                  </a:cubicBezTo>
                  <a:cubicBezTo>
                    <a:pt x="1" y="1993"/>
                    <a:pt x="60" y="2032"/>
                    <a:pt x="120" y="2032"/>
                  </a:cubicBezTo>
                  <a:cubicBezTo>
                    <a:pt x="179" y="2032"/>
                    <a:pt x="239" y="1993"/>
                    <a:pt x="239" y="1916"/>
                  </a:cubicBezTo>
                  <a:cubicBezTo>
                    <a:pt x="251" y="1308"/>
                    <a:pt x="334" y="713"/>
                    <a:pt x="477" y="142"/>
                  </a:cubicBezTo>
                  <a:cubicBezTo>
                    <a:pt x="498" y="56"/>
                    <a:pt x="430" y="0"/>
                    <a:pt x="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5"/>
            <p:cNvSpPr/>
            <p:nvPr/>
          </p:nvSpPr>
          <p:spPr>
            <a:xfrm>
              <a:off x="5026247" y="4078333"/>
              <a:ext cx="21795" cy="64560"/>
            </a:xfrm>
            <a:custGeom>
              <a:avLst/>
              <a:gdLst/>
              <a:ahLst/>
              <a:cxnLst/>
              <a:rect l="l" t="t" r="r" b="b"/>
              <a:pathLst>
                <a:path w="661" h="1958" extrusionOk="0">
                  <a:moveTo>
                    <a:pt x="505" y="0"/>
                  </a:moveTo>
                  <a:cubicBezTo>
                    <a:pt x="470" y="0"/>
                    <a:pt x="437" y="19"/>
                    <a:pt x="418" y="65"/>
                  </a:cubicBezTo>
                  <a:lnTo>
                    <a:pt x="418" y="77"/>
                  </a:lnTo>
                  <a:cubicBezTo>
                    <a:pt x="168" y="624"/>
                    <a:pt x="25" y="1231"/>
                    <a:pt x="1" y="1851"/>
                  </a:cubicBezTo>
                  <a:cubicBezTo>
                    <a:pt x="1" y="1922"/>
                    <a:pt x="57" y="1958"/>
                    <a:pt x="115" y="1958"/>
                  </a:cubicBezTo>
                  <a:cubicBezTo>
                    <a:pt x="173" y="1958"/>
                    <a:pt x="233" y="1922"/>
                    <a:pt x="239" y="1851"/>
                  </a:cubicBezTo>
                  <a:cubicBezTo>
                    <a:pt x="251" y="1267"/>
                    <a:pt x="382" y="708"/>
                    <a:pt x="620" y="184"/>
                  </a:cubicBezTo>
                  <a:cubicBezTo>
                    <a:pt x="660" y="86"/>
                    <a:pt x="580" y="0"/>
                    <a:pt x="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5"/>
            <p:cNvSpPr/>
            <p:nvPr/>
          </p:nvSpPr>
          <p:spPr>
            <a:xfrm>
              <a:off x="4960996" y="4071079"/>
              <a:ext cx="22520" cy="59186"/>
            </a:xfrm>
            <a:custGeom>
              <a:avLst/>
              <a:gdLst/>
              <a:ahLst/>
              <a:cxnLst/>
              <a:rect l="l" t="t" r="r" b="b"/>
              <a:pathLst>
                <a:path w="683" h="1795" extrusionOk="0">
                  <a:moveTo>
                    <a:pt x="543" y="0"/>
                  </a:moveTo>
                  <a:cubicBezTo>
                    <a:pt x="494" y="0"/>
                    <a:pt x="444" y="25"/>
                    <a:pt x="420" y="82"/>
                  </a:cubicBezTo>
                  <a:cubicBezTo>
                    <a:pt x="230" y="582"/>
                    <a:pt x="99" y="1106"/>
                    <a:pt x="15" y="1642"/>
                  </a:cubicBezTo>
                  <a:cubicBezTo>
                    <a:pt x="1" y="1736"/>
                    <a:pt x="78" y="1795"/>
                    <a:pt x="147" y="1795"/>
                  </a:cubicBezTo>
                  <a:cubicBezTo>
                    <a:pt x="191" y="1795"/>
                    <a:pt x="232" y="1770"/>
                    <a:pt x="242" y="1713"/>
                  </a:cubicBezTo>
                  <a:cubicBezTo>
                    <a:pt x="325" y="1178"/>
                    <a:pt x="456" y="654"/>
                    <a:pt x="646" y="142"/>
                  </a:cubicBezTo>
                  <a:cubicBezTo>
                    <a:pt x="682" y="56"/>
                    <a:pt x="615" y="0"/>
                    <a:pt x="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5"/>
            <p:cNvSpPr/>
            <p:nvPr/>
          </p:nvSpPr>
          <p:spPr>
            <a:xfrm>
              <a:off x="4894359" y="4057132"/>
              <a:ext cx="20344" cy="65549"/>
            </a:xfrm>
            <a:custGeom>
              <a:avLst/>
              <a:gdLst/>
              <a:ahLst/>
              <a:cxnLst/>
              <a:rect l="l" t="t" r="r" b="b"/>
              <a:pathLst>
                <a:path w="617" h="1988" extrusionOk="0">
                  <a:moveTo>
                    <a:pt x="457" y="0"/>
                  </a:moveTo>
                  <a:cubicBezTo>
                    <a:pt x="422" y="0"/>
                    <a:pt x="388" y="19"/>
                    <a:pt x="369" y="65"/>
                  </a:cubicBezTo>
                  <a:cubicBezTo>
                    <a:pt x="119" y="636"/>
                    <a:pt x="0" y="1243"/>
                    <a:pt x="12" y="1863"/>
                  </a:cubicBezTo>
                  <a:cubicBezTo>
                    <a:pt x="12" y="1946"/>
                    <a:pt x="72" y="1988"/>
                    <a:pt x="131" y="1988"/>
                  </a:cubicBezTo>
                  <a:cubicBezTo>
                    <a:pt x="191" y="1988"/>
                    <a:pt x="250" y="1946"/>
                    <a:pt x="250" y="1863"/>
                  </a:cubicBezTo>
                  <a:cubicBezTo>
                    <a:pt x="238" y="1291"/>
                    <a:pt x="346" y="708"/>
                    <a:pt x="584" y="184"/>
                  </a:cubicBezTo>
                  <a:cubicBezTo>
                    <a:pt x="616" y="86"/>
                    <a:pt x="533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5"/>
            <p:cNvSpPr/>
            <p:nvPr/>
          </p:nvSpPr>
          <p:spPr>
            <a:xfrm>
              <a:off x="4832404" y="4047636"/>
              <a:ext cx="21465" cy="59482"/>
            </a:xfrm>
            <a:custGeom>
              <a:avLst/>
              <a:gdLst/>
              <a:ahLst/>
              <a:cxnLst/>
              <a:rect l="l" t="t" r="r" b="b"/>
              <a:pathLst>
                <a:path w="651" h="1804" extrusionOk="0">
                  <a:moveTo>
                    <a:pt x="511" y="0"/>
                  </a:moveTo>
                  <a:cubicBezTo>
                    <a:pt x="464" y="0"/>
                    <a:pt x="417" y="28"/>
                    <a:pt x="403" y="91"/>
                  </a:cubicBezTo>
                  <a:cubicBezTo>
                    <a:pt x="272" y="615"/>
                    <a:pt x="141" y="1127"/>
                    <a:pt x="22" y="1650"/>
                  </a:cubicBezTo>
                  <a:cubicBezTo>
                    <a:pt x="0" y="1744"/>
                    <a:pt x="75" y="1803"/>
                    <a:pt x="145" y="1803"/>
                  </a:cubicBezTo>
                  <a:cubicBezTo>
                    <a:pt x="190" y="1803"/>
                    <a:pt x="234" y="1778"/>
                    <a:pt x="248" y="1722"/>
                  </a:cubicBezTo>
                  <a:cubicBezTo>
                    <a:pt x="379" y="1198"/>
                    <a:pt x="498" y="674"/>
                    <a:pt x="629" y="150"/>
                  </a:cubicBezTo>
                  <a:cubicBezTo>
                    <a:pt x="650" y="59"/>
                    <a:pt x="579" y="0"/>
                    <a:pt x="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5"/>
            <p:cNvSpPr/>
            <p:nvPr/>
          </p:nvSpPr>
          <p:spPr>
            <a:xfrm>
              <a:off x="4757360" y="4050043"/>
              <a:ext cx="19685" cy="38973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434" y="1"/>
                  </a:moveTo>
                  <a:cubicBezTo>
                    <a:pt x="408" y="1"/>
                    <a:pt x="380" y="13"/>
                    <a:pt x="357" y="42"/>
                  </a:cubicBezTo>
                  <a:cubicBezTo>
                    <a:pt x="119" y="327"/>
                    <a:pt x="0" y="696"/>
                    <a:pt x="12" y="1065"/>
                  </a:cubicBezTo>
                  <a:cubicBezTo>
                    <a:pt x="12" y="1143"/>
                    <a:pt x="68" y="1182"/>
                    <a:pt x="125" y="1182"/>
                  </a:cubicBezTo>
                  <a:cubicBezTo>
                    <a:pt x="182" y="1182"/>
                    <a:pt x="238" y="1143"/>
                    <a:pt x="238" y="1065"/>
                  </a:cubicBezTo>
                  <a:cubicBezTo>
                    <a:pt x="238" y="756"/>
                    <a:pt x="333" y="446"/>
                    <a:pt x="524" y="208"/>
                  </a:cubicBezTo>
                  <a:cubicBezTo>
                    <a:pt x="596" y="118"/>
                    <a:pt x="518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5"/>
            <p:cNvSpPr/>
            <p:nvPr/>
          </p:nvSpPr>
          <p:spPr>
            <a:xfrm>
              <a:off x="4697219" y="4060759"/>
              <a:ext cx="14607" cy="20047"/>
            </a:xfrm>
            <a:custGeom>
              <a:avLst/>
              <a:gdLst/>
              <a:ahLst/>
              <a:cxnLst/>
              <a:rect l="l" t="t" r="r" b="b"/>
              <a:pathLst>
                <a:path w="443" h="608" extrusionOk="0">
                  <a:moveTo>
                    <a:pt x="308" y="0"/>
                  </a:moveTo>
                  <a:cubicBezTo>
                    <a:pt x="258" y="0"/>
                    <a:pt x="206" y="27"/>
                    <a:pt x="181" y="86"/>
                  </a:cubicBezTo>
                  <a:lnTo>
                    <a:pt x="193" y="86"/>
                  </a:lnTo>
                  <a:cubicBezTo>
                    <a:pt x="145" y="217"/>
                    <a:pt x="86" y="336"/>
                    <a:pt x="38" y="467"/>
                  </a:cubicBezTo>
                  <a:cubicBezTo>
                    <a:pt x="1" y="549"/>
                    <a:pt x="76" y="608"/>
                    <a:pt x="152" y="608"/>
                  </a:cubicBezTo>
                  <a:cubicBezTo>
                    <a:pt x="197" y="608"/>
                    <a:pt x="242" y="587"/>
                    <a:pt x="264" y="538"/>
                  </a:cubicBezTo>
                  <a:lnTo>
                    <a:pt x="407" y="145"/>
                  </a:lnTo>
                  <a:cubicBezTo>
                    <a:pt x="442" y="54"/>
                    <a:pt x="378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5"/>
            <p:cNvSpPr/>
            <p:nvPr/>
          </p:nvSpPr>
          <p:spPr>
            <a:xfrm>
              <a:off x="5318347" y="4083675"/>
              <a:ext cx="20410" cy="33269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119" y="1"/>
                  </a:moveTo>
                  <a:cubicBezTo>
                    <a:pt x="60" y="1"/>
                    <a:pt x="0" y="40"/>
                    <a:pt x="0" y="117"/>
                  </a:cubicBezTo>
                  <a:cubicBezTo>
                    <a:pt x="0" y="438"/>
                    <a:pt x="131" y="748"/>
                    <a:pt x="369" y="974"/>
                  </a:cubicBezTo>
                  <a:cubicBezTo>
                    <a:pt x="393" y="999"/>
                    <a:pt x="421" y="1009"/>
                    <a:pt x="447" y="1009"/>
                  </a:cubicBezTo>
                  <a:cubicBezTo>
                    <a:pt x="538" y="1009"/>
                    <a:pt x="619" y="890"/>
                    <a:pt x="536" y="807"/>
                  </a:cubicBezTo>
                  <a:cubicBezTo>
                    <a:pt x="345" y="629"/>
                    <a:pt x="238" y="379"/>
                    <a:pt x="238" y="117"/>
                  </a:cubicBezTo>
                  <a:cubicBezTo>
                    <a:pt x="238" y="40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5"/>
            <p:cNvSpPr/>
            <p:nvPr/>
          </p:nvSpPr>
          <p:spPr>
            <a:xfrm>
              <a:off x="5358705" y="4057759"/>
              <a:ext cx="31456" cy="31522"/>
            </a:xfrm>
            <a:custGeom>
              <a:avLst/>
              <a:gdLst/>
              <a:ahLst/>
              <a:cxnLst/>
              <a:rect l="l" t="t" r="r" b="b"/>
              <a:pathLst>
                <a:path w="954" h="956" extrusionOk="0">
                  <a:moveTo>
                    <a:pt x="165" y="1"/>
                  </a:moveTo>
                  <a:cubicBezTo>
                    <a:pt x="83" y="1"/>
                    <a:pt x="1" y="86"/>
                    <a:pt x="50" y="177"/>
                  </a:cubicBezTo>
                  <a:cubicBezTo>
                    <a:pt x="217" y="462"/>
                    <a:pt x="431" y="724"/>
                    <a:pt x="693" y="927"/>
                  </a:cubicBezTo>
                  <a:cubicBezTo>
                    <a:pt x="718" y="947"/>
                    <a:pt x="745" y="955"/>
                    <a:pt x="771" y="955"/>
                  </a:cubicBezTo>
                  <a:cubicBezTo>
                    <a:pt x="869" y="955"/>
                    <a:pt x="954" y="835"/>
                    <a:pt x="860" y="760"/>
                  </a:cubicBezTo>
                  <a:lnTo>
                    <a:pt x="860" y="748"/>
                  </a:lnTo>
                  <a:cubicBezTo>
                    <a:pt x="610" y="558"/>
                    <a:pt x="407" y="331"/>
                    <a:pt x="264" y="58"/>
                  </a:cubicBezTo>
                  <a:cubicBezTo>
                    <a:pt x="239" y="17"/>
                    <a:pt x="202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5"/>
            <p:cNvSpPr/>
            <p:nvPr/>
          </p:nvSpPr>
          <p:spPr>
            <a:xfrm>
              <a:off x="4570309" y="4205375"/>
              <a:ext cx="82629" cy="94005"/>
            </a:xfrm>
            <a:custGeom>
              <a:avLst/>
              <a:gdLst/>
              <a:ahLst/>
              <a:cxnLst/>
              <a:rect l="l" t="t" r="r" b="b"/>
              <a:pathLst>
                <a:path w="2506" h="2851" extrusionOk="0">
                  <a:moveTo>
                    <a:pt x="485" y="1"/>
                  </a:moveTo>
                  <a:cubicBezTo>
                    <a:pt x="449" y="1"/>
                    <a:pt x="412" y="17"/>
                    <a:pt x="387" y="57"/>
                  </a:cubicBezTo>
                  <a:cubicBezTo>
                    <a:pt x="1" y="575"/>
                    <a:pt x="340" y="1287"/>
                    <a:pt x="940" y="1352"/>
                  </a:cubicBezTo>
                  <a:lnTo>
                    <a:pt x="940" y="1352"/>
                  </a:lnTo>
                  <a:cubicBezTo>
                    <a:pt x="817" y="2127"/>
                    <a:pt x="1424" y="2851"/>
                    <a:pt x="2224" y="2851"/>
                  </a:cubicBezTo>
                  <a:cubicBezTo>
                    <a:pt x="2270" y="2851"/>
                    <a:pt x="2316" y="2848"/>
                    <a:pt x="2363" y="2843"/>
                  </a:cubicBezTo>
                  <a:cubicBezTo>
                    <a:pt x="2502" y="2832"/>
                    <a:pt x="2506" y="2605"/>
                    <a:pt x="2373" y="2605"/>
                  </a:cubicBezTo>
                  <a:cubicBezTo>
                    <a:pt x="2370" y="2605"/>
                    <a:pt x="2367" y="2605"/>
                    <a:pt x="2363" y="2605"/>
                  </a:cubicBezTo>
                  <a:cubicBezTo>
                    <a:pt x="2316" y="2611"/>
                    <a:pt x="2270" y="2614"/>
                    <a:pt x="2224" y="2614"/>
                  </a:cubicBezTo>
                  <a:cubicBezTo>
                    <a:pt x="1529" y="2614"/>
                    <a:pt x="1006" y="1953"/>
                    <a:pt x="1196" y="1260"/>
                  </a:cubicBezTo>
                  <a:cubicBezTo>
                    <a:pt x="1220" y="1188"/>
                    <a:pt x="1161" y="1117"/>
                    <a:pt x="1089" y="1117"/>
                  </a:cubicBezTo>
                  <a:cubicBezTo>
                    <a:pt x="541" y="1117"/>
                    <a:pt x="303" y="605"/>
                    <a:pt x="589" y="176"/>
                  </a:cubicBezTo>
                  <a:cubicBezTo>
                    <a:pt x="647" y="86"/>
                    <a:pt x="567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5"/>
            <p:cNvSpPr/>
            <p:nvPr/>
          </p:nvSpPr>
          <p:spPr>
            <a:xfrm>
              <a:off x="4685118" y="4420419"/>
              <a:ext cx="123746" cy="83025"/>
            </a:xfrm>
            <a:custGeom>
              <a:avLst/>
              <a:gdLst/>
              <a:ahLst/>
              <a:cxnLst/>
              <a:rect l="l" t="t" r="r" b="b"/>
              <a:pathLst>
                <a:path w="3753" h="2518" extrusionOk="0">
                  <a:moveTo>
                    <a:pt x="210" y="0"/>
                  </a:moveTo>
                  <a:cubicBezTo>
                    <a:pt x="152" y="0"/>
                    <a:pt x="90" y="36"/>
                    <a:pt x="84" y="108"/>
                  </a:cubicBezTo>
                  <a:cubicBezTo>
                    <a:pt x="1" y="870"/>
                    <a:pt x="549" y="1413"/>
                    <a:pt x="1204" y="1413"/>
                  </a:cubicBezTo>
                  <a:cubicBezTo>
                    <a:pt x="1357" y="1413"/>
                    <a:pt x="1517" y="1383"/>
                    <a:pt x="1675" y="1319"/>
                  </a:cubicBezTo>
                  <a:lnTo>
                    <a:pt x="1675" y="1319"/>
                  </a:lnTo>
                  <a:cubicBezTo>
                    <a:pt x="1940" y="1890"/>
                    <a:pt x="2441" y="2518"/>
                    <a:pt x="3037" y="2518"/>
                  </a:cubicBezTo>
                  <a:cubicBezTo>
                    <a:pt x="3235" y="2518"/>
                    <a:pt x="3442" y="2449"/>
                    <a:pt x="3656" y="2286"/>
                  </a:cubicBezTo>
                  <a:cubicBezTo>
                    <a:pt x="3753" y="2209"/>
                    <a:pt x="3691" y="2059"/>
                    <a:pt x="3600" y="2059"/>
                  </a:cubicBezTo>
                  <a:cubicBezTo>
                    <a:pt x="3580" y="2059"/>
                    <a:pt x="3558" y="2067"/>
                    <a:pt x="3536" y="2084"/>
                  </a:cubicBezTo>
                  <a:cubicBezTo>
                    <a:pt x="3358" y="2221"/>
                    <a:pt x="3185" y="2280"/>
                    <a:pt x="3023" y="2280"/>
                  </a:cubicBezTo>
                  <a:cubicBezTo>
                    <a:pt x="2481" y="2280"/>
                    <a:pt x="2047" y="1635"/>
                    <a:pt x="1846" y="1132"/>
                  </a:cubicBezTo>
                  <a:cubicBezTo>
                    <a:pt x="1828" y="1079"/>
                    <a:pt x="1779" y="1046"/>
                    <a:pt x="1730" y="1046"/>
                  </a:cubicBezTo>
                  <a:cubicBezTo>
                    <a:pt x="1713" y="1046"/>
                    <a:pt x="1695" y="1050"/>
                    <a:pt x="1679" y="1060"/>
                  </a:cubicBezTo>
                  <a:cubicBezTo>
                    <a:pt x="1521" y="1142"/>
                    <a:pt x="1362" y="1179"/>
                    <a:pt x="1211" y="1179"/>
                  </a:cubicBezTo>
                  <a:cubicBezTo>
                    <a:pt x="682" y="1179"/>
                    <a:pt x="254" y="719"/>
                    <a:pt x="310" y="108"/>
                  </a:cubicBezTo>
                  <a:cubicBezTo>
                    <a:pt x="322" y="36"/>
                    <a:pt x="268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5"/>
            <p:cNvSpPr/>
            <p:nvPr/>
          </p:nvSpPr>
          <p:spPr>
            <a:xfrm>
              <a:off x="4884171" y="4329680"/>
              <a:ext cx="159917" cy="62714"/>
            </a:xfrm>
            <a:custGeom>
              <a:avLst/>
              <a:gdLst/>
              <a:ahLst/>
              <a:cxnLst/>
              <a:rect l="l" t="t" r="r" b="b"/>
              <a:pathLst>
                <a:path w="4850" h="1902" extrusionOk="0">
                  <a:moveTo>
                    <a:pt x="4714" y="0"/>
                  </a:moveTo>
                  <a:cubicBezTo>
                    <a:pt x="4665" y="0"/>
                    <a:pt x="4615" y="27"/>
                    <a:pt x="4596" y="85"/>
                  </a:cubicBezTo>
                  <a:cubicBezTo>
                    <a:pt x="4405" y="716"/>
                    <a:pt x="3953" y="907"/>
                    <a:pt x="3357" y="1062"/>
                  </a:cubicBezTo>
                  <a:cubicBezTo>
                    <a:pt x="3167" y="1169"/>
                    <a:pt x="2953" y="1217"/>
                    <a:pt x="2738" y="1217"/>
                  </a:cubicBezTo>
                  <a:cubicBezTo>
                    <a:pt x="2619" y="1169"/>
                    <a:pt x="2512" y="1097"/>
                    <a:pt x="2417" y="1026"/>
                  </a:cubicBezTo>
                  <a:cubicBezTo>
                    <a:pt x="2357" y="1002"/>
                    <a:pt x="2310" y="990"/>
                    <a:pt x="2250" y="990"/>
                  </a:cubicBezTo>
                  <a:cubicBezTo>
                    <a:pt x="2036" y="1050"/>
                    <a:pt x="1976" y="1467"/>
                    <a:pt x="1821" y="1562"/>
                  </a:cubicBezTo>
                  <a:cubicBezTo>
                    <a:pt x="1692" y="1643"/>
                    <a:pt x="1565" y="1677"/>
                    <a:pt x="1444" y="1677"/>
                  </a:cubicBezTo>
                  <a:cubicBezTo>
                    <a:pt x="938" y="1677"/>
                    <a:pt x="511" y="1081"/>
                    <a:pt x="262" y="716"/>
                  </a:cubicBezTo>
                  <a:cubicBezTo>
                    <a:pt x="237" y="678"/>
                    <a:pt x="202" y="662"/>
                    <a:pt x="167" y="662"/>
                  </a:cubicBezTo>
                  <a:cubicBezTo>
                    <a:pt x="84" y="662"/>
                    <a:pt x="1" y="752"/>
                    <a:pt x="59" y="836"/>
                  </a:cubicBezTo>
                  <a:cubicBezTo>
                    <a:pt x="357" y="1288"/>
                    <a:pt x="738" y="1824"/>
                    <a:pt x="1321" y="1895"/>
                  </a:cubicBezTo>
                  <a:cubicBezTo>
                    <a:pt x="1358" y="1899"/>
                    <a:pt x="1395" y="1901"/>
                    <a:pt x="1432" y="1901"/>
                  </a:cubicBezTo>
                  <a:cubicBezTo>
                    <a:pt x="1608" y="1901"/>
                    <a:pt x="1783" y="1855"/>
                    <a:pt x="1940" y="1776"/>
                  </a:cubicBezTo>
                  <a:cubicBezTo>
                    <a:pt x="2107" y="1669"/>
                    <a:pt x="2143" y="1478"/>
                    <a:pt x="2274" y="1371"/>
                  </a:cubicBezTo>
                  <a:cubicBezTo>
                    <a:pt x="2302" y="1348"/>
                    <a:pt x="2335" y="1339"/>
                    <a:pt x="2372" y="1339"/>
                  </a:cubicBezTo>
                  <a:cubicBezTo>
                    <a:pt x="2503" y="1339"/>
                    <a:pt x="2680" y="1457"/>
                    <a:pt x="2857" y="1467"/>
                  </a:cubicBezTo>
                  <a:cubicBezTo>
                    <a:pt x="2867" y="1467"/>
                    <a:pt x="2876" y="1467"/>
                    <a:pt x="2886" y="1467"/>
                  </a:cubicBezTo>
                  <a:cubicBezTo>
                    <a:pt x="3172" y="1467"/>
                    <a:pt x="3425" y="1297"/>
                    <a:pt x="3679" y="1217"/>
                  </a:cubicBezTo>
                  <a:cubicBezTo>
                    <a:pt x="4250" y="1050"/>
                    <a:pt x="4643" y="728"/>
                    <a:pt x="4822" y="145"/>
                  </a:cubicBezTo>
                  <a:cubicBezTo>
                    <a:pt x="4850" y="54"/>
                    <a:pt x="4783" y="0"/>
                    <a:pt x="4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5"/>
            <p:cNvSpPr/>
            <p:nvPr/>
          </p:nvSpPr>
          <p:spPr>
            <a:xfrm>
              <a:off x="5152399" y="4379863"/>
              <a:ext cx="166280" cy="109864"/>
            </a:xfrm>
            <a:custGeom>
              <a:avLst/>
              <a:gdLst/>
              <a:ahLst/>
              <a:cxnLst/>
              <a:rect l="l" t="t" r="r" b="b"/>
              <a:pathLst>
                <a:path w="5043" h="3332" extrusionOk="0">
                  <a:moveTo>
                    <a:pt x="4899" y="0"/>
                  </a:moveTo>
                  <a:cubicBezTo>
                    <a:pt x="4853" y="0"/>
                    <a:pt x="4809" y="26"/>
                    <a:pt x="4795" y="87"/>
                  </a:cubicBezTo>
                  <a:cubicBezTo>
                    <a:pt x="4759" y="457"/>
                    <a:pt x="4545" y="790"/>
                    <a:pt x="4235" y="992"/>
                  </a:cubicBezTo>
                  <a:cubicBezTo>
                    <a:pt x="4033" y="1111"/>
                    <a:pt x="3783" y="1135"/>
                    <a:pt x="3581" y="1266"/>
                  </a:cubicBezTo>
                  <a:cubicBezTo>
                    <a:pt x="3485" y="1338"/>
                    <a:pt x="3402" y="1421"/>
                    <a:pt x="3342" y="1516"/>
                  </a:cubicBezTo>
                  <a:cubicBezTo>
                    <a:pt x="3057" y="1897"/>
                    <a:pt x="2878" y="1945"/>
                    <a:pt x="2414" y="1957"/>
                  </a:cubicBezTo>
                  <a:cubicBezTo>
                    <a:pt x="2128" y="1981"/>
                    <a:pt x="1902" y="1981"/>
                    <a:pt x="1711" y="2219"/>
                  </a:cubicBezTo>
                  <a:cubicBezTo>
                    <a:pt x="1640" y="2326"/>
                    <a:pt x="1592" y="2445"/>
                    <a:pt x="1556" y="2564"/>
                  </a:cubicBezTo>
                  <a:cubicBezTo>
                    <a:pt x="1425" y="2862"/>
                    <a:pt x="1497" y="2826"/>
                    <a:pt x="1080" y="2909"/>
                  </a:cubicBezTo>
                  <a:cubicBezTo>
                    <a:pt x="991" y="2927"/>
                    <a:pt x="916" y="2936"/>
                    <a:pt x="852" y="2936"/>
                  </a:cubicBezTo>
                  <a:cubicBezTo>
                    <a:pt x="577" y="2936"/>
                    <a:pt x="482" y="2774"/>
                    <a:pt x="271" y="2457"/>
                  </a:cubicBezTo>
                  <a:cubicBezTo>
                    <a:pt x="243" y="2422"/>
                    <a:pt x="206" y="2407"/>
                    <a:pt x="169" y="2407"/>
                  </a:cubicBezTo>
                  <a:cubicBezTo>
                    <a:pt x="82" y="2407"/>
                    <a:pt x="1" y="2492"/>
                    <a:pt x="68" y="2576"/>
                  </a:cubicBezTo>
                  <a:lnTo>
                    <a:pt x="68" y="2588"/>
                  </a:lnTo>
                  <a:cubicBezTo>
                    <a:pt x="291" y="2921"/>
                    <a:pt x="624" y="3332"/>
                    <a:pt x="1048" y="3332"/>
                  </a:cubicBezTo>
                  <a:cubicBezTo>
                    <a:pt x="1123" y="3332"/>
                    <a:pt x="1202" y="3319"/>
                    <a:pt x="1283" y="3290"/>
                  </a:cubicBezTo>
                  <a:cubicBezTo>
                    <a:pt x="1449" y="3207"/>
                    <a:pt x="1592" y="3076"/>
                    <a:pt x="1664" y="2909"/>
                  </a:cubicBezTo>
                  <a:cubicBezTo>
                    <a:pt x="1735" y="2778"/>
                    <a:pt x="1747" y="2588"/>
                    <a:pt x="1842" y="2481"/>
                  </a:cubicBezTo>
                  <a:cubicBezTo>
                    <a:pt x="2045" y="2254"/>
                    <a:pt x="2283" y="2219"/>
                    <a:pt x="2568" y="2207"/>
                  </a:cubicBezTo>
                  <a:cubicBezTo>
                    <a:pt x="2783" y="2207"/>
                    <a:pt x="3009" y="2159"/>
                    <a:pt x="3211" y="2052"/>
                  </a:cubicBezTo>
                  <a:cubicBezTo>
                    <a:pt x="3342" y="1969"/>
                    <a:pt x="3342" y="1933"/>
                    <a:pt x="3450" y="1826"/>
                  </a:cubicBezTo>
                  <a:cubicBezTo>
                    <a:pt x="3616" y="1635"/>
                    <a:pt x="3807" y="1469"/>
                    <a:pt x="4021" y="1338"/>
                  </a:cubicBezTo>
                  <a:cubicBezTo>
                    <a:pt x="4557" y="1064"/>
                    <a:pt x="4914" y="802"/>
                    <a:pt x="5021" y="147"/>
                  </a:cubicBezTo>
                  <a:cubicBezTo>
                    <a:pt x="5043" y="61"/>
                    <a:pt x="496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5"/>
            <p:cNvSpPr/>
            <p:nvPr/>
          </p:nvSpPr>
          <p:spPr>
            <a:xfrm>
              <a:off x="5273967" y="4251997"/>
              <a:ext cx="95851" cy="55789"/>
            </a:xfrm>
            <a:custGeom>
              <a:avLst/>
              <a:gdLst/>
              <a:ahLst/>
              <a:cxnLst/>
              <a:rect l="l" t="t" r="r" b="b"/>
              <a:pathLst>
                <a:path w="2907" h="1692" extrusionOk="0">
                  <a:moveTo>
                    <a:pt x="121" y="1"/>
                  </a:moveTo>
                  <a:cubicBezTo>
                    <a:pt x="63" y="1"/>
                    <a:pt x="7" y="36"/>
                    <a:pt x="13" y="108"/>
                  </a:cubicBezTo>
                  <a:lnTo>
                    <a:pt x="1" y="120"/>
                  </a:lnTo>
                  <a:cubicBezTo>
                    <a:pt x="42" y="703"/>
                    <a:pt x="474" y="1066"/>
                    <a:pt x="958" y="1066"/>
                  </a:cubicBezTo>
                  <a:cubicBezTo>
                    <a:pt x="1128" y="1066"/>
                    <a:pt x="1305" y="1020"/>
                    <a:pt x="1474" y="924"/>
                  </a:cubicBezTo>
                  <a:lnTo>
                    <a:pt x="1474" y="924"/>
                  </a:lnTo>
                  <a:cubicBezTo>
                    <a:pt x="1661" y="1272"/>
                    <a:pt x="2017" y="1691"/>
                    <a:pt x="2381" y="1691"/>
                  </a:cubicBezTo>
                  <a:cubicBezTo>
                    <a:pt x="2535" y="1691"/>
                    <a:pt x="2690" y="1616"/>
                    <a:pt x="2834" y="1429"/>
                  </a:cubicBezTo>
                  <a:cubicBezTo>
                    <a:pt x="2906" y="1339"/>
                    <a:pt x="2828" y="1222"/>
                    <a:pt x="2745" y="1222"/>
                  </a:cubicBezTo>
                  <a:cubicBezTo>
                    <a:pt x="2718" y="1222"/>
                    <a:pt x="2691" y="1234"/>
                    <a:pt x="2668" y="1263"/>
                  </a:cubicBezTo>
                  <a:cubicBezTo>
                    <a:pt x="2566" y="1394"/>
                    <a:pt x="2460" y="1446"/>
                    <a:pt x="2357" y="1446"/>
                  </a:cubicBezTo>
                  <a:cubicBezTo>
                    <a:pt x="2038" y="1446"/>
                    <a:pt x="1740" y="943"/>
                    <a:pt x="1632" y="691"/>
                  </a:cubicBezTo>
                  <a:cubicBezTo>
                    <a:pt x="1613" y="648"/>
                    <a:pt x="1578" y="630"/>
                    <a:pt x="1541" y="630"/>
                  </a:cubicBezTo>
                  <a:cubicBezTo>
                    <a:pt x="1506" y="630"/>
                    <a:pt x="1470" y="645"/>
                    <a:pt x="1441" y="667"/>
                  </a:cubicBezTo>
                  <a:cubicBezTo>
                    <a:pt x="1302" y="785"/>
                    <a:pt x="1138" y="839"/>
                    <a:pt x="978" y="839"/>
                  </a:cubicBezTo>
                  <a:cubicBezTo>
                    <a:pt x="605" y="839"/>
                    <a:pt x="247" y="549"/>
                    <a:pt x="239" y="108"/>
                  </a:cubicBezTo>
                  <a:cubicBezTo>
                    <a:pt x="239" y="36"/>
                    <a:pt x="179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5"/>
            <p:cNvSpPr/>
            <p:nvPr/>
          </p:nvSpPr>
          <p:spPr>
            <a:xfrm>
              <a:off x="5367476" y="4438125"/>
              <a:ext cx="137067" cy="67165"/>
            </a:xfrm>
            <a:custGeom>
              <a:avLst/>
              <a:gdLst/>
              <a:ahLst/>
              <a:cxnLst/>
              <a:rect l="l" t="t" r="r" b="b"/>
              <a:pathLst>
                <a:path w="4157" h="2037" extrusionOk="0">
                  <a:moveTo>
                    <a:pt x="4012" y="1"/>
                  </a:moveTo>
                  <a:cubicBezTo>
                    <a:pt x="3967" y="1"/>
                    <a:pt x="3925" y="25"/>
                    <a:pt x="3916" y="83"/>
                  </a:cubicBezTo>
                  <a:cubicBezTo>
                    <a:pt x="3880" y="273"/>
                    <a:pt x="3844" y="571"/>
                    <a:pt x="3701" y="725"/>
                  </a:cubicBezTo>
                  <a:cubicBezTo>
                    <a:pt x="3487" y="976"/>
                    <a:pt x="3201" y="928"/>
                    <a:pt x="2951" y="1071"/>
                  </a:cubicBezTo>
                  <a:cubicBezTo>
                    <a:pt x="2892" y="1106"/>
                    <a:pt x="2856" y="1190"/>
                    <a:pt x="2808" y="1214"/>
                  </a:cubicBezTo>
                  <a:cubicBezTo>
                    <a:pt x="2645" y="1304"/>
                    <a:pt x="2730" y="1326"/>
                    <a:pt x="2644" y="1326"/>
                  </a:cubicBezTo>
                  <a:cubicBezTo>
                    <a:pt x="2617" y="1326"/>
                    <a:pt x="2573" y="1324"/>
                    <a:pt x="2499" y="1321"/>
                  </a:cubicBezTo>
                  <a:cubicBezTo>
                    <a:pt x="2249" y="1285"/>
                    <a:pt x="2011" y="1190"/>
                    <a:pt x="1808" y="1047"/>
                  </a:cubicBezTo>
                  <a:cubicBezTo>
                    <a:pt x="1792" y="1037"/>
                    <a:pt x="1774" y="1033"/>
                    <a:pt x="1757" y="1033"/>
                  </a:cubicBezTo>
                  <a:cubicBezTo>
                    <a:pt x="1708" y="1033"/>
                    <a:pt x="1659" y="1066"/>
                    <a:pt x="1641" y="1118"/>
                  </a:cubicBezTo>
                  <a:cubicBezTo>
                    <a:pt x="1557" y="1410"/>
                    <a:pt x="1472" y="1745"/>
                    <a:pt x="1125" y="1745"/>
                  </a:cubicBezTo>
                  <a:cubicBezTo>
                    <a:pt x="1032" y="1745"/>
                    <a:pt x="920" y="1721"/>
                    <a:pt x="784" y="1666"/>
                  </a:cubicBezTo>
                  <a:cubicBezTo>
                    <a:pt x="558" y="1571"/>
                    <a:pt x="379" y="1309"/>
                    <a:pt x="260" y="1106"/>
                  </a:cubicBezTo>
                  <a:cubicBezTo>
                    <a:pt x="235" y="1066"/>
                    <a:pt x="198" y="1050"/>
                    <a:pt x="162" y="1050"/>
                  </a:cubicBezTo>
                  <a:cubicBezTo>
                    <a:pt x="80" y="1050"/>
                    <a:pt x="0" y="1135"/>
                    <a:pt x="58" y="1226"/>
                  </a:cubicBezTo>
                  <a:cubicBezTo>
                    <a:pt x="267" y="1574"/>
                    <a:pt x="669" y="2036"/>
                    <a:pt x="1131" y="2036"/>
                  </a:cubicBezTo>
                  <a:cubicBezTo>
                    <a:pt x="1142" y="2036"/>
                    <a:pt x="1154" y="2036"/>
                    <a:pt x="1165" y="2035"/>
                  </a:cubicBezTo>
                  <a:cubicBezTo>
                    <a:pt x="1567" y="2015"/>
                    <a:pt x="1728" y="1664"/>
                    <a:pt x="1826" y="1331"/>
                  </a:cubicBezTo>
                  <a:lnTo>
                    <a:pt x="1826" y="1331"/>
                  </a:lnTo>
                  <a:cubicBezTo>
                    <a:pt x="2043" y="1465"/>
                    <a:pt x="2338" y="1612"/>
                    <a:pt x="2599" y="1612"/>
                  </a:cubicBezTo>
                  <a:cubicBezTo>
                    <a:pt x="2664" y="1612"/>
                    <a:pt x="2726" y="1603"/>
                    <a:pt x="2784" y="1583"/>
                  </a:cubicBezTo>
                  <a:cubicBezTo>
                    <a:pt x="2951" y="1535"/>
                    <a:pt x="2987" y="1404"/>
                    <a:pt x="3130" y="1309"/>
                  </a:cubicBezTo>
                  <a:cubicBezTo>
                    <a:pt x="3356" y="1154"/>
                    <a:pt x="3606" y="1202"/>
                    <a:pt x="3808" y="976"/>
                  </a:cubicBezTo>
                  <a:cubicBezTo>
                    <a:pt x="4011" y="761"/>
                    <a:pt x="4082" y="428"/>
                    <a:pt x="4142" y="142"/>
                  </a:cubicBezTo>
                  <a:cubicBezTo>
                    <a:pt x="4156" y="56"/>
                    <a:pt x="4080" y="1"/>
                    <a:pt x="4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5"/>
            <p:cNvSpPr/>
            <p:nvPr/>
          </p:nvSpPr>
          <p:spPr>
            <a:xfrm>
              <a:off x="4935178" y="4516632"/>
              <a:ext cx="85399" cy="44381"/>
            </a:xfrm>
            <a:custGeom>
              <a:avLst/>
              <a:gdLst/>
              <a:ahLst/>
              <a:cxnLst/>
              <a:rect l="l" t="t" r="r" b="b"/>
              <a:pathLst>
                <a:path w="2590" h="1346" extrusionOk="0">
                  <a:moveTo>
                    <a:pt x="222" y="1"/>
                  </a:moveTo>
                  <a:cubicBezTo>
                    <a:pt x="174" y="1"/>
                    <a:pt x="127" y="26"/>
                    <a:pt x="108" y="83"/>
                  </a:cubicBezTo>
                  <a:cubicBezTo>
                    <a:pt x="1" y="357"/>
                    <a:pt x="72" y="678"/>
                    <a:pt x="310" y="880"/>
                  </a:cubicBezTo>
                  <a:cubicBezTo>
                    <a:pt x="443" y="990"/>
                    <a:pt x="574" y="1016"/>
                    <a:pt x="705" y="1016"/>
                  </a:cubicBezTo>
                  <a:cubicBezTo>
                    <a:pt x="823" y="1016"/>
                    <a:pt x="941" y="994"/>
                    <a:pt x="1059" y="994"/>
                  </a:cubicBezTo>
                  <a:cubicBezTo>
                    <a:pt x="1139" y="994"/>
                    <a:pt x="1218" y="1004"/>
                    <a:pt x="1298" y="1035"/>
                  </a:cubicBezTo>
                  <a:cubicBezTo>
                    <a:pt x="1554" y="1128"/>
                    <a:pt x="1673" y="1345"/>
                    <a:pt x="1966" y="1345"/>
                  </a:cubicBezTo>
                  <a:cubicBezTo>
                    <a:pt x="1973" y="1345"/>
                    <a:pt x="1981" y="1345"/>
                    <a:pt x="1989" y="1345"/>
                  </a:cubicBezTo>
                  <a:cubicBezTo>
                    <a:pt x="2239" y="1333"/>
                    <a:pt x="2441" y="1178"/>
                    <a:pt x="2549" y="964"/>
                  </a:cubicBezTo>
                  <a:cubicBezTo>
                    <a:pt x="2590" y="873"/>
                    <a:pt x="2505" y="788"/>
                    <a:pt x="2430" y="788"/>
                  </a:cubicBezTo>
                  <a:cubicBezTo>
                    <a:pt x="2396" y="788"/>
                    <a:pt x="2364" y="805"/>
                    <a:pt x="2346" y="845"/>
                  </a:cubicBezTo>
                  <a:cubicBezTo>
                    <a:pt x="2275" y="1009"/>
                    <a:pt x="2122" y="1096"/>
                    <a:pt x="1968" y="1096"/>
                  </a:cubicBezTo>
                  <a:cubicBezTo>
                    <a:pt x="1865" y="1096"/>
                    <a:pt x="1761" y="1057"/>
                    <a:pt x="1679" y="976"/>
                  </a:cubicBezTo>
                  <a:cubicBezTo>
                    <a:pt x="1572" y="880"/>
                    <a:pt x="1536" y="773"/>
                    <a:pt x="1394" y="726"/>
                  </a:cubicBezTo>
                  <a:cubicBezTo>
                    <a:pt x="1341" y="708"/>
                    <a:pt x="1295" y="697"/>
                    <a:pt x="1247" y="697"/>
                  </a:cubicBezTo>
                  <a:cubicBezTo>
                    <a:pt x="1229" y="697"/>
                    <a:pt x="1210" y="699"/>
                    <a:pt x="1191" y="702"/>
                  </a:cubicBezTo>
                  <a:cubicBezTo>
                    <a:pt x="1060" y="738"/>
                    <a:pt x="929" y="773"/>
                    <a:pt x="798" y="785"/>
                  </a:cubicBezTo>
                  <a:cubicBezTo>
                    <a:pt x="760" y="799"/>
                    <a:pt x="725" y="806"/>
                    <a:pt x="693" y="806"/>
                  </a:cubicBezTo>
                  <a:cubicBezTo>
                    <a:pt x="585" y="806"/>
                    <a:pt x="511" y="730"/>
                    <a:pt x="465" y="583"/>
                  </a:cubicBezTo>
                  <a:cubicBezTo>
                    <a:pt x="298" y="511"/>
                    <a:pt x="239" y="297"/>
                    <a:pt x="334" y="142"/>
                  </a:cubicBezTo>
                  <a:cubicBezTo>
                    <a:pt x="363" y="57"/>
                    <a:pt x="293" y="1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5"/>
            <p:cNvSpPr/>
            <p:nvPr/>
          </p:nvSpPr>
          <p:spPr>
            <a:xfrm>
              <a:off x="4752249" y="4213816"/>
              <a:ext cx="124636" cy="53514"/>
            </a:xfrm>
            <a:custGeom>
              <a:avLst/>
              <a:gdLst/>
              <a:ahLst/>
              <a:cxnLst/>
              <a:rect l="l" t="t" r="r" b="b"/>
              <a:pathLst>
                <a:path w="3780" h="1623" extrusionOk="0">
                  <a:moveTo>
                    <a:pt x="188" y="0"/>
                  </a:moveTo>
                  <a:cubicBezTo>
                    <a:pt x="142" y="0"/>
                    <a:pt x="98" y="26"/>
                    <a:pt x="84" y="87"/>
                  </a:cubicBezTo>
                  <a:lnTo>
                    <a:pt x="96" y="75"/>
                  </a:lnTo>
                  <a:lnTo>
                    <a:pt x="96" y="75"/>
                  </a:lnTo>
                  <a:cubicBezTo>
                    <a:pt x="0" y="492"/>
                    <a:pt x="131" y="932"/>
                    <a:pt x="548" y="1111"/>
                  </a:cubicBezTo>
                  <a:cubicBezTo>
                    <a:pt x="633" y="1151"/>
                    <a:pt x="707" y="1159"/>
                    <a:pt x="779" y="1159"/>
                  </a:cubicBezTo>
                  <a:cubicBezTo>
                    <a:pt x="833" y="1159"/>
                    <a:pt x="886" y="1155"/>
                    <a:pt x="941" y="1155"/>
                  </a:cubicBezTo>
                  <a:cubicBezTo>
                    <a:pt x="986" y="1155"/>
                    <a:pt x="1033" y="1158"/>
                    <a:pt x="1084" y="1171"/>
                  </a:cubicBezTo>
                  <a:cubicBezTo>
                    <a:pt x="1334" y="1230"/>
                    <a:pt x="1262" y="1385"/>
                    <a:pt x="1453" y="1504"/>
                  </a:cubicBezTo>
                  <a:cubicBezTo>
                    <a:pt x="1531" y="1539"/>
                    <a:pt x="1622" y="1561"/>
                    <a:pt x="1712" y="1561"/>
                  </a:cubicBezTo>
                  <a:cubicBezTo>
                    <a:pt x="1745" y="1561"/>
                    <a:pt x="1778" y="1558"/>
                    <a:pt x="1810" y="1552"/>
                  </a:cubicBezTo>
                  <a:cubicBezTo>
                    <a:pt x="1917" y="1534"/>
                    <a:pt x="2027" y="1525"/>
                    <a:pt x="2139" y="1525"/>
                  </a:cubicBezTo>
                  <a:cubicBezTo>
                    <a:pt x="2251" y="1525"/>
                    <a:pt x="2364" y="1534"/>
                    <a:pt x="2477" y="1552"/>
                  </a:cubicBezTo>
                  <a:cubicBezTo>
                    <a:pt x="2655" y="1575"/>
                    <a:pt x="2643" y="1623"/>
                    <a:pt x="2834" y="1623"/>
                  </a:cubicBezTo>
                  <a:cubicBezTo>
                    <a:pt x="3263" y="1611"/>
                    <a:pt x="3644" y="1313"/>
                    <a:pt x="3751" y="897"/>
                  </a:cubicBezTo>
                  <a:cubicBezTo>
                    <a:pt x="3779" y="811"/>
                    <a:pt x="3709" y="755"/>
                    <a:pt x="3638" y="755"/>
                  </a:cubicBezTo>
                  <a:cubicBezTo>
                    <a:pt x="3591" y="755"/>
                    <a:pt x="3544" y="780"/>
                    <a:pt x="3525" y="837"/>
                  </a:cubicBezTo>
                  <a:cubicBezTo>
                    <a:pt x="3410" y="1198"/>
                    <a:pt x="3114" y="1355"/>
                    <a:pt x="2788" y="1355"/>
                  </a:cubicBezTo>
                  <a:cubicBezTo>
                    <a:pt x="2705" y="1355"/>
                    <a:pt x="2620" y="1345"/>
                    <a:pt x="2536" y="1325"/>
                  </a:cubicBezTo>
                  <a:cubicBezTo>
                    <a:pt x="2417" y="1278"/>
                    <a:pt x="2310" y="1254"/>
                    <a:pt x="2191" y="1242"/>
                  </a:cubicBezTo>
                  <a:cubicBezTo>
                    <a:pt x="2096" y="1242"/>
                    <a:pt x="2036" y="1278"/>
                    <a:pt x="1941" y="1278"/>
                  </a:cubicBezTo>
                  <a:lnTo>
                    <a:pt x="1500" y="1194"/>
                  </a:lnTo>
                  <a:cubicBezTo>
                    <a:pt x="1500" y="1159"/>
                    <a:pt x="1489" y="1123"/>
                    <a:pt x="1465" y="1087"/>
                  </a:cubicBezTo>
                  <a:cubicBezTo>
                    <a:pt x="1381" y="1028"/>
                    <a:pt x="1381" y="968"/>
                    <a:pt x="1274" y="932"/>
                  </a:cubicBezTo>
                  <a:cubicBezTo>
                    <a:pt x="1239" y="921"/>
                    <a:pt x="1191" y="921"/>
                    <a:pt x="1155" y="921"/>
                  </a:cubicBezTo>
                  <a:lnTo>
                    <a:pt x="917" y="968"/>
                  </a:lnTo>
                  <a:cubicBezTo>
                    <a:pt x="417" y="885"/>
                    <a:pt x="215" y="611"/>
                    <a:pt x="322" y="147"/>
                  </a:cubicBezTo>
                  <a:cubicBezTo>
                    <a:pt x="336" y="60"/>
                    <a:pt x="259" y="0"/>
                    <a:pt x="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5"/>
            <p:cNvSpPr/>
            <p:nvPr/>
          </p:nvSpPr>
          <p:spPr>
            <a:xfrm>
              <a:off x="4540700" y="4444324"/>
              <a:ext cx="60043" cy="76463"/>
            </a:xfrm>
            <a:custGeom>
              <a:avLst/>
              <a:gdLst/>
              <a:ahLst/>
              <a:cxnLst/>
              <a:rect l="l" t="t" r="r" b="b"/>
              <a:pathLst>
                <a:path w="1821" h="2319" extrusionOk="0">
                  <a:moveTo>
                    <a:pt x="449" y="0"/>
                  </a:moveTo>
                  <a:cubicBezTo>
                    <a:pt x="414" y="0"/>
                    <a:pt x="380" y="15"/>
                    <a:pt x="356" y="49"/>
                  </a:cubicBezTo>
                  <a:cubicBezTo>
                    <a:pt x="0" y="550"/>
                    <a:pt x="330" y="1216"/>
                    <a:pt x="899" y="1273"/>
                  </a:cubicBezTo>
                  <a:lnTo>
                    <a:pt x="899" y="1273"/>
                  </a:lnTo>
                  <a:cubicBezTo>
                    <a:pt x="891" y="1743"/>
                    <a:pt x="1031" y="2318"/>
                    <a:pt x="1564" y="2318"/>
                  </a:cubicBezTo>
                  <a:cubicBezTo>
                    <a:pt x="1596" y="2318"/>
                    <a:pt x="1630" y="2316"/>
                    <a:pt x="1666" y="2311"/>
                  </a:cubicBezTo>
                  <a:cubicBezTo>
                    <a:pt x="1816" y="2288"/>
                    <a:pt x="1820" y="2073"/>
                    <a:pt x="1677" y="2073"/>
                  </a:cubicBezTo>
                  <a:cubicBezTo>
                    <a:pt x="1673" y="2073"/>
                    <a:pt x="1670" y="2073"/>
                    <a:pt x="1666" y="2073"/>
                  </a:cubicBezTo>
                  <a:cubicBezTo>
                    <a:pt x="1638" y="2077"/>
                    <a:pt x="1611" y="2079"/>
                    <a:pt x="1586" y="2079"/>
                  </a:cubicBezTo>
                  <a:cubicBezTo>
                    <a:pt x="1139" y="2079"/>
                    <a:pt x="1119" y="1506"/>
                    <a:pt x="1142" y="1157"/>
                  </a:cubicBezTo>
                  <a:cubicBezTo>
                    <a:pt x="1142" y="1097"/>
                    <a:pt x="1094" y="1049"/>
                    <a:pt x="1023" y="1049"/>
                  </a:cubicBezTo>
                  <a:cubicBezTo>
                    <a:pt x="1012" y="1050"/>
                    <a:pt x="1002" y="1050"/>
                    <a:pt x="992" y="1050"/>
                  </a:cubicBezTo>
                  <a:cubicBezTo>
                    <a:pt x="546" y="1050"/>
                    <a:pt x="279" y="541"/>
                    <a:pt x="558" y="180"/>
                  </a:cubicBezTo>
                  <a:cubicBezTo>
                    <a:pt x="618" y="87"/>
                    <a:pt x="533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5"/>
            <p:cNvSpPr/>
            <p:nvPr/>
          </p:nvSpPr>
          <p:spPr>
            <a:xfrm>
              <a:off x="5062781" y="4245865"/>
              <a:ext cx="80684" cy="3228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215" y="1"/>
                  </a:moveTo>
                  <a:cubicBezTo>
                    <a:pt x="168" y="1"/>
                    <a:pt x="122" y="28"/>
                    <a:pt x="107" y="91"/>
                  </a:cubicBezTo>
                  <a:cubicBezTo>
                    <a:pt x="0" y="365"/>
                    <a:pt x="83" y="663"/>
                    <a:pt x="310" y="853"/>
                  </a:cubicBezTo>
                  <a:cubicBezTo>
                    <a:pt x="431" y="946"/>
                    <a:pt x="541" y="979"/>
                    <a:pt x="648" y="979"/>
                  </a:cubicBezTo>
                  <a:cubicBezTo>
                    <a:pt x="804" y="979"/>
                    <a:pt x="955" y="910"/>
                    <a:pt x="1131" y="853"/>
                  </a:cubicBezTo>
                  <a:cubicBezTo>
                    <a:pt x="1170" y="841"/>
                    <a:pt x="1208" y="836"/>
                    <a:pt x="1245" y="836"/>
                  </a:cubicBezTo>
                  <a:cubicBezTo>
                    <a:pt x="1444" y="836"/>
                    <a:pt x="1638" y="978"/>
                    <a:pt x="1861" y="978"/>
                  </a:cubicBezTo>
                  <a:cubicBezTo>
                    <a:pt x="1925" y="978"/>
                    <a:pt x="1991" y="967"/>
                    <a:pt x="2060" y="937"/>
                  </a:cubicBezTo>
                  <a:cubicBezTo>
                    <a:pt x="2286" y="830"/>
                    <a:pt x="2429" y="615"/>
                    <a:pt x="2441" y="365"/>
                  </a:cubicBezTo>
                  <a:cubicBezTo>
                    <a:pt x="2447" y="294"/>
                    <a:pt x="2390" y="258"/>
                    <a:pt x="2331" y="258"/>
                  </a:cubicBezTo>
                  <a:cubicBezTo>
                    <a:pt x="2271" y="258"/>
                    <a:pt x="2209" y="294"/>
                    <a:pt x="2203" y="365"/>
                  </a:cubicBezTo>
                  <a:cubicBezTo>
                    <a:pt x="2181" y="639"/>
                    <a:pt x="2037" y="717"/>
                    <a:pt x="1866" y="717"/>
                  </a:cubicBezTo>
                  <a:cubicBezTo>
                    <a:pt x="1755" y="717"/>
                    <a:pt x="1632" y="684"/>
                    <a:pt x="1524" y="651"/>
                  </a:cubicBezTo>
                  <a:cubicBezTo>
                    <a:pt x="1405" y="608"/>
                    <a:pt x="1404" y="554"/>
                    <a:pt x="1287" y="554"/>
                  </a:cubicBezTo>
                  <a:cubicBezTo>
                    <a:pt x="1276" y="554"/>
                    <a:pt x="1264" y="555"/>
                    <a:pt x="1250" y="556"/>
                  </a:cubicBezTo>
                  <a:cubicBezTo>
                    <a:pt x="1179" y="556"/>
                    <a:pt x="1119" y="580"/>
                    <a:pt x="1060" y="615"/>
                  </a:cubicBezTo>
                  <a:cubicBezTo>
                    <a:pt x="961" y="704"/>
                    <a:pt x="829" y="752"/>
                    <a:pt x="692" y="752"/>
                  </a:cubicBezTo>
                  <a:cubicBezTo>
                    <a:pt x="664" y="752"/>
                    <a:pt x="635" y="750"/>
                    <a:pt x="607" y="746"/>
                  </a:cubicBezTo>
                  <a:cubicBezTo>
                    <a:pt x="322" y="615"/>
                    <a:pt x="238" y="413"/>
                    <a:pt x="333" y="151"/>
                  </a:cubicBezTo>
                  <a:cubicBezTo>
                    <a:pt x="355" y="59"/>
                    <a:pt x="284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5"/>
            <p:cNvSpPr/>
            <p:nvPr/>
          </p:nvSpPr>
          <p:spPr>
            <a:xfrm>
              <a:off x="5472822" y="4302247"/>
              <a:ext cx="48898" cy="32709"/>
            </a:xfrm>
            <a:custGeom>
              <a:avLst/>
              <a:gdLst/>
              <a:ahLst/>
              <a:cxnLst/>
              <a:rect l="l" t="t" r="r" b="b"/>
              <a:pathLst>
                <a:path w="1483" h="992" extrusionOk="0">
                  <a:moveTo>
                    <a:pt x="1363" y="1"/>
                  </a:moveTo>
                  <a:cubicBezTo>
                    <a:pt x="1304" y="1"/>
                    <a:pt x="1244" y="36"/>
                    <a:pt x="1244" y="108"/>
                  </a:cubicBezTo>
                  <a:cubicBezTo>
                    <a:pt x="1244" y="382"/>
                    <a:pt x="1078" y="632"/>
                    <a:pt x="816" y="739"/>
                  </a:cubicBezTo>
                  <a:cubicBezTo>
                    <a:pt x="775" y="749"/>
                    <a:pt x="734" y="755"/>
                    <a:pt x="694" y="755"/>
                  </a:cubicBezTo>
                  <a:cubicBezTo>
                    <a:pt x="465" y="755"/>
                    <a:pt x="263" y="589"/>
                    <a:pt x="232" y="346"/>
                  </a:cubicBezTo>
                  <a:cubicBezTo>
                    <a:pt x="226" y="274"/>
                    <a:pt x="167" y="239"/>
                    <a:pt x="110" y="239"/>
                  </a:cubicBezTo>
                  <a:cubicBezTo>
                    <a:pt x="54" y="239"/>
                    <a:pt x="0" y="274"/>
                    <a:pt x="6" y="346"/>
                  </a:cubicBezTo>
                  <a:cubicBezTo>
                    <a:pt x="29" y="717"/>
                    <a:pt x="348" y="992"/>
                    <a:pt x="704" y="992"/>
                  </a:cubicBezTo>
                  <a:cubicBezTo>
                    <a:pt x="725" y="992"/>
                    <a:pt x="747" y="991"/>
                    <a:pt x="768" y="989"/>
                  </a:cubicBezTo>
                  <a:cubicBezTo>
                    <a:pt x="1197" y="929"/>
                    <a:pt x="1459" y="513"/>
                    <a:pt x="1483" y="108"/>
                  </a:cubicBezTo>
                  <a:cubicBezTo>
                    <a:pt x="1483" y="36"/>
                    <a:pt x="1423" y="1"/>
                    <a:pt x="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5"/>
            <p:cNvSpPr/>
            <p:nvPr/>
          </p:nvSpPr>
          <p:spPr>
            <a:xfrm>
              <a:off x="4711628" y="4333109"/>
              <a:ext cx="46986" cy="32346"/>
            </a:xfrm>
            <a:custGeom>
              <a:avLst/>
              <a:gdLst/>
              <a:ahLst/>
              <a:cxnLst/>
              <a:rect l="l" t="t" r="r" b="b"/>
              <a:pathLst>
                <a:path w="1425" h="981" extrusionOk="0">
                  <a:moveTo>
                    <a:pt x="343" y="0"/>
                  </a:moveTo>
                  <a:cubicBezTo>
                    <a:pt x="308" y="0"/>
                    <a:pt x="275" y="19"/>
                    <a:pt x="256" y="65"/>
                  </a:cubicBezTo>
                  <a:cubicBezTo>
                    <a:pt x="0" y="560"/>
                    <a:pt x="420" y="980"/>
                    <a:pt x="839" y="980"/>
                  </a:cubicBezTo>
                  <a:cubicBezTo>
                    <a:pt x="1044" y="980"/>
                    <a:pt x="1250" y="879"/>
                    <a:pt x="1375" y="636"/>
                  </a:cubicBezTo>
                  <a:cubicBezTo>
                    <a:pt x="1425" y="545"/>
                    <a:pt x="1348" y="460"/>
                    <a:pt x="1269" y="460"/>
                  </a:cubicBezTo>
                  <a:cubicBezTo>
                    <a:pt x="1234" y="460"/>
                    <a:pt x="1198" y="477"/>
                    <a:pt x="1173" y="517"/>
                  </a:cubicBezTo>
                  <a:cubicBezTo>
                    <a:pt x="1096" y="671"/>
                    <a:pt x="966" y="735"/>
                    <a:pt x="835" y="735"/>
                  </a:cubicBezTo>
                  <a:cubicBezTo>
                    <a:pt x="581" y="735"/>
                    <a:pt x="325" y="491"/>
                    <a:pt x="458" y="184"/>
                  </a:cubicBezTo>
                  <a:cubicBezTo>
                    <a:pt x="499" y="87"/>
                    <a:pt x="418" y="0"/>
                    <a:pt x="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5"/>
            <p:cNvSpPr/>
            <p:nvPr/>
          </p:nvSpPr>
          <p:spPr>
            <a:xfrm>
              <a:off x="4555175" y="4336703"/>
              <a:ext cx="29873" cy="36665"/>
            </a:xfrm>
            <a:custGeom>
              <a:avLst/>
              <a:gdLst/>
              <a:ahLst/>
              <a:cxnLst/>
              <a:rect l="l" t="t" r="r" b="b"/>
              <a:pathLst>
                <a:path w="906" h="1112" extrusionOk="0">
                  <a:moveTo>
                    <a:pt x="580" y="0"/>
                  </a:moveTo>
                  <a:cubicBezTo>
                    <a:pt x="562" y="0"/>
                    <a:pt x="543" y="5"/>
                    <a:pt x="524" y="15"/>
                  </a:cubicBezTo>
                  <a:cubicBezTo>
                    <a:pt x="0" y="289"/>
                    <a:pt x="179" y="1075"/>
                    <a:pt x="762" y="1111"/>
                  </a:cubicBezTo>
                  <a:cubicBezTo>
                    <a:pt x="766" y="1111"/>
                    <a:pt x="770" y="1111"/>
                    <a:pt x="773" y="1111"/>
                  </a:cubicBezTo>
                  <a:cubicBezTo>
                    <a:pt x="905" y="1111"/>
                    <a:pt x="902" y="896"/>
                    <a:pt x="762" y="873"/>
                  </a:cubicBezTo>
                  <a:cubicBezTo>
                    <a:pt x="405" y="849"/>
                    <a:pt x="322" y="372"/>
                    <a:pt x="631" y="218"/>
                  </a:cubicBezTo>
                  <a:cubicBezTo>
                    <a:pt x="753" y="157"/>
                    <a:pt x="684" y="0"/>
                    <a:pt x="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5"/>
            <p:cNvSpPr/>
            <p:nvPr/>
          </p:nvSpPr>
          <p:spPr>
            <a:xfrm>
              <a:off x="4832536" y="4561803"/>
              <a:ext cx="40259" cy="31720"/>
            </a:xfrm>
            <a:custGeom>
              <a:avLst/>
              <a:gdLst/>
              <a:ahLst/>
              <a:cxnLst/>
              <a:rect l="l" t="t" r="r" b="b"/>
              <a:pathLst>
                <a:path w="1221" h="962" extrusionOk="0">
                  <a:moveTo>
                    <a:pt x="281" y="1"/>
                  </a:moveTo>
                  <a:cubicBezTo>
                    <a:pt x="234" y="1"/>
                    <a:pt x="184" y="26"/>
                    <a:pt x="161" y="82"/>
                  </a:cubicBezTo>
                  <a:cubicBezTo>
                    <a:pt x="1" y="544"/>
                    <a:pt x="355" y="961"/>
                    <a:pt x="770" y="961"/>
                  </a:cubicBezTo>
                  <a:cubicBezTo>
                    <a:pt x="879" y="961"/>
                    <a:pt x="992" y="932"/>
                    <a:pt x="1101" y="868"/>
                  </a:cubicBezTo>
                  <a:cubicBezTo>
                    <a:pt x="1221" y="798"/>
                    <a:pt x="1157" y="646"/>
                    <a:pt x="1050" y="646"/>
                  </a:cubicBezTo>
                  <a:cubicBezTo>
                    <a:pt x="1029" y="646"/>
                    <a:pt x="1006" y="652"/>
                    <a:pt x="982" y="665"/>
                  </a:cubicBezTo>
                  <a:cubicBezTo>
                    <a:pt x="917" y="703"/>
                    <a:pt x="848" y="720"/>
                    <a:pt x="782" y="720"/>
                  </a:cubicBezTo>
                  <a:cubicBezTo>
                    <a:pt x="511" y="720"/>
                    <a:pt x="272" y="440"/>
                    <a:pt x="387" y="153"/>
                  </a:cubicBezTo>
                  <a:cubicBezTo>
                    <a:pt x="423" y="60"/>
                    <a:pt x="354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5"/>
            <p:cNvSpPr/>
            <p:nvPr/>
          </p:nvSpPr>
          <p:spPr>
            <a:xfrm>
              <a:off x="5129318" y="4577531"/>
              <a:ext cx="45370" cy="21300"/>
            </a:xfrm>
            <a:custGeom>
              <a:avLst/>
              <a:gdLst/>
              <a:ahLst/>
              <a:cxnLst/>
              <a:rect l="l" t="t" r="r" b="b"/>
              <a:pathLst>
                <a:path w="1376" h="646" extrusionOk="0">
                  <a:moveTo>
                    <a:pt x="165" y="1"/>
                  </a:moveTo>
                  <a:cubicBezTo>
                    <a:pt x="85" y="1"/>
                    <a:pt x="1" y="86"/>
                    <a:pt x="42" y="176"/>
                  </a:cubicBezTo>
                  <a:cubicBezTo>
                    <a:pt x="200" y="477"/>
                    <a:pt x="504" y="646"/>
                    <a:pt x="813" y="646"/>
                  </a:cubicBezTo>
                  <a:cubicBezTo>
                    <a:pt x="970" y="646"/>
                    <a:pt x="1128" y="602"/>
                    <a:pt x="1268" y="510"/>
                  </a:cubicBezTo>
                  <a:cubicBezTo>
                    <a:pt x="1375" y="432"/>
                    <a:pt x="1307" y="283"/>
                    <a:pt x="1214" y="283"/>
                  </a:cubicBezTo>
                  <a:cubicBezTo>
                    <a:pt x="1193" y="283"/>
                    <a:pt x="1171" y="290"/>
                    <a:pt x="1149" y="307"/>
                  </a:cubicBezTo>
                  <a:cubicBezTo>
                    <a:pt x="1044" y="380"/>
                    <a:pt x="925" y="415"/>
                    <a:pt x="808" y="415"/>
                  </a:cubicBezTo>
                  <a:cubicBezTo>
                    <a:pt x="580" y="415"/>
                    <a:pt x="358" y="285"/>
                    <a:pt x="256" y="57"/>
                  </a:cubicBezTo>
                  <a:cubicBezTo>
                    <a:pt x="234" y="17"/>
                    <a:pt x="200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5"/>
            <p:cNvSpPr/>
            <p:nvPr/>
          </p:nvSpPr>
          <p:spPr>
            <a:xfrm>
              <a:off x="5120020" y="4360608"/>
              <a:ext cx="49723" cy="26741"/>
            </a:xfrm>
            <a:custGeom>
              <a:avLst/>
              <a:gdLst/>
              <a:ahLst/>
              <a:cxnLst/>
              <a:rect l="l" t="t" r="r" b="b"/>
              <a:pathLst>
                <a:path w="1508" h="811" extrusionOk="0">
                  <a:moveTo>
                    <a:pt x="157" y="1"/>
                  </a:moveTo>
                  <a:cubicBezTo>
                    <a:pt x="77" y="1"/>
                    <a:pt x="0" y="80"/>
                    <a:pt x="50" y="171"/>
                  </a:cubicBezTo>
                  <a:cubicBezTo>
                    <a:pt x="217" y="445"/>
                    <a:pt x="455" y="755"/>
                    <a:pt x="812" y="802"/>
                  </a:cubicBezTo>
                  <a:cubicBezTo>
                    <a:pt x="845" y="808"/>
                    <a:pt x="878" y="811"/>
                    <a:pt x="911" y="811"/>
                  </a:cubicBezTo>
                  <a:cubicBezTo>
                    <a:pt x="1150" y="811"/>
                    <a:pt x="1374" y="664"/>
                    <a:pt x="1479" y="433"/>
                  </a:cubicBezTo>
                  <a:cubicBezTo>
                    <a:pt x="1507" y="340"/>
                    <a:pt x="1437" y="286"/>
                    <a:pt x="1366" y="286"/>
                  </a:cubicBezTo>
                  <a:cubicBezTo>
                    <a:pt x="1319" y="286"/>
                    <a:pt x="1272" y="310"/>
                    <a:pt x="1253" y="362"/>
                  </a:cubicBezTo>
                  <a:cubicBezTo>
                    <a:pt x="1192" y="512"/>
                    <a:pt x="1052" y="572"/>
                    <a:pt x="908" y="572"/>
                  </a:cubicBezTo>
                  <a:cubicBezTo>
                    <a:pt x="824" y="572"/>
                    <a:pt x="739" y="552"/>
                    <a:pt x="669" y="517"/>
                  </a:cubicBezTo>
                  <a:cubicBezTo>
                    <a:pt x="491" y="398"/>
                    <a:pt x="348" y="243"/>
                    <a:pt x="252" y="52"/>
                  </a:cubicBezTo>
                  <a:cubicBezTo>
                    <a:pt x="227" y="16"/>
                    <a:pt x="192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5"/>
            <p:cNvSpPr/>
            <p:nvPr/>
          </p:nvSpPr>
          <p:spPr>
            <a:xfrm>
              <a:off x="4596390" y="4129737"/>
              <a:ext cx="35742" cy="39072"/>
            </a:xfrm>
            <a:custGeom>
              <a:avLst/>
              <a:gdLst/>
              <a:ahLst/>
              <a:cxnLst/>
              <a:rect l="l" t="t" r="r" b="b"/>
              <a:pathLst>
                <a:path w="1084" h="1185" extrusionOk="0">
                  <a:moveTo>
                    <a:pt x="459" y="1"/>
                  </a:moveTo>
                  <a:cubicBezTo>
                    <a:pt x="432" y="1"/>
                    <a:pt x="405" y="13"/>
                    <a:pt x="381" y="42"/>
                  </a:cubicBezTo>
                  <a:lnTo>
                    <a:pt x="393" y="53"/>
                  </a:lnTo>
                  <a:cubicBezTo>
                    <a:pt x="0" y="494"/>
                    <a:pt x="334" y="1185"/>
                    <a:pt x="929" y="1185"/>
                  </a:cubicBezTo>
                  <a:cubicBezTo>
                    <a:pt x="1084" y="1173"/>
                    <a:pt x="1084" y="946"/>
                    <a:pt x="929" y="946"/>
                  </a:cubicBezTo>
                  <a:cubicBezTo>
                    <a:pt x="919" y="947"/>
                    <a:pt x="909" y="947"/>
                    <a:pt x="899" y="947"/>
                  </a:cubicBezTo>
                  <a:cubicBezTo>
                    <a:pt x="513" y="947"/>
                    <a:pt x="304" y="498"/>
                    <a:pt x="548" y="208"/>
                  </a:cubicBezTo>
                  <a:cubicBezTo>
                    <a:pt x="620" y="118"/>
                    <a:pt x="542" y="1"/>
                    <a:pt x="4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5"/>
            <p:cNvSpPr/>
            <p:nvPr/>
          </p:nvSpPr>
          <p:spPr>
            <a:xfrm>
              <a:off x="5676754" y="4089478"/>
              <a:ext cx="71089" cy="11804"/>
            </a:xfrm>
            <a:custGeom>
              <a:avLst/>
              <a:gdLst/>
              <a:ahLst/>
              <a:cxnLst/>
              <a:rect l="l" t="t" r="r" b="b"/>
              <a:pathLst>
                <a:path w="2156" h="358" extrusionOk="0">
                  <a:moveTo>
                    <a:pt x="215" y="0"/>
                  </a:moveTo>
                  <a:cubicBezTo>
                    <a:pt x="0" y="24"/>
                    <a:pt x="0" y="334"/>
                    <a:pt x="215" y="358"/>
                  </a:cubicBezTo>
                  <a:lnTo>
                    <a:pt x="1941" y="358"/>
                  </a:lnTo>
                  <a:cubicBezTo>
                    <a:pt x="2156" y="334"/>
                    <a:pt x="2156" y="24"/>
                    <a:pt x="1941" y="0"/>
                  </a:cubicBezTo>
                  <a:close/>
                </a:path>
              </a:pathLst>
            </a:custGeom>
            <a:solidFill>
              <a:srgbClr val="D3B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5"/>
            <p:cNvSpPr/>
            <p:nvPr/>
          </p:nvSpPr>
          <p:spPr>
            <a:xfrm>
              <a:off x="5614338" y="3844891"/>
              <a:ext cx="172380" cy="97335"/>
            </a:xfrm>
            <a:custGeom>
              <a:avLst/>
              <a:gdLst/>
              <a:ahLst/>
              <a:cxnLst/>
              <a:rect l="l" t="t" r="r" b="b"/>
              <a:pathLst>
                <a:path w="5228" h="2952" extrusionOk="0">
                  <a:moveTo>
                    <a:pt x="5203" y="1"/>
                  </a:moveTo>
                  <a:lnTo>
                    <a:pt x="5203" y="1"/>
                  </a:lnTo>
                  <a:cubicBezTo>
                    <a:pt x="4441" y="108"/>
                    <a:pt x="3679" y="215"/>
                    <a:pt x="2906" y="322"/>
                  </a:cubicBezTo>
                  <a:cubicBezTo>
                    <a:pt x="2036" y="453"/>
                    <a:pt x="0" y="644"/>
                    <a:pt x="262" y="2001"/>
                  </a:cubicBezTo>
                  <a:cubicBezTo>
                    <a:pt x="310" y="2275"/>
                    <a:pt x="465" y="2525"/>
                    <a:pt x="679" y="2692"/>
                  </a:cubicBezTo>
                  <a:cubicBezTo>
                    <a:pt x="935" y="2879"/>
                    <a:pt x="1279" y="2952"/>
                    <a:pt x="1648" y="2952"/>
                  </a:cubicBezTo>
                  <a:cubicBezTo>
                    <a:pt x="2357" y="2952"/>
                    <a:pt x="3157" y="2681"/>
                    <a:pt x="3596" y="2430"/>
                  </a:cubicBezTo>
                  <a:cubicBezTo>
                    <a:pt x="4156" y="2120"/>
                    <a:pt x="4620" y="1668"/>
                    <a:pt x="4930" y="1120"/>
                  </a:cubicBezTo>
                  <a:cubicBezTo>
                    <a:pt x="5132" y="787"/>
                    <a:pt x="5227" y="394"/>
                    <a:pt x="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5"/>
            <p:cNvSpPr/>
            <p:nvPr/>
          </p:nvSpPr>
          <p:spPr>
            <a:xfrm>
              <a:off x="5636726" y="3881820"/>
              <a:ext cx="140166" cy="60406"/>
            </a:xfrm>
            <a:custGeom>
              <a:avLst/>
              <a:gdLst/>
              <a:ahLst/>
              <a:cxnLst/>
              <a:rect l="l" t="t" r="r" b="b"/>
              <a:pathLst>
                <a:path w="4251" h="1832" extrusionOk="0">
                  <a:moveTo>
                    <a:pt x="4251" y="0"/>
                  </a:moveTo>
                  <a:lnTo>
                    <a:pt x="4251" y="0"/>
                  </a:lnTo>
                  <a:cubicBezTo>
                    <a:pt x="4001" y="60"/>
                    <a:pt x="3727" y="107"/>
                    <a:pt x="3465" y="119"/>
                  </a:cubicBezTo>
                  <a:cubicBezTo>
                    <a:pt x="2977" y="167"/>
                    <a:pt x="2488" y="143"/>
                    <a:pt x="2000" y="226"/>
                  </a:cubicBezTo>
                  <a:cubicBezTo>
                    <a:pt x="1214" y="369"/>
                    <a:pt x="310" y="976"/>
                    <a:pt x="0" y="1572"/>
                  </a:cubicBezTo>
                  <a:cubicBezTo>
                    <a:pt x="256" y="1759"/>
                    <a:pt x="600" y="1832"/>
                    <a:pt x="969" y="1832"/>
                  </a:cubicBezTo>
                  <a:cubicBezTo>
                    <a:pt x="1678" y="1832"/>
                    <a:pt x="2478" y="1561"/>
                    <a:pt x="2917" y="1310"/>
                  </a:cubicBezTo>
                  <a:cubicBezTo>
                    <a:pt x="3477" y="1000"/>
                    <a:pt x="3941" y="548"/>
                    <a:pt x="4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5"/>
            <p:cNvSpPr/>
            <p:nvPr/>
          </p:nvSpPr>
          <p:spPr>
            <a:xfrm>
              <a:off x="5300674" y="3842945"/>
              <a:ext cx="199451" cy="102281"/>
            </a:xfrm>
            <a:custGeom>
              <a:avLst/>
              <a:gdLst/>
              <a:ahLst/>
              <a:cxnLst/>
              <a:rect l="l" t="t" r="r" b="b"/>
              <a:pathLst>
                <a:path w="6049" h="3102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3"/>
                    <a:pt x="84" y="798"/>
                    <a:pt x="274" y="1143"/>
                  </a:cubicBezTo>
                  <a:cubicBezTo>
                    <a:pt x="608" y="1715"/>
                    <a:pt x="1108" y="2191"/>
                    <a:pt x="1703" y="2501"/>
                  </a:cubicBezTo>
                  <a:cubicBezTo>
                    <a:pt x="2223" y="2781"/>
                    <a:pt x="3200" y="3102"/>
                    <a:pt x="4056" y="3102"/>
                  </a:cubicBezTo>
                  <a:cubicBezTo>
                    <a:pt x="4435" y="3102"/>
                    <a:pt x="4791" y="3039"/>
                    <a:pt x="5072" y="2882"/>
                  </a:cubicBezTo>
                  <a:cubicBezTo>
                    <a:pt x="5334" y="2739"/>
                    <a:pt x="5525" y="2501"/>
                    <a:pt x="5620" y="2227"/>
                  </a:cubicBezTo>
                  <a:cubicBezTo>
                    <a:pt x="6049" y="881"/>
                    <a:pt x="3703" y="596"/>
                    <a:pt x="2703" y="429"/>
                  </a:cubicBezTo>
                  <a:cubicBezTo>
                    <a:pt x="1822" y="286"/>
                    <a:pt x="941" y="143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5"/>
            <p:cNvSpPr/>
            <p:nvPr/>
          </p:nvSpPr>
          <p:spPr>
            <a:xfrm>
              <a:off x="5309709" y="3880633"/>
              <a:ext cx="158235" cy="64593"/>
            </a:xfrm>
            <a:custGeom>
              <a:avLst/>
              <a:gdLst/>
              <a:ahLst/>
              <a:cxnLst/>
              <a:rect l="l" t="t" r="r" b="b"/>
              <a:pathLst>
                <a:path w="4799" h="1959" extrusionOk="0">
                  <a:moveTo>
                    <a:pt x="0" y="0"/>
                  </a:moveTo>
                  <a:cubicBezTo>
                    <a:pt x="334" y="572"/>
                    <a:pt x="834" y="1048"/>
                    <a:pt x="1429" y="1358"/>
                  </a:cubicBezTo>
                  <a:cubicBezTo>
                    <a:pt x="1949" y="1638"/>
                    <a:pt x="2926" y="1959"/>
                    <a:pt x="3782" y="1959"/>
                  </a:cubicBezTo>
                  <a:cubicBezTo>
                    <a:pt x="4161" y="1959"/>
                    <a:pt x="4517" y="1896"/>
                    <a:pt x="4798" y="1739"/>
                  </a:cubicBezTo>
                  <a:cubicBezTo>
                    <a:pt x="4501" y="1143"/>
                    <a:pt x="3501" y="500"/>
                    <a:pt x="2596" y="310"/>
                  </a:cubicBezTo>
                  <a:cubicBezTo>
                    <a:pt x="2048" y="215"/>
                    <a:pt x="1465" y="203"/>
                    <a:pt x="905" y="143"/>
                  </a:cubicBezTo>
                  <a:cubicBezTo>
                    <a:pt x="595" y="108"/>
                    <a:pt x="298" y="6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5"/>
            <p:cNvSpPr/>
            <p:nvPr/>
          </p:nvSpPr>
          <p:spPr>
            <a:xfrm>
              <a:off x="5436486" y="3847858"/>
              <a:ext cx="373381" cy="405793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3760" y="1"/>
                  </a:moveTo>
                  <a:cubicBezTo>
                    <a:pt x="2468" y="1"/>
                    <a:pt x="917" y="454"/>
                    <a:pt x="346" y="1697"/>
                  </a:cubicBezTo>
                  <a:cubicBezTo>
                    <a:pt x="1" y="2447"/>
                    <a:pt x="25" y="3304"/>
                    <a:pt x="72" y="4126"/>
                  </a:cubicBezTo>
                  <a:cubicBezTo>
                    <a:pt x="132" y="5293"/>
                    <a:pt x="227" y="6483"/>
                    <a:pt x="608" y="7590"/>
                  </a:cubicBezTo>
                  <a:cubicBezTo>
                    <a:pt x="1489" y="10091"/>
                    <a:pt x="3692" y="11889"/>
                    <a:pt x="6323" y="12258"/>
                  </a:cubicBezTo>
                  <a:cubicBezTo>
                    <a:pt x="6571" y="12289"/>
                    <a:pt x="6823" y="12307"/>
                    <a:pt x="7075" y="12307"/>
                  </a:cubicBezTo>
                  <a:cubicBezTo>
                    <a:pt x="7768" y="12307"/>
                    <a:pt x="8462" y="12176"/>
                    <a:pt x="9073" y="11853"/>
                  </a:cubicBezTo>
                  <a:cubicBezTo>
                    <a:pt x="10621" y="11031"/>
                    <a:pt x="11324" y="8924"/>
                    <a:pt x="10574" y="7352"/>
                  </a:cubicBezTo>
                  <a:cubicBezTo>
                    <a:pt x="9693" y="5447"/>
                    <a:pt x="7145" y="4435"/>
                    <a:pt x="6978" y="2352"/>
                  </a:cubicBezTo>
                  <a:cubicBezTo>
                    <a:pt x="6906" y="1554"/>
                    <a:pt x="7085" y="768"/>
                    <a:pt x="6252" y="340"/>
                  </a:cubicBezTo>
                  <a:cubicBezTo>
                    <a:pt x="5668" y="54"/>
                    <a:pt x="4656" y="30"/>
                    <a:pt x="4001" y="6"/>
                  </a:cubicBezTo>
                  <a:cubicBezTo>
                    <a:pt x="3922" y="3"/>
                    <a:pt x="3841" y="1"/>
                    <a:pt x="3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5"/>
            <p:cNvSpPr/>
            <p:nvPr/>
          </p:nvSpPr>
          <p:spPr>
            <a:xfrm>
              <a:off x="5648893" y="4077476"/>
              <a:ext cx="118965" cy="86883"/>
            </a:xfrm>
            <a:custGeom>
              <a:avLst/>
              <a:gdLst/>
              <a:ahLst/>
              <a:cxnLst/>
              <a:rect l="l" t="t" r="r" b="b"/>
              <a:pathLst>
                <a:path w="3608" h="2635" extrusionOk="0">
                  <a:moveTo>
                    <a:pt x="1067" y="1"/>
                  </a:moveTo>
                  <a:cubicBezTo>
                    <a:pt x="689" y="1"/>
                    <a:pt x="319" y="133"/>
                    <a:pt x="143" y="460"/>
                  </a:cubicBezTo>
                  <a:cubicBezTo>
                    <a:pt x="0" y="793"/>
                    <a:pt x="36" y="1174"/>
                    <a:pt x="250" y="1460"/>
                  </a:cubicBezTo>
                  <a:cubicBezTo>
                    <a:pt x="453" y="1746"/>
                    <a:pt x="715" y="1984"/>
                    <a:pt x="1012" y="2174"/>
                  </a:cubicBezTo>
                  <a:cubicBezTo>
                    <a:pt x="1359" y="2409"/>
                    <a:pt x="1758" y="2635"/>
                    <a:pt x="2172" y="2635"/>
                  </a:cubicBezTo>
                  <a:cubicBezTo>
                    <a:pt x="2242" y="2635"/>
                    <a:pt x="2311" y="2628"/>
                    <a:pt x="2381" y="2615"/>
                  </a:cubicBezTo>
                  <a:cubicBezTo>
                    <a:pt x="2905" y="2508"/>
                    <a:pt x="3239" y="2008"/>
                    <a:pt x="3453" y="1519"/>
                  </a:cubicBezTo>
                  <a:cubicBezTo>
                    <a:pt x="3560" y="1317"/>
                    <a:pt x="3608" y="1091"/>
                    <a:pt x="3608" y="865"/>
                  </a:cubicBezTo>
                  <a:cubicBezTo>
                    <a:pt x="3560" y="472"/>
                    <a:pt x="3203" y="174"/>
                    <a:pt x="2810" y="79"/>
                  </a:cubicBezTo>
                  <a:cubicBezTo>
                    <a:pt x="2678" y="46"/>
                    <a:pt x="2544" y="33"/>
                    <a:pt x="2408" y="33"/>
                  </a:cubicBezTo>
                  <a:cubicBezTo>
                    <a:pt x="2151" y="33"/>
                    <a:pt x="1889" y="80"/>
                    <a:pt x="1631" y="126"/>
                  </a:cubicBezTo>
                  <a:lnTo>
                    <a:pt x="1536" y="67"/>
                  </a:lnTo>
                  <a:cubicBezTo>
                    <a:pt x="1388" y="24"/>
                    <a:pt x="1227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5"/>
            <p:cNvSpPr/>
            <p:nvPr/>
          </p:nvSpPr>
          <p:spPr>
            <a:xfrm>
              <a:off x="5558186" y="3961118"/>
              <a:ext cx="40095" cy="31027"/>
            </a:xfrm>
            <a:custGeom>
              <a:avLst/>
              <a:gdLst/>
              <a:ahLst/>
              <a:cxnLst/>
              <a:rect l="l" t="t" r="r" b="b"/>
              <a:pathLst>
                <a:path w="1216" h="941" extrusionOk="0">
                  <a:moveTo>
                    <a:pt x="608" y="0"/>
                  </a:moveTo>
                  <a:cubicBezTo>
                    <a:pt x="1" y="0"/>
                    <a:pt x="1" y="941"/>
                    <a:pt x="608" y="941"/>
                  </a:cubicBezTo>
                  <a:cubicBezTo>
                    <a:pt x="1215" y="941"/>
                    <a:pt x="1215" y="0"/>
                    <a:pt x="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5"/>
            <p:cNvSpPr/>
            <p:nvPr/>
          </p:nvSpPr>
          <p:spPr>
            <a:xfrm>
              <a:off x="5635539" y="3958348"/>
              <a:ext cx="40062" cy="31060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8" y="1"/>
                  </a:moveTo>
                  <a:cubicBezTo>
                    <a:pt x="0" y="1"/>
                    <a:pt x="0" y="941"/>
                    <a:pt x="608" y="941"/>
                  </a:cubicBezTo>
                  <a:cubicBezTo>
                    <a:pt x="1215" y="941"/>
                    <a:pt x="1215" y="1"/>
                    <a:pt x="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5"/>
            <p:cNvSpPr/>
            <p:nvPr/>
          </p:nvSpPr>
          <p:spPr>
            <a:xfrm>
              <a:off x="5438926" y="4033986"/>
              <a:ext cx="153421" cy="204528"/>
            </a:xfrm>
            <a:custGeom>
              <a:avLst/>
              <a:gdLst/>
              <a:ahLst/>
              <a:cxnLst/>
              <a:rect l="l" t="t" r="r" b="b"/>
              <a:pathLst>
                <a:path w="4653" h="6203" extrusionOk="0">
                  <a:moveTo>
                    <a:pt x="144" y="1"/>
                  </a:moveTo>
                  <a:cubicBezTo>
                    <a:pt x="75" y="1"/>
                    <a:pt x="1" y="61"/>
                    <a:pt x="22" y="148"/>
                  </a:cubicBezTo>
                  <a:cubicBezTo>
                    <a:pt x="606" y="2636"/>
                    <a:pt x="1832" y="5339"/>
                    <a:pt x="4451" y="6196"/>
                  </a:cubicBezTo>
                  <a:cubicBezTo>
                    <a:pt x="4466" y="6200"/>
                    <a:pt x="4480" y="6202"/>
                    <a:pt x="4492" y="6202"/>
                  </a:cubicBezTo>
                  <a:cubicBezTo>
                    <a:pt x="4615" y="6202"/>
                    <a:pt x="4652" y="6013"/>
                    <a:pt x="4523" y="5970"/>
                  </a:cubicBezTo>
                  <a:cubicBezTo>
                    <a:pt x="1975" y="5136"/>
                    <a:pt x="808" y="2493"/>
                    <a:pt x="248" y="88"/>
                  </a:cubicBezTo>
                  <a:cubicBezTo>
                    <a:pt x="234" y="27"/>
                    <a:pt x="190" y="1"/>
                    <a:pt x="144" y="1"/>
                  </a:cubicBezTo>
                  <a:close/>
                </a:path>
              </a:pathLst>
            </a:custGeom>
            <a:solidFill>
              <a:srgbClr val="D8D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5"/>
            <p:cNvSpPr/>
            <p:nvPr/>
          </p:nvSpPr>
          <p:spPr>
            <a:xfrm>
              <a:off x="5725817" y="4116020"/>
              <a:ext cx="33401" cy="29378"/>
            </a:xfrm>
            <a:custGeom>
              <a:avLst/>
              <a:gdLst/>
              <a:ahLst/>
              <a:cxnLst/>
              <a:rect l="l" t="t" r="r" b="b"/>
              <a:pathLst>
                <a:path w="1013" h="891" extrusionOk="0">
                  <a:moveTo>
                    <a:pt x="681" y="1"/>
                  </a:moveTo>
                  <a:cubicBezTo>
                    <a:pt x="627" y="1"/>
                    <a:pt x="572" y="23"/>
                    <a:pt x="525" y="77"/>
                  </a:cubicBezTo>
                  <a:lnTo>
                    <a:pt x="156" y="481"/>
                  </a:lnTo>
                  <a:cubicBezTo>
                    <a:pt x="1" y="654"/>
                    <a:pt x="159" y="890"/>
                    <a:pt x="333" y="890"/>
                  </a:cubicBezTo>
                  <a:cubicBezTo>
                    <a:pt x="387" y="890"/>
                    <a:pt x="441" y="868"/>
                    <a:pt x="489" y="815"/>
                  </a:cubicBezTo>
                  <a:lnTo>
                    <a:pt x="858" y="398"/>
                  </a:lnTo>
                  <a:cubicBezTo>
                    <a:pt x="1013" y="234"/>
                    <a:pt x="854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5"/>
            <p:cNvSpPr/>
            <p:nvPr/>
          </p:nvSpPr>
          <p:spPr>
            <a:xfrm>
              <a:off x="5677974" y="4113515"/>
              <a:ext cx="32379" cy="26378"/>
            </a:xfrm>
            <a:custGeom>
              <a:avLst/>
              <a:gdLst/>
              <a:ahLst/>
              <a:cxnLst/>
              <a:rect l="l" t="t" r="r" b="b"/>
              <a:pathLst>
                <a:path w="982" h="800" extrusionOk="0">
                  <a:moveTo>
                    <a:pt x="343" y="0"/>
                  </a:moveTo>
                  <a:cubicBezTo>
                    <a:pt x="162" y="0"/>
                    <a:pt x="0" y="237"/>
                    <a:pt x="166" y="403"/>
                  </a:cubicBezTo>
                  <a:cubicBezTo>
                    <a:pt x="273" y="510"/>
                    <a:pt x="380" y="617"/>
                    <a:pt x="475" y="724"/>
                  </a:cubicBezTo>
                  <a:cubicBezTo>
                    <a:pt x="529" y="777"/>
                    <a:pt x="588" y="799"/>
                    <a:pt x="644" y="799"/>
                  </a:cubicBezTo>
                  <a:cubicBezTo>
                    <a:pt x="827" y="799"/>
                    <a:pt x="982" y="564"/>
                    <a:pt x="809" y="391"/>
                  </a:cubicBezTo>
                  <a:cubicBezTo>
                    <a:pt x="714" y="283"/>
                    <a:pt x="606" y="176"/>
                    <a:pt x="499" y="69"/>
                  </a:cubicBezTo>
                  <a:cubicBezTo>
                    <a:pt x="451" y="21"/>
                    <a:pt x="396" y="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5"/>
            <p:cNvSpPr/>
            <p:nvPr/>
          </p:nvSpPr>
          <p:spPr>
            <a:xfrm>
              <a:off x="5447103" y="3754943"/>
              <a:ext cx="253229" cy="188735"/>
            </a:xfrm>
            <a:custGeom>
              <a:avLst/>
              <a:gdLst/>
              <a:ahLst/>
              <a:cxnLst/>
              <a:rect l="l" t="t" r="r" b="b"/>
              <a:pathLst>
                <a:path w="7680" h="5724" extrusionOk="0">
                  <a:moveTo>
                    <a:pt x="3563" y="0"/>
                  </a:moveTo>
                  <a:cubicBezTo>
                    <a:pt x="3136" y="0"/>
                    <a:pt x="2789" y="379"/>
                    <a:pt x="2846" y="812"/>
                  </a:cubicBezTo>
                  <a:cubicBezTo>
                    <a:pt x="2665" y="536"/>
                    <a:pt x="2362" y="326"/>
                    <a:pt x="2037" y="326"/>
                  </a:cubicBezTo>
                  <a:cubicBezTo>
                    <a:pt x="1997" y="326"/>
                    <a:pt x="1957" y="329"/>
                    <a:pt x="1917" y="336"/>
                  </a:cubicBezTo>
                  <a:cubicBezTo>
                    <a:pt x="1548" y="395"/>
                    <a:pt x="1274" y="848"/>
                    <a:pt x="1477" y="1157"/>
                  </a:cubicBezTo>
                  <a:cubicBezTo>
                    <a:pt x="1271" y="1018"/>
                    <a:pt x="1114" y="962"/>
                    <a:pt x="993" y="962"/>
                  </a:cubicBezTo>
                  <a:cubicBezTo>
                    <a:pt x="509" y="962"/>
                    <a:pt x="631" y="1872"/>
                    <a:pt x="631" y="1872"/>
                  </a:cubicBezTo>
                  <a:cubicBezTo>
                    <a:pt x="191" y="2134"/>
                    <a:pt x="0" y="2515"/>
                    <a:pt x="441" y="3300"/>
                  </a:cubicBezTo>
                  <a:cubicBezTo>
                    <a:pt x="512" y="3431"/>
                    <a:pt x="369" y="3455"/>
                    <a:pt x="358" y="3598"/>
                  </a:cubicBezTo>
                  <a:cubicBezTo>
                    <a:pt x="369" y="3824"/>
                    <a:pt x="441" y="4050"/>
                    <a:pt x="572" y="4229"/>
                  </a:cubicBezTo>
                  <a:cubicBezTo>
                    <a:pt x="762" y="4562"/>
                    <a:pt x="977" y="4908"/>
                    <a:pt x="1298" y="5098"/>
                  </a:cubicBezTo>
                  <a:cubicBezTo>
                    <a:pt x="1435" y="5177"/>
                    <a:pt x="1599" y="5219"/>
                    <a:pt x="1758" y="5219"/>
                  </a:cubicBezTo>
                  <a:cubicBezTo>
                    <a:pt x="1987" y="5219"/>
                    <a:pt x="2208" y="5133"/>
                    <a:pt x="2334" y="4943"/>
                  </a:cubicBezTo>
                  <a:cubicBezTo>
                    <a:pt x="2501" y="5301"/>
                    <a:pt x="2786" y="5646"/>
                    <a:pt x="3191" y="5717"/>
                  </a:cubicBezTo>
                  <a:cubicBezTo>
                    <a:pt x="3219" y="5722"/>
                    <a:pt x="3246" y="5724"/>
                    <a:pt x="3274" y="5724"/>
                  </a:cubicBezTo>
                  <a:cubicBezTo>
                    <a:pt x="3643" y="5724"/>
                    <a:pt x="4016" y="5369"/>
                    <a:pt x="3906" y="5015"/>
                  </a:cubicBezTo>
                  <a:lnTo>
                    <a:pt x="3906" y="5015"/>
                  </a:lnTo>
                  <a:cubicBezTo>
                    <a:pt x="4290" y="5271"/>
                    <a:pt x="4720" y="5527"/>
                    <a:pt x="5184" y="5527"/>
                  </a:cubicBezTo>
                  <a:cubicBezTo>
                    <a:pt x="5194" y="5527"/>
                    <a:pt x="5205" y="5527"/>
                    <a:pt x="5215" y="5527"/>
                  </a:cubicBezTo>
                  <a:cubicBezTo>
                    <a:pt x="5692" y="5515"/>
                    <a:pt x="6180" y="5063"/>
                    <a:pt x="6037" y="4610"/>
                  </a:cubicBezTo>
                  <a:lnTo>
                    <a:pt x="6037" y="4610"/>
                  </a:lnTo>
                  <a:cubicBezTo>
                    <a:pt x="6098" y="4618"/>
                    <a:pt x="6159" y="4622"/>
                    <a:pt x="6220" y="4622"/>
                  </a:cubicBezTo>
                  <a:cubicBezTo>
                    <a:pt x="6851" y="4622"/>
                    <a:pt x="7416" y="4180"/>
                    <a:pt x="7525" y="3539"/>
                  </a:cubicBezTo>
                  <a:cubicBezTo>
                    <a:pt x="7561" y="3336"/>
                    <a:pt x="7299" y="3074"/>
                    <a:pt x="7335" y="2860"/>
                  </a:cubicBezTo>
                  <a:cubicBezTo>
                    <a:pt x="7370" y="2657"/>
                    <a:pt x="7668" y="2526"/>
                    <a:pt x="7668" y="2336"/>
                  </a:cubicBezTo>
                  <a:cubicBezTo>
                    <a:pt x="7680" y="1669"/>
                    <a:pt x="6858" y="1300"/>
                    <a:pt x="6180" y="1300"/>
                  </a:cubicBezTo>
                  <a:cubicBezTo>
                    <a:pt x="6125" y="703"/>
                    <a:pt x="5643" y="367"/>
                    <a:pt x="5156" y="367"/>
                  </a:cubicBezTo>
                  <a:cubicBezTo>
                    <a:pt x="4797" y="367"/>
                    <a:pt x="4436" y="549"/>
                    <a:pt x="4239" y="943"/>
                  </a:cubicBezTo>
                  <a:cubicBezTo>
                    <a:pt x="4382" y="502"/>
                    <a:pt x="4072" y="50"/>
                    <a:pt x="3620" y="2"/>
                  </a:cubicBezTo>
                  <a:cubicBezTo>
                    <a:pt x="3601" y="1"/>
                    <a:pt x="3582" y="0"/>
                    <a:pt x="3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5"/>
            <p:cNvSpPr/>
            <p:nvPr/>
          </p:nvSpPr>
          <p:spPr>
            <a:xfrm>
              <a:off x="5505266" y="3847298"/>
              <a:ext cx="81970" cy="41183"/>
            </a:xfrm>
            <a:custGeom>
              <a:avLst/>
              <a:gdLst/>
              <a:ahLst/>
              <a:cxnLst/>
              <a:rect l="l" t="t" r="r" b="b"/>
              <a:pathLst>
                <a:path w="2486" h="1249" extrusionOk="0">
                  <a:moveTo>
                    <a:pt x="470" y="1"/>
                  </a:moveTo>
                  <a:cubicBezTo>
                    <a:pt x="443" y="1"/>
                    <a:pt x="416" y="11"/>
                    <a:pt x="391" y="35"/>
                  </a:cubicBezTo>
                  <a:cubicBezTo>
                    <a:pt x="1" y="435"/>
                    <a:pt x="366" y="973"/>
                    <a:pt x="788" y="973"/>
                  </a:cubicBezTo>
                  <a:cubicBezTo>
                    <a:pt x="887" y="973"/>
                    <a:pt x="989" y="944"/>
                    <a:pt x="1085" y="876"/>
                  </a:cubicBezTo>
                  <a:lnTo>
                    <a:pt x="1085" y="876"/>
                  </a:lnTo>
                  <a:cubicBezTo>
                    <a:pt x="1302" y="1088"/>
                    <a:pt x="1596" y="1249"/>
                    <a:pt x="1873" y="1249"/>
                  </a:cubicBezTo>
                  <a:cubicBezTo>
                    <a:pt x="2081" y="1249"/>
                    <a:pt x="2279" y="1158"/>
                    <a:pt x="2427" y="928"/>
                  </a:cubicBezTo>
                  <a:cubicBezTo>
                    <a:pt x="2485" y="837"/>
                    <a:pt x="2406" y="752"/>
                    <a:pt x="2324" y="752"/>
                  </a:cubicBezTo>
                  <a:cubicBezTo>
                    <a:pt x="2287" y="752"/>
                    <a:pt x="2250" y="769"/>
                    <a:pt x="2225" y="809"/>
                  </a:cubicBezTo>
                  <a:cubicBezTo>
                    <a:pt x="2121" y="963"/>
                    <a:pt x="1992" y="1022"/>
                    <a:pt x="1858" y="1022"/>
                  </a:cubicBezTo>
                  <a:cubicBezTo>
                    <a:pt x="1608" y="1022"/>
                    <a:pt x="1340" y="816"/>
                    <a:pt x="1177" y="630"/>
                  </a:cubicBezTo>
                  <a:cubicBezTo>
                    <a:pt x="1153" y="607"/>
                    <a:pt x="1124" y="595"/>
                    <a:pt x="1094" y="595"/>
                  </a:cubicBezTo>
                  <a:cubicBezTo>
                    <a:pt x="1064" y="595"/>
                    <a:pt x="1034" y="607"/>
                    <a:pt x="1010" y="630"/>
                  </a:cubicBezTo>
                  <a:cubicBezTo>
                    <a:pt x="964" y="692"/>
                    <a:pt x="904" y="718"/>
                    <a:pt x="841" y="718"/>
                  </a:cubicBezTo>
                  <a:cubicBezTo>
                    <a:pt x="612" y="718"/>
                    <a:pt x="343" y="379"/>
                    <a:pt x="558" y="202"/>
                  </a:cubicBezTo>
                  <a:cubicBezTo>
                    <a:pt x="641" y="119"/>
                    <a:pt x="560" y="1"/>
                    <a:pt x="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5"/>
            <p:cNvSpPr/>
            <p:nvPr/>
          </p:nvSpPr>
          <p:spPr>
            <a:xfrm>
              <a:off x="5578233" y="3821184"/>
              <a:ext cx="69836" cy="32247"/>
            </a:xfrm>
            <a:custGeom>
              <a:avLst/>
              <a:gdLst/>
              <a:ahLst/>
              <a:cxnLst/>
              <a:rect l="l" t="t" r="r" b="b"/>
              <a:pathLst>
                <a:path w="2118" h="978" extrusionOk="0">
                  <a:moveTo>
                    <a:pt x="346" y="0"/>
                  </a:moveTo>
                  <a:cubicBezTo>
                    <a:pt x="317" y="0"/>
                    <a:pt x="288" y="12"/>
                    <a:pt x="262" y="41"/>
                  </a:cubicBezTo>
                  <a:cubicBezTo>
                    <a:pt x="0" y="267"/>
                    <a:pt x="24" y="672"/>
                    <a:pt x="310" y="875"/>
                  </a:cubicBezTo>
                  <a:cubicBezTo>
                    <a:pt x="408" y="945"/>
                    <a:pt x="520" y="978"/>
                    <a:pt x="629" y="978"/>
                  </a:cubicBezTo>
                  <a:cubicBezTo>
                    <a:pt x="788" y="978"/>
                    <a:pt x="942" y="907"/>
                    <a:pt x="1044" y="779"/>
                  </a:cubicBezTo>
                  <a:lnTo>
                    <a:pt x="1044" y="779"/>
                  </a:lnTo>
                  <a:cubicBezTo>
                    <a:pt x="1171" y="880"/>
                    <a:pt x="1325" y="930"/>
                    <a:pt x="1478" y="930"/>
                  </a:cubicBezTo>
                  <a:cubicBezTo>
                    <a:pt x="1702" y="930"/>
                    <a:pt x="1924" y="823"/>
                    <a:pt x="2060" y="613"/>
                  </a:cubicBezTo>
                  <a:cubicBezTo>
                    <a:pt x="2118" y="522"/>
                    <a:pt x="2032" y="437"/>
                    <a:pt x="1951" y="437"/>
                  </a:cubicBezTo>
                  <a:cubicBezTo>
                    <a:pt x="1915" y="437"/>
                    <a:pt x="1879" y="454"/>
                    <a:pt x="1857" y="494"/>
                  </a:cubicBezTo>
                  <a:cubicBezTo>
                    <a:pt x="1769" y="626"/>
                    <a:pt x="1624" y="695"/>
                    <a:pt x="1476" y="695"/>
                  </a:cubicBezTo>
                  <a:cubicBezTo>
                    <a:pt x="1346" y="695"/>
                    <a:pt x="1214" y="641"/>
                    <a:pt x="1119" y="529"/>
                  </a:cubicBezTo>
                  <a:cubicBezTo>
                    <a:pt x="1095" y="494"/>
                    <a:pt x="1057" y="476"/>
                    <a:pt x="1018" y="476"/>
                  </a:cubicBezTo>
                  <a:cubicBezTo>
                    <a:pt x="979" y="476"/>
                    <a:pt x="941" y="494"/>
                    <a:pt x="917" y="529"/>
                  </a:cubicBezTo>
                  <a:cubicBezTo>
                    <a:pt x="878" y="616"/>
                    <a:pt x="808" y="650"/>
                    <a:pt x="731" y="650"/>
                  </a:cubicBezTo>
                  <a:cubicBezTo>
                    <a:pt x="520" y="650"/>
                    <a:pt x="254" y="391"/>
                    <a:pt x="429" y="208"/>
                  </a:cubicBezTo>
                  <a:cubicBezTo>
                    <a:pt x="510" y="118"/>
                    <a:pt x="434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5"/>
            <p:cNvSpPr/>
            <p:nvPr/>
          </p:nvSpPr>
          <p:spPr>
            <a:xfrm>
              <a:off x="5667390" y="4197659"/>
              <a:ext cx="73628" cy="19751"/>
            </a:xfrm>
            <a:custGeom>
              <a:avLst/>
              <a:gdLst/>
              <a:ahLst/>
              <a:cxnLst/>
              <a:rect l="l" t="t" r="r" b="b"/>
              <a:pathLst>
                <a:path w="2233" h="599" extrusionOk="0">
                  <a:moveTo>
                    <a:pt x="182" y="1"/>
                  </a:moveTo>
                  <a:cubicBezTo>
                    <a:pt x="84" y="1"/>
                    <a:pt x="0" y="118"/>
                    <a:pt x="94" y="184"/>
                  </a:cubicBezTo>
                  <a:cubicBezTo>
                    <a:pt x="430" y="457"/>
                    <a:pt x="844" y="598"/>
                    <a:pt x="1261" y="598"/>
                  </a:cubicBezTo>
                  <a:cubicBezTo>
                    <a:pt x="1554" y="598"/>
                    <a:pt x="1848" y="529"/>
                    <a:pt x="2118" y="387"/>
                  </a:cubicBezTo>
                  <a:cubicBezTo>
                    <a:pt x="2233" y="335"/>
                    <a:pt x="2165" y="173"/>
                    <a:pt x="2051" y="173"/>
                  </a:cubicBezTo>
                  <a:cubicBezTo>
                    <a:pt x="2034" y="173"/>
                    <a:pt x="2017" y="177"/>
                    <a:pt x="1999" y="184"/>
                  </a:cubicBezTo>
                  <a:cubicBezTo>
                    <a:pt x="1764" y="304"/>
                    <a:pt x="1508" y="363"/>
                    <a:pt x="1253" y="363"/>
                  </a:cubicBezTo>
                  <a:cubicBezTo>
                    <a:pt x="901" y="363"/>
                    <a:pt x="551" y="250"/>
                    <a:pt x="261" y="29"/>
                  </a:cubicBezTo>
                  <a:cubicBezTo>
                    <a:pt x="236" y="9"/>
                    <a:pt x="208" y="1"/>
                    <a:pt x="1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394;p82">
            <a:extLst>
              <a:ext uri="{FF2B5EF4-FFF2-40B4-BE49-F238E27FC236}">
                <a16:creationId xmlns:a16="http://schemas.microsoft.com/office/drawing/2014/main" id="{CE7199A8-8080-63C4-C639-07B65905AB8D}"/>
              </a:ext>
            </a:extLst>
          </p:cNvPr>
          <p:cNvSpPr txBox="1">
            <a:spLocks/>
          </p:cNvSpPr>
          <p:nvPr/>
        </p:nvSpPr>
        <p:spPr>
          <a:xfrm>
            <a:off x="1232850" y="236948"/>
            <a:ext cx="66783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/>
              <a:t>RECAP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9AA8A1-9493-DD56-0A6E-C0E6EFC56CCB}"/>
              </a:ext>
            </a:extLst>
          </p:cNvPr>
          <p:cNvSpPr/>
          <p:nvPr/>
        </p:nvSpPr>
        <p:spPr>
          <a:xfrm>
            <a:off x="488196" y="853969"/>
            <a:ext cx="379709" cy="379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9F3449-83C1-2AE0-3C28-A5B8402D8777}"/>
              </a:ext>
            </a:extLst>
          </p:cNvPr>
          <p:cNvSpPr txBox="1"/>
          <p:nvPr/>
        </p:nvSpPr>
        <p:spPr>
          <a:xfrm>
            <a:off x="885803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They trained the dog to _____ sheep.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herd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collect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pick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27DAD-C6D7-CCAD-0FA1-ABAC7CADAA87}"/>
              </a:ext>
            </a:extLst>
          </p:cNvPr>
          <p:cNvSpPr/>
          <p:nvPr/>
        </p:nvSpPr>
        <p:spPr>
          <a:xfrm>
            <a:off x="5058348" y="853969"/>
            <a:ext cx="379709" cy="379709"/>
          </a:xfrm>
          <a:prstGeom prst="ellipse">
            <a:avLst/>
          </a:prstGeom>
          <a:solidFill>
            <a:srgbClr val="FAA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5455955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People in my village grow rice in the ____ paddy fields.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hospitable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well-trained 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vast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E86DE2-97F1-C7A6-A755-0DE9ADD091B8}"/>
              </a:ext>
            </a:extLst>
          </p:cNvPr>
          <p:cNvSpPr/>
          <p:nvPr/>
        </p:nvSpPr>
        <p:spPr>
          <a:xfrm>
            <a:off x="483981" y="2894103"/>
            <a:ext cx="379709" cy="3797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36A00-7484-637D-737E-7430C52570BD}"/>
              </a:ext>
            </a:extLst>
          </p:cNvPr>
          <p:cNvSpPr txBox="1"/>
          <p:nvPr/>
        </p:nvSpPr>
        <p:spPr>
          <a:xfrm>
            <a:off x="881588" y="2879960"/>
            <a:ext cx="4235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Choose the different word.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  activ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ty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B.   f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shing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  m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lking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78DAEF-038F-87D4-D5A3-85D66519184A}"/>
              </a:ext>
            </a:extLst>
          </p:cNvPr>
          <p:cNvSpPr/>
          <p:nvPr/>
        </p:nvSpPr>
        <p:spPr>
          <a:xfrm>
            <a:off x="881588" y="1646588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EC1E29-3883-8745-F616-63A33065EE45}"/>
              </a:ext>
            </a:extLst>
          </p:cNvPr>
          <p:cNvSpPr/>
          <p:nvPr/>
        </p:nvSpPr>
        <p:spPr>
          <a:xfrm>
            <a:off x="5474779" y="2371481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D0EB95-42DC-20FB-A1C0-2EAE1B22B0FA}"/>
              </a:ext>
            </a:extLst>
          </p:cNvPr>
          <p:cNvSpPr/>
          <p:nvPr/>
        </p:nvSpPr>
        <p:spPr>
          <a:xfrm>
            <a:off x="884304" y="3339717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0525E2-7FE5-AE46-23E4-D62B602B74D9}"/>
              </a:ext>
            </a:extLst>
          </p:cNvPr>
          <p:cNvSpPr txBox="1"/>
          <p:nvPr/>
        </p:nvSpPr>
        <p:spPr>
          <a:xfrm>
            <a:off x="2276510" y="3305039"/>
            <a:ext cx="1531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ækˈtɪv.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ə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.ti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57C42-36FA-9BB2-17D1-CFD535F23059}"/>
              </a:ext>
            </a:extLst>
          </p:cNvPr>
          <p:cNvSpPr txBox="1"/>
          <p:nvPr/>
        </p:nvSpPr>
        <p:spPr>
          <a:xfrm>
            <a:off x="2263170" y="3699221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/ˈ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f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ʃ.ɪŋ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CEF6AC-F647-9144-74D7-E633441A42F6}"/>
              </a:ext>
            </a:extLst>
          </p:cNvPr>
          <p:cNvSpPr txBox="1"/>
          <p:nvPr/>
        </p:nvSpPr>
        <p:spPr>
          <a:xfrm>
            <a:off x="2235681" y="4050277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m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lkɪŋ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7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2"/>
                </a:solidFill>
              </a:rPr>
              <a:t>HOMEWORK </a:t>
            </a:r>
            <a:endParaRPr sz="5400" dirty="0">
              <a:solidFill>
                <a:schemeClr val="dk2"/>
              </a:solidFill>
            </a:endParaRPr>
          </a:p>
        </p:txBody>
      </p:sp>
      <p:sp>
        <p:nvSpPr>
          <p:cNvPr id="2790" name="Google Shape;2790;p75"/>
          <p:cNvSpPr txBox="1">
            <a:spLocks noGrp="1"/>
          </p:cNvSpPr>
          <p:nvPr>
            <p:ph type="subTitle" idx="2"/>
          </p:nvPr>
        </p:nvSpPr>
        <p:spPr>
          <a:xfrm>
            <a:off x="2532661" y="1680107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50000"/>
                  </a:schemeClr>
                </a:solidFill>
              </a:rPr>
              <a:t>Learn by heart vocabulary 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793" name="Google Shape;2793;p75"/>
          <p:cNvGrpSpPr/>
          <p:nvPr/>
        </p:nvGrpSpPr>
        <p:grpSpPr>
          <a:xfrm>
            <a:off x="377478" y="2035822"/>
            <a:ext cx="931531" cy="3105304"/>
            <a:chOff x="591090" y="1835641"/>
            <a:chExt cx="991412" cy="3304922"/>
          </a:xfrm>
        </p:grpSpPr>
        <p:sp>
          <p:nvSpPr>
            <p:cNvPr id="2794" name="Google Shape;2794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8" name="Google Shape;2908;p75"/>
          <p:cNvGrpSpPr/>
          <p:nvPr/>
        </p:nvGrpSpPr>
        <p:grpSpPr>
          <a:xfrm>
            <a:off x="7880424" y="2852977"/>
            <a:ext cx="686255" cy="2287667"/>
            <a:chOff x="591090" y="1835641"/>
            <a:chExt cx="991412" cy="3304922"/>
          </a:xfrm>
        </p:grpSpPr>
        <p:sp>
          <p:nvSpPr>
            <p:cNvPr id="2909" name="Google Shape;2909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3" name="Google Shape;3023;p75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75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5" name="Google Shape;3025;p75"/>
          <p:cNvGrpSpPr/>
          <p:nvPr/>
        </p:nvGrpSpPr>
        <p:grpSpPr>
          <a:xfrm>
            <a:off x="1953111" y="1522357"/>
            <a:ext cx="425675" cy="433100"/>
            <a:chOff x="6020088" y="1940450"/>
            <a:chExt cx="425675" cy="433100"/>
          </a:xfrm>
        </p:grpSpPr>
        <p:sp>
          <p:nvSpPr>
            <p:cNvPr id="3026" name="Google Shape;3026;p75"/>
            <p:cNvSpPr/>
            <p:nvPr/>
          </p:nvSpPr>
          <p:spPr>
            <a:xfrm>
              <a:off x="6286188" y="2021100"/>
              <a:ext cx="153325" cy="281325"/>
            </a:xfrm>
            <a:custGeom>
              <a:avLst/>
              <a:gdLst/>
              <a:ahLst/>
              <a:cxnLst/>
              <a:rect l="l" t="t" r="r" b="b"/>
              <a:pathLst>
                <a:path w="6133" h="11253" extrusionOk="0">
                  <a:moveTo>
                    <a:pt x="3263" y="10490"/>
                  </a:moveTo>
                  <a:lnTo>
                    <a:pt x="4692" y="11252"/>
                  </a:lnTo>
                  <a:lnTo>
                    <a:pt x="6132" y="10490"/>
                  </a:lnTo>
                  <a:lnTo>
                    <a:pt x="6132" y="418"/>
                  </a:lnTo>
                  <a:lnTo>
                    <a:pt x="3180" y="1"/>
                  </a:lnTo>
                  <a:lnTo>
                    <a:pt x="1" y="418"/>
                  </a:lnTo>
                  <a:lnTo>
                    <a:pt x="1" y="2013"/>
                  </a:lnTo>
                  <a:cubicBezTo>
                    <a:pt x="4025" y="5799"/>
                    <a:pt x="1656" y="7311"/>
                    <a:pt x="3263" y="10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5"/>
            <p:cNvSpPr/>
            <p:nvPr/>
          </p:nvSpPr>
          <p:spPr>
            <a:xfrm>
              <a:off x="6285588" y="1946400"/>
              <a:ext cx="154800" cy="85450"/>
            </a:xfrm>
            <a:custGeom>
              <a:avLst/>
              <a:gdLst/>
              <a:ahLst/>
              <a:cxnLst/>
              <a:rect l="l" t="t" r="r" b="b"/>
              <a:pathLst>
                <a:path w="6192" h="3418" extrusionOk="0">
                  <a:moveTo>
                    <a:pt x="25" y="3418"/>
                  </a:moveTo>
                  <a:lnTo>
                    <a:pt x="6156" y="3418"/>
                  </a:lnTo>
                  <a:lnTo>
                    <a:pt x="6156" y="3156"/>
                  </a:lnTo>
                  <a:cubicBezTo>
                    <a:pt x="6192" y="1441"/>
                    <a:pt x="4823" y="12"/>
                    <a:pt x="3108" y="12"/>
                  </a:cubicBezTo>
                  <a:cubicBezTo>
                    <a:pt x="1394" y="1"/>
                    <a:pt x="1" y="1405"/>
                    <a:pt x="25" y="31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5"/>
            <p:cNvSpPr/>
            <p:nvPr/>
          </p:nvSpPr>
          <p:spPr>
            <a:xfrm>
              <a:off x="6348688" y="1940450"/>
              <a:ext cx="90825" cy="91400"/>
            </a:xfrm>
            <a:custGeom>
              <a:avLst/>
              <a:gdLst/>
              <a:ahLst/>
              <a:cxnLst/>
              <a:rect l="l" t="t" r="r" b="b"/>
              <a:pathLst>
                <a:path w="3633" h="3656" extrusionOk="0">
                  <a:moveTo>
                    <a:pt x="1" y="346"/>
                  </a:moveTo>
                  <a:cubicBezTo>
                    <a:pt x="1442" y="620"/>
                    <a:pt x="2489" y="1882"/>
                    <a:pt x="2501" y="3358"/>
                  </a:cubicBezTo>
                  <a:lnTo>
                    <a:pt x="2501" y="3656"/>
                  </a:lnTo>
                  <a:lnTo>
                    <a:pt x="3632" y="3656"/>
                  </a:lnTo>
                  <a:lnTo>
                    <a:pt x="3632" y="3358"/>
                  </a:lnTo>
                  <a:cubicBezTo>
                    <a:pt x="3620" y="1441"/>
                    <a:pt x="1882" y="0"/>
                    <a:pt x="1" y="3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5"/>
            <p:cNvSpPr/>
            <p:nvPr/>
          </p:nvSpPr>
          <p:spPr>
            <a:xfrm>
              <a:off x="6411213" y="2031825"/>
              <a:ext cx="28300" cy="252150"/>
            </a:xfrm>
            <a:custGeom>
              <a:avLst/>
              <a:gdLst/>
              <a:ahLst/>
              <a:cxnLst/>
              <a:rect l="l" t="t" r="r" b="b"/>
              <a:pathLst>
                <a:path w="1132" h="10086" extrusionOk="0">
                  <a:moveTo>
                    <a:pt x="0" y="1"/>
                  </a:moveTo>
                  <a:lnTo>
                    <a:pt x="0" y="10085"/>
                  </a:lnTo>
                  <a:lnTo>
                    <a:pt x="1131" y="10085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5"/>
            <p:cNvSpPr/>
            <p:nvPr/>
          </p:nvSpPr>
          <p:spPr>
            <a:xfrm>
              <a:off x="6363588" y="2282750"/>
              <a:ext cx="75925" cy="84275"/>
            </a:xfrm>
            <a:custGeom>
              <a:avLst/>
              <a:gdLst/>
              <a:ahLst/>
              <a:cxnLst/>
              <a:rect l="l" t="t" r="r" b="b"/>
              <a:pathLst>
                <a:path w="3037" h="3371" extrusionOk="0">
                  <a:moveTo>
                    <a:pt x="0" y="3370"/>
                  </a:moveTo>
                  <a:lnTo>
                    <a:pt x="2846" y="3370"/>
                  </a:lnTo>
                  <a:cubicBezTo>
                    <a:pt x="2953" y="3370"/>
                    <a:pt x="3036" y="3287"/>
                    <a:pt x="3036" y="3180"/>
                  </a:cubicBezTo>
                  <a:lnTo>
                    <a:pt x="3036" y="1"/>
                  </a:lnTo>
                  <a:lnTo>
                    <a:pt x="167" y="1"/>
                  </a:lnTo>
                  <a:lnTo>
                    <a:pt x="167" y="3191"/>
                  </a:lnTo>
                  <a:cubicBezTo>
                    <a:pt x="167" y="3287"/>
                    <a:pt x="95" y="3370"/>
                    <a:pt x="0" y="3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5"/>
            <p:cNvSpPr/>
            <p:nvPr/>
          </p:nvSpPr>
          <p:spPr>
            <a:xfrm>
              <a:off x="6406438" y="2282750"/>
              <a:ext cx="33075" cy="84275"/>
            </a:xfrm>
            <a:custGeom>
              <a:avLst/>
              <a:gdLst/>
              <a:ahLst/>
              <a:cxnLst/>
              <a:rect l="l" t="t" r="r" b="b"/>
              <a:pathLst>
                <a:path w="1323" h="3371" extrusionOk="0">
                  <a:moveTo>
                    <a:pt x="191" y="1"/>
                  </a:moveTo>
                  <a:lnTo>
                    <a:pt x="191" y="3180"/>
                  </a:lnTo>
                  <a:cubicBezTo>
                    <a:pt x="191" y="3287"/>
                    <a:pt x="108" y="3370"/>
                    <a:pt x="1" y="3370"/>
                  </a:cubicBezTo>
                  <a:lnTo>
                    <a:pt x="1132" y="3370"/>
                  </a:lnTo>
                  <a:cubicBezTo>
                    <a:pt x="1239" y="3370"/>
                    <a:pt x="1322" y="3287"/>
                    <a:pt x="1322" y="3180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5"/>
            <p:cNvSpPr/>
            <p:nvPr/>
          </p:nvSpPr>
          <p:spPr>
            <a:xfrm>
              <a:off x="6281438" y="2024975"/>
              <a:ext cx="163425" cy="12525"/>
            </a:xfrm>
            <a:custGeom>
              <a:avLst/>
              <a:gdLst/>
              <a:ahLst/>
              <a:cxnLst/>
              <a:rect l="l" t="t" r="r" b="b"/>
              <a:pathLst>
                <a:path w="6537" h="501" extrusionOk="0">
                  <a:moveTo>
                    <a:pt x="250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12" y="394"/>
                    <a:pt x="131" y="501"/>
                    <a:pt x="262" y="501"/>
                  </a:cubicBezTo>
                  <a:lnTo>
                    <a:pt x="6287" y="501"/>
                  </a:lnTo>
                  <a:cubicBezTo>
                    <a:pt x="6429" y="501"/>
                    <a:pt x="6537" y="382"/>
                    <a:pt x="6537" y="251"/>
                  </a:cubicBezTo>
                  <a:cubicBezTo>
                    <a:pt x="6525" y="108"/>
                    <a:pt x="6406" y="1"/>
                    <a:pt x="6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5"/>
            <p:cNvSpPr/>
            <p:nvPr/>
          </p:nvSpPr>
          <p:spPr>
            <a:xfrm>
              <a:off x="6344838" y="2108925"/>
              <a:ext cx="100325" cy="12550"/>
            </a:xfrm>
            <a:custGeom>
              <a:avLst/>
              <a:gdLst/>
              <a:ahLst/>
              <a:cxnLst/>
              <a:rect l="l" t="t" r="r" b="b"/>
              <a:pathLst>
                <a:path w="4013" h="502" extrusionOk="0">
                  <a:moveTo>
                    <a:pt x="250" y="0"/>
                  </a:moveTo>
                  <a:cubicBezTo>
                    <a:pt x="107" y="0"/>
                    <a:pt x="0" y="119"/>
                    <a:pt x="0" y="262"/>
                  </a:cubicBezTo>
                  <a:cubicBezTo>
                    <a:pt x="11" y="398"/>
                    <a:pt x="119" y="501"/>
                    <a:pt x="242" y="501"/>
                  </a:cubicBezTo>
                  <a:cubicBezTo>
                    <a:pt x="249" y="501"/>
                    <a:pt x="255" y="501"/>
                    <a:pt x="262" y="500"/>
                  </a:cubicBezTo>
                  <a:lnTo>
                    <a:pt x="3762" y="500"/>
                  </a:lnTo>
                  <a:cubicBezTo>
                    <a:pt x="3905" y="500"/>
                    <a:pt x="4013" y="393"/>
                    <a:pt x="4013" y="250"/>
                  </a:cubicBezTo>
                  <a:cubicBezTo>
                    <a:pt x="4013" y="107"/>
                    <a:pt x="3893" y="0"/>
                    <a:pt x="3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5"/>
            <p:cNvSpPr/>
            <p:nvPr/>
          </p:nvSpPr>
          <p:spPr>
            <a:xfrm>
              <a:off x="6396013" y="2193150"/>
              <a:ext cx="49750" cy="12525"/>
            </a:xfrm>
            <a:custGeom>
              <a:avLst/>
              <a:gdLst/>
              <a:ahLst/>
              <a:cxnLst/>
              <a:rect l="l" t="t" r="r" b="b"/>
              <a:pathLst>
                <a:path w="1990" h="501" extrusionOk="0">
                  <a:moveTo>
                    <a:pt x="263" y="1"/>
                  </a:moveTo>
                  <a:cubicBezTo>
                    <a:pt x="120" y="1"/>
                    <a:pt x="1" y="120"/>
                    <a:pt x="13" y="263"/>
                  </a:cubicBezTo>
                  <a:cubicBezTo>
                    <a:pt x="13" y="394"/>
                    <a:pt x="132" y="501"/>
                    <a:pt x="275" y="501"/>
                  </a:cubicBezTo>
                  <a:lnTo>
                    <a:pt x="1739" y="501"/>
                  </a:lnTo>
                  <a:cubicBezTo>
                    <a:pt x="1870" y="501"/>
                    <a:pt x="1989" y="382"/>
                    <a:pt x="1989" y="251"/>
                  </a:cubicBezTo>
                  <a:cubicBezTo>
                    <a:pt x="1977" y="108"/>
                    <a:pt x="1858" y="1"/>
                    <a:pt x="1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5"/>
            <p:cNvSpPr/>
            <p:nvPr/>
          </p:nvSpPr>
          <p:spPr>
            <a:xfrm>
              <a:off x="6362088" y="2277100"/>
              <a:ext cx="83375" cy="12525"/>
            </a:xfrm>
            <a:custGeom>
              <a:avLst/>
              <a:gdLst/>
              <a:ahLst/>
              <a:cxnLst/>
              <a:rect l="l" t="t" r="r" b="b"/>
              <a:pathLst>
                <a:path w="3335" h="501" extrusionOk="0">
                  <a:moveTo>
                    <a:pt x="263" y="0"/>
                  </a:moveTo>
                  <a:cubicBezTo>
                    <a:pt x="120" y="0"/>
                    <a:pt x="1" y="119"/>
                    <a:pt x="13" y="250"/>
                  </a:cubicBezTo>
                  <a:cubicBezTo>
                    <a:pt x="13" y="393"/>
                    <a:pt x="132" y="500"/>
                    <a:pt x="275" y="500"/>
                  </a:cubicBezTo>
                  <a:lnTo>
                    <a:pt x="3084" y="500"/>
                  </a:lnTo>
                  <a:cubicBezTo>
                    <a:pt x="3227" y="500"/>
                    <a:pt x="3334" y="381"/>
                    <a:pt x="3334" y="238"/>
                  </a:cubicBezTo>
                  <a:cubicBezTo>
                    <a:pt x="3323" y="107"/>
                    <a:pt x="3203" y="0"/>
                    <a:pt x="3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5"/>
            <p:cNvSpPr/>
            <p:nvPr/>
          </p:nvSpPr>
          <p:spPr>
            <a:xfrm>
              <a:off x="6054313" y="2051775"/>
              <a:ext cx="313450" cy="315250"/>
            </a:xfrm>
            <a:custGeom>
              <a:avLst/>
              <a:gdLst/>
              <a:ahLst/>
              <a:cxnLst/>
              <a:rect l="l" t="t" r="r" b="b"/>
              <a:pathLst>
                <a:path w="12538" h="12610" extrusionOk="0">
                  <a:moveTo>
                    <a:pt x="12538" y="11418"/>
                  </a:moveTo>
                  <a:lnTo>
                    <a:pt x="12538" y="5334"/>
                  </a:lnTo>
                  <a:lnTo>
                    <a:pt x="10883" y="2703"/>
                  </a:lnTo>
                  <a:cubicBezTo>
                    <a:pt x="10657" y="2334"/>
                    <a:pt x="10681" y="2346"/>
                    <a:pt x="10288" y="2132"/>
                  </a:cubicBezTo>
                  <a:lnTo>
                    <a:pt x="9287" y="1608"/>
                  </a:lnTo>
                  <a:lnTo>
                    <a:pt x="6478" y="119"/>
                  </a:lnTo>
                  <a:cubicBezTo>
                    <a:pt x="6239" y="0"/>
                    <a:pt x="6299" y="0"/>
                    <a:pt x="6073" y="119"/>
                  </a:cubicBezTo>
                  <a:lnTo>
                    <a:pt x="2251" y="2143"/>
                  </a:lnTo>
                  <a:cubicBezTo>
                    <a:pt x="1858" y="2346"/>
                    <a:pt x="1882" y="2334"/>
                    <a:pt x="1656" y="2703"/>
                  </a:cubicBezTo>
                  <a:lnTo>
                    <a:pt x="1" y="5334"/>
                  </a:lnTo>
                  <a:lnTo>
                    <a:pt x="1" y="11418"/>
                  </a:lnTo>
                  <a:lnTo>
                    <a:pt x="6275" y="126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5"/>
            <p:cNvSpPr/>
            <p:nvPr/>
          </p:nvSpPr>
          <p:spPr>
            <a:xfrm>
              <a:off x="6173963" y="2092250"/>
              <a:ext cx="86950" cy="86950"/>
            </a:xfrm>
            <a:custGeom>
              <a:avLst/>
              <a:gdLst/>
              <a:ahLst/>
              <a:cxnLst/>
              <a:rect l="l" t="t" r="r" b="b"/>
              <a:pathLst>
                <a:path w="3478" h="3478" extrusionOk="0">
                  <a:moveTo>
                    <a:pt x="1489" y="3477"/>
                  </a:moveTo>
                  <a:cubicBezTo>
                    <a:pt x="2811" y="3477"/>
                    <a:pt x="3478" y="1870"/>
                    <a:pt x="2537" y="941"/>
                  </a:cubicBezTo>
                  <a:cubicBezTo>
                    <a:pt x="1608" y="1"/>
                    <a:pt x="1" y="667"/>
                    <a:pt x="1" y="1989"/>
                  </a:cubicBezTo>
                  <a:cubicBezTo>
                    <a:pt x="1" y="2810"/>
                    <a:pt x="668" y="3477"/>
                    <a:pt x="1489" y="34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5"/>
            <p:cNvSpPr/>
            <p:nvPr/>
          </p:nvSpPr>
          <p:spPr>
            <a:xfrm>
              <a:off x="6054313" y="2336925"/>
              <a:ext cx="126525" cy="30100"/>
            </a:xfrm>
            <a:custGeom>
              <a:avLst/>
              <a:gdLst/>
              <a:ahLst/>
              <a:cxnLst/>
              <a:rect l="l" t="t" r="r" b="b"/>
              <a:pathLst>
                <a:path w="5061" h="1204" extrusionOk="0">
                  <a:moveTo>
                    <a:pt x="167" y="1203"/>
                  </a:moveTo>
                  <a:lnTo>
                    <a:pt x="5061" y="1203"/>
                  </a:lnTo>
                  <a:lnTo>
                    <a:pt x="5061" y="0"/>
                  </a:lnTo>
                  <a:lnTo>
                    <a:pt x="1" y="0"/>
                  </a:lnTo>
                  <a:lnTo>
                    <a:pt x="1" y="1024"/>
                  </a:lnTo>
                  <a:cubicBezTo>
                    <a:pt x="1" y="1120"/>
                    <a:pt x="72" y="1203"/>
                    <a:pt x="167" y="1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5"/>
            <p:cNvSpPr/>
            <p:nvPr/>
          </p:nvSpPr>
          <p:spPr>
            <a:xfrm>
              <a:off x="6224863" y="2336925"/>
              <a:ext cx="142900" cy="30100"/>
            </a:xfrm>
            <a:custGeom>
              <a:avLst/>
              <a:gdLst/>
              <a:ahLst/>
              <a:cxnLst/>
              <a:rect l="l" t="t" r="r" b="b"/>
              <a:pathLst>
                <a:path w="5716" h="1204" extrusionOk="0">
                  <a:moveTo>
                    <a:pt x="120" y="1203"/>
                  </a:moveTo>
                  <a:lnTo>
                    <a:pt x="5549" y="1203"/>
                  </a:lnTo>
                  <a:cubicBezTo>
                    <a:pt x="5644" y="1203"/>
                    <a:pt x="5716" y="1120"/>
                    <a:pt x="5716" y="1024"/>
                  </a:cubicBezTo>
                  <a:lnTo>
                    <a:pt x="5716" y="0"/>
                  </a:lnTo>
                  <a:lnTo>
                    <a:pt x="1" y="0"/>
                  </a:lnTo>
                  <a:lnTo>
                    <a:pt x="1" y="1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75"/>
            <p:cNvSpPr/>
            <p:nvPr/>
          </p:nvSpPr>
          <p:spPr>
            <a:xfrm>
              <a:off x="6195988" y="2098200"/>
              <a:ext cx="57175" cy="81575"/>
            </a:xfrm>
            <a:custGeom>
              <a:avLst/>
              <a:gdLst/>
              <a:ahLst/>
              <a:cxnLst/>
              <a:rect l="l" t="t" r="r" b="b"/>
              <a:pathLst>
                <a:path w="2287" h="3263" extrusionOk="0">
                  <a:moveTo>
                    <a:pt x="608" y="3239"/>
                  </a:moveTo>
                  <a:cubicBezTo>
                    <a:pt x="1561" y="3263"/>
                    <a:pt x="2287" y="2382"/>
                    <a:pt x="2085" y="1441"/>
                  </a:cubicBezTo>
                  <a:cubicBezTo>
                    <a:pt x="1894" y="501"/>
                    <a:pt x="870" y="1"/>
                    <a:pt x="1" y="406"/>
                  </a:cubicBezTo>
                  <a:cubicBezTo>
                    <a:pt x="1156" y="941"/>
                    <a:pt x="1156" y="2584"/>
                    <a:pt x="1" y="3108"/>
                  </a:cubicBezTo>
                  <a:cubicBezTo>
                    <a:pt x="191" y="3192"/>
                    <a:pt x="394" y="3239"/>
                    <a:pt x="608" y="32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75"/>
            <p:cNvSpPr/>
            <p:nvPr/>
          </p:nvSpPr>
          <p:spPr>
            <a:xfrm>
              <a:off x="6054313" y="2059800"/>
              <a:ext cx="313450" cy="277150"/>
            </a:xfrm>
            <a:custGeom>
              <a:avLst/>
              <a:gdLst/>
              <a:ahLst/>
              <a:cxnLst/>
              <a:rect l="l" t="t" r="r" b="b"/>
              <a:pathLst>
                <a:path w="12538" h="11086" extrusionOk="0">
                  <a:moveTo>
                    <a:pt x="2906" y="2858"/>
                  </a:moveTo>
                  <a:lnTo>
                    <a:pt x="6061" y="1096"/>
                  </a:lnTo>
                  <a:cubicBezTo>
                    <a:pt x="6299" y="977"/>
                    <a:pt x="6239" y="977"/>
                    <a:pt x="6466" y="1096"/>
                  </a:cubicBezTo>
                  <a:lnTo>
                    <a:pt x="9835" y="2775"/>
                  </a:lnTo>
                  <a:cubicBezTo>
                    <a:pt x="10228" y="2989"/>
                    <a:pt x="10228" y="3096"/>
                    <a:pt x="10454" y="3454"/>
                  </a:cubicBezTo>
                  <a:lnTo>
                    <a:pt x="11538" y="5120"/>
                  </a:lnTo>
                  <a:cubicBezTo>
                    <a:pt x="11776" y="5513"/>
                    <a:pt x="11704" y="5918"/>
                    <a:pt x="11704" y="6371"/>
                  </a:cubicBezTo>
                  <a:lnTo>
                    <a:pt x="11704" y="11085"/>
                  </a:lnTo>
                  <a:lnTo>
                    <a:pt x="12538" y="11085"/>
                  </a:lnTo>
                  <a:lnTo>
                    <a:pt x="12538" y="5335"/>
                  </a:lnTo>
                  <a:lnTo>
                    <a:pt x="10883" y="2715"/>
                  </a:lnTo>
                  <a:cubicBezTo>
                    <a:pt x="10657" y="2346"/>
                    <a:pt x="10681" y="2358"/>
                    <a:pt x="10288" y="2144"/>
                  </a:cubicBezTo>
                  <a:lnTo>
                    <a:pt x="9287" y="1620"/>
                  </a:lnTo>
                  <a:lnTo>
                    <a:pt x="6478" y="132"/>
                  </a:lnTo>
                  <a:cubicBezTo>
                    <a:pt x="6239" y="1"/>
                    <a:pt x="6299" y="1"/>
                    <a:pt x="6073" y="132"/>
                  </a:cubicBezTo>
                  <a:lnTo>
                    <a:pt x="2251" y="2144"/>
                  </a:lnTo>
                  <a:cubicBezTo>
                    <a:pt x="1858" y="2346"/>
                    <a:pt x="1894" y="2346"/>
                    <a:pt x="1656" y="2703"/>
                  </a:cubicBezTo>
                  <a:lnTo>
                    <a:pt x="1" y="5335"/>
                  </a:lnTo>
                  <a:lnTo>
                    <a:pt x="1" y="6775"/>
                  </a:lnTo>
                  <a:lnTo>
                    <a:pt x="2215" y="3561"/>
                  </a:lnTo>
                  <a:cubicBezTo>
                    <a:pt x="2453" y="3204"/>
                    <a:pt x="2513" y="3073"/>
                    <a:pt x="2906" y="2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5"/>
            <p:cNvSpPr/>
            <p:nvPr/>
          </p:nvSpPr>
          <p:spPr>
            <a:xfrm>
              <a:off x="6138563" y="2236325"/>
              <a:ext cx="145275" cy="65500"/>
            </a:xfrm>
            <a:custGeom>
              <a:avLst/>
              <a:gdLst/>
              <a:ahLst/>
              <a:cxnLst/>
              <a:rect l="l" t="t" r="r" b="b"/>
              <a:pathLst>
                <a:path w="5811" h="2620" extrusionOk="0">
                  <a:moveTo>
                    <a:pt x="2905" y="2620"/>
                  </a:moveTo>
                  <a:lnTo>
                    <a:pt x="58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5"/>
            <p:cNvSpPr/>
            <p:nvPr/>
          </p:nvSpPr>
          <p:spPr>
            <a:xfrm>
              <a:off x="6139138" y="2236625"/>
              <a:ext cx="72375" cy="130675"/>
            </a:xfrm>
            <a:custGeom>
              <a:avLst/>
              <a:gdLst/>
              <a:ahLst/>
              <a:cxnLst/>
              <a:rect l="l" t="t" r="r" b="b"/>
              <a:pathLst>
                <a:path w="2895" h="5227" extrusionOk="0">
                  <a:moveTo>
                    <a:pt x="1334" y="4024"/>
                  </a:moveTo>
                  <a:lnTo>
                    <a:pt x="2894" y="2608"/>
                  </a:lnTo>
                  <a:lnTo>
                    <a:pt x="1" y="0"/>
                  </a:lnTo>
                  <a:lnTo>
                    <a:pt x="1" y="522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5"/>
            <p:cNvSpPr/>
            <p:nvPr/>
          </p:nvSpPr>
          <p:spPr>
            <a:xfrm>
              <a:off x="6138838" y="2301500"/>
              <a:ext cx="145000" cy="65525"/>
            </a:xfrm>
            <a:custGeom>
              <a:avLst/>
              <a:gdLst/>
              <a:ahLst/>
              <a:cxnLst/>
              <a:rect l="l" t="t" r="r" b="b"/>
              <a:pathLst>
                <a:path w="5800" h="2621" extrusionOk="0">
                  <a:moveTo>
                    <a:pt x="1" y="2620"/>
                  </a:moveTo>
                  <a:lnTo>
                    <a:pt x="5799" y="2620"/>
                  </a:lnTo>
                  <a:lnTo>
                    <a:pt x="4466" y="1417"/>
                  </a:lnTo>
                  <a:lnTo>
                    <a:pt x="2894" y="1"/>
                  </a:lnTo>
                  <a:lnTo>
                    <a:pt x="1334" y="14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5"/>
            <p:cNvSpPr/>
            <p:nvPr/>
          </p:nvSpPr>
          <p:spPr>
            <a:xfrm>
              <a:off x="6211488" y="2236625"/>
              <a:ext cx="72650" cy="130675"/>
            </a:xfrm>
            <a:custGeom>
              <a:avLst/>
              <a:gdLst/>
              <a:ahLst/>
              <a:cxnLst/>
              <a:rect l="l" t="t" r="r" b="b"/>
              <a:pathLst>
                <a:path w="2906" h="5227" extrusionOk="0">
                  <a:moveTo>
                    <a:pt x="1560" y="4024"/>
                  </a:moveTo>
                  <a:lnTo>
                    <a:pt x="2905" y="5227"/>
                  </a:lnTo>
                  <a:lnTo>
                    <a:pt x="2905" y="0"/>
                  </a:lnTo>
                  <a:lnTo>
                    <a:pt x="0" y="26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5"/>
            <p:cNvSpPr/>
            <p:nvPr/>
          </p:nvSpPr>
          <p:spPr>
            <a:xfrm>
              <a:off x="6020088" y="2030625"/>
              <a:ext cx="382500" cy="184875"/>
            </a:xfrm>
            <a:custGeom>
              <a:avLst/>
              <a:gdLst/>
              <a:ahLst/>
              <a:cxnLst/>
              <a:rect l="l" t="t" r="r" b="b"/>
              <a:pathLst>
                <a:path w="15300" h="7395" extrusionOk="0">
                  <a:moveTo>
                    <a:pt x="3632" y="3323"/>
                  </a:moveTo>
                  <a:lnTo>
                    <a:pt x="7442" y="1311"/>
                  </a:lnTo>
                  <a:cubicBezTo>
                    <a:pt x="7680" y="1180"/>
                    <a:pt x="7620" y="1180"/>
                    <a:pt x="7847" y="1311"/>
                  </a:cubicBezTo>
                  <a:lnTo>
                    <a:pt x="10668" y="2799"/>
                  </a:lnTo>
                  <a:lnTo>
                    <a:pt x="11669" y="3323"/>
                  </a:lnTo>
                  <a:cubicBezTo>
                    <a:pt x="12061" y="3537"/>
                    <a:pt x="12026" y="3525"/>
                    <a:pt x="12264" y="3882"/>
                  </a:cubicBezTo>
                  <a:lnTo>
                    <a:pt x="13919" y="6514"/>
                  </a:lnTo>
                  <a:lnTo>
                    <a:pt x="14264" y="7061"/>
                  </a:lnTo>
                  <a:cubicBezTo>
                    <a:pt x="14431" y="7311"/>
                    <a:pt x="14752" y="7395"/>
                    <a:pt x="15014" y="7252"/>
                  </a:cubicBezTo>
                  <a:cubicBezTo>
                    <a:pt x="15193" y="7157"/>
                    <a:pt x="15300" y="6966"/>
                    <a:pt x="15288" y="6752"/>
                  </a:cubicBezTo>
                  <a:cubicBezTo>
                    <a:pt x="15276" y="6680"/>
                    <a:pt x="15252" y="6609"/>
                    <a:pt x="15217" y="6561"/>
                  </a:cubicBezTo>
                  <a:lnTo>
                    <a:pt x="13085" y="3192"/>
                  </a:lnTo>
                  <a:cubicBezTo>
                    <a:pt x="12847" y="2811"/>
                    <a:pt x="12907" y="2811"/>
                    <a:pt x="12490" y="2597"/>
                  </a:cubicBezTo>
                  <a:lnTo>
                    <a:pt x="10656" y="1632"/>
                  </a:lnTo>
                  <a:lnTo>
                    <a:pt x="8037" y="251"/>
                  </a:lnTo>
                  <a:cubicBezTo>
                    <a:pt x="7573" y="1"/>
                    <a:pt x="7704" y="1"/>
                    <a:pt x="7239" y="251"/>
                  </a:cubicBezTo>
                  <a:lnTo>
                    <a:pt x="2798" y="2597"/>
                  </a:lnTo>
                  <a:cubicBezTo>
                    <a:pt x="2370" y="2823"/>
                    <a:pt x="2429" y="2811"/>
                    <a:pt x="2191" y="3192"/>
                  </a:cubicBezTo>
                  <a:lnTo>
                    <a:pt x="72" y="6561"/>
                  </a:lnTo>
                  <a:cubicBezTo>
                    <a:pt x="24" y="6621"/>
                    <a:pt x="0" y="6704"/>
                    <a:pt x="0" y="6788"/>
                  </a:cubicBezTo>
                  <a:lnTo>
                    <a:pt x="0" y="6811"/>
                  </a:lnTo>
                  <a:cubicBezTo>
                    <a:pt x="12" y="6990"/>
                    <a:pt x="119" y="7157"/>
                    <a:pt x="286" y="7240"/>
                  </a:cubicBezTo>
                  <a:cubicBezTo>
                    <a:pt x="536" y="7383"/>
                    <a:pt x="870" y="7299"/>
                    <a:pt x="1024" y="7061"/>
                  </a:cubicBezTo>
                  <a:lnTo>
                    <a:pt x="1382" y="6502"/>
                  </a:lnTo>
                  <a:lnTo>
                    <a:pt x="3036" y="3882"/>
                  </a:lnTo>
                  <a:cubicBezTo>
                    <a:pt x="3263" y="3525"/>
                    <a:pt x="3227" y="3525"/>
                    <a:pt x="3632" y="3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5"/>
            <p:cNvSpPr/>
            <p:nvPr/>
          </p:nvSpPr>
          <p:spPr>
            <a:xfrm>
              <a:off x="6132313" y="2218750"/>
              <a:ext cx="158075" cy="154800"/>
            </a:xfrm>
            <a:custGeom>
              <a:avLst/>
              <a:gdLst/>
              <a:ahLst/>
              <a:cxnLst/>
              <a:rect l="l" t="t" r="r" b="b"/>
              <a:pathLst>
                <a:path w="6323" h="6192" extrusionOk="0">
                  <a:moveTo>
                    <a:pt x="5798" y="536"/>
                  </a:moveTo>
                  <a:lnTo>
                    <a:pt x="5798" y="5692"/>
                  </a:lnTo>
                  <a:lnTo>
                    <a:pt x="500" y="5692"/>
                  </a:lnTo>
                  <a:lnTo>
                    <a:pt x="500" y="536"/>
                  </a:lnTo>
                  <a:close/>
                  <a:moveTo>
                    <a:pt x="262" y="1"/>
                  </a:moveTo>
                  <a:cubicBezTo>
                    <a:pt x="119" y="1"/>
                    <a:pt x="0" y="120"/>
                    <a:pt x="0" y="263"/>
                  </a:cubicBezTo>
                  <a:lnTo>
                    <a:pt x="0" y="5942"/>
                  </a:lnTo>
                  <a:cubicBezTo>
                    <a:pt x="0" y="6073"/>
                    <a:pt x="119" y="6192"/>
                    <a:pt x="262" y="6192"/>
                  </a:cubicBezTo>
                  <a:lnTo>
                    <a:pt x="6072" y="6192"/>
                  </a:lnTo>
                  <a:cubicBezTo>
                    <a:pt x="6215" y="6192"/>
                    <a:pt x="6322" y="6073"/>
                    <a:pt x="6322" y="5942"/>
                  </a:cubicBezTo>
                  <a:lnTo>
                    <a:pt x="6322" y="263"/>
                  </a:lnTo>
                  <a:cubicBezTo>
                    <a:pt x="6322" y="120"/>
                    <a:pt x="6215" y="1"/>
                    <a:pt x="6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5"/>
            <p:cNvSpPr/>
            <p:nvPr/>
          </p:nvSpPr>
          <p:spPr>
            <a:xfrm>
              <a:off x="6129513" y="2230075"/>
              <a:ext cx="161175" cy="143475"/>
            </a:xfrm>
            <a:custGeom>
              <a:avLst/>
              <a:gdLst/>
              <a:ahLst/>
              <a:cxnLst/>
              <a:rect l="l" t="t" r="r" b="b"/>
              <a:pathLst>
                <a:path w="6447" h="5739" extrusionOk="0">
                  <a:moveTo>
                    <a:pt x="359" y="1"/>
                  </a:moveTo>
                  <a:cubicBezTo>
                    <a:pt x="160" y="1"/>
                    <a:pt x="0" y="264"/>
                    <a:pt x="195" y="441"/>
                  </a:cubicBezTo>
                  <a:lnTo>
                    <a:pt x="5994" y="5679"/>
                  </a:lnTo>
                  <a:cubicBezTo>
                    <a:pt x="6041" y="5715"/>
                    <a:pt x="6101" y="5739"/>
                    <a:pt x="6172" y="5739"/>
                  </a:cubicBezTo>
                  <a:cubicBezTo>
                    <a:pt x="6244" y="5739"/>
                    <a:pt x="6303" y="5703"/>
                    <a:pt x="6363" y="5656"/>
                  </a:cubicBezTo>
                  <a:cubicBezTo>
                    <a:pt x="6446" y="5548"/>
                    <a:pt x="6446" y="5394"/>
                    <a:pt x="6339" y="5298"/>
                  </a:cubicBezTo>
                  <a:lnTo>
                    <a:pt x="529" y="72"/>
                  </a:lnTo>
                  <a:cubicBezTo>
                    <a:pt x="474" y="22"/>
                    <a:pt x="415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5"/>
            <p:cNvSpPr/>
            <p:nvPr/>
          </p:nvSpPr>
          <p:spPr>
            <a:xfrm>
              <a:off x="6129913" y="2229825"/>
              <a:ext cx="163000" cy="143725"/>
            </a:xfrm>
            <a:custGeom>
              <a:avLst/>
              <a:gdLst/>
              <a:ahLst/>
              <a:cxnLst/>
              <a:rect l="l" t="t" r="r" b="b"/>
              <a:pathLst>
                <a:path w="6520" h="5749" extrusionOk="0">
                  <a:moveTo>
                    <a:pt x="6156" y="0"/>
                  </a:moveTo>
                  <a:cubicBezTo>
                    <a:pt x="6101" y="0"/>
                    <a:pt x="6043" y="21"/>
                    <a:pt x="5990" y="70"/>
                  </a:cubicBezTo>
                  <a:lnTo>
                    <a:pt x="179" y="5297"/>
                  </a:lnTo>
                  <a:cubicBezTo>
                    <a:pt x="1" y="5451"/>
                    <a:pt x="108" y="5749"/>
                    <a:pt x="358" y="5749"/>
                  </a:cubicBezTo>
                  <a:cubicBezTo>
                    <a:pt x="418" y="5749"/>
                    <a:pt x="477" y="5725"/>
                    <a:pt x="525" y="5678"/>
                  </a:cubicBezTo>
                  <a:lnTo>
                    <a:pt x="6323" y="451"/>
                  </a:lnTo>
                  <a:cubicBezTo>
                    <a:pt x="6519" y="273"/>
                    <a:pt x="6356" y="0"/>
                    <a:pt x="6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5"/>
            <p:cNvSpPr/>
            <p:nvPr/>
          </p:nvSpPr>
          <p:spPr>
            <a:xfrm>
              <a:off x="6153138" y="2098775"/>
              <a:ext cx="101525" cy="86675"/>
            </a:xfrm>
            <a:custGeom>
              <a:avLst/>
              <a:gdLst/>
              <a:ahLst/>
              <a:cxnLst/>
              <a:rect l="l" t="t" r="r" b="b"/>
              <a:pathLst>
                <a:path w="4061" h="3467" extrusionOk="0">
                  <a:moveTo>
                    <a:pt x="2322" y="502"/>
                  </a:moveTo>
                  <a:cubicBezTo>
                    <a:pt x="3001" y="502"/>
                    <a:pt x="3549" y="1061"/>
                    <a:pt x="3549" y="1740"/>
                  </a:cubicBezTo>
                  <a:cubicBezTo>
                    <a:pt x="3549" y="2481"/>
                    <a:pt x="2944" y="2971"/>
                    <a:pt x="2313" y="2971"/>
                  </a:cubicBezTo>
                  <a:cubicBezTo>
                    <a:pt x="2011" y="2971"/>
                    <a:pt x="1703" y="2859"/>
                    <a:pt x="1453" y="2609"/>
                  </a:cubicBezTo>
                  <a:cubicBezTo>
                    <a:pt x="679" y="1835"/>
                    <a:pt x="1227" y="502"/>
                    <a:pt x="2322" y="502"/>
                  </a:cubicBezTo>
                  <a:close/>
                  <a:moveTo>
                    <a:pt x="2313" y="0"/>
                  </a:moveTo>
                  <a:cubicBezTo>
                    <a:pt x="1886" y="0"/>
                    <a:pt x="1450" y="159"/>
                    <a:pt x="1096" y="513"/>
                  </a:cubicBezTo>
                  <a:cubicBezTo>
                    <a:pt x="0" y="1597"/>
                    <a:pt x="774" y="3466"/>
                    <a:pt x="2322" y="3466"/>
                  </a:cubicBezTo>
                  <a:cubicBezTo>
                    <a:pt x="3287" y="3466"/>
                    <a:pt x="4061" y="2692"/>
                    <a:pt x="4061" y="1740"/>
                  </a:cubicBezTo>
                  <a:cubicBezTo>
                    <a:pt x="4061" y="693"/>
                    <a:pt x="3206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5"/>
            <p:cNvSpPr/>
            <p:nvPr/>
          </p:nvSpPr>
          <p:spPr>
            <a:xfrm>
              <a:off x="6342738" y="2336925"/>
              <a:ext cx="25025" cy="30100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1" y="1203"/>
                  </a:moveTo>
                  <a:lnTo>
                    <a:pt x="834" y="1203"/>
                  </a:lnTo>
                  <a:cubicBezTo>
                    <a:pt x="929" y="1203"/>
                    <a:pt x="1001" y="1120"/>
                    <a:pt x="1001" y="1024"/>
                  </a:cubicBezTo>
                  <a:lnTo>
                    <a:pt x="1001" y="0"/>
                  </a:lnTo>
                  <a:lnTo>
                    <a:pt x="167" y="0"/>
                  </a:lnTo>
                  <a:lnTo>
                    <a:pt x="167" y="1024"/>
                  </a:lnTo>
                  <a:cubicBezTo>
                    <a:pt x="167" y="1120"/>
                    <a:pt x="96" y="1203"/>
                    <a:pt x="1" y="12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5"/>
            <p:cNvSpPr/>
            <p:nvPr/>
          </p:nvSpPr>
          <p:spPr>
            <a:xfrm>
              <a:off x="6116538" y="2207150"/>
              <a:ext cx="189625" cy="29200"/>
            </a:xfrm>
            <a:custGeom>
              <a:avLst/>
              <a:gdLst/>
              <a:ahLst/>
              <a:cxnLst/>
              <a:rect l="l" t="t" r="r" b="b"/>
              <a:pathLst>
                <a:path w="7585" h="1168" extrusionOk="0">
                  <a:moveTo>
                    <a:pt x="905" y="1167"/>
                  </a:moveTo>
                  <a:lnTo>
                    <a:pt x="7370" y="1167"/>
                  </a:lnTo>
                  <a:cubicBezTo>
                    <a:pt x="7489" y="1167"/>
                    <a:pt x="7584" y="1072"/>
                    <a:pt x="7584" y="953"/>
                  </a:cubicBezTo>
                  <a:lnTo>
                    <a:pt x="7584" y="215"/>
                  </a:lnTo>
                  <a:cubicBezTo>
                    <a:pt x="7584" y="96"/>
                    <a:pt x="7489" y="0"/>
                    <a:pt x="7370" y="0"/>
                  </a:cubicBezTo>
                  <a:lnTo>
                    <a:pt x="214" y="0"/>
                  </a:lnTo>
                  <a:cubicBezTo>
                    <a:pt x="95" y="0"/>
                    <a:pt x="0" y="96"/>
                    <a:pt x="0" y="215"/>
                  </a:cubicBezTo>
                  <a:lnTo>
                    <a:pt x="0" y="953"/>
                  </a:lnTo>
                  <a:cubicBezTo>
                    <a:pt x="0" y="1072"/>
                    <a:pt x="95" y="1167"/>
                    <a:pt x="214" y="1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5"/>
            <p:cNvSpPr/>
            <p:nvPr/>
          </p:nvSpPr>
          <p:spPr>
            <a:xfrm>
              <a:off x="6277563" y="2207150"/>
              <a:ext cx="28600" cy="29200"/>
            </a:xfrm>
            <a:custGeom>
              <a:avLst/>
              <a:gdLst/>
              <a:ahLst/>
              <a:cxnLst/>
              <a:rect l="l" t="t" r="r" b="b"/>
              <a:pathLst>
                <a:path w="1144" h="1168" extrusionOk="0">
                  <a:moveTo>
                    <a:pt x="0" y="1167"/>
                  </a:moveTo>
                  <a:lnTo>
                    <a:pt x="929" y="1167"/>
                  </a:lnTo>
                  <a:cubicBezTo>
                    <a:pt x="1048" y="1167"/>
                    <a:pt x="1143" y="1072"/>
                    <a:pt x="1143" y="953"/>
                  </a:cubicBezTo>
                  <a:lnTo>
                    <a:pt x="1143" y="215"/>
                  </a:lnTo>
                  <a:cubicBezTo>
                    <a:pt x="1143" y="96"/>
                    <a:pt x="1048" y="0"/>
                    <a:pt x="929" y="0"/>
                  </a:cubicBezTo>
                  <a:lnTo>
                    <a:pt x="0" y="0"/>
                  </a:lnTo>
                  <a:cubicBezTo>
                    <a:pt x="119" y="0"/>
                    <a:pt x="215" y="96"/>
                    <a:pt x="215" y="215"/>
                  </a:cubicBezTo>
                  <a:lnTo>
                    <a:pt x="215" y="953"/>
                  </a:lnTo>
                  <a:cubicBezTo>
                    <a:pt x="215" y="1072"/>
                    <a:pt x="119" y="1167"/>
                    <a:pt x="0" y="1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4" name="Google Shape;3054;p75"/>
          <p:cNvGrpSpPr/>
          <p:nvPr/>
        </p:nvGrpSpPr>
        <p:grpSpPr>
          <a:xfrm>
            <a:off x="1974036" y="2367661"/>
            <a:ext cx="437300" cy="425975"/>
            <a:chOff x="3357838" y="3257575"/>
            <a:chExt cx="437300" cy="425975"/>
          </a:xfrm>
        </p:grpSpPr>
        <p:sp>
          <p:nvSpPr>
            <p:cNvPr id="3055" name="Google Shape;3055;p75"/>
            <p:cNvSpPr/>
            <p:nvPr/>
          </p:nvSpPr>
          <p:spPr>
            <a:xfrm>
              <a:off x="3357838" y="3381100"/>
              <a:ext cx="323300" cy="302450"/>
            </a:xfrm>
            <a:custGeom>
              <a:avLst/>
              <a:gdLst/>
              <a:ahLst/>
              <a:cxnLst/>
              <a:rect l="l" t="t" r="r" b="b"/>
              <a:pathLst>
                <a:path w="12932" h="12098" extrusionOk="0">
                  <a:moveTo>
                    <a:pt x="4680" y="262"/>
                  </a:moveTo>
                  <a:cubicBezTo>
                    <a:pt x="4132" y="1417"/>
                    <a:pt x="2489" y="2513"/>
                    <a:pt x="1382" y="4192"/>
                  </a:cubicBezTo>
                  <a:cubicBezTo>
                    <a:pt x="537" y="5465"/>
                    <a:pt x="1" y="7097"/>
                    <a:pt x="477" y="9335"/>
                  </a:cubicBezTo>
                  <a:cubicBezTo>
                    <a:pt x="799" y="10859"/>
                    <a:pt x="1620" y="12085"/>
                    <a:pt x="3120" y="12062"/>
                  </a:cubicBezTo>
                  <a:lnTo>
                    <a:pt x="6680" y="12097"/>
                  </a:lnTo>
                  <a:lnTo>
                    <a:pt x="10228" y="12097"/>
                  </a:lnTo>
                  <a:cubicBezTo>
                    <a:pt x="9681" y="12097"/>
                    <a:pt x="11752" y="11478"/>
                    <a:pt x="12193" y="8668"/>
                  </a:cubicBezTo>
                  <a:cubicBezTo>
                    <a:pt x="12824" y="4525"/>
                    <a:pt x="12931" y="5251"/>
                    <a:pt x="11824" y="3977"/>
                  </a:cubicBezTo>
                  <a:cubicBezTo>
                    <a:pt x="10728" y="2417"/>
                    <a:pt x="9204" y="1370"/>
                    <a:pt x="8669" y="262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5"/>
            <p:cNvSpPr/>
            <p:nvPr/>
          </p:nvSpPr>
          <p:spPr>
            <a:xfrm>
              <a:off x="3446538" y="3257575"/>
              <a:ext cx="156600" cy="112825"/>
            </a:xfrm>
            <a:custGeom>
              <a:avLst/>
              <a:gdLst/>
              <a:ahLst/>
              <a:cxnLst/>
              <a:rect l="l" t="t" r="r" b="b"/>
              <a:pathLst>
                <a:path w="6264" h="4513" extrusionOk="0">
                  <a:moveTo>
                    <a:pt x="1144" y="739"/>
                  </a:moveTo>
                  <a:cubicBezTo>
                    <a:pt x="311" y="584"/>
                    <a:pt x="1" y="1405"/>
                    <a:pt x="263" y="1917"/>
                  </a:cubicBezTo>
                  <a:lnTo>
                    <a:pt x="1120" y="3572"/>
                  </a:lnTo>
                  <a:cubicBezTo>
                    <a:pt x="1156" y="3656"/>
                    <a:pt x="1192" y="3739"/>
                    <a:pt x="1227" y="3810"/>
                  </a:cubicBezTo>
                  <a:lnTo>
                    <a:pt x="3132" y="4513"/>
                  </a:lnTo>
                  <a:lnTo>
                    <a:pt x="5049" y="3810"/>
                  </a:lnTo>
                  <a:cubicBezTo>
                    <a:pt x="5073" y="3739"/>
                    <a:pt x="5109" y="3656"/>
                    <a:pt x="5144" y="3572"/>
                  </a:cubicBezTo>
                  <a:lnTo>
                    <a:pt x="6002" y="1917"/>
                  </a:lnTo>
                  <a:cubicBezTo>
                    <a:pt x="6264" y="1405"/>
                    <a:pt x="5954" y="584"/>
                    <a:pt x="5121" y="739"/>
                  </a:cubicBezTo>
                  <a:cubicBezTo>
                    <a:pt x="3835" y="977"/>
                    <a:pt x="3978" y="0"/>
                    <a:pt x="3132" y="0"/>
                  </a:cubicBezTo>
                  <a:cubicBezTo>
                    <a:pt x="2287" y="0"/>
                    <a:pt x="2430" y="965"/>
                    <a:pt x="1144" y="7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5"/>
            <p:cNvSpPr/>
            <p:nvPr/>
          </p:nvSpPr>
          <p:spPr>
            <a:xfrm>
              <a:off x="3594488" y="3480525"/>
              <a:ext cx="200650" cy="203025"/>
            </a:xfrm>
            <a:custGeom>
              <a:avLst/>
              <a:gdLst/>
              <a:ahLst/>
              <a:cxnLst/>
              <a:rect l="l" t="t" r="r" b="b"/>
              <a:pathLst>
                <a:path w="8026" h="8121" extrusionOk="0">
                  <a:moveTo>
                    <a:pt x="679" y="1619"/>
                  </a:moveTo>
                  <a:cubicBezTo>
                    <a:pt x="429" y="2405"/>
                    <a:pt x="298" y="3227"/>
                    <a:pt x="286" y="4060"/>
                  </a:cubicBezTo>
                  <a:cubicBezTo>
                    <a:pt x="274" y="4370"/>
                    <a:pt x="298" y="4691"/>
                    <a:pt x="346" y="5013"/>
                  </a:cubicBezTo>
                  <a:cubicBezTo>
                    <a:pt x="417" y="5513"/>
                    <a:pt x="524" y="6013"/>
                    <a:pt x="679" y="6501"/>
                  </a:cubicBezTo>
                  <a:cubicBezTo>
                    <a:pt x="822" y="6942"/>
                    <a:pt x="560" y="6918"/>
                    <a:pt x="346" y="7192"/>
                  </a:cubicBezTo>
                  <a:cubicBezTo>
                    <a:pt x="0" y="7656"/>
                    <a:pt x="215" y="8120"/>
                    <a:pt x="762" y="8120"/>
                  </a:cubicBezTo>
                  <a:lnTo>
                    <a:pt x="7251" y="8120"/>
                  </a:lnTo>
                  <a:cubicBezTo>
                    <a:pt x="7799" y="8120"/>
                    <a:pt x="8025" y="7656"/>
                    <a:pt x="7668" y="7192"/>
                  </a:cubicBezTo>
                  <a:cubicBezTo>
                    <a:pt x="7466" y="6918"/>
                    <a:pt x="7204" y="6942"/>
                    <a:pt x="7347" y="6501"/>
                  </a:cubicBezTo>
                  <a:cubicBezTo>
                    <a:pt x="7870" y="4917"/>
                    <a:pt x="7870" y="3203"/>
                    <a:pt x="7347" y="1619"/>
                  </a:cubicBezTo>
                  <a:cubicBezTo>
                    <a:pt x="7192" y="1167"/>
                    <a:pt x="7454" y="1191"/>
                    <a:pt x="7668" y="917"/>
                  </a:cubicBezTo>
                  <a:cubicBezTo>
                    <a:pt x="8025" y="465"/>
                    <a:pt x="7799" y="0"/>
                    <a:pt x="7251" y="0"/>
                  </a:cubicBezTo>
                  <a:lnTo>
                    <a:pt x="762" y="0"/>
                  </a:lnTo>
                  <a:cubicBezTo>
                    <a:pt x="465" y="0"/>
                    <a:pt x="262" y="143"/>
                    <a:pt x="191" y="334"/>
                  </a:cubicBezTo>
                  <a:cubicBezTo>
                    <a:pt x="143" y="548"/>
                    <a:pt x="203" y="762"/>
                    <a:pt x="346" y="917"/>
                  </a:cubicBezTo>
                  <a:cubicBezTo>
                    <a:pt x="560" y="1191"/>
                    <a:pt x="822" y="1179"/>
                    <a:pt x="679" y="16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5"/>
            <p:cNvSpPr/>
            <p:nvPr/>
          </p:nvSpPr>
          <p:spPr>
            <a:xfrm>
              <a:off x="3545963" y="3272450"/>
              <a:ext cx="57175" cy="80700"/>
            </a:xfrm>
            <a:custGeom>
              <a:avLst/>
              <a:gdLst/>
              <a:ahLst/>
              <a:cxnLst/>
              <a:rect l="l" t="t" r="r" b="b"/>
              <a:pathLst>
                <a:path w="2287" h="3228" extrusionOk="0">
                  <a:moveTo>
                    <a:pt x="1144" y="156"/>
                  </a:moveTo>
                  <a:cubicBezTo>
                    <a:pt x="1048" y="167"/>
                    <a:pt x="941" y="179"/>
                    <a:pt x="846" y="191"/>
                  </a:cubicBezTo>
                  <a:cubicBezTo>
                    <a:pt x="1060" y="453"/>
                    <a:pt x="1108" y="822"/>
                    <a:pt x="965" y="1132"/>
                  </a:cubicBezTo>
                  <a:lnTo>
                    <a:pt x="108" y="2989"/>
                  </a:lnTo>
                  <a:cubicBezTo>
                    <a:pt x="72" y="3073"/>
                    <a:pt x="36" y="3156"/>
                    <a:pt x="1" y="3227"/>
                  </a:cubicBezTo>
                  <a:lnTo>
                    <a:pt x="1072" y="3227"/>
                  </a:lnTo>
                  <a:cubicBezTo>
                    <a:pt x="1096" y="3144"/>
                    <a:pt x="1132" y="3073"/>
                    <a:pt x="1167" y="2989"/>
                  </a:cubicBezTo>
                  <a:lnTo>
                    <a:pt x="2025" y="1334"/>
                  </a:lnTo>
                  <a:cubicBezTo>
                    <a:pt x="2287" y="822"/>
                    <a:pt x="1977" y="1"/>
                    <a:pt x="1144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5"/>
            <p:cNvSpPr/>
            <p:nvPr/>
          </p:nvSpPr>
          <p:spPr>
            <a:xfrm>
              <a:off x="3746288" y="3480525"/>
              <a:ext cx="48850" cy="203025"/>
            </a:xfrm>
            <a:custGeom>
              <a:avLst/>
              <a:gdLst/>
              <a:ahLst/>
              <a:cxnLst/>
              <a:rect l="l" t="t" r="r" b="b"/>
              <a:pathLst>
                <a:path w="1954" h="8121" extrusionOk="0">
                  <a:moveTo>
                    <a:pt x="155" y="1619"/>
                  </a:moveTo>
                  <a:cubicBezTo>
                    <a:pt x="679" y="3203"/>
                    <a:pt x="679" y="4917"/>
                    <a:pt x="155" y="6501"/>
                  </a:cubicBezTo>
                  <a:cubicBezTo>
                    <a:pt x="1" y="6942"/>
                    <a:pt x="262" y="6918"/>
                    <a:pt x="477" y="7192"/>
                  </a:cubicBezTo>
                  <a:cubicBezTo>
                    <a:pt x="834" y="7656"/>
                    <a:pt x="608" y="8120"/>
                    <a:pt x="60" y="8120"/>
                  </a:cubicBezTo>
                  <a:lnTo>
                    <a:pt x="1179" y="8120"/>
                  </a:lnTo>
                  <a:cubicBezTo>
                    <a:pt x="1727" y="8120"/>
                    <a:pt x="1953" y="7656"/>
                    <a:pt x="1596" y="7192"/>
                  </a:cubicBezTo>
                  <a:cubicBezTo>
                    <a:pt x="1382" y="6918"/>
                    <a:pt x="1132" y="6942"/>
                    <a:pt x="1275" y="6501"/>
                  </a:cubicBezTo>
                  <a:cubicBezTo>
                    <a:pt x="1798" y="4917"/>
                    <a:pt x="1798" y="3203"/>
                    <a:pt x="1275" y="1619"/>
                  </a:cubicBezTo>
                  <a:cubicBezTo>
                    <a:pt x="1120" y="1167"/>
                    <a:pt x="1382" y="1191"/>
                    <a:pt x="1596" y="917"/>
                  </a:cubicBezTo>
                  <a:cubicBezTo>
                    <a:pt x="1953" y="465"/>
                    <a:pt x="1727" y="0"/>
                    <a:pt x="1179" y="0"/>
                  </a:cubicBezTo>
                  <a:lnTo>
                    <a:pt x="60" y="0"/>
                  </a:lnTo>
                  <a:cubicBezTo>
                    <a:pt x="608" y="0"/>
                    <a:pt x="834" y="465"/>
                    <a:pt x="477" y="917"/>
                  </a:cubicBezTo>
                  <a:cubicBezTo>
                    <a:pt x="262" y="1191"/>
                    <a:pt x="1" y="1179"/>
                    <a:pt x="155" y="16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5"/>
            <p:cNvSpPr/>
            <p:nvPr/>
          </p:nvSpPr>
          <p:spPr>
            <a:xfrm>
              <a:off x="3488613" y="3298975"/>
              <a:ext cx="34450" cy="60425"/>
            </a:xfrm>
            <a:custGeom>
              <a:avLst/>
              <a:gdLst/>
              <a:ahLst/>
              <a:cxnLst/>
              <a:rect l="l" t="t" r="r" b="b"/>
              <a:pathLst>
                <a:path w="1378" h="2417" extrusionOk="0">
                  <a:moveTo>
                    <a:pt x="333" y="1"/>
                  </a:moveTo>
                  <a:cubicBezTo>
                    <a:pt x="167" y="1"/>
                    <a:pt x="1" y="155"/>
                    <a:pt x="92" y="368"/>
                  </a:cubicBezTo>
                  <a:lnTo>
                    <a:pt x="854" y="2262"/>
                  </a:lnTo>
                  <a:cubicBezTo>
                    <a:pt x="890" y="2357"/>
                    <a:pt x="985" y="2416"/>
                    <a:pt x="1092" y="2416"/>
                  </a:cubicBezTo>
                  <a:cubicBezTo>
                    <a:pt x="1116" y="2416"/>
                    <a:pt x="1152" y="2404"/>
                    <a:pt x="1175" y="2404"/>
                  </a:cubicBezTo>
                  <a:cubicBezTo>
                    <a:pt x="1306" y="2345"/>
                    <a:pt x="1378" y="2202"/>
                    <a:pt x="1330" y="2059"/>
                  </a:cubicBezTo>
                  <a:lnTo>
                    <a:pt x="568" y="166"/>
                  </a:lnTo>
                  <a:cubicBezTo>
                    <a:pt x="521" y="50"/>
                    <a:pt x="42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75"/>
            <p:cNvSpPr/>
            <p:nvPr/>
          </p:nvSpPr>
          <p:spPr>
            <a:xfrm>
              <a:off x="3526313" y="3298800"/>
              <a:ext cx="35125" cy="60600"/>
            </a:xfrm>
            <a:custGeom>
              <a:avLst/>
              <a:gdLst/>
              <a:ahLst/>
              <a:cxnLst/>
              <a:rect l="l" t="t" r="r" b="b"/>
              <a:pathLst>
                <a:path w="1405" h="2424" extrusionOk="0">
                  <a:moveTo>
                    <a:pt x="1056" y="0"/>
                  </a:moveTo>
                  <a:cubicBezTo>
                    <a:pt x="958" y="0"/>
                    <a:pt x="861" y="55"/>
                    <a:pt x="822" y="185"/>
                  </a:cubicBezTo>
                  <a:lnTo>
                    <a:pt x="48" y="2066"/>
                  </a:lnTo>
                  <a:cubicBezTo>
                    <a:pt x="1" y="2209"/>
                    <a:pt x="72" y="2352"/>
                    <a:pt x="203" y="2411"/>
                  </a:cubicBezTo>
                  <a:cubicBezTo>
                    <a:pt x="227" y="2411"/>
                    <a:pt x="263" y="2423"/>
                    <a:pt x="298" y="2423"/>
                  </a:cubicBezTo>
                  <a:cubicBezTo>
                    <a:pt x="406" y="2423"/>
                    <a:pt x="501" y="2364"/>
                    <a:pt x="537" y="2269"/>
                  </a:cubicBezTo>
                  <a:lnTo>
                    <a:pt x="1299" y="375"/>
                  </a:lnTo>
                  <a:cubicBezTo>
                    <a:pt x="1404" y="164"/>
                    <a:pt x="1227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75"/>
            <p:cNvSpPr/>
            <p:nvPr/>
          </p:nvSpPr>
          <p:spPr>
            <a:xfrm>
              <a:off x="3428388" y="3445100"/>
              <a:ext cx="186950" cy="209575"/>
            </a:xfrm>
            <a:custGeom>
              <a:avLst/>
              <a:gdLst/>
              <a:ahLst/>
              <a:cxnLst/>
              <a:rect l="l" t="t" r="r" b="b"/>
              <a:pathLst>
                <a:path w="7478" h="8383" extrusionOk="0">
                  <a:moveTo>
                    <a:pt x="1" y="4191"/>
                  </a:moveTo>
                  <a:cubicBezTo>
                    <a:pt x="1" y="5870"/>
                    <a:pt x="1084" y="7358"/>
                    <a:pt x="2691" y="7870"/>
                  </a:cubicBezTo>
                  <a:cubicBezTo>
                    <a:pt x="4287" y="8382"/>
                    <a:pt x="6025" y="7799"/>
                    <a:pt x="7002" y="6430"/>
                  </a:cubicBezTo>
                  <a:cubicBezTo>
                    <a:pt x="6954" y="6108"/>
                    <a:pt x="6930" y="5787"/>
                    <a:pt x="6930" y="5477"/>
                  </a:cubicBezTo>
                  <a:cubicBezTo>
                    <a:pt x="6942" y="4644"/>
                    <a:pt x="7073" y="3822"/>
                    <a:pt x="7323" y="3036"/>
                  </a:cubicBezTo>
                  <a:cubicBezTo>
                    <a:pt x="7478" y="2584"/>
                    <a:pt x="7216" y="2608"/>
                    <a:pt x="7002" y="2334"/>
                  </a:cubicBezTo>
                  <a:cubicBezTo>
                    <a:pt x="6859" y="2179"/>
                    <a:pt x="6799" y="1965"/>
                    <a:pt x="6847" y="1762"/>
                  </a:cubicBezTo>
                  <a:cubicBezTo>
                    <a:pt x="5823" y="489"/>
                    <a:pt x="4108" y="0"/>
                    <a:pt x="2572" y="548"/>
                  </a:cubicBezTo>
                  <a:cubicBezTo>
                    <a:pt x="1025" y="1096"/>
                    <a:pt x="1" y="2560"/>
                    <a:pt x="1" y="4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75"/>
            <p:cNvSpPr/>
            <p:nvPr/>
          </p:nvSpPr>
          <p:spPr>
            <a:xfrm>
              <a:off x="3548038" y="3387350"/>
              <a:ext cx="105700" cy="92900"/>
            </a:xfrm>
            <a:custGeom>
              <a:avLst/>
              <a:gdLst/>
              <a:ahLst/>
              <a:cxnLst/>
              <a:rect l="l" t="t" r="r" b="b"/>
              <a:pathLst>
                <a:path w="4228" h="3716" extrusionOk="0">
                  <a:moveTo>
                    <a:pt x="1073" y="1"/>
                  </a:moveTo>
                  <a:lnTo>
                    <a:pt x="1" y="1"/>
                  </a:lnTo>
                  <a:cubicBezTo>
                    <a:pt x="537" y="1108"/>
                    <a:pt x="2061" y="2167"/>
                    <a:pt x="3168" y="3715"/>
                  </a:cubicBezTo>
                  <a:lnTo>
                    <a:pt x="4228" y="3715"/>
                  </a:lnTo>
                  <a:cubicBezTo>
                    <a:pt x="3120" y="2156"/>
                    <a:pt x="1608" y="1108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75"/>
            <p:cNvSpPr/>
            <p:nvPr/>
          </p:nvSpPr>
          <p:spPr>
            <a:xfrm>
              <a:off x="3518288" y="3453425"/>
              <a:ext cx="97050" cy="192625"/>
            </a:xfrm>
            <a:custGeom>
              <a:avLst/>
              <a:gdLst/>
              <a:ahLst/>
              <a:cxnLst/>
              <a:rect l="l" t="t" r="r" b="b"/>
              <a:pathLst>
                <a:path w="3882" h="7705" extrusionOk="0">
                  <a:moveTo>
                    <a:pt x="262" y="1"/>
                  </a:moveTo>
                  <a:cubicBezTo>
                    <a:pt x="167" y="1"/>
                    <a:pt x="84" y="1"/>
                    <a:pt x="0" y="13"/>
                  </a:cubicBezTo>
                  <a:cubicBezTo>
                    <a:pt x="905" y="965"/>
                    <a:pt x="1489" y="2394"/>
                    <a:pt x="1489" y="3977"/>
                  </a:cubicBezTo>
                  <a:cubicBezTo>
                    <a:pt x="1501" y="5335"/>
                    <a:pt x="1060" y="6644"/>
                    <a:pt x="227" y="7704"/>
                  </a:cubicBezTo>
                  <a:lnTo>
                    <a:pt x="262" y="7704"/>
                  </a:lnTo>
                  <a:cubicBezTo>
                    <a:pt x="1512" y="7704"/>
                    <a:pt x="2679" y="7097"/>
                    <a:pt x="3406" y="6085"/>
                  </a:cubicBezTo>
                  <a:cubicBezTo>
                    <a:pt x="3358" y="5775"/>
                    <a:pt x="3334" y="5454"/>
                    <a:pt x="3334" y="5132"/>
                  </a:cubicBezTo>
                  <a:cubicBezTo>
                    <a:pt x="3346" y="4311"/>
                    <a:pt x="3477" y="3489"/>
                    <a:pt x="3727" y="2692"/>
                  </a:cubicBezTo>
                  <a:cubicBezTo>
                    <a:pt x="3882" y="2251"/>
                    <a:pt x="3620" y="2275"/>
                    <a:pt x="3406" y="2001"/>
                  </a:cubicBezTo>
                  <a:cubicBezTo>
                    <a:pt x="3263" y="1834"/>
                    <a:pt x="3203" y="1620"/>
                    <a:pt x="3251" y="1418"/>
                  </a:cubicBezTo>
                  <a:cubicBezTo>
                    <a:pt x="2524" y="513"/>
                    <a:pt x="1429" y="1"/>
                    <a:pt x="2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" y="2203"/>
                  </a:moveTo>
                  <a:lnTo>
                    <a:pt x="1001" y="2107"/>
                  </a:ln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001" y="107"/>
                  </a:lnTo>
                  <a:cubicBezTo>
                    <a:pt x="429" y="167"/>
                    <a:pt x="13" y="643"/>
                    <a:pt x="1" y="1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001" y="2107"/>
                  </a:move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560" y="48"/>
                  </a:lnTo>
                  <a:lnTo>
                    <a:pt x="1560" y="714"/>
                  </a:lnTo>
                  <a:cubicBezTo>
                    <a:pt x="1572" y="1238"/>
                    <a:pt x="1156" y="1691"/>
                    <a:pt x="632" y="1715"/>
                  </a:cubicBezTo>
                  <a:lnTo>
                    <a:pt x="334" y="1750"/>
                  </a:lnTo>
                  <a:lnTo>
                    <a:pt x="1" y="1774"/>
                  </a:lnTo>
                  <a:lnTo>
                    <a:pt x="1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5"/>
            <p:cNvSpPr/>
            <p:nvPr/>
          </p:nvSpPr>
          <p:spPr>
            <a:xfrm>
              <a:off x="3516488" y="3555100"/>
              <a:ext cx="39000" cy="36775"/>
            </a:xfrm>
            <a:custGeom>
              <a:avLst/>
              <a:gdLst/>
              <a:ahLst/>
              <a:cxnLst/>
              <a:rect l="l" t="t" r="r" b="b"/>
              <a:pathLst>
                <a:path w="1560" h="1471" extrusionOk="0">
                  <a:moveTo>
                    <a:pt x="1205" y="0"/>
                  </a:moveTo>
                  <a:cubicBezTo>
                    <a:pt x="1145" y="0"/>
                    <a:pt x="1082" y="23"/>
                    <a:pt x="1025" y="77"/>
                  </a:cubicBezTo>
                  <a:lnTo>
                    <a:pt x="156" y="1042"/>
                  </a:lnTo>
                  <a:cubicBezTo>
                    <a:pt x="1" y="1208"/>
                    <a:pt x="120" y="1470"/>
                    <a:pt x="346" y="1470"/>
                  </a:cubicBezTo>
                  <a:cubicBezTo>
                    <a:pt x="418" y="1470"/>
                    <a:pt x="489" y="1446"/>
                    <a:pt x="537" y="1387"/>
                  </a:cubicBezTo>
                  <a:lnTo>
                    <a:pt x="1406" y="422"/>
                  </a:lnTo>
                  <a:cubicBezTo>
                    <a:pt x="1560" y="232"/>
                    <a:pt x="1397" y="0"/>
                    <a:pt x="1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2000" y="2203"/>
                  </a:moveTo>
                  <a:lnTo>
                    <a:pt x="1000" y="2108"/>
                  </a:lnTo>
                  <a:cubicBezTo>
                    <a:pt x="441" y="2037"/>
                    <a:pt x="12" y="1561"/>
                    <a:pt x="0" y="1001"/>
                  </a:cubicBezTo>
                  <a:lnTo>
                    <a:pt x="0" y="167"/>
                  </a:lnTo>
                  <a:cubicBezTo>
                    <a:pt x="0" y="72"/>
                    <a:pt x="84" y="1"/>
                    <a:pt x="179" y="13"/>
                  </a:cubicBezTo>
                  <a:lnTo>
                    <a:pt x="1012" y="96"/>
                  </a:lnTo>
                  <a:cubicBezTo>
                    <a:pt x="1560" y="167"/>
                    <a:pt x="1989" y="632"/>
                    <a:pt x="2000" y="1203"/>
                  </a:cubicBezTo>
                  <a:lnTo>
                    <a:pt x="2000" y="22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1000" y="2108"/>
                  </a:moveTo>
                  <a:cubicBezTo>
                    <a:pt x="429" y="2037"/>
                    <a:pt x="12" y="1561"/>
                    <a:pt x="0" y="1001"/>
                  </a:cubicBezTo>
                  <a:lnTo>
                    <a:pt x="0" y="179"/>
                  </a:lnTo>
                  <a:cubicBezTo>
                    <a:pt x="0" y="84"/>
                    <a:pt x="84" y="1"/>
                    <a:pt x="179" y="13"/>
                  </a:cubicBezTo>
                  <a:lnTo>
                    <a:pt x="441" y="48"/>
                  </a:lnTo>
                  <a:lnTo>
                    <a:pt x="441" y="703"/>
                  </a:lnTo>
                  <a:cubicBezTo>
                    <a:pt x="429" y="1239"/>
                    <a:pt x="846" y="1680"/>
                    <a:pt x="1369" y="1715"/>
                  </a:cubicBezTo>
                  <a:lnTo>
                    <a:pt x="1667" y="1739"/>
                  </a:lnTo>
                  <a:lnTo>
                    <a:pt x="2000" y="1775"/>
                  </a:lnTo>
                  <a:lnTo>
                    <a:pt x="2000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5"/>
            <p:cNvSpPr/>
            <p:nvPr/>
          </p:nvSpPr>
          <p:spPr>
            <a:xfrm>
              <a:off x="3492138" y="3527250"/>
              <a:ext cx="38975" cy="36925"/>
            </a:xfrm>
            <a:custGeom>
              <a:avLst/>
              <a:gdLst/>
              <a:ahLst/>
              <a:cxnLst/>
              <a:rect l="l" t="t" r="r" b="b"/>
              <a:pathLst>
                <a:path w="1559" h="1477" extrusionOk="0">
                  <a:moveTo>
                    <a:pt x="349" y="0"/>
                  </a:moveTo>
                  <a:cubicBezTo>
                    <a:pt x="159" y="0"/>
                    <a:pt x="1" y="232"/>
                    <a:pt x="153" y="429"/>
                  </a:cubicBezTo>
                  <a:lnTo>
                    <a:pt x="1023" y="1394"/>
                  </a:lnTo>
                  <a:cubicBezTo>
                    <a:pt x="1070" y="1441"/>
                    <a:pt x="1142" y="1477"/>
                    <a:pt x="1213" y="1477"/>
                  </a:cubicBezTo>
                  <a:cubicBezTo>
                    <a:pt x="1439" y="1477"/>
                    <a:pt x="1558" y="1215"/>
                    <a:pt x="1404" y="1048"/>
                  </a:cubicBezTo>
                  <a:lnTo>
                    <a:pt x="534" y="84"/>
                  </a:lnTo>
                  <a:cubicBezTo>
                    <a:pt x="476" y="25"/>
                    <a:pt x="411" y="0"/>
                    <a:pt x="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75"/>
            <p:cNvSpPr/>
            <p:nvPr/>
          </p:nvSpPr>
          <p:spPr>
            <a:xfrm>
              <a:off x="3517388" y="3527775"/>
              <a:ext cx="12825" cy="87025"/>
            </a:xfrm>
            <a:custGeom>
              <a:avLst/>
              <a:gdLst/>
              <a:ahLst/>
              <a:cxnLst/>
              <a:rect l="l" t="t" r="r" b="b"/>
              <a:pathLst>
                <a:path w="513" h="3481" extrusionOk="0">
                  <a:moveTo>
                    <a:pt x="266" y="0"/>
                  </a:moveTo>
                  <a:cubicBezTo>
                    <a:pt x="253" y="0"/>
                    <a:pt x="240" y="1"/>
                    <a:pt x="227" y="3"/>
                  </a:cubicBezTo>
                  <a:cubicBezTo>
                    <a:pt x="96" y="15"/>
                    <a:pt x="1" y="122"/>
                    <a:pt x="13" y="253"/>
                  </a:cubicBezTo>
                  <a:lnTo>
                    <a:pt x="13" y="3218"/>
                  </a:lnTo>
                  <a:cubicBezTo>
                    <a:pt x="1" y="3349"/>
                    <a:pt x="96" y="3456"/>
                    <a:pt x="227" y="3480"/>
                  </a:cubicBezTo>
                  <a:cubicBezTo>
                    <a:pt x="234" y="3480"/>
                    <a:pt x="241" y="3481"/>
                    <a:pt x="248" y="3481"/>
                  </a:cubicBezTo>
                  <a:cubicBezTo>
                    <a:pt x="393" y="3481"/>
                    <a:pt x="512" y="3366"/>
                    <a:pt x="501" y="3230"/>
                  </a:cubicBezTo>
                  <a:lnTo>
                    <a:pt x="501" y="253"/>
                  </a:lnTo>
                  <a:cubicBezTo>
                    <a:pt x="512" y="112"/>
                    <a:pt x="403" y="0"/>
                    <a:pt x="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75"/>
            <p:cNvSpPr/>
            <p:nvPr/>
          </p:nvSpPr>
          <p:spPr>
            <a:xfrm>
              <a:off x="3689738" y="3573100"/>
              <a:ext cx="45850" cy="50325"/>
            </a:xfrm>
            <a:custGeom>
              <a:avLst/>
              <a:gdLst/>
              <a:ahLst/>
              <a:cxnLst/>
              <a:rect l="l" t="t" r="r" b="b"/>
              <a:pathLst>
                <a:path w="1834" h="2013" extrusionOk="0">
                  <a:moveTo>
                    <a:pt x="0" y="2012"/>
                  </a:moveTo>
                  <a:lnTo>
                    <a:pt x="917" y="1929"/>
                  </a:lnTo>
                  <a:cubicBezTo>
                    <a:pt x="1429" y="1857"/>
                    <a:pt x="1810" y="1429"/>
                    <a:pt x="1834" y="917"/>
                  </a:cubicBezTo>
                  <a:lnTo>
                    <a:pt x="1834" y="167"/>
                  </a:lnTo>
                  <a:cubicBezTo>
                    <a:pt x="1834" y="71"/>
                    <a:pt x="1751" y="0"/>
                    <a:pt x="1667" y="12"/>
                  </a:cubicBezTo>
                  <a:lnTo>
                    <a:pt x="905" y="83"/>
                  </a:lnTo>
                  <a:cubicBezTo>
                    <a:pt x="393" y="155"/>
                    <a:pt x="12" y="583"/>
                    <a:pt x="0" y="1095"/>
                  </a:cubicBezTo>
                  <a:lnTo>
                    <a:pt x="0" y="20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75"/>
            <p:cNvSpPr/>
            <p:nvPr/>
          </p:nvSpPr>
          <p:spPr>
            <a:xfrm>
              <a:off x="3689738" y="3573375"/>
              <a:ext cx="45850" cy="50350"/>
            </a:xfrm>
            <a:custGeom>
              <a:avLst/>
              <a:gdLst/>
              <a:ahLst/>
              <a:cxnLst/>
              <a:rect l="l" t="t" r="r" b="b"/>
              <a:pathLst>
                <a:path w="1834" h="2014" extrusionOk="0">
                  <a:moveTo>
                    <a:pt x="917" y="1918"/>
                  </a:moveTo>
                  <a:cubicBezTo>
                    <a:pt x="1429" y="1858"/>
                    <a:pt x="1822" y="1430"/>
                    <a:pt x="1834" y="918"/>
                  </a:cubicBezTo>
                  <a:lnTo>
                    <a:pt x="1834" y="156"/>
                  </a:lnTo>
                  <a:cubicBezTo>
                    <a:pt x="1834" y="72"/>
                    <a:pt x="1751" y="1"/>
                    <a:pt x="1667" y="13"/>
                  </a:cubicBezTo>
                  <a:lnTo>
                    <a:pt x="1429" y="37"/>
                  </a:lnTo>
                  <a:lnTo>
                    <a:pt x="1429" y="644"/>
                  </a:lnTo>
                  <a:cubicBezTo>
                    <a:pt x="1441" y="1132"/>
                    <a:pt x="1060" y="1537"/>
                    <a:pt x="572" y="1561"/>
                  </a:cubicBezTo>
                  <a:lnTo>
                    <a:pt x="310" y="1584"/>
                  </a:lnTo>
                  <a:lnTo>
                    <a:pt x="0" y="1620"/>
                  </a:lnTo>
                  <a:lnTo>
                    <a:pt x="0" y="20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75"/>
            <p:cNvSpPr/>
            <p:nvPr/>
          </p:nvSpPr>
          <p:spPr>
            <a:xfrm>
              <a:off x="3682588" y="3593850"/>
              <a:ext cx="37625" cy="34925"/>
            </a:xfrm>
            <a:custGeom>
              <a:avLst/>
              <a:gdLst/>
              <a:ahLst/>
              <a:cxnLst/>
              <a:rect l="l" t="t" r="r" b="b"/>
              <a:pathLst>
                <a:path w="1505" h="1397" extrusionOk="0">
                  <a:moveTo>
                    <a:pt x="1136" y="0"/>
                  </a:moveTo>
                  <a:cubicBezTo>
                    <a:pt x="1073" y="0"/>
                    <a:pt x="1008" y="26"/>
                    <a:pt x="953" y="87"/>
                  </a:cubicBezTo>
                  <a:lnTo>
                    <a:pt x="155" y="968"/>
                  </a:lnTo>
                  <a:cubicBezTo>
                    <a:pt x="1" y="1135"/>
                    <a:pt x="120" y="1396"/>
                    <a:pt x="346" y="1396"/>
                  </a:cubicBezTo>
                  <a:cubicBezTo>
                    <a:pt x="417" y="1396"/>
                    <a:pt x="489" y="1373"/>
                    <a:pt x="536" y="1313"/>
                  </a:cubicBezTo>
                  <a:lnTo>
                    <a:pt x="1334" y="432"/>
                  </a:lnTo>
                  <a:cubicBezTo>
                    <a:pt x="1505" y="243"/>
                    <a:pt x="1329" y="0"/>
                    <a:pt x="1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75"/>
            <p:cNvSpPr/>
            <p:nvPr/>
          </p:nvSpPr>
          <p:spPr>
            <a:xfrm>
              <a:off x="3644788" y="3548075"/>
              <a:ext cx="45875" cy="50350"/>
            </a:xfrm>
            <a:custGeom>
              <a:avLst/>
              <a:gdLst/>
              <a:ahLst/>
              <a:cxnLst/>
              <a:rect l="l" t="t" r="r" b="b"/>
              <a:pathLst>
                <a:path w="1835" h="2014" extrusionOk="0">
                  <a:moveTo>
                    <a:pt x="1834" y="2013"/>
                  </a:moveTo>
                  <a:lnTo>
                    <a:pt x="905" y="1918"/>
                  </a:lnTo>
                  <a:cubicBezTo>
                    <a:pt x="393" y="1858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60"/>
                    <a:pt x="72" y="1"/>
                    <a:pt x="155" y="1"/>
                  </a:cubicBezTo>
                  <a:lnTo>
                    <a:pt x="917" y="84"/>
                  </a:lnTo>
                  <a:cubicBezTo>
                    <a:pt x="1429" y="144"/>
                    <a:pt x="1822" y="572"/>
                    <a:pt x="1834" y="1096"/>
                  </a:cubicBezTo>
                  <a:lnTo>
                    <a:pt x="1834" y="2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75"/>
            <p:cNvSpPr/>
            <p:nvPr/>
          </p:nvSpPr>
          <p:spPr>
            <a:xfrm>
              <a:off x="3644788" y="3548075"/>
              <a:ext cx="44975" cy="50050"/>
            </a:xfrm>
            <a:custGeom>
              <a:avLst/>
              <a:gdLst/>
              <a:ahLst/>
              <a:cxnLst/>
              <a:rect l="l" t="t" r="r" b="b"/>
              <a:pathLst>
                <a:path w="1799" h="2002" extrusionOk="0">
                  <a:moveTo>
                    <a:pt x="893" y="1918"/>
                  </a:moveTo>
                  <a:cubicBezTo>
                    <a:pt x="393" y="1846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72"/>
                    <a:pt x="72" y="1"/>
                    <a:pt x="155" y="13"/>
                  </a:cubicBezTo>
                  <a:lnTo>
                    <a:pt x="370" y="37"/>
                  </a:lnTo>
                  <a:lnTo>
                    <a:pt x="370" y="644"/>
                  </a:lnTo>
                  <a:cubicBezTo>
                    <a:pt x="358" y="1132"/>
                    <a:pt x="739" y="1537"/>
                    <a:pt x="1227" y="1561"/>
                  </a:cubicBezTo>
                  <a:lnTo>
                    <a:pt x="1501" y="1584"/>
                  </a:lnTo>
                  <a:lnTo>
                    <a:pt x="1798" y="1620"/>
                  </a:lnTo>
                  <a:lnTo>
                    <a:pt x="1798" y="200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75"/>
            <p:cNvSpPr/>
            <p:nvPr/>
          </p:nvSpPr>
          <p:spPr>
            <a:xfrm>
              <a:off x="3659263" y="3568125"/>
              <a:ext cx="36750" cy="35350"/>
            </a:xfrm>
            <a:custGeom>
              <a:avLst/>
              <a:gdLst/>
              <a:ahLst/>
              <a:cxnLst/>
              <a:rect l="l" t="t" r="r" b="b"/>
              <a:pathLst>
                <a:path w="1470" h="1414" extrusionOk="0">
                  <a:moveTo>
                    <a:pt x="379" y="0"/>
                  </a:moveTo>
                  <a:cubicBezTo>
                    <a:pt x="181" y="0"/>
                    <a:pt x="1" y="254"/>
                    <a:pt x="195" y="449"/>
                  </a:cubicBezTo>
                  <a:lnTo>
                    <a:pt x="993" y="1330"/>
                  </a:lnTo>
                  <a:cubicBezTo>
                    <a:pt x="1041" y="1390"/>
                    <a:pt x="1112" y="1413"/>
                    <a:pt x="1184" y="1413"/>
                  </a:cubicBezTo>
                  <a:cubicBezTo>
                    <a:pt x="1243" y="1413"/>
                    <a:pt x="1315" y="1390"/>
                    <a:pt x="1362" y="1354"/>
                  </a:cubicBezTo>
                  <a:cubicBezTo>
                    <a:pt x="1457" y="1259"/>
                    <a:pt x="1469" y="1092"/>
                    <a:pt x="1374" y="985"/>
                  </a:cubicBezTo>
                  <a:lnTo>
                    <a:pt x="576" y="104"/>
                  </a:lnTo>
                  <a:cubicBezTo>
                    <a:pt x="518" y="31"/>
                    <a:pt x="448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75"/>
            <p:cNvSpPr/>
            <p:nvPr/>
          </p:nvSpPr>
          <p:spPr>
            <a:xfrm>
              <a:off x="3683788" y="3570100"/>
              <a:ext cx="12525" cy="78350"/>
            </a:xfrm>
            <a:custGeom>
              <a:avLst/>
              <a:gdLst/>
              <a:ahLst/>
              <a:cxnLst/>
              <a:rect l="l" t="t" r="r" b="b"/>
              <a:pathLst>
                <a:path w="501" h="3134" extrusionOk="0">
                  <a:moveTo>
                    <a:pt x="250" y="1"/>
                  </a:moveTo>
                  <a:cubicBezTo>
                    <a:pt x="107" y="13"/>
                    <a:pt x="0" y="132"/>
                    <a:pt x="0" y="263"/>
                  </a:cubicBezTo>
                  <a:lnTo>
                    <a:pt x="0" y="2870"/>
                  </a:lnTo>
                  <a:cubicBezTo>
                    <a:pt x="0" y="3013"/>
                    <a:pt x="107" y="3132"/>
                    <a:pt x="250" y="3132"/>
                  </a:cubicBezTo>
                  <a:cubicBezTo>
                    <a:pt x="256" y="3133"/>
                    <a:pt x="262" y="3133"/>
                    <a:pt x="268" y="3133"/>
                  </a:cubicBezTo>
                  <a:cubicBezTo>
                    <a:pt x="392" y="3133"/>
                    <a:pt x="500" y="3019"/>
                    <a:pt x="500" y="2882"/>
                  </a:cubicBezTo>
                  <a:lnTo>
                    <a:pt x="500" y="251"/>
                  </a:lnTo>
                  <a:cubicBezTo>
                    <a:pt x="500" y="108"/>
                    <a:pt x="381" y="1"/>
                    <a:pt x="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75"/>
            <p:cNvSpPr/>
            <p:nvPr/>
          </p:nvSpPr>
          <p:spPr>
            <a:xfrm>
              <a:off x="3644188" y="3636775"/>
              <a:ext cx="91700" cy="12550"/>
            </a:xfrm>
            <a:custGeom>
              <a:avLst/>
              <a:gdLst/>
              <a:ahLst/>
              <a:cxnLst/>
              <a:rect l="l" t="t" r="r" b="b"/>
              <a:pathLst>
                <a:path w="3668" h="502" extrusionOk="0">
                  <a:moveTo>
                    <a:pt x="263" y="1"/>
                  </a:moveTo>
                  <a:cubicBezTo>
                    <a:pt x="120" y="1"/>
                    <a:pt x="1" y="132"/>
                    <a:pt x="13" y="287"/>
                  </a:cubicBezTo>
                  <a:cubicBezTo>
                    <a:pt x="36" y="406"/>
                    <a:pt x="144" y="501"/>
                    <a:pt x="275" y="501"/>
                  </a:cubicBezTo>
                  <a:lnTo>
                    <a:pt x="3394" y="501"/>
                  </a:lnTo>
                  <a:cubicBezTo>
                    <a:pt x="3549" y="501"/>
                    <a:pt x="3668" y="370"/>
                    <a:pt x="3656" y="227"/>
                  </a:cubicBezTo>
                  <a:cubicBezTo>
                    <a:pt x="3632" y="96"/>
                    <a:pt x="3525" y="1"/>
                    <a:pt x="3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75"/>
            <p:cNvSpPr/>
            <p:nvPr/>
          </p:nvSpPr>
          <p:spPr>
            <a:xfrm>
              <a:off x="3448338" y="3351925"/>
              <a:ext cx="153025" cy="36050"/>
            </a:xfrm>
            <a:custGeom>
              <a:avLst/>
              <a:gdLst/>
              <a:ahLst/>
              <a:cxnLst/>
              <a:rect l="l" t="t" r="r" b="b"/>
              <a:pathLst>
                <a:path w="6121" h="1442" extrusionOk="0">
                  <a:moveTo>
                    <a:pt x="2703" y="25"/>
                  </a:moveTo>
                  <a:lnTo>
                    <a:pt x="727" y="25"/>
                  </a:lnTo>
                  <a:cubicBezTo>
                    <a:pt x="334" y="1"/>
                    <a:pt x="0" y="322"/>
                    <a:pt x="0" y="715"/>
                  </a:cubicBezTo>
                  <a:cubicBezTo>
                    <a:pt x="0" y="1120"/>
                    <a:pt x="334" y="1429"/>
                    <a:pt x="727" y="1418"/>
                  </a:cubicBezTo>
                  <a:lnTo>
                    <a:pt x="5394" y="1418"/>
                  </a:lnTo>
                  <a:cubicBezTo>
                    <a:pt x="5787" y="1441"/>
                    <a:pt x="6120" y="1120"/>
                    <a:pt x="6120" y="727"/>
                  </a:cubicBezTo>
                  <a:cubicBezTo>
                    <a:pt x="6120" y="322"/>
                    <a:pt x="5799" y="1"/>
                    <a:pt x="5394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75"/>
            <p:cNvSpPr/>
            <p:nvPr/>
          </p:nvSpPr>
          <p:spPr>
            <a:xfrm>
              <a:off x="3555788" y="3352225"/>
              <a:ext cx="49150" cy="35150"/>
            </a:xfrm>
            <a:custGeom>
              <a:avLst/>
              <a:gdLst/>
              <a:ahLst/>
              <a:cxnLst/>
              <a:rect l="l" t="t" r="r" b="b"/>
              <a:pathLst>
                <a:path w="1966" h="1406" extrusionOk="0">
                  <a:moveTo>
                    <a:pt x="1072" y="13"/>
                  </a:moveTo>
                  <a:lnTo>
                    <a:pt x="1" y="13"/>
                  </a:lnTo>
                  <a:cubicBezTo>
                    <a:pt x="132" y="1"/>
                    <a:pt x="262" y="48"/>
                    <a:pt x="370" y="108"/>
                  </a:cubicBezTo>
                  <a:cubicBezTo>
                    <a:pt x="453" y="167"/>
                    <a:pt x="524" y="239"/>
                    <a:pt x="584" y="310"/>
                  </a:cubicBezTo>
                  <a:cubicBezTo>
                    <a:pt x="834" y="679"/>
                    <a:pt x="691" y="1167"/>
                    <a:pt x="286" y="1346"/>
                  </a:cubicBezTo>
                  <a:cubicBezTo>
                    <a:pt x="203" y="1382"/>
                    <a:pt x="108" y="1406"/>
                    <a:pt x="12" y="1406"/>
                  </a:cubicBezTo>
                  <a:lnTo>
                    <a:pt x="1084" y="1406"/>
                  </a:lnTo>
                  <a:cubicBezTo>
                    <a:pt x="1965" y="1358"/>
                    <a:pt x="1965" y="48"/>
                    <a:pt x="1084" y="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6351;p115">
            <a:extLst>
              <a:ext uri="{FF2B5EF4-FFF2-40B4-BE49-F238E27FC236}">
                <a16:creationId xmlns:a16="http://schemas.microsoft.com/office/drawing/2014/main" id="{DD38D3AC-CB13-05AC-64D6-27DA34AFEDDE}"/>
              </a:ext>
            </a:extLst>
          </p:cNvPr>
          <p:cNvGrpSpPr/>
          <p:nvPr/>
        </p:nvGrpSpPr>
        <p:grpSpPr>
          <a:xfrm>
            <a:off x="1972576" y="3325560"/>
            <a:ext cx="426875" cy="421275"/>
            <a:chOff x="2700913" y="1295050"/>
            <a:chExt cx="426875" cy="421275"/>
          </a:xfrm>
        </p:grpSpPr>
        <p:sp>
          <p:nvSpPr>
            <p:cNvPr id="7" name="Google Shape;6352;p115">
              <a:extLst>
                <a:ext uri="{FF2B5EF4-FFF2-40B4-BE49-F238E27FC236}">
                  <a16:creationId xmlns:a16="http://schemas.microsoft.com/office/drawing/2014/main" id="{08C785B9-69E0-D2ED-3139-ACAF1075E2F7}"/>
                </a:ext>
              </a:extLst>
            </p:cNvPr>
            <p:cNvSpPr/>
            <p:nvPr/>
          </p:nvSpPr>
          <p:spPr>
            <a:xfrm>
              <a:off x="3026063" y="1295050"/>
              <a:ext cx="101725" cy="73625"/>
            </a:xfrm>
            <a:custGeom>
              <a:avLst/>
              <a:gdLst/>
              <a:ahLst/>
              <a:cxnLst/>
              <a:rect l="l" t="t" r="r" b="b"/>
              <a:pathLst>
                <a:path w="4069" h="2945" extrusionOk="0">
                  <a:moveTo>
                    <a:pt x="862" y="0"/>
                  </a:moveTo>
                  <a:cubicBezTo>
                    <a:pt x="703" y="0"/>
                    <a:pt x="553" y="87"/>
                    <a:pt x="485" y="242"/>
                  </a:cubicBezTo>
                  <a:lnTo>
                    <a:pt x="80" y="1087"/>
                  </a:lnTo>
                  <a:cubicBezTo>
                    <a:pt x="0" y="1286"/>
                    <a:pt x="160" y="1443"/>
                    <a:pt x="321" y="1443"/>
                  </a:cubicBezTo>
                  <a:cubicBezTo>
                    <a:pt x="401" y="1443"/>
                    <a:pt x="481" y="1404"/>
                    <a:pt x="532" y="1313"/>
                  </a:cubicBezTo>
                  <a:lnTo>
                    <a:pt x="901" y="539"/>
                  </a:lnTo>
                  <a:lnTo>
                    <a:pt x="3473" y="1813"/>
                  </a:lnTo>
                  <a:lnTo>
                    <a:pt x="3104" y="2587"/>
                  </a:lnTo>
                  <a:cubicBezTo>
                    <a:pt x="3044" y="2706"/>
                    <a:pt x="3092" y="2861"/>
                    <a:pt x="3223" y="2921"/>
                  </a:cubicBezTo>
                  <a:cubicBezTo>
                    <a:pt x="3259" y="2933"/>
                    <a:pt x="3294" y="2945"/>
                    <a:pt x="3330" y="2945"/>
                  </a:cubicBezTo>
                  <a:cubicBezTo>
                    <a:pt x="3437" y="2945"/>
                    <a:pt x="3521" y="2885"/>
                    <a:pt x="3568" y="2802"/>
                  </a:cubicBezTo>
                  <a:lnTo>
                    <a:pt x="3973" y="1944"/>
                  </a:lnTo>
                  <a:cubicBezTo>
                    <a:pt x="4068" y="1742"/>
                    <a:pt x="3985" y="1492"/>
                    <a:pt x="3783" y="1397"/>
                  </a:cubicBezTo>
                  <a:lnTo>
                    <a:pt x="1044" y="39"/>
                  </a:lnTo>
                  <a:cubicBezTo>
                    <a:pt x="985" y="13"/>
                    <a:pt x="923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53;p115">
              <a:extLst>
                <a:ext uri="{FF2B5EF4-FFF2-40B4-BE49-F238E27FC236}">
                  <a16:creationId xmlns:a16="http://schemas.microsoft.com/office/drawing/2014/main" id="{49F11704-2010-F3BE-4F32-F520D974B411}"/>
                </a:ext>
              </a:extLst>
            </p:cNvPr>
            <p:cNvSpPr/>
            <p:nvPr/>
          </p:nvSpPr>
          <p:spPr>
            <a:xfrm>
              <a:off x="2700913" y="1571350"/>
              <a:ext cx="426275" cy="144975"/>
            </a:xfrm>
            <a:custGeom>
              <a:avLst/>
              <a:gdLst/>
              <a:ahLst/>
              <a:cxnLst/>
              <a:rect l="l" t="t" r="r" b="b"/>
              <a:pathLst>
                <a:path w="17051" h="5799" extrusionOk="0">
                  <a:moveTo>
                    <a:pt x="13" y="5406"/>
                  </a:moveTo>
                  <a:cubicBezTo>
                    <a:pt x="13" y="5620"/>
                    <a:pt x="191" y="5799"/>
                    <a:pt x="418" y="5799"/>
                  </a:cubicBezTo>
                  <a:lnTo>
                    <a:pt x="16646" y="5799"/>
                  </a:lnTo>
                  <a:cubicBezTo>
                    <a:pt x="16860" y="5799"/>
                    <a:pt x="17039" y="5620"/>
                    <a:pt x="17051" y="5406"/>
                  </a:cubicBezTo>
                  <a:lnTo>
                    <a:pt x="17051" y="3465"/>
                  </a:lnTo>
                  <a:cubicBezTo>
                    <a:pt x="17039" y="3239"/>
                    <a:pt x="16860" y="3061"/>
                    <a:pt x="16646" y="3049"/>
                  </a:cubicBezTo>
                  <a:lnTo>
                    <a:pt x="9276" y="3049"/>
                  </a:lnTo>
                  <a:cubicBezTo>
                    <a:pt x="8633" y="3072"/>
                    <a:pt x="8240" y="2870"/>
                    <a:pt x="7704" y="2180"/>
                  </a:cubicBezTo>
                  <a:cubicBezTo>
                    <a:pt x="7514" y="1929"/>
                    <a:pt x="7323" y="1644"/>
                    <a:pt x="7121" y="1358"/>
                  </a:cubicBezTo>
                  <a:cubicBezTo>
                    <a:pt x="6906" y="1037"/>
                    <a:pt x="6656" y="739"/>
                    <a:pt x="6359" y="489"/>
                  </a:cubicBezTo>
                  <a:cubicBezTo>
                    <a:pt x="5787" y="36"/>
                    <a:pt x="4966" y="1"/>
                    <a:pt x="4239" y="263"/>
                  </a:cubicBezTo>
                  <a:cubicBezTo>
                    <a:pt x="3513" y="513"/>
                    <a:pt x="2894" y="1060"/>
                    <a:pt x="2692" y="1751"/>
                  </a:cubicBezTo>
                  <a:cubicBezTo>
                    <a:pt x="668" y="1453"/>
                    <a:pt x="799" y="3084"/>
                    <a:pt x="799" y="3084"/>
                  </a:cubicBezTo>
                  <a:lnTo>
                    <a:pt x="418" y="3084"/>
                  </a:lnTo>
                  <a:cubicBezTo>
                    <a:pt x="191" y="3084"/>
                    <a:pt x="13" y="3263"/>
                    <a:pt x="1" y="3489"/>
                  </a:cubicBezTo>
                  <a:lnTo>
                    <a:pt x="1" y="54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54;p115">
              <a:extLst>
                <a:ext uri="{FF2B5EF4-FFF2-40B4-BE49-F238E27FC236}">
                  <a16:creationId xmlns:a16="http://schemas.microsoft.com/office/drawing/2014/main" id="{099314BD-E387-E8A6-22A9-BB4B05783822}"/>
                </a:ext>
              </a:extLst>
            </p:cNvPr>
            <p:cNvSpPr/>
            <p:nvPr/>
          </p:nvSpPr>
          <p:spPr>
            <a:xfrm>
              <a:off x="2774388" y="1637525"/>
              <a:ext cx="17650" cy="12425"/>
            </a:xfrm>
            <a:custGeom>
              <a:avLst/>
              <a:gdLst/>
              <a:ahLst/>
              <a:cxnLst/>
              <a:rect l="l" t="t" r="r" b="b"/>
              <a:pathLst>
                <a:path w="706" h="497" extrusionOk="0">
                  <a:moveTo>
                    <a:pt x="352" y="0"/>
                  </a:moveTo>
                  <a:cubicBezTo>
                    <a:pt x="111" y="0"/>
                    <a:pt x="0" y="342"/>
                    <a:pt x="241" y="473"/>
                  </a:cubicBezTo>
                  <a:cubicBezTo>
                    <a:pt x="276" y="485"/>
                    <a:pt x="312" y="497"/>
                    <a:pt x="360" y="497"/>
                  </a:cubicBezTo>
                  <a:cubicBezTo>
                    <a:pt x="657" y="497"/>
                    <a:pt x="705" y="68"/>
                    <a:pt x="419" y="9"/>
                  </a:cubicBezTo>
                  <a:cubicBezTo>
                    <a:pt x="396" y="3"/>
                    <a:pt x="373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355;p115">
              <a:extLst>
                <a:ext uri="{FF2B5EF4-FFF2-40B4-BE49-F238E27FC236}">
                  <a16:creationId xmlns:a16="http://schemas.microsoft.com/office/drawing/2014/main" id="{8B9FAF34-1610-5151-AABE-73BFD0F8C2A3}"/>
                </a:ext>
              </a:extLst>
            </p:cNvPr>
            <p:cNvSpPr/>
            <p:nvPr/>
          </p:nvSpPr>
          <p:spPr>
            <a:xfrm>
              <a:off x="2816713" y="1648450"/>
              <a:ext cx="16975" cy="12825"/>
            </a:xfrm>
            <a:custGeom>
              <a:avLst/>
              <a:gdLst/>
              <a:ahLst/>
              <a:cxnLst/>
              <a:rect l="l" t="t" r="r" b="b"/>
              <a:pathLst>
                <a:path w="679" h="513" extrusionOk="0">
                  <a:moveTo>
                    <a:pt x="334" y="0"/>
                  </a:moveTo>
                  <a:cubicBezTo>
                    <a:pt x="107" y="0"/>
                    <a:pt x="0" y="274"/>
                    <a:pt x="155" y="429"/>
                  </a:cubicBezTo>
                  <a:cubicBezTo>
                    <a:pt x="203" y="477"/>
                    <a:pt x="274" y="500"/>
                    <a:pt x="334" y="512"/>
                  </a:cubicBezTo>
                  <a:cubicBezTo>
                    <a:pt x="405" y="512"/>
                    <a:pt x="465" y="477"/>
                    <a:pt x="512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56;p115">
              <a:extLst>
                <a:ext uri="{FF2B5EF4-FFF2-40B4-BE49-F238E27FC236}">
                  <a16:creationId xmlns:a16="http://schemas.microsoft.com/office/drawing/2014/main" id="{1186CA16-217A-3B41-6929-3B9A9A1A87B0}"/>
                </a:ext>
              </a:extLst>
            </p:cNvPr>
            <p:cNvSpPr/>
            <p:nvPr/>
          </p:nvSpPr>
          <p:spPr>
            <a:xfrm>
              <a:off x="2745038" y="1669650"/>
              <a:ext cx="17525" cy="12750"/>
            </a:xfrm>
            <a:custGeom>
              <a:avLst/>
              <a:gdLst/>
              <a:ahLst/>
              <a:cxnLst/>
              <a:rect l="l" t="t" r="r" b="b"/>
              <a:pathLst>
                <a:path w="701" h="510" extrusionOk="0">
                  <a:moveTo>
                    <a:pt x="346" y="0"/>
                  </a:moveTo>
                  <a:cubicBezTo>
                    <a:pt x="137" y="0"/>
                    <a:pt x="0" y="264"/>
                    <a:pt x="165" y="438"/>
                  </a:cubicBezTo>
                  <a:cubicBezTo>
                    <a:pt x="212" y="486"/>
                    <a:pt x="284" y="510"/>
                    <a:pt x="343" y="510"/>
                  </a:cubicBezTo>
                  <a:cubicBezTo>
                    <a:pt x="629" y="510"/>
                    <a:pt x="700" y="129"/>
                    <a:pt x="450" y="22"/>
                  </a:cubicBezTo>
                  <a:cubicBezTo>
                    <a:pt x="414" y="7"/>
                    <a:pt x="379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57;p115">
              <a:extLst>
                <a:ext uri="{FF2B5EF4-FFF2-40B4-BE49-F238E27FC236}">
                  <a16:creationId xmlns:a16="http://schemas.microsoft.com/office/drawing/2014/main" id="{34376875-3276-284B-C005-5909CF89660D}"/>
                </a:ext>
              </a:extLst>
            </p:cNvPr>
            <p:cNvSpPr/>
            <p:nvPr/>
          </p:nvSpPr>
          <p:spPr>
            <a:xfrm>
              <a:off x="2831638" y="1678275"/>
              <a:ext cx="17550" cy="12750"/>
            </a:xfrm>
            <a:custGeom>
              <a:avLst/>
              <a:gdLst/>
              <a:ahLst/>
              <a:cxnLst/>
              <a:rect l="l" t="t" r="r" b="b"/>
              <a:pathLst>
                <a:path w="702" h="510" extrusionOk="0">
                  <a:moveTo>
                    <a:pt x="347" y="1"/>
                  </a:moveTo>
                  <a:cubicBezTo>
                    <a:pt x="138" y="1"/>
                    <a:pt x="1" y="264"/>
                    <a:pt x="165" y="439"/>
                  </a:cubicBezTo>
                  <a:cubicBezTo>
                    <a:pt x="213" y="486"/>
                    <a:pt x="284" y="510"/>
                    <a:pt x="344" y="510"/>
                  </a:cubicBezTo>
                  <a:lnTo>
                    <a:pt x="356" y="510"/>
                  </a:lnTo>
                  <a:cubicBezTo>
                    <a:pt x="630" y="510"/>
                    <a:pt x="701" y="129"/>
                    <a:pt x="451" y="22"/>
                  </a:cubicBezTo>
                  <a:cubicBezTo>
                    <a:pt x="415" y="7"/>
                    <a:pt x="380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58;p115">
              <a:extLst>
                <a:ext uri="{FF2B5EF4-FFF2-40B4-BE49-F238E27FC236}">
                  <a16:creationId xmlns:a16="http://schemas.microsoft.com/office/drawing/2014/main" id="{D65D97BF-8F33-0150-E9BC-FF802953002E}"/>
                </a:ext>
              </a:extLst>
            </p:cNvPr>
            <p:cNvSpPr/>
            <p:nvPr/>
          </p:nvSpPr>
          <p:spPr>
            <a:xfrm>
              <a:off x="3047388" y="1678225"/>
              <a:ext cx="17000" cy="12525"/>
            </a:xfrm>
            <a:custGeom>
              <a:avLst/>
              <a:gdLst/>
              <a:ahLst/>
              <a:cxnLst/>
              <a:rect l="l" t="t" r="r" b="b"/>
              <a:pathLst>
                <a:path w="680" h="501" extrusionOk="0">
                  <a:moveTo>
                    <a:pt x="334" y="0"/>
                  </a:moveTo>
                  <a:cubicBezTo>
                    <a:pt x="108" y="0"/>
                    <a:pt x="1" y="274"/>
                    <a:pt x="155" y="429"/>
                  </a:cubicBezTo>
                  <a:cubicBezTo>
                    <a:pt x="203" y="476"/>
                    <a:pt x="275" y="500"/>
                    <a:pt x="334" y="500"/>
                  </a:cubicBezTo>
                  <a:cubicBezTo>
                    <a:pt x="405" y="500"/>
                    <a:pt x="465" y="476"/>
                    <a:pt x="513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59;p115">
              <a:extLst>
                <a:ext uri="{FF2B5EF4-FFF2-40B4-BE49-F238E27FC236}">
                  <a16:creationId xmlns:a16="http://schemas.microsoft.com/office/drawing/2014/main" id="{BEB5A9E8-B909-D47A-7397-C5EF79F8A859}"/>
                </a:ext>
              </a:extLst>
            </p:cNvPr>
            <p:cNvSpPr/>
            <p:nvPr/>
          </p:nvSpPr>
          <p:spPr>
            <a:xfrm>
              <a:off x="29268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20" y="0"/>
                    <a:pt x="1" y="274"/>
                    <a:pt x="167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12"/>
                    <a:pt x="477" y="476"/>
                    <a:pt x="525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60;p115">
              <a:extLst>
                <a:ext uri="{FF2B5EF4-FFF2-40B4-BE49-F238E27FC236}">
                  <a16:creationId xmlns:a16="http://schemas.microsoft.com/office/drawing/2014/main" id="{7D2AA258-EAF2-42D6-1D49-D7D006B12ADA}"/>
                </a:ext>
              </a:extLst>
            </p:cNvPr>
            <p:cNvSpPr/>
            <p:nvPr/>
          </p:nvSpPr>
          <p:spPr>
            <a:xfrm>
              <a:off x="2870938" y="1669550"/>
              <a:ext cx="15750" cy="12850"/>
            </a:xfrm>
            <a:custGeom>
              <a:avLst/>
              <a:gdLst/>
              <a:ahLst/>
              <a:cxnLst/>
              <a:rect l="l" t="t" r="r" b="b"/>
              <a:pathLst>
                <a:path w="630" h="514" extrusionOk="0">
                  <a:moveTo>
                    <a:pt x="310" y="0"/>
                  </a:moveTo>
                  <a:cubicBezTo>
                    <a:pt x="133" y="0"/>
                    <a:pt x="0" y="195"/>
                    <a:pt x="94" y="371"/>
                  </a:cubicBezTo>
                  <a:cubicBezTo>
                    <a:pt x="129" y="454"/>
                    <a:pt x="224" y="514"/>
                    <a:pt x="320" y="514"/>
                  </a:cubicBezTo>
                  <a:cubicBezTo>
                    <a:pt x="355" y="514"/>
                    <a:pt x="391" y="502"/>
                    <a:pt x="439" y="490"/>
                  </a:cubicBezTo>
                  <a:cubicBezTo>
                    <a:pt x="629" y="383"/>
                    <a:pt x="605" y="85"/>
                    <a:pt x="391" y="14"/>
                  </a:cubicBezTo>
                  <a:cubicBezTo>
                    <a:pt x="364" y="4"/>
                    <a:pt x="336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61;p115">
              <a:extLst>
                <a:ext uri="{FF2B5EF4-FFF2-40B4-BE49-F238E27FC236}">
                  <a16:creationId xmlns:a16="http://schemas.microsoft.com/office/drawing/2014/main" id="{7FB3F149-851B-61AE-FD7C-520E01E41343}"/>
                </a:ext>
              </a:extLst>
            </p:cNvPr>
            <p:cNvSpPr/>
            <p:nvPr/>
          </p:nvSpPr>
          <p:spPr>
            <a:xfrm>
              <a:off x="2878613" y="1516875"/>
              <a:ext cx="155100" cy="131600"/>
            </a:xfrm>
            <a:custGeom>
              <a:avLst/>
              <a:gdLst/>
              <a:ahLst/>
              <a:cxnLst/>
              <a:rect l="l" t="t" r="r" b="b"/>
              <a:pathLst>
                <a:path w="6204" h="5264" extrusionOk="0">
                  <a:moveTo>
                    <a:pt x="215" y="2537"/>
                  </a:moveTo>
                  <a:cubicBezTo>
                    <a:pt x="72" y="2858"/>
                    <a:pt x="1" y="3192"/>
                    <a:pt x="25" y="3549"/>
                  </a:cubicBezTo>
                  <a:cubicBezTo>
                    <a:pt x="227" y="3823"/>
                    <a:pt x="406" y="4120"/>
                    <a:pt x="608" y="4370"/>
                  </a:cubicBezTo>
                  <a:cubicBezTo>
                    <a:pt x="1144" y="5061"/>
                    <a:pt x="1525" y="5263"/>
                    <a:pt x="2168" y="5263"/>
                  </a:cubicBezTo>
                  <a:lnTo>
                    <a:pt x="4728" y="5263"/>
                  </a:lnTo>
                  <a:cubicBezTo>
                    <a:pt x="4835" y="5132"/>
                    <a:pt x="4918" y="4990"/>
                    <a:pt x="5001" y="4847"/>
                  </a:cubicBezTo>
                  <a:lnTo>
                    <a:pt x="6168" y="2430"/>
                  </a:lnTo>
                  <a:cubicBezTo>
                    <a:pt x="6204" y="2346"/>
                    <a:pt x="6168" y="2239"/>
                    <a:pt x="6085" y="2203"/>
                  </a:cubicBezTo>
                  <a:lnTo>
                    <a:pt x="1608" y="48"/>
                  </a:lnTo>
                  <a:cubicBezTo>
                    <a:pt x="1525" y="1"/>
                    <a:pt x="1418" y="37"/>
                    <a:pt x="1382" y="1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62;p115">
              <a:extLst>
                <a:ext uri="{FF2B5EF4-FFF2-40B4-BE49-F238E27FC236}">
                  <a16:creationId xmlns:a16="http://schemas.microsoft.com/office/drawing/2014/main" id="{751213AC-7767-174D-B56D-2E68149761FB}"/>
                </a:ext>
              </a:extLst>
            </p:cNvPr>
            <p:cNvSpPr/>
            <p:nvPr/>
          </p:nvSpPr>
          <p:spPr>
            <a:xfrm>
              <a:off x="2934588" y="1514500"/>
              <a:ext cx="68775" cy="87550"/>
            </a:xfrm>
            <a:custGeom>
              <a:avLst/>
              <a:gdLst/>
              <a:ahLst/>
              <a:cxnLst/>
              <a:rect l="l" t="t" r="r" b="b"/>
              <a:pathLst>
                <a:path w="2751" h="3502" extrusionOk="0">
                  <a:moveTo>
                    <a:pt x="846" y="834"/>
                  </a:moveTo>
                  <a:lnTo>
                    <a:pt x="203" y="2156"/>
                  </a:lnTo>
                  <a:cubicBezTo>
                    <a:pt x="0" y="2584"/>
                    <a:pt x="179" y="3084"/>
                    <a:pt x="596" y="3299"/>
                  </a:cubicBezTo>
                  <a:cubicBezTo>
                    <a:pt x="1024" y="3501"/>
                    <a:pt x="1524" y="3322"/>
                    <a:pt x="1739" y="2906"/>
                  </a:cubicBezTo>
                  <a:lnTo>
                    <a:pt x="2370" y="1584"/>
                  </a:lnTo>
                  <a:lnTo>
                    <a:pt x="2691" y="905"/>
                  </a:lnTo>
                  <a:cubicBezTo>
                    <a:pt x="2751" y="786"/>
                    <a:pt x="2703" y="655"/>
                    <a:pt x="2596" y="608"/>
                  </a:cubicBezTo>
                  <a:lnTo>
                    <a:pt x="1465" y="60"/>
                  </a:lnTo>
                  <a:cubicBezTo>
                    <a:pt x="1346" y="1"/>
                    <a:pt x="1215" y="48"/>
                    <a:pt x="1167" y="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63;p115">
              <a:extLst>
                <a:ext uri="{FF2B5EF4-FFF2-40B4-BE49-F238E27FC236}">
                  <a16:creationId xmlns:a16="http://schemas.microsoft.com/office/drawing/2014/main" id="{E7B45F08-4E63-DBBC-C662-1C337B334CBA}"/>
                </a:ext>
              </a:extLst>
            </p:cNvPr>
            <p:cNvSpPr/>
            <p:nvPr/>
          </p:nvSpPr>
          <p:spPr>
            <a:xfrm>
              <a:off x="2971188" y="1421325"/>
              <a:ext cx="73850" cy="108375"/>
            </a:xfrm>
            <a:custGeom>
              <a:avLst/>
              <a:gdLst/>
              <a:ahLst/>
              <a:cxnLst/>
              <a:rect l="l" t="t" r="r" b="b"/>
              <a:pathLst>
                <a:path w="2954" h="4335" extrusionOk="0">
                  <a:moveTo>
                    <a:pt x="1822" y="1"/>
                  </a:moveTo>
                  <a:lnTo>
                    <a:pt x="1" y="3787"/>
                  </a:lnTo>
                  <a:lnTo>
                    <a:pt x="1132" y="4335"/>
                  </a:lnTo>
                  <a:lnTo>
                    <a:pt x="2953" y="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64;p115">
              <a:extLst>
                <a:ext uri="{FF2B5EF4-FFF2-40B4-BE49-F238E27FC236}">
                  <a16:creationId xmlns:a16="http://schemas.microsoft.com/office/drawing/2014/main" id="{90647883-2CA4-B6E4-4EFC-3FF0287C1E5F}"/>
                </a:ext>
              </a:extLst>
            </p:cNvPr>
            <p:cNvSpPr/>
            <p:nvPr/>
          </p:nvSpPr>
          <p:spPr>
            <a:xfrm>
              <a:off x="3012563" y="1322225"/>
              <a:ext cx="103025" cy="114325"/>
            </a:xfrm>
            <a:custGeom>
              <a:avLst/>
              <a:gdLst/>
              <a:ahLst/>
              <a:cxnLst/>
              <a:rect l="l" t="t" r="r" b="b"/>
              <a:pathLst>
                <a:path w="4121" h="4573" extrusionOk="0">
                  <a:moveTo>
                    <a:pt x="763" y="2227"/>
                  </a:moveTo>
                  <a:lnTo>
                    <a:pt x="60" y="3679"/>
                  </a:lnTo>
                  <a:cubicBezTo>
                    <a:pt x="1" y="3786"/>
                    <a:pt x="48" y="3917"/>
                    <a:pt x="167" y="3977"/>
                  </a:cubicBezTo>
                  <a:lnTo>
                    <a:pt x="1298" y="4525"/>
                  </a:lnTo>
                  <a:cubicBezTo>
                    <a:pt x="1406" y="4572"/>
                    <a:pt x="1537" y="4525"/>
                    <a:pt x="1596" y="4417"/>
                  </a:cubicBezTo>
                  <a:lnTo>
                    <a:pt x="2299" y="2965"/>
                  </a:lnTo>
                  <a:cubicBezTo>
                    <a:pt x="3037" y="2965"/>
                    <a:pt x="3715" y="2536"/>
                    <a:pt x="4037" y="1869"/>
                  </a:cubicBezTo>
                  <a:lnTo>
                    <a:pt x="4120" y="1691"/>
                  </a:lnTo>
                  <a:lnTo>
                    <a:pt x="620" y="0"/>
                  </a:lnTo>
                  <a:lnTo>
                    <a:pt x="536" y="179"/>
                  </a:lnTo>
                  <a:cubicBezTo>
                    <a:pt x="215" y="846"/>
                    <a:pt x="298" y="1643"/>
                    <a:pt x="763" y="22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65;p115">
              <a:extLst>
                <a:ext uri="{FF2B5EF4-FFF2-40B4-BE49-F238E27FC236}">
                  <a16:creationId xmlns:a16="http://schemas.microsoft.com/office/drawing/2014/main" id="{C9CD28DB-FF8B-C65D-52D1-523BF20C84FD}"/>
                </a:ext>
              </a:extLst>
            </p:cNvPr>
            <p:cNvSpPr/>
            <p:nvPr/>
          </p:nvSpPr>
          <p:spPr>
            <a:xfrm>
              <a:off x="2768488" y="1323700"/>
              <a:ext cx="65800" cy="92000"/>
            </a:xfrm>
            <a:custGeom>
              <a:avLst/>
              <a:gdLst/>
              <a:ahLst/>
              <a:cxnLst/>
              <a:rect l="l" t="t" r="r" b="b"/>
              <a:pathLst>
                <a:path w="2632" h="3680" extrusionOk="0">
                  <a:moveTo>
                    <a:pt x="465" y="2739"/>
                  </a:moveTo>
                  <a:lnTo>
                    <a:pt x="1310" y="3680"/>
                  </a:lnTo>
                  <a:lnTo>
                    <a:pt x="2167" y="2739"/>
                  </a:lnTo>
                  <a:cubicBezTo>
                    <a:pt x="2632" y="2191"/>
                    <a:pt x="2620" y="1394"/>
                    <a:pt x="2156" y="858"/>
                  </a:cubicBezTo>
                  <a:lnTo>
                    <a:pt x="1441" y="84"/>
                  </a:lnTo>
                  <a:cubicBezTo>
                    <a:pt x="1382" y="1"/>
                    <a:pt x="1251" y="1"/>
                    <a:pt x="1191" y="84"/>
                  </a:cubicBezTo>
                  <a:lnTo>
                    <a:pt x="477" y="858"/>
                  </a:lnTo>
                  <a:cubicBezTo>
                    <a:pt x="12" y="1394"/>
                    <a:pt x="1" y="2191"/>
                    <a:pt x="465" y="27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6;p115">
              <a:extLst>
                <a:ext uri="{FF2B5EF4-FFF2-40B4-BE49-F238E27FC236}">
                  <a16:creationId xmlns:a16="http://schemas.microsoft.com/office/drawing/2014/main" id="{C649EBD3-9EF7-673F-7F90-CDCF42566ABC}"/>
                </a:ext>
              </a:extLst>
            </p:cNvPr>
            <p:cNvSpPr/>
            <p:nvPr/>
          </p:nvSpPr>
          <p:spPr>
            <a:xfrm>
              <a:off x="2792313" y="1323700"/>
              <a:ext cx="41975" cy="92000"/>
            </a:xfrm>
            <a:custGeom>
              <a:avLst/>
              <a:gdLst/>
              <a:ahLst/>
              <a:cxnLst/>
              <a:rect l="l" t="t" r="r" b="b"/>
              <a:pathLst>
                <a:path w="1679" h="3680" extrusionOk="0">
                  <a:moveTo>
                    <a:pt x="1203" y="858"/>
                  </a:moveTo>
                  <a:lnTo>
                    <a:pt x="500" y="84"/>
                  </a:lnTo>
                  <a:cubicBezTo>
                    <a:pt x="429" y="1"/>
                    <a:pt x="298" y="1"/>
                    <a:pt x="238" y="84"/>
                  </a:cubicBezTo>
                  <a:lnTo>
                    <a:pt x="0" y="346"/>
                  </a:lnTo>
                  <a:lnTo>
                    <a:pt x="488" y="882"/>
                  </a:lnTo>
                  <a:cubicBezTo>
                    <a:pt x="1381" y="1858"/>
                    <a:pt x="798" y="2668"/>
                    <a:pt x="369" y="3680"/>
                  </a:cubicBezTo>
                  <a:lnTo>
                    <a:pt x="1214" y="2739"/>
                  </a:lnTo>
                  <a:cubicBezTo>
                    <a:pt x="1679" y="2191"/>
                    <a:pt x="1679" y="1394"/>
                    <a:pt x="1203" y="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67;p115">
              <a:extLst>
                <a:ext uri="{FF2B5EF4-FFF2-40B4-BE49-F238E27FC236}">
                  <a16:creationId xmlns:a16="http://schemas.microsoft.com/office/drawing/2014/main" id="{39739ADC-BB35-E231-9682-79F04F36751E}"/>
                </a:ext>
              </a:extLst>
            </p:cNvPr>
            <p:cNvSpPr/>
            <p:nvPr/>
          </p:nvSpPr>
          <p:spPr>
            <a:xfrm>
              <a:off x="2943213" y="1522550"/>
              <a:ext cx="60150" cy="79200"/>
            </a:xfrm>
            <a:custGeom>
              <a:avLst/>
              <a:gdLst/>
              <a:ahLst/>
              <a:cxnLst/>
              <a:rect l="l" t="t" r="r" b="b"/>
              <a:pathLst>
                <a:path w="2406" h="3168" extrusionOk="0">
                  <a:moveTo>
                    <a:pt x="2025" y="1250"/>
                  </a:moveTo>
                  <a:lnTo>
                    <a:pt x="2346" y="572"/>
                  </a:lnTo>
                  <a:cubicBezTo>
                    <a:pt x="2406" y="464"/>
                    <a:pt x="2358" y="333"/>
                    <a:pt x="2251" y="274"/>
                  </a:cubicBezTo>
                  <a:lnTo>
                    <a:pt x="1679" y="0"/>
                  </a:lnTo>
                  <a:cubicBezTo>
                    <a:pt x="1786" y="60"/>
                    <a:pt x="1834" y="191"/>
                    <a:pt x="1786" y="298"/>
                  </a:cubicBezTo>
                  <a:lnTo>
                    <a:pt x="1453" y="976"/>
                  </a:lnTo>
                  <a:lnTo>
                    <a:pt x="822" y="2298"/>
                  </a:lnTo>
                  <a:cubicBezTo>
                    <a:pt x="667" y="2608"/>
                    <a:pt x="346" y="2798"/>
                    <a:pt x="0" y="2774"/>
                  </a:cubicBezTo>
                  <a:cubicBezTo>
                    <a:pt x="72" y="2858"/>
                    <a:pt x="155" y="2917"/>
                    <a:pt x="251" y="2965"/>
                  </a:cubicBezTo>
                  <a:cubicBezTo>
                    <a:pt x="679" y="3167"/>
                    <a:pt x="1179" y="2989"/>
                    <a:pt x="1394" y="25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68;p115">
              <a:extLst>
                <a:ext uri="{FF2B5EF4-FFF2-40B4-BE49-F238E27FC236}">
                  <a16:creationId xmlns:a16="http://schemas.microsoft.com/office/drawing/2014/main" id="{1FC076EB-292F-0B80-3028-BC42E62DE79D}"/>
                </a:ext>
              </a:extLst>
            </p:cNvPr>
            <p:cNvSpPr/>
            <p:nvPr/>
          </p:nvSpPr>
          <p:spPr>
            <a:xfrm>
              <a:off x="2985188" y="1428775"/>
              <a:ext cx="59850" cy="101225"/>
            </a:xfrm>
            <a:custGeom>
              <a:avLst/>
              <a:gdLst/>
              <a:ahLst/>
              <a:cxnLst/>
              <a:rect l="l" t="t" r="r" b="b"/>
              <a:pathLst>
                <a:path w="2394" h="4049" extrusionOk="0">
                  <a:moveTo>
                    <a:pt x="572" y="4049"/>
                  </a:moveTo>
                  <a:lnTo>
                    <a:pt x="2393" y="274"/>
                  </a:lnTo>
                  <a:lnTo>
                    <a:pt x="1822" y="1"/>
                  </a:lnTo>
                  <a:lnTo>
                    <a:pt x="1822" y="1"/>
                  </a:lnTo>
                  <a:lnTo>
                    <a:pt x="0" y="37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69;p115">
              <a:extLst>
                <a:ext uri="{FF2B5EF4-FFF2-40B4-BE49-F238E27FC236}">
                  <a16:creationId xmlns:a16="http://schemas.microsoft.com/office/drawing/2014/main" id="{88663E0C-D3C6-0506-9524-6E70D0E10CB4}"/>
                </a:ext>
              </a:extLst>
            </p:cNvPr>
            <p:cNvSpPr/>
            <p:nvPr/>
          </p:nvSpPr>
          <p:spPr>
            <a:xfrm>
              <a:off x="3030713" y="1357650"/>
              <a:ext cx="84875" cy="78900"/>
            </a:xfrm>
            <a:custGeom>
              <a:avLst/>
              <a:gdLst/>
              <a:ahLst/>
              <a:cxnLst/>
              <a:rect l="l" t="t" r="r" b="b"/>
              <a:pathLst>
                <a:path w="3395" h="3156" extrusionOk="0">
                  <a:moveTo>
                    <a:pt x="858" y="3000"/>
                  </a:moveTo>
                  <a:lnTo>
                    <a:pt x="1561" y="1548"/>
                  </a:lnTo>
                  <a:cubicBezTo>
                    <a:pt x="2311" y="1536"/>
                    <a:pt x="2989" y="1107"/>
                    <a:pt x="3311" y="441"/>
                  </a:cubicBezTo>
                  <a:lnTo>
                    <a:pt x="3394" y="274"/>
                  </a:lnTo>
                  <a:lnTo>
                    <a:pt x="2823" y="0"/>
                  </a:lnTo>
                  <a:lnTo>
                    <a:pt x="2739" y="167"/>
                  </a:lnTo>
                  <a:cubicBezTo>
                    <a:pt x="2406" y="857"/>
                    <a:pt x="1894" y="845"/>
                    <a:pt x="1168" y="857"/>
                  </a:cubicBezTo>
                  <a:lnTo>
                    <a:pt x="299" y="2727"/>
                  </a:lnTo>
                  <a:cubicBezTo>
                    <a:pt x="239" y="2834"/>
                    <a:pt x="108" y="2881"/>
                    <a:pt x="1" y="2822"/>
                  </a:cubicBezTo>
                  <a:lnTo>
                    <a:pt x="561" y="3096"/>
                  </a:lnTo>
                  <a:cubicBezTo>
                    <a:pt x="680" y="3155"/>
                    <a:pt x="811" y="3108"/>
                    <a:pt x="858" y="3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70;p115">
              <a:extLst>
                <a:ext uri="{FF2B5EF4-FFF2-40B4-BE49-F238E27FC236}">
                  <a16:creationId xmlns:a16="http://schemas.microsoft.com/office/drawing/2014/main" id="{FEFE998A-04B8-3D88-8580-B07224691857}"/>
                </a:ext>
              </a:extLst>
            </p:cNvPr>
            <p:cNvSpPr/>
            <p:nvPr/>
          </p:nvSpPr>
          <p:spPr>
            <a:xfrm>
              <a:off x="2976838" y="1564500"/>
              <a:ext cx="56600" cy="83675"/>
            </a:xfrm>
            <a:custGeom>
              <a:avLst/>
              <a:gdLst/>
              <a:ahLst/>
              <a:cxnLst/>
              <a:rect l="l" t="t" r="r" b="b"/>
              <a:pathLst>
                <a:path w="2264" h="3347" extrusionOk="0">
                  <a:moveTo>
                    <a:pt x="1061" y="2942"/>
                  </a:moveTo>
                  <a:lnTo>
                    <a:pt x="2227" y="525"/>
                  </a:lnTo>
                  <a:cubicBezTo>
                    <a:pt x="2263" y="429"/>
                    <a:pt x="2227" y="334"/>
                    <a:pt x="2144" y="298"/>
                  </a:cubicBezTo>
                  <a:lnTo>
                    <a:pt x="1537" y="1"/>
                  </a:lnTo>
                  <a:cubicBezTo>
                    <a:pt x="1608" y="37"/>
                    <a:pt x="1644" y="132"/>
                    <a:pt x="1608" y="215"/>
                  </a:cubicBezTo>
                  <a:lnTo>
                    <a:pt x="275" y="2942"/>
                  </a:lnTo>
                  <a:cubicBezTo>
                    <a:pt x="191" y="3085"/>
                    <a:pt x="108" y="3227"/>
                    <a:pt x="1" y="3346"/>
                  </a:cubicBezTo>
                  <a:lnTo>
                    <a:pt x="787" y="3346"/>
                  </a:lnTo>
                  <a:cubicBezTo>
                    <a:pt x="894" y="3227"/>
                    <a:pt x="989" y="3085"/>
                    <a:pt x="1061" y="2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71;p115">
              <a:extLst>
                <a:ext uri="{FF2B5EF4-FFF2-40B4-BE49-F238E27FC236}">
                  <a16:creationId xmlns:a16="http://schemas.microsoft.com/office/drawing/2014/main" id="{786CBBB1-E21C-8B41-0C1A-77A36FFBD6DB}"/>
                </a:ext>
              </a:extLst>
            </p:cNvPr>
            <p:cNvSpPr/>
            <p:nvPr/>
          </p:nvSpPr>
          <p:spPr>
            <a:xfrm>
              <a:off x="29911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19" y="0"/>
                    <a:pt x="0" y="274"/>
                    <a:pt x="155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00"/>
                    <a:pt x="477" y="476"/>
                    <a:pt x="524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72;p115">
              <a:extLst>
                <a:ext uri="{FF2B5EF4-FFF2-40B4-BE49-F238E27FC236}">
                  <a16:creationId xmlns:a16="http://schemas.microsoft.com/office/drawing/2014/main" id="{7D0952A8-2BCD-6951-7115-A8E2955AA09E}"/>
                </a:ext>
              </a:extLst>
            </p:cNvPr>
            <p:cNvSpPr/>
            <p:nvPr/>
          </p:nvSpPr>
          <p:spPr>
            <a:xfrm>
              <a:off x="2810463" y="1571650"/>
              <a:ext cx="121750" cy="75925"/>
            </a:xfrm>
            <a:custGeom>
              <a:avLst/>
              <a:gdLst/>
              <a:ahLst/>
              <a:cxnLst/>
              <a:rect l="l" t="t" r="r" b="b"/>
              <a:pathLst>
                <a:path w="4870" h="3037" extrusionOk="0">
                  <a:moveTo>
                    <a:pt x="3322" y="2156"/>
                  </a:moveTo>
                  <a:cubicBezTo>
                    <a:pt x="3132" y="1906"/>
                    <a:pt x="2941" y="1620"/>
                    <a:pt x="2751" y="1334"/>
                  </a:cubicBezTo>
                  <a:lnTo>
                    <a:pt x="2751" y="1334"/>
                  </a:lnTo>
                  <a:cubicBezTo>
                    <a:pt x="2536" y="1013"/>
                    <a:pt x="2274" y="727"/>
                    <a:pt x="1989" y="477"/>
                  </a:cubicBezTo>
                  <a:cubicBezTo>
                    <a:pt x="1441" y="48"/>
                    <a:pt x="691" y="1"/>
                    <a:pt x="0" y="203"/>
                  </a:cubicBezTo>
                  <a:cubicBezTo>
                    <a:pt x="179" y="274"/>
                    <a:pt x="334" y="358"/>
                    <a:pt x="488" y="477"/>
                  </a:cubicBezTo>
                  <a:cubicBezTo>
                    <a:pt x="1036" y="917"/>
                    <a:pt x="1417" y="1632"/>
                    <a:pt x="1822" y="2156"/>
                  </a:cubicBezTo>
                  <a:cubicBezTo>
                    <a:pt x="2358" y="2846"/>
                    <a:pt x="2739" y="3037"/>
                    <a:pt x="3370" y="3037"/>
                  </a:cubicBezTo>
                  <a:lnTo>
                    <a:pt x="4870" y="3037"/>
                  </a:lnTo>
                  <a:cubicBezTo>
                    <a:pt x="4239" y="3037"/>
                    <a:pt x="3858" y="2846"/>
                    <a:pt x="3322" y="2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73;p115">
              <a:extLst>
                <a:ext uri="{FF2B5EF4-FFF2-40B4-BE49-F238E27FC236}">
                  <a16:creationId xmlns:a16="http://schemas.microsoft.com/office/drawing/2014/main" id="{296EC963-9601-679B-F8E1-3B91D5F15490}"/>
                </a:ext>
              </a:extLst>
            </p:cNvPr>
            <p:cNvSpPr/>
            <p:nvPr/>
          </p:nvSpPr>
          <p:spPr>
            <a:xfrm>
              <a:off x="3078338" y="1648150"/>
              <a:ext cx="48550" cy="68175"/>
            </a:xfrm>
            <a:custGeom>
              <a:avLst/>
              <a:gdLst/>
              <a:ahLst/>
              <a:cxnLst/>
              <a:rect l="l" t="t" r="r" b="b"/>
              <a:pathLst>
                <a:path w="1942" h="2727" extrusionOk="0">
                  <a:moveTo>
                    <a:pt x="1942" y="2322"/>
                  </a:moveTo>
                  <a:lnTo>
                    <a:pt x="1942" y="405"/>
                  </a:lnTo>
                  <a:cubicBezTo>
                    <a:pt x="1942" y="179"/>
                    <a:pt x="1763" y="0"/>
                    <a:pt x="1537" y="0"/>
                  </a:cubicBezTo>
                  <a:lnTo>
                    <a:pt x="1" y="0"/>
                  </a:lnTo>
                  <a:cubicBezTo>
                    <a:pt x="227" y="0"/>
                    <a:pt x="418" y="191"/>
                    <a:pt x="418" y="417"/>
                  </a:cubicBezTo>
                  <a:lnTo>
                    <a:pt x="418" y="2322"/>
                  </a:lnTo>
                  <a:cubicBezTo>
                    <a:pt x="418" y="2548"/>
                    <a:pt x="227" y="2727"/>
                    <a:pt x="1" y="2727"/>
                  </a:cubicBezTo>
                  <a:lnTo>
                    <a:pt x="1537" y="2727"/>
                  </a:lnTo>
                  <a:cubicBezTo>
                    <a:pt x="1763" y="2727"/>
                    <a:pt x="1942" y="2560"/>
                    <a:pt x="1942" y="23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4;p115">
              <a:extLst>
                <a:ext uri="{FF2B5EF4-FFF2-40B4-BE49-F238E27FC236}">
                  <a16:creationId xmlns:a16="http://schemas.microsoft.com/office/drawing/2014/main" id="{6C8D8AF2-A071-379E-87CB-4242B0AC8AF6}"/>
                </a:ext>
              </a:extLst>
            </p:cNvPr>
            <p:cNvSpPr/>
            <p:nvPr/>
          </p:nvSpPr>
          <p:spPr>
            <a:xfrm>
              <a:off x="2801838" y="1466875"/>
              <a:ext cx="59250" cy="65225"/>
            </a:xfrm>
            <a:custGeom>
              <a:avLst/>
              <a:gdLst/>
              <a:ahLst/>
              <a:cxnLst/>
              <a:rect l="l" t="t" r="r" b="b"/>
              <a:pathLst>
                <a:path w="2370" h="2609" extrusionOk="0">
                  <a:moveTo>
                    <a:pt x="0" y="2596"/>
                  </a:moveTo>
                  <a:lnTo>
                    <a:pt x="1191" y="2477"/>
                  </a:lnTo>
                  <a:cubicBezTo>
                    <a:pt x="1857" y="2406"/>
                    <a:pt x="2357" y="1846"/>
                    <a:pt x="2369" y="1179"/>
                  </a:cubicBezTo>
                  <a:lnTo>
                    <a:pt x="2369" y="191"/>
                  </a:lnTo>
                  <a:cubicBezTo>
                    <a:pt x="2369" y="84"/>
                    <a:pt x="2274" y="1"/>
                    <a:pt x="2167" y="12"/>
                  </a:cubicBezTo>
                  <a:lnTo>
                    <a:pt x="1179" y="108"/>
                  </a:lnTo>
                  <a:cubicBezTo>
                    <a:pt x="512" y="191"/>
                    <a:pt x="12" y="751"/>
                    <a:pt x="0" y="1417"/>
                  </a:cubicBezTo>
                  <a:lnTo>
                    <a:pt x="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75;p115">
              <a:extLst>
                <a:ext uri="{FF2B5EF4-FFF2-40B4-BE49-F238E27FC236}">
                  <a16:creationId xmlns:a16="http://schemas.microsoft.com/office/drawing/2014/main" id="{F4C94BAC-4FD8-9521-B259-17B6F571EDEC}"/>
                </a:ext>
              </a:extLst>
            </p:cNvPr>
            <p:cNvSpPr/>
            <p:nvPr/>
          </p:nvSpPr>
          <p:spPr>
            <a:xfrm>
              <a:off x="2801838" y="1466575"/>
              <a:ext cx="59250" cy="65525"/>
            </a:xfrm>
            <a:custGeom>
              <a:avLst/>
              <a:gdLst/>
              <a:ahLst/>
              <a:cxnLst/>
              <a:rect l="l" t="t" r="r" b="b"/>
              <a:pathLst>
                <a:path w="2370" h="2621" extrusionOk="0">
                  <a:moveTo>
                    <a:pt x="1191" y="2501"/>
                  </a:moveTo>
                  <a:cubicBezTo>
                    <a:pt x="1845" y="2418"/>
                    <a:pt x="2346" y="1858"/>
                    <a:pt x="2357" y="1191"/>
                  </a:cubicBezTo>
                  <a:lnTo>
                    <a:pt x="2357" y="203"/>
                  </a:lnTo>
                  <a:cubicBezTo>
                    <a:pt x="2369" y="96"/>
                    <a:pt x="2274" y="1"/>
                    <a:pt x="2167" y="13"/>
                  </a:cubicBezTo>
                  <a:lnTo>
                    <a:pt x="1869" y="48"/>
                  </a:lnTo>
                  <a:lnTo>
                    <a:pt x="1869" y="846"/>
                  </a:lnTo>
                  <a:cubicBezTo>
                    <a:pt x="1869" y="1477"/>
                    <a:pt x="1381" y="2001"/>
                    <a:pt x="750" y="2037"/>
                  </a:cubicBezTo>
                  <a:lnTo>
                    <a:pt x="405" y="2072"/>
                  </a:lnTo>
                  <a:lnTo>
                    <a:pt x="0" y="2108"/>
                  </a:lnTo>
                  <a:lnTo>
                    <a:pt x="0" y="26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76;p115">
              <a:extLst>
                <a:ext uri="{FF2B5EF4-FFF2-40B4-BE49-F238E27FC236}">
                  <a16:creationId xmlns:a16="http://schemas.microsoft.com/office/drawing/2014/main" id="{5C2582C4-774C-83F1-E3CC-FC91EA8730AF}"/>
                </a:ext>
              </a:extLst>
            </p:cNvPr>
            <p:cNvSpPr/>
            <p:nvPr/>
          </p:nvSpPr>
          <p:spPr>
            <a:xfrm>
              <a:off x="2795863" y="1495075"/>
              <a:ext cx="42100" cy="41775"/>
            </a:xfrm>
            <a:custGeom>
              <a:avLst/>
              <a:gdLst/>
              <a:ahLst/>
              <a:cxnLst/>
              <a:rect l="l" t="t" r="r" b="b"/>
              <a:pathLst>
                <a:path w="1684" h="1671" extrusionOk="0">
                  <a:moveTo>
                    <a:pt x="1325" y="0"/>
                  </a:moveTo>
                  <a:cubicBezTo>
                    <a:pt x="1263" y="0"/>
                    <a:pt x="1199" y="26"/>
                    <a:pt x="1144" y="87"/>
                  </a:cubicBezTo>
                  <a:lnTo>
                    <a:pt x="96" y="1242"/>
                  </a:lnTo>
                  <a:cubicBezTo>
                    <a:pt x="1" y="1349"/>
                    <a:pt x="13" y="1504"/>
                    <a:pt x="120" y="1599"/>
                  </a:cubicBezTo>
                  <a:cubicBezTo>
                    <a:pt x="156" y="1647"/>
                    <a:pt x="227" y="1671"/>
                    <a:pt x="287" y="1671"/>
                  </a:cubicBezTo>
                  <a:cubicBezTo>
                    <a:pt x="358" y="1671"/>
                    <a:pt x="430" y="1635"/>
                    <a:pt x="477" y="1587"/>
                  </a:cubicBezTo>
                  <a:lnTo>
                    <a:pt x="1513" y="432"/>
                  </a:lnTo>
                  <a:cubicBezTo>
                    <a:pt x="1684" y="243"/>
                    <a:pt x="1515" y="0"/>
                    <a:pt x="1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77;p115">
              <a:extLst>
                <a:ext uri="{FF2B5EF4-FFF2-40B4-BE49-F238E27FC236}">
                  <a16:creationId xmlns:a16="http://schemas.microsoft.com/office/drawing/2014/main" id="{CFC12F5E-C8DB-E0EE-C1B7-750B3033E042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2370" y="2608"/>
                  </a:moveTo>
                  <a:lnTo>
                    <a:pt x="1179" y="2488"/>
                  </a:lnTo>
                  <a:cubicBezTo>
                    <a:pt x="513" y="2405"/>
                    <a:pt x="13" y="1846"/>
                    <a:pt x="1" y="1179"/>
                  </a:cubicBezTo>
                  <a:lnTo>
                    <a:pt x="1" y="202"/>
                  </a:lnTo>
                  <a:cubicBezTo>
                    <a:pt x="1" y="95"/>
                    <a:pt x="96" y="0"/>
                    <a:pt x="215" y="12"/>
                  </a:cubicBezTo>
                  <a:lnTo>
                    <a:pt x="1191" y="119"/>
                  </a:lnTo>
                  <a:cubicBezTo>
                    <a:pt x="1858" y="202"/>
                    <a:pt x="2358" y="750"/>
                    <a:pt x="2370" y="1417"/>
                  </a:cubicBezTo>
                  <a:lnTo>
                    <a:pt x="237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78;p115">
              <a:extLst>
                <a:ext uri="{FF2B5EF4-FFF2-40B4-BE49-F238E27FC236}">
                  <a16:creationId xmlns:a16="http://schemas.microsoft.com/office/drawing/2014/main" id="{11F9C981-07EF-D83C-3770-2A2E8EC69E59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1179" y="2500"/>
                  </a:moveTo>
                  <a:cubicBezTo>
                    <a:pt x="525" y="2417"/>
                    <a:pt x="24" y="1857"/>
                    <a:pt x="13" y="1191"/>
                  </a:cubicBezTo>
                  <a:lnTo>
                    <a:pt x="13" y="202"/>
                  </a:lnTo>
                  <a:cubicBezTo>
                    <a:pt x="1" y="95"/>
                    <a:pt x="96" y="0"/>
                    <a:pt x="203" y="24"/>
                  </a:cubicBezTo>
                  <a:lnTo>
                    <a:pt x="501" y="48"/>
                  </a:lnTo>
                  <a:lnTo>
                    <a:pt x="501" y="834"/>
                  </a:lnTo>
                  <a:cubicBezTo>
                    <a:pt x="501" y="1465"/>
                    <a:pt x="989" y="1988"/>
                    <a:pt x="1620" y="2024"/>
                  </a:cubicBezTo>
                  <a:lnTo>
                    <a:pt x="1965" y="2060"/>
                  </a:lnTo>
                  <a:lnTo>
                    <a:pt x="2370" y="2107"/>
                  </a:lnTo>
                  <a:lnTo>
                    <a:pt x="2370" y="26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79;p115">
              <a:extLst>
                <a:ext uri="{FF2B5EF4-FFF2-40B4-BE49-F238E27FC236}">
                  <a16:creationId xmlns:a16="http://schemas.microsoft.com/office/drawing/2014/main" id="{936499AD-7F2A-7D00-448C-D56D05930593}"/>
                </a:ext>
              </a:extLst>
            </p:cNvPr>
            <p:cNvSpPr/>
            <p:nvPr/>
          </p:nvSpPr>
          <p:spPr>
            <a:xfrm>
              <a:off x="2765113" y="1462025"/>
              <a:ext cx="43250" cy="41775"/>
            </a:xfrm>
            <a:custGeom>
              <a:avLst/>
              <a:gdLst/>
              <a:ahLst/>
              <a:cxnLst/>
              <a:rect l="l" t="t" r="r" b="b"/>
              <a:pathLst>
                <a:path w="1730" h="1671" extrusionOk="0">
                  <a:moveTo>
                    <a:pt x="369" y="1"/>
                  </a:moveTo>
                  <a:cubicBezTo>
                    <a:pt x="176" y="1"/>
                    <a:pt x="0" y="244"/>
                    <a:pt x="171" y="433"/>
                  </a:cubicBezTo>
                  <a:lnTo>
                    <a:pt x="1219" y="1588"/>
                  </a:lnTo>
                  <a:cubicBezTo>
                    <a:pt x="1265" y="1634"/>
                    <a:pt x="1323" y="1669"/>
                    <a:pt x="1404" y="1671"/>
                  </a:cubicBezTo>
                  <a:lnTo>
                    <a:pt x="1404" y="1671"/>
                  </a:lnTo>
                  <a:cubicBezTo>
                    <a:pt x="1626" y="1666"/>
                    <a:pt x="1730" y="1408"/>
                    <a:pt x="1588" y="1242"/>
                  </a:cubicBezTo>
                  <a:lnTo>
                    <a:pt x="552" y="87"/>
                  </a:lnTo>
                  <a:cubicBezTo>
                    <a:pt x="497" y="26"/>
                    <a:pt x="432" y="1"/>
                    <a:pt x="369" y="1"/>
                  </a:cubicBezTo>
                  <a:close/>
                  <a:moveTo>
                    <a:pt x="1404" y="1671"/>
                  </a:moveTo>
                  <a:cubicBezTo>
                    <a:pt x="1402" y="1671"/>
                    <a:pt x="1400" y="1671"/>
                    <a:pt x="1398" y="1671"/>
                  </a:cubicBezTo>
                  <a:lnTo>
                    <a:pt x="1409" y="1671"/>
                  </a:lnTo>
                  <a:cubicBezTo>
                    <a:pt x="1407" y="1671"/>
                    <a:pt x="1405" y="1671"/>
                    <a:pt x="1404" y="16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80;p115">
              <a:extLst>
                <a:ext uri="{FF2B5EF4-FFF2-40B4-BE49-F238E27FC236}">
                  <a16:creationId xmlns:a16="http://schemas.microsoft.com/office/drawing/2014/main" id="{F7085870-9EF0-7CA6-5265-970F9836AF81}"/>
                </a:ext>
              </a:extLst>
            </p:cNvPr>
            <p:cNvSpPr/>
            <p:nvPr/>
          </p:nvSpPr>
          <p:spPr>
            <a:xfrm>
              <a:off x="2794988" y="1361425"/>
              <a:ext cx="12825" cy="224850"/>
            </a:xfrm>
            <a:custGeom>
              <a:avLst/>
              <a:gdLst/>
              <a:ahLst/>
              <a:cxnLst/>
              <a:rect l="l" t="t" r="r" b="b"/>
              <a:pathLst>
                <a:path w="513" h="8994" extrusionOk="0">
                  <a:moveTo>
                    <a:pt x="266" y="1"/>
                  </a:moveTo>
                  <a:cubicBezTo>
                    <a:pt x="253" y="1"/>
                    <a:pt x="240" y="2"/>
                    <a:pt x="226" y="4"/>
                  </a:cubicBezTo>
                  <a:cubicBezTo>
                    <a:pt x="95" y="28"/>
                    <a:pt x="0" y="135"/>
                    <a:pt x="12" y="266"/>
                  </a:cubicBezTo>
                  <a:lnTo>
                    <a:pt x="12" y="8731"/>
                  </a:lnTo>
                  <a:cubicBezTo>
                    <a:pt x="0" y="8862"/>
                    <a:pt x="95" y="8969"/>
                    <a:pt x="226" y="8993"/>
                  </a:cubicBezTo>
                  <a:cubicBezTo>
                    <a:pt x="234" y="8994"/>
                    <a:pt x="241" y="8994"/>
                    <a:pt x="248" y="8994"/>
                  </a:cubicBezTo>
                  <a:cubicBezTo>
                    <a:pt x="393" y="8994"/>
                    <a:pt x="512" y="8879"/>
                    <a:pt x="512" y="8743"/>
                  </a:cubicBezTo>
                  <a:lnTo>
                    <a:pt x="512" y="254"/>
                  </a:lnTo>
                  <a:cubicBezTo>
                    <a:pt x="512" y="112"/>
                    <a:pt x="403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790;p75">
            <a:extLst>
              <a:ext uri="{FF2B5EF4-FFF2-40B4-BE49-F238E27FC236}">
                <a16:creationId xmlns:a16="http://schemas.microsoft.com/office/drawing/2014/main" id="{CB03FD07-C79F-D670-C722-AFD395F75F6D}"/>
              </a:ext>
            </a:extLst>
          </p:cNvPr>
          <p:cNvSpPr txBox="1">
            <a:spLocks/>
          </p:cNvSpPr>
          <p:nvPr/>
        </p:nvSpPr>
        <p:spPr>
          <a:xfrm>
            <a:off x="2499646" y="2469486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Practice pronouncing /ə/ and /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9" name="Google Shape;2790;p75">
            <a:extLst>
              <a:ext uri="{FF2B5EF4-FFF2-40B4-BE49-F238E27FC236}">
                <a16:creationId xmlns:a16="http://schemas.microsoft.com/office/drawing/2014/main" id="{FF74E8DF-715E-C7D1-CFDA-768A53D3ECC5}"/>
              </a:ext>
            </a:extLst>
          </p:cNvPr>
          <p:cNvSpPr txBox="1">
            <a:spLocks/>
          </p:cNvSpPr>
          <p:nvPr/>
        </p:nvSpPr>
        <p:spPr>
          <a:xfrm>
            <a:off x="2508351" y="3413693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Do exercises in Workbook P.11&amp;12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3"/>
          <p:cNvSpPr/>
          <p:nvPr/>
        </p:nvSpPr>
        <p:spPr>
          <a:xfrm flipH="1">
            <a:off x="-23" y="4538113"/>
            <a:ext cx="5234823" cy="60539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73"/>
          <p:cNvSpPr/>
          <p:nvPr/>
        </p:nvSpPr>
        <p:spPr>
          <a:xfrm>
            <a:off x="4645500" y="4488223"/>
            <a:ext cx="5443704" cy="65527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7" name="Google Shape;2507;p73"/>
          <p:cNvGrpSpPr/>
          <p:nvPr/>
        </p:nvGrpSpPr>
        <p:grpSpPr>
          <a:xfrm>
            <a:off x="6595225" y="1921121"/>
            <a:ext cx="3302946" cy="2993541"/>
            <a:chOff x="5794954" y="1731679"/>
            <a:chExt cx="3764470" cy="3411832"/>
          </a:xfrm>
        </p:grpSpPr>
        <p:grpSp>
          <p:nvGrpSpPr>
            <p:cNvPr id="2508" name="Google Shape;2508;p73"/>
            <p:cNvGrpSpPr/>
            <p:nvPr/>
          </p:nvGrpSpPr>
          <p:grpSpPr>
            <a:xfrm>
              <a:off x="6921909" y="1731679"/>
              <a:ext cx="2637515" cy="3236282"/>
              <a:chOff x="4740451" y="595723"/>
              <a:chExt cx="1862389" cy="2285187"/>
            </a:xfrm>
          </p:grpSpPr>
          <p:sp>
            <p:nvSpPr>
              <p:cNvPr id="2509" name="Google Shape;2509;p73"/>
              <p:cNvSpPr/>
              <p:nvPr/>
            </p:nvSpPr>
            <p:spPr>
              <a:xfrm>
                <a:off x="5568171" y="1880698"/>
                <a:ext cx="145400" cy="100021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4192" y="28837"/>
                    </a:lnTo>
                    <a:lnTo>
                      <a:pt x="41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10" name="Google Shape;2510;p73"/>
              <p:cNvGrpSpPr/>
              <p:nvPr/>
            </p:nvGrpSpPr>
            <p:grpSpPr>
              <a:xfrm rot="-1292955">
                <a:off x="4927433" y="823590"/>
                <a:ext cx="1488425" cy="1301390"/>
                <a:chOff x="6363800" y="931425"/>
                <a:chExt cx="1488429" cy="1301393"/>
              </a:xfrm>
            </p:grpSpPr>
            <p:sp>
              <p:nvSpPr>
                <p:cNvPr id="2511" name="Google Shape;2511;p73"/>
                <p:cNvSpPr/>
                <p:nvPr/>
              </p:nvSpPr>
              <p:spPr>
                <a:xfrm>
                  <a:off x="6387075" y="1073050"/>
                  <a:ext cx="692100" cy="6921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73"/>
                <p:cNvSpPr/>
                <p:nvPr/>
              </p:nvSpPr>
              <p:spPr>
                <a:xfrm rot="5400000">
                  <a:off x="6542887" y="923477"/>
                  <a:ext cx="1295519" cy="132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51" h="38148" extrusionOk="0">
                      <a:moveTo>
                        <a:pt x="25850" y="0"/>
                      </a:moveTo>
                      <a:cubicBezTo>
                        <a:pt x="24908" y="0"/>
                        <a:pt x="23948" y="119"/>
                        <a:pt x="22992" y="369"/>
                      </a:cubicBezTo>
                      <a:cubicBezTo>
                        <a:pt x="18920" y="1441"/>
                        <a:pt x="16050" y="4584"/>
                        <a:pt x="15312" y="8227"/>
                      </a:cubicBezTo>
                      <a:cubicBezTo>
                        <a:pt x="14098" y="8239"/>
                        <a:pt x="12883" y="8394"/>
                        <a:pt x="11717" y="8704"/>
                      </a:cubicBezTo>
                      <a:cubicBezTo>
                        <a:pt x="4382" y="10621"/>
                        <a:pt x="1" y="17729"/>
                        <a:pt x="1930" y="24587"/>
                      </a:cubicBezTo>
                      <a:cubicBezTo>
                        <a:pt x="2418" y="26277"/>
                        <a:pt x="3251" y="27849"/>
                        <a:pt x="4394" y="29194"/>
                      </a:cubicBezTo>
                      <a:cubicBezTo>
                        <a:pt x="3835" y="30933"/>
                        <a:pt x="3799" y="32790"/>
                        <a:pt x="4287" y="34552"/>
                      </a:cubicBezTo>
                      <a:cubicBezTo>
                        <a:pt x="4620" y="35743"/>
                        <a:pt x="5192" y="36850"/>
                        <a:pt x="5954" y="37826"/>
                      </a:cubicBezTo>
                      <a:lnTo>
                        <a:pt x="24004" y="38148"/>
                      </a:lnTo>
                      <a:cubicBezTo>
                        <a:pt x="24111" y="37243"/>
                        <a:pt x="25087" y="31004"/>
                        <a:pt x="24921" y="30075"/>
                      </a:cubicBezTo>
                      <a:cubicBezTo>
                        <a:pt x="27850" y="27277"/>
                        <a:pt x="29385" y="23336"/>
                        <a:pt x="28838" y="19312"/>
                      </a:cubicBezTo>
                      <a:cubicBezTo>
                        <a:pt x="34196" y="17669"/>
                        <a:pt x="37351" y="12371"/>
                        <a:pt x="35910" y="7239"/>
                      </a:cubicBezTo>
                      <a:cubicBezTo>
                        <a:pt x="34674" y="2868"/>
                        <a:pt x="30472" y="0"/>
                        <a:pt x="258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73"/>
                <p:cNvSpPr/>
                <p:nvPr/>
              </p:nvSpPr>
              <p:spPr>
                <a:xfrm rot="5400000">
                  <a:off x="6631252" y="833465"/>
                  <a:ext cx="1123012" cy="131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08" h="37827" extrusionOk="0">
                      <a:moveTo>
                        <a:pt x="25846" y="1"/>
                      </a:moveTo>
                      <a:cubicBezTo>
                        <a:pt x="24891" y="1"/>
                        <a:pt x="23931" y="126"/>
                        <a:pt x="22992" y="381"/>
                      </a:cubicBezTo>
                      <a:cubicBezTo>
                        <a:pt x="18920" y="1441"/>
                        <a:pt x="16039" y="4584"/>
                        <a:pt x="15300" y="8239"/>
                      </a:cubicBezTo>
                      <a:cubicBezTo>
                        <a:pt x="14086" y="8239"/>
                        <a:pt x="12883" y="8406"/>
                        <a:pt x="11705" y="8704"/>
                      </a:cubicBezTo>
                      <a:cubicBezTo>
                        <a:pt x="4370" y="10621"/>
                        <a:pt x="1" y="17729"/>
                        <a:pt x="1930" y="24587"/>
                      </a:cubicBezTo>
                      <a:cubicBezTo>
                        <a:pt x="2406" y="26277"/>
                        <a:pt x="3251" y="27849"/>
                        <a:pt x="4382" y="29194"/>
                      </a:cubicBezTo>
                      <a:cubicBezTo>
                        <a:pt x="3823" y="30933"/>
                        <a:pt x="3787" y="32790"/>
                        <a:pt x="4287" y="34552"/>
                      </a:cubicBezTo>
                      <a:cubicBezTo>
                        <a:pt x="4620" y="35743"/>
                        <a:pt x="5192" y="36850"/>
                        <a:pt x="5966" y="37826"/>
                      </a:cubicBezTo>
                      <a:lnTo>
                        <a:pt x="7657" y="37624"/>
                      </a:lnTo>
                      <a:cubicBezTo>
                        <a:pt x="6549" y="35457"/>
                        <a:pt x="6359" y="32921"/>
                        <a:pt x="7109" y="30611"/>
                      </a:cubicBezTo>
                      <a:cubicBezTo>
                        <a:pt x="5978" y="29266"/>
                        <a:pt x="5132" y="27694"/>
                        <a:pt x="4656" y="25992"/>
                      </a:cubicBezTo>
                      <a:cubicBezTo>
                        <a:pt x="2727" y="19145"/>
                        <a:pt x="7097" y="12037"/>
                        <a:pt x="14431" y="10121"/>
                      </a:cubicBezTo>
                      <a:cubicBezTo>
                        <a:pt x="15610" y="9811"/>
                        <a:pt x="16812" y="9656"/>
                        <a:pt x="18027" y="9644"/>
                      </a:cubicBezTo>
                      <a:cubicBezTo>
                        <a:pt x="18765" y="6001"/>
                        <a:pt x="21646" y="2858"/>
                        <a:pt x="25718" y="1786"/>
                      </a:cubicBezTo>
                      <a:cubicBezTo>
                        <a:pt x="26646" y="1543"/>
                        <a:pt x="27598" y="1421"/>
                        <a:pt x="28551" y="1421"/>
                      </a:cubicBezTo>
                      <a:cubicBezTo>
                        <a:pt x="29787" y="1421"/>
                        <a:pt x="31024" y="1626"/>
                        <a:pt x="32207" y="2036"/>
                      </a:cubicBezTo>
                      <a:cubicBezTo>
                        <a:pt x="30326" y="698"/>
                        <a:pt x="28098" y="1"/>
                        <a:pt x="25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73"/>
                <p:cNvSpPr/>
                <p:nvPr/>
              </p:nvSpPr>
              <p:spPr>
                <a:xfrm>
                  <a:off x="6363800" y="1165250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73"/>
                <p:cNvSpPr/>
                <p:nvPr/>
              </p:nvSpPr>
              <p:spPr>
                <a:xfrm>
                  <a:off x="6641175" y="1498575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16" name="Google Shape;2516;p73"/>
              <p:cNvSpPr/>
              <p:nvPr/>
            </p:nvSpPr>
            <p:spPr>
              <a:xfrm>
                <a:off x="5472371" y="133967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1"/>
                    </a:moveTo>
                    <a:cubicBezTo>
                      <a:pt x="631" y="1"/>
                      <a:pt x="0" y="1525"/>
                      <a:pt x="893" y="2406"/>
                    </a:cubicBezTo>
                    <a:cubicBezTo>
                      <a:pt x="1183" y="2695"/>
                      <a:pt x="1537" y="2825"/>
                      <a:pt x="1884" y="2825"/>
                    </a:cubicBezTo>
                    <a:cubicBezTo>
                      <a:pt x="2608" y="2825"/>
                      <a:pt x="3298" y="2263"/>
                      <a:pt x="3298" y="1418"/>
                    </a:cubicBezTo>
                    <a:cubicBezTo>
                      <a:pt x="3298" y="632"/>
                      <a:pt x="2667" y="1"/>
                      <a:pt x="18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73"/>
              <p:cNvSpPr/>
              <p:nvPr/>
            </p:nvSpPr>
            <p:spPr>
              <a:xfrm>
                <a:off x="5213457" y="1622154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1" y="1"/>
                      <a:pt x="0" y="632"/>
                      <a:pt x="0" y="1406"/>
                    </a:cubicBezTo>
                    <a:cubicBezTo>
                      <a:pt x="0" y="2192"/>
                      <a:pt x="631" y="2823"/>
                      <a:pt x="1405" y="2823"/>
                    </a:cubicBezTo>
                    <a:cubicBezTo>
                      <a:pt x="2191" y="2823"/>
                      <a:pt x="2822" y="2192"/>
                      <a:pt x="2822" y="1406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73"/>
              <p:cNvSpPr/>
              <p:nvPr/>
            </p:nvSpPr>
            <p:spPr>
              <a:xfrm>
                <a:off x="5647878" y="153585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0"/>
                    </a:moveTo>
                    <a:cubicBezTo>
                      <a:pt x="632" y="0"/>
                      <a:pt x="1" y="1524"/>
                      <a:pt x="894" y="2405"/>
                    </a:cubicBezTo>
                    <a:cubicBezTo>
                      <a:pt x="1183" y="2695"/>
                      <a:pt x="1538" y="2824"/>
                      <a:pt x="1885" y="2824"/>
                    </a:cubicBezTo>
                    <a:cubicBezTo>
                      <a:pt x="2608" y="2824"/>
                      <a:pt x="3299" y="2262"/>
                      <a:pt x="3299" y="1417"/>
                    </a:cubicBezTo>
                    <a:cubicBezTo>
                      <a:pt x="3299" y="631"/>
                      <a:pt x="2668" y="0"/>
                      <a:pt x="18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73"/>
              <p:cNvSpPr/>
              <p:nvPr/>
            </p:nvSpPr>
            <p:spPr>
              <a:xfrm>
                <a:off x="5099029" y="1360702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3" y="0"/>
                    </a:moveTo>
                    <a:cubicBezTo>
                      <a:pt x="631" y="0"/>
                      <a:pt x="0" y="1524"/>
                      <a:pt x="893" y="2405"/>
                    </a:cubicBezTo>
                    <a:cubicBezTo>
                      <a:pt x="1183" y="2695"/>
                      <a:pt x="1537" y="2824"/>
                      <a:pt x="1884" y="2824"/>
                    </a:cubicBezTo>
                    <a:cubicBezTo>
                      <a:pt x="2608" y="2824"/>
                      <a:pt x="3298" y="2262"/>
                      <a:pt x="3298" y="1417"/>
                    </a:cubicBezTo>
                    <a:cubicBezTo>
                      <a:pt x="3298" y="631"/>
                      <a:pt x="2667" y="0"/>
                      <a:pt x="1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73"/>
              <p:cNvSpPr/>
              <p:nvPr/>
            </p:nvSpPr>
            <p:spPr>
              <a:xfrm>
                <a:off x="5838928" y="1202301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18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18" y="2823"/>
                    </a:cubicBezTo>
                    <a:cubicBezTo>
                      <a:pt x="2192" y="2823"/>
                      <a:pt x="2823" y="2192"/>
                      <a:pt x="2823" y="1418"/>
                    </a:cubicBezTo>
                    <a:cubicBezTo>
                      <a:pt x="2823" y="632"/>
                      <a:pt x="2192" y="1"/>
                      <a:pt x="14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73"/>
              <p:cNvSpPr/>
              <p:nvPr/>
            </p:nvSpPr>
            <p:spPr>
              <a:xfrm>
                <a:off x="6188290" y="1437687"/>
                <a:ext cx="114426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9" extrusionOk="0">
                    <a:moveTo>
                      <a:pt x="1882" y="0"/>
                    </a:moveTo>
                    <a:cubicBezTo>
                      <a:pt x="632" y="0"/>
                      <a:pt x="1" y="1524"/>
                      <a:pt x="893" y="2417"/>
                    </a:cubicBezTo>
                    <a:cubicBezTo>
                      <a:pt x="1177" y="2701"/>
                      <a:pt x="1527" y="2828"/>
                      <a:pt x="1872" y="2828"/>
                    </a:cubicBezTo>
                    <a:cubicBezTo>
                      <a:pt x="2598" y="2828"/>
                      <a:pt x="3299" y="2265"/>
                      <a:pt x="3299" y="1417"/>
                    </a:cubicBezTo>
                    <a:cubicBezTo>
                      <a:pt x="3299" y="632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73"/>
              <p:cNvSpPr/>
              <p:nvPr/>
            </p:nvSpPr>
            <p:spPr>
              <a:xfrm>
                <a:off x="6073883" y="1681861"/>
                <a:ext cx="114426" cy="97673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16" extrusionOk="0">
                    <a:moveTo>
                      <a:pt x="1882" y="0"/>
                    </a:moveTo>
                    <a:cubicBezTo>
                      <a:pt x="632" y="0"/>
                      <a:pt x="1" y="1512"/>
                      <a:pt x="882" y="2405"/>
                    </a:cubicBezTo>
                    <a:cubicBezTo>
                      <a:pt x="1169" y="2689"/>
                      <a:pt x="1522" y="2816"/>
                      <a:pt x="1869" y="2816"/>
                    </a:cubicBezTo>
                    <a:cubicBezTo>
                      <a:pt x="2598" y="2816"/>
                      <a:pt x="3299" y="2253"/>
                      <a:pt x="3299" y="1405"/>
                    </a:cubicBezTo>
                    <a:cubicBezTo>
                      <a:pt x="3299" y="619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73"/>
              <p:cNvSpPr/>
              <p:nvPr/>
            </p:nvSpPr>
            <p:spPr>
              <a:xfrm>
                <a:off x="5538030" y="1837307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05" y="2823"/>
                    </a:cubicBezTo>
                    <a:cubicBezTo>
                      <a:pt x="2191" y="2823"/>
                      <a:pt x="2822" y="2192"/>
                      <a:pt x="2822" y="1418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4" name="Google Shape;2524;p73"/>
            <p:cNvGrpSpPr/>
            <p:nvPr/>
          </p:nvGrpSpPr>
          <p:grpSpPr>
            <a:xfrm>
              <a:off x="6705884" y="4051596"/>
              <a:ext cx="1986585" cy="974888"/>
              <a:chOff x="5484363" y="1631325"/>
              <a:chExt cx="1970818" cy="967151"/>
            </a:xfrm>
          </p:grpSpPr>
          <p:sp>
            <p:nvSpPr>
              <p:cNvPr id="2525" name="Google Shape;2525;p73"/>
              <p:cNvSpPr/>
              <p:nvPr/>
            </p:nvSpPr>
            <p:spPr>
              <a:xfrm>
                <a:off x="5502983" y="1950549"/>
                <a:ext cx="1952198" cy="11228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4" extrusionOk="0">
                    <a:moveTo>
                      <a:pt x="0" y="1"/>
                    </a:moveTo>
                    <a:lnTo>
                      <a:pt x="0" y="2013"/>
                    </a:lnTo>
                    <a:lnTo>
                      <a:pt x="35016" y="2013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73"/>
              <p:cNvSpPr/>
              <p:nvPr/>
            </p:nvSpPr>
            <p:spPr>
              <a:xfrm>
                <a:off x="5484363" y="1926019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73"/>
              <p:cNvSpPr/>
              <p:nvPr/>
            </p:nvSpPr>
            <p:spPr>
              <a:xfrm>
                <a:off x="5502983" y="2262526"/>
                <a:ext cx="1952198" cy="111612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02" extrusionOk="0">
                    <a:moveTo>
                      <a:pt x="0" y="1"/>
                    </a:moveTo>
                    <a:lnTo>
                      <a:pt x="0" y="2001"/>
                    </a:lnTo>
                    <a:lnTo>
                      <a:pt x="35016" y="2001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73"/>
              <p:cNvSpPr/>
              <p:nvPr/>
            </p:nvSpPr>
            <p:spPr>
              <a:xfrm>
                <a:off x="5484363" y="2237996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73"/>
              <p:cNvSpPr/>
              <p:nvPr/>
            </p:nvSpPr>
            <p:spPr>
              <a:xfrm>
                <a:off x="5540112" y="1631325"/>
                <a:ext cx="203878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73"/>
              <p:cNvSpPr/>
              <p:nvPr/>
            </p:nvSpPr>
            <p:spPr>
              <a:xfrm>
                <a:off x="5622454" y="1631325"/>
                <a:ext cx="121535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79" y="17347"/>
                    </a:lnTo>
                    <a:lnTo>
                      <a:pt x="2179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73"/>
              <p:cNvSpPr/>
              <p:nvPr/>
            </p:nvSpPr>
            <p:spPr>
              <a:xfrm>
                <a:off x="5845452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73"/>
              <p:cNvSpPr/>
              <p:nvPr/>
            </p:nvSpPr>
            <p:spPr>
              <a:xfrm>
                <a:off x="5927794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73"/>
              <p:cNvSpPr/>
              <p:nvPr/>
            </p:nvSpPr>
            <p:spPr>
              <a:xfrm>
                <a:off x="6150123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73"/>
              <p:cNvSpPr/>
              <p:nvPr/>
            </p:nvSpPr>
            <p:spPr>
              <a:xfrm>
                <a:off x="6232465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73"/>
              <p:cNvSpPr/>
              <p:nvPr/>
            </p:nvSpPr>
            <p:spPr>
              <a:xfrm>
                <a:off x="6454794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73"/>
              <p:cNvSpPr/>
              <p:nvPr/>
            </p:nvSpPr>
            <p:spPr>
              <a:xfrm>
                <a:off x="6537136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73"/>
              <p:cNvSpPr/>
              <p:nvPr/>
            </p:nvSpPr>
            <p:spPr>
              <a:xfrm>
                <a:off x="6759465" y="1631325"/>
                <a:ext cx="203822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73"/>
              <p:cNvSpPr/>
              <p:nvPr/>
            </p:nvSpPr>
            <p:spPr>
              <a:xfrm>
                <a:off x="6842420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34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73"/>
              <p:cNvSpPr/>
              <p:nvPr/>
            </p:nvSpPr>
            <p:spPr>
              <a:xfrm>
                <a:off x="7064805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0" y="2584"/>
                    </a:lnTo>
                    <a:lnTo>
                      <a:pt x="0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73"/>
              <p:cNvSpPr/>
              <p:nvPr/>
            </p:nvSpPr>
            <p:spPr>
              <a:xfrm>
                <a:off x="7147091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46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1" name="Google Shape;2541;p73"/>
            <p:cNvGrpSpPr/>
            <p:nvPr/>
          </p:nvGrpSpPr>
          <p:grpSpPr>
            <a:xfrm>
              <a:off x="5794954" y="3741538"/>
              <a:ext cx="1143779" cy="1401973"/>
              <a:chOff x="5259200" y="905350"/>
              <a:chExt cx="1490265" cy="1826675"/>
            </a:xfrm>
          </p:grpSpPr>
          <p:sp>
            <p:nvSpPr>
              <p:cNvPr id="2542" name="Google Shape;2542;p73"/>
              <p:cNvSpPr/>
              <p:nvPr/>
            </p:nvSpPr>
            <p:spPr>
              <a:xfrm>
                <a:off x="5821203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1" y="1"/>
                    </a:moveTo>
                    <a:cubicBezTo>
                      <a:pt x="2275" y="4346"/>
                      <a:pt x="2215" y="9442"/>
                      <a:pt x="1953" y="14229"/>
                    </a:cubicBezTo>
                    <a:lnTo>
                      <a:pt x="3656" y="14229"/>
                    </a:lnTo>
                    <a:cubicBezTo>
                      <a:pt x="3787" y="12895"/>
                      <a:pt x="4001" y="11574"/>
                      <a:pt x="4596" y="10323"/>
                    </a:cubicBezTo>
                    <a:cubicBezTo>
                      <a:pt x="4882" y="9728"/>
                      <a:pt x="5251" y="9133"/>
                      <a:pt x="5275" y="8490"/>
                    </a:cubicBezTo>
                    <a:cubicBezTo>
                      <a:pt x="5287" y="8085"/>
                      <a:pt x="5156" y="7704"/>
                      <a:pt x="5085" y="7311"/>
                    </a:cubicBezTo>
                    <a:cubicBezTo>
                      <a:pt x="4787" y="5585"/>
                      <a:pt x="5537" y="3834"/>
                      <a:pt x="5216" y="21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73"/>
              <p:cNvSpPr/>
              <p:nvPr/>
            </p:nvSpPr>
            <p:spPr>
              <a:xfrm>
                <a:off x="6175695" y="1879465"/>
                <a:ext cx="400422" cy="805190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34" extrusionOk="0">
                    <a:moveTo>
                      <a:pt x="7466" y="0"/>
                    </a:moveTo>
                    <a:lnTo>
                      <a:pt x="917" y="1631"/>
                    </a:lnTo>
                    <a:cubicBezTo>
                      <a:pt x="1" y="4929"/>
                      <a:pt x="1536" y="8906"/>
                      <a:pt x="4311" y="10311"/>
                    </a:cubicBezTo>
                    <a:cubicBezTo>
                      <a:pt x="5013" y="10644"/>
                      <a:pt x="5763" y="10894"/>
                      <a:pt x="6513" y="11073"/>
                    </a:cubicBezTo>
                    <a:cubicBezTo>
                      <a:pt x="6513" y="13942"/>
                      <a:pt x="6358" y="16800"/>
                      <a:pt x="6085" y="19634"/>
                    </a:cubicBezTo>
                    <a:lnTo>
                      <a:pt x="8085" y="19634"/>
                    </a:lnTo>
                    <a:cubicBezTo>
                      <a:pt x="8585" y="16467"/>
                      <a:pt x="9192" y="13359"/>
                      <a:pt x="9764" y="10192"/>
                    </a:cubicBezTo>
                    <a:cubicBezTo>
                      <a:pt x="8513" y="6977"/>
                      <a:pt x="7811" y="3501"/>
                      <a:pt x="7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73"/>
              <p:cNvSpPr/>
              <p:nvPr/>
            </p:nvSpPr>
            <p:spPr>
              <a:xfrm>
                <a:off x="5618572" y="1444388"/>
                <a:ext cx="277392" cy="40091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9776" extrusionOk="0">
                    <a:moveTo>
                      <a:pt x="3787" y="1"/>
                    </a:moveTo>
                    <a:lnTo>
                      <a:pt x="0" y="4442"/>
                    </a:lnTo>
                    <a:cubicBezTo>
                      <a:pt x="274" y="6263"/>
                      <a:pt x="762" y="8061"/>
                      <a:pt x="1429" y="9776"/>
                    </a:cubicBezTo>
                    <a:cubicBezTo>
                      <a:pt x="3822" y="8561"/>
                      <a:pt x="5870" y="6156"/>
                      <a:pt x="6763" y="3739"/>
                    </a:cubicBezTo>
                    <a:cubicBezTo>
                      <a:pt x="5287" y="2942"/>
                      <a:pt x="4084" y="1620"/>
                      <a:pt x="37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73"/>
              <p:cNvSpPr/>
              <p:nvPr/>
            </p:nvSpPr>
            <p:spPr>
              <a:xfrm>
                <a:off x="5400316" y="1723216"/>
                <a:ext cx="134800" cy="185078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513" extrusionOk="0">
                    <a:moveTo>
                      <a:pt x="524" y="0"/>
                    </a:moveTo>
                    <a:cubicBezTo>
                      <a:pt x="108" y="750"/>
                      <a:pt x="0" y="1631"/>
                      <a:pt x="239" y="2453"/>
                    </a:cubicBezTo>
                    <a:cubicBezTo>
                      <a:pt x="369" y="2381"/>
                      <a:pt x="477" y="2274"/>
                      <a:pt x="548" y="2131"/>
                    </a:cubicBezTo>
                    <a:lnTo>
                      <a:pt x="548" y="2131"/>
                    </a:lnTo>
                    <a:cubicBezTo>
                      <a:pt x="381" y="2929"/>
                      <a:pt x="477" y="3763"/>
                      <a:pt x="798" y="4513"/>
                    </a:cubicBezTo>
                    <a:cubicBezTo>
                      <a:pt x="977" y="3691"/>
                      <a:pt x="1405" y="2941"/>
                      <a:pt x="2013" y="2358"/>
                    </a:cubicBezTo>
                    <a:lnTo>
                      <a:pt x="2013" y="2358"/>
                    </a:lnTo>
                    <a:lnTo>
                      <a:pt x="1965" y="2858"/>
                    </a:lnTo>
                    <a:cubicBezTo>
                      <a:pt x="2620" y="2334"/>
                      <a:pt x="3084" y="1608"/>
                      <a:pt x="3287" y="786"/>
                    </a:cubicBez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73"/>
              <p:cNvSpPr/>
              <p:nvPr/>
            </p:nvSpPr>
            <p:spPr>
              <a:xfrm>
                <a:off x="5742587" y="1085508"/>
                <a:ext cx="323774" cy="209028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97" extrusionOk="0">
                    <a:moveTo>
                      <a:pt x="7895" y="1"/>
                    </a:moveTo>
                    <a:lnTo>
                      <a:pt x="7895" y="1"/>
                    </a:lnTo>
                    <a:cubicBezTo>
                      <a:pt x="4835" y="227"/>
                      <a:pt x="2001" y="1644"/>
                      <a:pt x="1" y="3965"/>
                    </a:cubicBezTo>
                    <a:lnTo>
                      <a:pt x="1465" y="5097"/>
                    </a:lnTo>
                    <a:cubicBezTo>
                      <a:pt x="3084" y="2870"/>
                      <a:pt x="5489" y="1358"/>
                      <a:pt x="7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73"/>
              <p:cNvSpPr/>
              <p:nvPr/>
            </p:nvSpPr>
            <p:spPr>
              <a:xfrm>
                <a:off x="5550700" y="905350"/>
                <a:ext cx="107446" cy="36039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8788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989" y="2751"/>
                      <a:pt x="1013" y="5596"/>
                      <a:pt x="1" y="8168"/>
                    </a:cubicBezTo>
                    <a:lnTo>
                      <a:pt x="1751" y="8787"/>
                    </a:lnTo>
                    <a:cubicBezTo>
                      <a:pt x="2620" y="5846"/>
                      <a:pt x="2287" y="2691"/>
                      <a:pt x="8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73"/>
              <p:cNvSpPr/>
              <p:nvPr/>
            </p:nvSpPr>
            <p:spPr>
              <a:xfrm>
                <a:off x="5259200" y="1247293"/>
                <a:ext cx="229082" cy="104822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56" extrusionOk="0">
                    <a:moveTo>
                      <a:pt x="4197" y="0"/>
                    </a:moveTo>
                    <a:cubicBezTo>
                      <a:pt x="3721" y="0"/>
                      <a:pt x="3207" y="170"/>
                      <a:pt x="2834" y="473"/>
                    </a:cubicBezTo>
                    <a:cubicBezTo>
                      <a:pt x="2537" y="711"/>
                      <a:pt x="2275" y="1021"/>
                      <a:pt x="1905" y="1140"/>
                    </a:cubicBezTo>
                    <a:cubicBezTo>
                      <a:pt x="1793" y="1178"/>
                      <a:pt x="1681" y="1196"/>
                      <a:pt x="1569" y="1196"/>
                    </a:cubicBezTo>
                    <a:cubicBezTo>
                      <a:pt x="1027" y="1196"/>
                      <a:pt x="494" y="786"/>
                      <a:pt x="60" y="401"/>
                    </a:cubicBezTo>
                    <a:cubicBezTo>
                      <a:pt x="24" y="592"/>
                      <a:pt x="0" y="794"/>
                      <a:pt x="12" y="997"/>
                    </a:cubicBezTo>
                    <a:cubicBezTo>
                      <a:pt x="835" y="1930"/>
                      <a:pt x="2031" y="2555"/>
                      <a:pt x="3236" y="2555"/>
                    </a:cubicBezTo>
                    <a:cubicBezTo>
                      <a:pt x="3967" y="2555"/>
                      <a:pt x="4702" y="2325"/>
                      <a:pt x="5358" y="1795"/>
                    </a:cubicBezTo>
                    <a:cubicBezTo>
                      <a:pt x="5418" y="1664"/>
                      <a:pt x="5454" y="1509"/>
                      <a:pt x="5477" y="1366"/>
                    </a:cubicBezTo>
                    <a:cubicBezTo>
                      <a:pt x="5586" y="410"/>
                      <a:pt x="4937" y="0"/>
                      <a:pt x="4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73"/>
              <p:cNvSpPr/>
              <p:nvPr/>
            </p:nvSpPr>
            <p:spPr>
              <a:xfrm>
                <a:off x="5259692" y="1287647"/>
                <a:ext cx="219280" cy="99818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24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1299"/>
                      <a:pt x="1036" y="2346"/>
                      <a:pt x="2322" y="2430"/>
                    </a:cubicBezTo>
                    <a:cubicBezTo>
                      <a:pt x="2364" y="2432"/>
                      <a:pt x="2407" y="2434"/>
                      <a:pt x="2451" y="2434"/>
                    </a:cubicBezTo>
                    <a:cubicBezTo>
                      <a:pt x="3432" y="2434"/>
                      <a:pt x="4902" y="1803"/>
                      <a:pt x="5346" y="822"/>
                    </a:cubicBezTo>
                    <a:lnTo>
                      <a:pt x="5346" y="822"/>
                    </a:lnTo>
                    <a:cubicBezTo>
                      <a:pt x="4693" y="1346"/>
                      <a:pt x="3963" y="1573"/>
                      <a:pt x="3235" y="1573"/>
                    </a:cubicBezTo>
                    <a:cubicBezTo>
                      <a:pt x="2026" y="1573"/>
                      <a:pt x="825" y="945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73"/>
              <p:cNvSpPr/>
              <p:nvPr/>
            </p:nvSpPr>
            <p:spPr>
              <a:xfrm>
                <a:off x="5771909" y="1315247"/>
                <a:ext cx="307616" cy="137876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3362" extrusionOk="0">
                    <a:moveTo>
                      <a:pt x="2082" y="0"/>
                    </a:moveTo>
                    <a:cubicBezTo>
                      <a:pt x="1222" y="0"/>
                      <a:pt x="198" y="439"/>
                      <a:pt x="36" y="1233"/>
                    </a:cubicBezTo>
                    <a:cubicBezTo>
                      <a:pt x="0" y="1400"/>
                      <a:pt x="0" y="1566"/>
                      <a:pt x="12" y="1733"/>
                    </a:cubicBezTo>
                    <a:cubicBezTo>
                      <a:pt x="1496" y="2490"/>
                      <a:pt x="3183" y="3362"/>
                      <a:pt x="4725" y="3362"/>
                    </a:cubicBezTo>
                    <a:cubicBezTo>
                      <a:pt x="5657" y="3362"/>
                      <a:pt x="6537" y="3043"/>
                      <a:pt x="7287" y="2185"/>
                    </a:cubicBezTo>
                    <a:cubicBezTo>
                      <a:pt x="7394" y="1900"/>
                      <a:pt x="7465" y="1602"/>
                      <a:pt x="7501" y="1304"/>
                    </a:cubicBezTo>
                    <a:lnTo>
                      <a:pt x="7501" y="1304"/>
                    </a:lnTo>
                    <a:cubicBezTo>
                      <a:pt x="6959" y="1656"/>
                      <a:pt x="6333" y="2023"/>
                      <a:pt x="5715" y="2023"/>
                    </a:cubicBezTo>
                    <a:cubicBezTo>
                      <a:pt x="5559" y="2023"/>
                      <a:pt x="5404" y="2000"/>
                      <a:pt x="5251" y="1947"/>
                    </a:cubicBezTo>
                    <a:cubicBezTo>
                      <a:pt x="4965" y="1840"/>
                      <a:pt x="4715" y="1673"/>
                      <a:pt x="4501" y="1459"/>
                    </a:cubicBezTo>
                    <a:cubicBezTo>
                      <a:pt x="3965" y="983"/>
                      <a:pt x="3465" y="435"/>
                      <a:pt x="2822" y="138"/>
                    </a:cubicBezTo>
                    <a:cubicBezTo>
                      <a:pt x="2614" y="45"/>
                      <a:pt x="2356" y="0"/>
                      <a:pt x="208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73"/>
              <p:cNvSpPr/>
              <p:nvPr/>
            </p:nvSpPr>
            <p:spPr>
              <a:xfrm>
                <a:off x="5772852" y="1385825"/>
                <a:ext cx="297897" cy="122743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29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86"/>
                      <a:pt x="108" y="560"/>
                      <a:pt x="227" y="810"/>
                    </a:cubicBezTo>
                    <a:cubicBezTo>
                      <a:pt x="868" y="2149"/>
                      <a:pt x="2213" y="2993"/>
                      <a:pt x="3691" y="2993"/>
                    </a:cubicBezTo>
                    <a:cubicBezTo>
                      <a:pt x="3751" y="2993"/>
                      <a:pt x="3810" y="2991"/>
                      <a:pt x="3870" y="2988"/>
                    </a:cubicBezTo>
                    <a:cubicBezTo>
                      <a:pt x="5406" y="2905"/>
                      <a:pt x="6752" y="1917"/>
                      <a:pt x="7264" y="464"/>
                    </a:cubicBezTo>
                    <a:lnTo>
                      <a:pt x="7264" y="464"/>
                    </a:lnTo>
                    <a:cubicBezTo>
                      <a:pt x="6518" y="1323"/>
                      <a:pt x="5638" y="1643"/>
                      <a:pt x="4704" y="1643"/>
                    </a:cubicBezTo>
                    <a:cubicBezTo>
                      <a:pt x="3163" y="1643"/>
                      <a:pt x="1476" y="7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73"/>
              <p:cNvSpPr/>
              <p:nvPr/>
            </p:nvSpPr>
            <p:spPr>
              <a:xfrm>
                <a:off x="5463308" y="1193528"/>
                <a:ext cx="386765" cy="462347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11274" extrusionOk="0">
                    <a:moveTo>
                      <a:pt x="4499" y="0"/>
                    </a:moveTo>
                    <a:cubicBezTo>
                      <a:pt x="3702" y="0"/>
                      <a:pt x="2897" y="134"/>
                      <a:pt x="2143" y="379"/>
                    </a:cubicBezTo>
                    <a:cubicBezTo>
                      <a:pt x="1655" y="522"/>
                      <a:pt x="1191" y="748"/>
                      <a:pt x="762" y="1034"/>
                    </a:cubicBezTo>
                    <a:cubicBezTo>
                      <a:pt x="1572" y="4356"/>
                      <a:pt x="1215" y="7916"/>
                      <a:pt x="0" y="11273"/>
                    </a:cubicBezTo>
                    <a:cubicBezTo>
                      <a:pt x="2501" y="7939"/>
                      <a:pt x="5001" y="3820"/>
                      <a:pt x="9430" y="2760"/>
                    </a:cubicBezTo>
                    <a:cubicBezTo>
                      <a:pt x="9085" y="2093"/>
                      <a:pt x="8597" y="1522"/>
                      <a:pt x="7989" y="1081"/>
                    </a:cubicBezTo>
                    <a:cubicBezTo>
                      <a:pt x="6992" y="332"/>
                      <a:pt x="5754" y="0"/>
                      <a:pt x="4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73"/>
              <p:cNvSpPr/>
              <p:nvPr/>
            </p:nvSpPr>
            <p:spPr>
              <a:xfrm>
                <a:off x="5331952" y="1235892"/>
                <a:ext cx="586935" cy="548550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3376" extrusionOk="0">
                    <a:moveTo>
                      <a:pt x="3965" y="1"/>
                    </a:moveTo>
                    <a:lnTo>
                      <a:pt x="3965" y="1"/>
                    </a:lnTo>
                    <a:cubicBezTo>
                      <a:pt x="3882" y="60"/>
                      <a:pt x="3799" y="120"/>
                      <a:pt x="3727" y="179"/>
                    </a:cubicBezTo>
                    <a:cubicBezTo>
                      <a:pt x="3179" y="656"/>
                      <a:pt x="2822" y="1299"/>
                      <a:pt x="2501" y="1930"/>
                    </a:cubicBezTo>
                    <a:cubicBezTo>
                      <a:pt x="1810" y="3299"/>
                      <a:pt x="1251" y="4728"/>
                      <a:pt x="822" y="6192"/>
                    </a:cubicBezTo>
                    <a:cubicBezTo>
                      <a:pt x="227" y="8240"/>
                      <a:pt x="1" y="10740"/>
                      <a:pt x="1501" y="12252"/>
                    </a:cubicBezTo>
                    <a:cubicBezTo>
                      <a:pt x="2254" y="13015"/>
                      <a:pt x="3341" y="13375"/>
                      <a:pt x="4423" y="13375"/>
                    </a:cubicBezTo>
                    <a:cubicBezTo>
                      <a:pt x="4709" y="13375"/>
                      <a:pt x="4996" y="13350"/>
                      <a:pt x="5275" y="13300"/>
                    </a:cubicBezTo>
                    <a:cubicBezTo>
                      <a:pt x="6608" y="13074"/>
                      <a:pt x="7823" y="12359"/>
                      <a:pt x="8859" y="11502"/>
                    </a:cubicBezTo>
                    <a:cubicBezTo>
                      <a:pt x="11383" y="9442"/>
                      <a:pt x="14312" y="4978"/>
                      <a:pt x="12633" y="1715"/>
                    </a:cubicBezTo>
                    <a:lnTo>
                      <a:pt x="12633" y="1715"/>
                    </a:lnTo>
                    <a:cubicBezTo>
                      <a:pt x="8204" y="2787"/>
                      <a:pt x="5704" y="6906"/>
                      <a:pt x="3203" y="10240"/>
                    </a:cubicBezTo>
                    <a:cubicBezTo>
                      <a:pt x="4418" y="6883"/>
                      <a:pt x="4775" y="3323"/>
                      <a:pt x="396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73"/>
              <p:cNvSpPr/>
              <p:nvPr/>
            </p:nvSpPr>
            <p:spPr>
              <a:xfrm>
                <a:off x="5651298" y="1400835"/>
                <a:ext cx="102402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829" extrusionOk="0">
                    <a:moveTo>
                      <a:pt x="661" y="0"/>
                    </a:moveTo>
                    <a:cubicBezTo>
                      <a:pt x="336" y="0"/>
                      <a:pt x="112" y="391"/>
                      <a:pt x="60" y="682"/>
                    </a:cubicBezTo>
                    <a:cubicBezTo>
                      <a:pt x="0" y="1110"/>
                      <a:pt x="215" y="1527"/>
                      <a:pt x="607" y="1718"/>
                    </a:cubicBezTo>
                    <a:cubicBezTo>
                      <a:pt x="760" y="1794"/>
                      <a:pt x="918" y="1829"/>
                      <a:pt x="1074" y="1829"/>
                    </a:cubicBezTo>
                    <a:cubicBezTo>
                      <a:pt x="1815" y="1829"/>
                      <a:pt x="2497" y="1045"/>
                      <a:pt x="2250" y="277"/>
                    </a:cubicBezTo>
                    <a:cubicBezTo>
                      <a:pt x="2219" y="170"/>
                      <a:pt x="2105" y="107"/>
                      <a:pt x="1998" y="107"/>
                    </a:cubicBezTo>
                    <a:cubicBezTo>
                      <a:pt x="1901" y="107"/>
                      <a:pt x="1809" y="158"/>
                      <a:pt x="1786" y="277"/>
                    </a:cubicBezTo>
                    <a:cubicBezTo>
                      <a:pt x="1732" y="664"/>
                      <a:pt x="1582" y="1177"/>
                      <a:pt x="1133" y="1177"/>
                    </a:cubicBezTo>
                    <a:cubicBezTo>
                      <a:pt x="1084" y="1177"/>
                      <a:pt x="1032" y="1171"/>
                      <a:pt x="977" y="1158"/>
                    </a:cubicBezTo>
                    <a:cubicBezTo>
                      <a:pt x="762" y="1134"/>
                      <a:pt x="596" y="944"/>
                      <a:pt x="619" y="717"/>
                    </a:cubicBezTo>
                    <a:cubicBezTo>
                      <a:pt x="631" y="527"/>
                      <a:pt x="798" y="396"/>
                      <a:pt x="893" y="229"/>
                    </a:cubicBezTo>
                    <a:cubicBezTo>
                      <a:pt x="929" y="146"/>
                      <a:pt x="893" y="51"/>
                      <a:pt x="810" y="27"/>
                    </a:cubicBezTo>
                    <a:cubicBezTo>
                      <a:pt x="758" y="9"/>
                      <a:pt x="709" y="0"/>
                      <a:pt x="6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73"/>
              <p:cNvSpPr/>
              <p:nvPr/>
            </p:nvSpPr>
            <p:spPr>
              <a:xfrm>
                <a:off x="5423241" y="1363229"/>
                <a:ext cx="102443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829" extrusionOk="0">
                    <a:moveTo>
                      <a:pt x="662" y="1"/>
                    </a:moveTo>
                    <a:cubicBezTo>
                      <a:pt x="337" y="1"/>
                      <a:pt x="112" y="391"/>
                      <a:pt x="61" y="682"/>
                    </a:cubicBezTo>
                    <a:cubicBezTo>
                      <a:pt x="1" y="1111"/>
                      <a:pt x="227" y="1539"/>
                      <a:pt x="620" y="1718"/>
                    </a:cubicBezTo>
                    <a:cubicBezTo>
                      <a:pt x="771" y="1794"/>
                      <a:pt x="927" y="1829"/>
                      <a:pt x="1081" y="1829"/>
                    </a:cubicBezTo>
                    <a:cubicBezTo>
                      <a:pt x="1816" y="1829"/>
                      <a:pt x="2497" y="1045"/>
                      <a:pt x="2251" y="277"/>
                    </a:cubicBezTo>
                    <a:cubicBezTo>
                      <a:pt x="2214" y="171"/>
                      <a:pt x="2100" y="107"/>
                      <a:pt x="1994" y="107"/>
                    </a:cubicBezTo>
                    <a:cubicBezTo>
                      <a:pt x="1899" y="107"/>
                      <a:pt x="1809" y="159"/>
                      <a:pt x="1787" y="277"/>
                    </a:cubicBezTo>
                    <a:cubicBezTo>
                      <a:pt x="1723" y="674"/>
                      <a:pt x="1581" y="1177"/>
                      <a:pt x="1135" y="1177"/>
                    </a:cubicBezTo>
                    <a:cubicBezTo>
                      <a:pt x="1087" y="1177"/>
                      <a:pt x="1034" y="1171"/>
                      <a:pt x="977" y="1158"/>
                    </a:cubicBezTo>
                    <a:cubicBezTo>
                      <a:pt x="763" y="1134"/>
                      <a:pt x="596" y="944"/>
                      <a:pt x="608" y="730"/>
                    </a:cubicBezTo>
                    <a:cubicBezTo>
                      <a:pt x="632" y="527"/>
                      <a:pt x="799" y="396"/>
                      <a:pt x="894" y="230"/>
                    </a:cubicBezTo>
                    <a:cubicBezTo>
                      <a:pt x="930" y="146"/>
                      <a:pt x="894" y="51"/>
                      <a:pt x="811" y="27"/>
                    </a:cubicBezTo>
                    <a:cubicBezTo>
                      <a:pt x="759" y="9"/>
                      <a:pt x="709" y="1"/>
                      <a:pt x="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73"/>
              <p:cNvSpPr/>
              <p:nvPr/>
            </p:nvSpPr>
            <p:spPr>
              <a:xfrm>
                <a:off x="5421805" y="1608346"/>
                <a:ext cx="124055" cy="8825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2" extrusionOk="0">
                    <a:moveTo>
                      <a:pt x="1409" y="0"/>
                    </a:moveTo>
                    <a:cubicBezTo>
                      <a:pt x="949" y="0"/>
                      <a:pt x="489" y="112"/>
                      <a:pt x="72" y="337"/>
                    </a:cubicBezTo>
                    <a:cubicBezTo>
                      <a:pt x="36" y="360"/>
                      <a:pt x="0" y="384"/>
                      <a:pt x="12" y="420"/>
                    </a:cubicBezTo>
                    <a:cubicBezTo>
                      <a:pt x="12" y="442"/>
                      <a:pt x="28" y="451"/>
                      <a:pt x="43" y="451"/>
                    </a:cubicBezTo>
                    <a:cubicBezTo>
                      <a:pt x="57" y="451"/>
                      <a:pt x="72" y="443"/>
                      <a:pt x="73" y="429"/>
                    </a:cubicBezTo>
                    <a:lnTo>
                      <a:pt x="73" y="429"/>
                    </a:lnTo>
                    <a:cubicBezTo>
                      <a:pt x="135" y="879"/>
                      <a:pt x="418" y="1328"/>
                      <a:pt x="619" y="1742"/>
                    </a:cubicBezTo>
                    <a:cubicBezTo>
                      <a:pt x="679" y="1873"/>
                      <a:pt x="762" y="1980"/>
                      <a:pt x="869" y="2063"/>
                    </a:cubicBezTo>
                    <a:cubicBezTo>
                      <a:pt x="962" y="2126"/>
                      <a:pt x="1068" y="2152"/>
                      <a:pt x="1178" y="2152"/>
                    </a:cubicBezTo>
                    <a:cubicBezTo>
                      <a:pt x="1338" y="2152"/>
                      <a:pt x="1507" y="2098"/>
                      <a:pt x="1655" y="2027"/>
                    </a:cubicBezTo>
                    <a:cubicBezTo>
                      <a:pt x="2251" y="1753"/>
                      <a:pt x="2751" y="1099"/>
                      <a:pt x="3024" y="503"/>
                    </a:cubicBezTo>
                    <a:cubicBezTo>
                      <a:pt x="2539" y="169"/>
                      <a:pt x="1974" y="0"/>
                      <a:pt x="1409" y="0"/>
                    </a:cubicBezTo>
                    <a:close/>
                  </a:path>
                </a:pathLst>
              </a:custGeom>
              <a:solidFill>
                <a:srgbClr val="EF5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73"/>
              <p:cNvSpPr/>
              <p:nvPr/>
            </p:nvSpPr>
            <p:spPr>
              <a:xfrm>
                <a:off x="5935458" y="1615769"/>
                <a:ext cx="814007" cy="283748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6919" extrusionOk="0">
                    <a:moveTo>
                      <a:pt x="1" y="1"/>
                    </a:moveTo>
                    <a:cubicBezTo>
                      <a:pt x="477" y="1072"/>
                      <a:pt x="1179" y="1942"/>
                      <a:pt x="2251" y="2299"/>
                    </a:cubicBezTo>
                    <a:cubicBezTo>
                      <a:pt x="7061" y="4037"/>
                      <a:pt x="15133" y="965"/>
                      <a:pt x="17443" y="6918"/>
                    </a:cubicBezTo>
                    <a:cubicBezTo>
                      <a:pt x="17253" y="6347"/>
                      <a:pt x="17824" y="5573"/>
                      <a:pt x="17062" y="5192"/>
                    </a:cubicBezTo>
                    <a:cubicBezTo>
                      <a:pt x="18372" y="4859"/>
                      <a:pt x="19265" y="3978"/>
                      <a:pt x="19836" y="2906"/>
                    </a:cubicBezTo>
                    <a:cubicBezTo>
                      <a:pt x="19848" y="2787"/>
                      <a:pt x="19836" y="2668"/>
                      <a:pt x="19836" y="2537"/>
                    </a:cubicBezTo>
                    <a:cubicBezTo>
                      <a:pt x="19182" y="3299"/>
                      <a:pt x="18289" y="3811"/>
                      <a:pt x="17312" y="3978"/>
                    </a:cubicBezTo>
                    <a:cubicBezTo>
                      <a:pt x="16026" y="2180"/>
                      <a:pt x="13824" y="1013"/>
                      <a:pt x="11609" y="644"/>
                    </a:cubicBezTo>
                    <a:cubicBezTo>
                      <a:pt x="10792" y="508"/>
                      <a:pt x="9966" y="464"/>
                      <a:pt x="9137" y="464"/>
                    </a:cubicBezTo>
                    <a:cubicBezTo>
                      <a:pt x="7998" y="464"/>
                      <a:pt x="6853" y="548"/>
                      <a:pt x="5716" y="596"/>
                    </a:cubicBezTo>
                    <a:cubicBezTo>
                      <a:pt x="5230" y="617"/>
                      <a:pt x="4742" y="632"/>
                      <a:pt x="4254" y="632"/>
                    </a:cubicBezTo>
                    <a:cubicBezTo>
                      <a:pt x="2803" y="632"/>
                      <a:pt x="1355" y="500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73"/>
              <p:cNvSpPr/>
              <p:nvPr/>
            </p:nvSpPr>
            <p:spPr>
              <a:xfrm>
                <a:off x="5677176" y="1597725"/>
                <a:ext cx="1071796" cy="693397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16908" extrusionOk="0">
                    <a:moveTo>
                      <a:pt x="5322" y="0"/>
                    </a:moveTo>
                    <a:cubicBezTo>
                      <a:pt x="4429" y="2417"/>
                      <a:pt x="2393" y="4822"/>
                      <a:pt x="0" y="6037"/>
                    </a:cubicBezTo>
                    <a:cubicBezTo>
                      <a:pt x="786" y="8061"/>
                      <a:pt x="1822" y="9966"/>
                      <a:pt x="3108" y="11716"/>
                    </a:cubicBezTo>
                    <a:cubicBezTo>
                      <a:pt x="4608" y="13764"/>
                      <a:pt x="6537" y="15645"/>
                      <a:pt x="8954" y="16443"/>
                    </a:cubicBezTo>
                    <a:cubicBezTo>
                      <a:pt x="10004" y="16783"/>
                      <a:pt x="11104" y="16907"/>
                      <a:pt x="12209" y="16907"/>
                    </a:cubicBezTo>
                    <a:cubicBezTo>
                      <a:pt x="12808" y="16907"/>
                      <a:pt x="13408" y="16871"/>
                      <a:pt x="14002" y="16812"/>
                    </a:cubicBezTo>
                    <a:cubicBezTo>
                      <a:pt x="16836" y="16538"/>
                      <a:pt x="19705" y="15728"/>
                      <a:pt x="21860" y="13883"/>
                    </a:cubicBezTo>
                    <a:cubicBezTo>
                      <a:pt x="24015" y="12049"/>
                      <a:pt x="25313" y="9025"/>
                      <a:pt x="24527" y="6299"/>
                    </a:cubicBezTo>
                    <a:cubicBezTo>
                      <a:pt x="24527" y="6263"/>
                      <a:pt x="24515" y="6239"/>
                      <a:pt x="24503" y="6215"/>
                    </a:cubicBezTo>
                    <a:cubicBezTo>
                      <a:pt x="24741" y="6073"/>
                      <a:pt x="24968" y="5894"/>
                      <a:pt x="25158" y="5703"/>
                    </a:cubicBezTo>
                    <a:cubicBezTo>
                      <a:pt x="25777" y="5060"/>
                      <a:pt x="26123" y="4215"/>
                      <a:pt x="26134" y="3334"/>
                    </a:cubicBezTo>
                    <a:lnTo>
                      <a:pt x="26134" y="3334"/>
                    </a:lnTo>
                    <a:cubicBezTo>
                      <a:pt x="25551" y="4418"/>
                      <a:pt x="24658" y="5299"/>
                      <a:pt x="23348" y="5620"/>
                    </a:cubicBezTo>
                    <a:cubicBezTo>
                      <a:pt x="24122" y="6013"/>
                      <a:pt x="23551" y="6775"/>
                      <a:pt x="23741" y="7358"/>
                    </a:cubicBezTo>
                    <a:cubicBezTo>
                      <a:pt x="21431" y="1405"/>
                      <a:pt x="13359" y="4477"/>
                      <a:pt x="8549" y="2739"/>
                    </a:cubicBezTo>
                    <a:cubicBezTo>
                      <a:pt x="7477" y="2382"/>
                      <a:pt x="6775" y="1512"/>
                      <a:pt x="6299" y="441"/>
                    </a:cubicBezTo>
                    <a:cubicBezTo>
                      <a:pt x="6263" y="429"/>
                      <a:pt x="6227" y="417"/>
                      <a:pt x="6191" y="405"/>
                    </a:cubicBezTo>
                    <a:cubicBezTo>
                      <a:pt x="5894" y="286"/>
                      <a:pt x="5608" y="155"/>
                      <a:pt x="53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73"/>
              <p:cNvSpPr/>
              <p:nvPr/>
            </p:nvSpPr>
            <p:spPr>
              <a:xfrm>
                <a:off x="5985285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0" y="1"/>
                    </a:moveTo>
                    <a:cubicBezTo>
                      <a:pt x="2274" y="4346"/>
                      <a:pt x="2215" y="9442"/>
                      <a:pt x="1953" y="14229"/>
                    </a:cubicBezTo>
                    <a:lnTo>
                      <a:pt x="3655" y="14229"/>
                    </a:lnTo>
                    <a:cubicBezTo>
                      <a:pt x="3786" y="12895"/>
                      <a:pt x="4012" y="11574"/>
                      <a:pt x="4596" y="10323"/>
                    </a:cubicBezTo>
                    <a:cubicBezTo>
                      <a:pt x="4882" y="9728"/>
                      <a:pt x="5251" y="9133"/>
                      <a:pt x="5263" y="8490"/>
                    </a:cubicBezTo>
                    <a:cubicBezTo>
                      <a:pt x="5275" y="8085"/>
                      <a:pt x="5155" y="7704"/>
                      <a:pt x="5084" y="7311"/>
                    </a:cubicBezTo>
                    <a:cubicBezTo>
                      <a:pt x="4786" y="5585"/>
                      <a:pt x="5536" y="3834"/>
                      <a:pt x="5215" y="210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73"/>
              <p:cNvSpPr/>
              <p:nvPr/>
            </p:nvSpPr>
            <p:spPr>
              <a:xfrm>
                <a:off x="6062425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4" y="774"/>
                      <a:pt x="0" y="1155"/>
                    </a:cubicBezTo>
                    <a:lnTo>
                      <a:pt x="1679" y="1155"/>
                    </a:lnTo>
                    <a:cubicBezTo>
                      <a:pt x="1703" y="774"/>
                      <a:pt x="1727" y="393"/>
                      <a:pt x="1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73"/>
              <p:cNvSpPr/>
              <p:nvPr/>
            </p:nvSpPr>
            <p:spPr>
              <a:xfrm>
                <a:off x="5898344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5" y="774"/>
                      <a:pt x="1" y="1155"/>
                    </a:cubicBezTo>
                    <a:lnTo>
                      <a:pt x="1680" y="1155"/>
                    </a:lnTo>
                    <a:cubicBezTo>
                      <a:pt x="1703" y="774"/>
                      <a:pt x="1739" y="393"/>
                      <a:pt x="1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73"/>
              <p:cNvSpPr/>
              <p:nvPr/>
            </p:nvSpPr>
            <p:spPr>
              <a:xfrm>
                <a:off x="6347077" y="1879957"/>
                <a:ext cx="400422" cy="804698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22" extrusionOk="0">
                    <a:moveTo>
                      <a:pt x="7466" y="0"/>
                    </a:moveTo>
                    <a:lnTo>
                      <a:pt x="917" y="1619"/>
                    </a:lnTo>
                    <a:cubicBezTo>
                      <a:pt x="1" y="4929"/>
                      <a:pt x="1537" y="8894"/>
                      <a:pt x="4311" y="10299"/>
                    </a:cubicBezTo>
                    <a:cubicBezTo>
                      <a:pt x="5013" y="10632"/>
                      <a:pt x="5763" y="10882"/>
                      <a:pt x="6525" y="11061"/>
                    </a:cubicBezTo>
                    <a:cubicBezTo>
                      <a:pt x="6525" y="13930"/>
                      <a:pt x="6370" y="16788"/>
                      <a:pt x="6085" y="19622"/>
                    </a:cubicBezTo>
                    <a:lnTo>
                      <a:pt x="8085" y="19622"/>
                    </a:lnTo>
                    <a:cubicBezTo>
                      <a:pt x="8585" y="16455"/>
                      <a:pt x="9192" y="13359"/>
                      <a:pt x="9764" y="10180"/>
                    </a:cubicBezTo>
                    <a:cubicBezTo>
                      <a:pt x="8514" y="6977"/>
                      <a:pt x="7811" y="3489"/>
                      <a:pt x="7466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73"/>
              <p:cNvSpPr/>
              <p:nvPr/>
            </p:nvSpPr>
            <p:spPr>
              <a:xfrm>
                <a:off x="6591702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08" y="1"/>
                    </a:moveTo>
                    <a:cubicBezTo>
                      <a:pt x="72" y="382"/>
                      <a:pt x="36" y="774"/>
                      <a:pt x="1" y="1155"/>
                    </a:cubicBezTo>
                    <a:lnTo>
                      <a:pt x="1929" y="1155"/>
                    </a:lnTo>
                    <a:cubicBezTo>
                      <a:pt x="1989" y="774"/>
                      <a:pt x="2049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73"/>
              <p:cNvSpPr/>
              <p:nvPr/>
            </p:nvSpPr>
            <p:spPr>
              <a:xfrm>
                <a:off x="6419829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20" y="1"/>
                    </a:moveTo>
                    <a:cubicBezTo>
                      <a:pt x="84" y="382"/>
                      <a:pt x="48" y="774"/>
                      <a:pt x="1" y="1155"/>
                    </a:cubicBezTo>
                    <a:lnTo>
                      <a:pt x="1941" y="1155"/>
                    </a:lnTo>
                    <a:cubicBezTo>
                      <a:pt x="2001" y="774"/>
                      <a:pt x="2060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73"/>
              <p:cNvSpPr/>
              <p:nvPr/>
            </p:nvSpPr>
            <p:spPr>
              <a:xfrm>
                <a:off x="5953051" y="1704023"/>
                <a:ext cx="28338" cy="8837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155" extrusionOk="0">
                    <a:moveTo>
                      <a:pt x="181" y="1"/>
                    </a:moveTo>
                    <a:cubicBezTo>
                      <a:pt x="90" y="1"/>
                      <a:pt x="0" y="65"/>
                      <a:pt x="0" y="182"/>
                    </a:cubicBezTo>
                    <a:cubicBezTo>
                      <a:pt x="24" y="504"/>
                      <a:pt x="60" y="825"/>
                      <a:pt x="119" y="1147"/>
                    </a:cubicBezTo>
                    <a:cubicBezTo>
                      <a:pt x="167" y="1468"/>
                      <a:pt x="167" y="1814"/>
                      <a:pt x="334" y="2087"/>
                    </a:cubicBezTo>
                    <a:cubicBezTo>
                      <a:pt x="364" y="2133"/>
                      <a:pt x="414" y="2155"/>
                      <a:pt x="464" y="2155"/>
                    </a:cubicBezTo>
                    <a:cubicBezTo>
                      <a:pt x="531" y="2155"/>
                      <a:pt x="599" y="2115"/>
                      <a:pt x="619" y="2040"/>
                    </a:cubicBezTo>
                    <a:cubicBezTo>
                      <a:pt x="691" y="1754"/>
                      <a:pt x="607" y="1468"/>
                      <a:pt x="560" y="1171"/>
                    </a:cubicBezTo>
                    <a:cubicBezTo>
                      <a:pt x="512" y="825"/>
                      <a:pt x="441" y="480"/>
                      <a:pt x="357" y="135"/>
                    </a:cubicBezTo>
                    <a:cubicBezTo>
                      <a:pt x="331" y="44"/>
                      <a:pt x="25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73"/>
              <p:cNvSpPr/>
              <p:nvPr/>
            </p:nvSpPr>
            <p:spPr>
              <a:xfrm>
                <a:off x="5923237" y="1765825"/>
                <a:ext cx="27395" cy="12134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959" extrusionOk="0">
                    <a:moveTo>
                      <a:pt x="334" y="0"/>
                    </a:moveTo>
                    <a:cubicBezTo>
                      <a:pt x="272" y="0"/>
                      <a:pt x="209" y="39"/>
                      <a:pt x="191" y="116"/>
                    </a:cubicBezTo>
                    <a:cubicBezTo>
                      <a:pt x="96" y="961"/>
                      <a:pt x="1" y="1997"/>
                      <a:pt x="168" y="2843"/>
                    </a:cubicBezTo>
                    <a:cubicBezTo>
                      <a:pt x="191" y="2920"/>
                      <a:pt x="260" y="2959"/>
                      <a:pt x="328" y="2959"/>
                    </a:cubicBezTo>
                    <a:cubicBezTo>
                      <a:pt x="397" y="2959"/>
                      <a:pt x="465" y="2920"/>
                      <a:pt x="489" y="2843"/>
                    </a:cubicBezTo>
                    <a:cubicBezTo>
                      <a:pt x="668" y="1997"/>
                      <a:pt x="561" y="961"/>
                      <a:pt x="477" y="116"/>
                    </a:cubicBezTo>
                    <a:cubicBezTo>
                      <a:pt x="459" y="39"/>
                      <a:pt x="397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73"/>
              <p:cNvSpPr/>
              <p:nvPr/>
            </p:nvSpPr>
            <p:spPr>
              <a:xfrm>
                <a:off x="5862214" y="1851455"/>
                <a:ext cx="36212" cy="113434"/>
              </a:xfrm>
              <a:custGeom>
                <a:avLst/>
                <a:gdLst/>
                <a:ahLst/>
                <a:cxnLst/>
                <a:rect l="l" t="t" r="r" b="b"/>
                <a:pathLst>
                  <a:path w="883" h="2766" extrusionOk="0">
                    <a:moveTo>
                      <a:pt x="706" y="0"/>
                    </a:moveTo>
                    <a:cubicBezTo>
                      <a:pt x="632" y="0"/>
                      <a:pt x="558" y="37"/>
                      <a:pt x="536" y="112"/>
                    </a:cubicBezTo>
                    <a:cubicBezTo>
                      <a:pt x="394" y="576"/>
                      <a:pt x="298" y="1064"/>
                      <a:pt x="191" y="1540"/>
                    </a:cubicBezTo>
                    <a:cubicBezTo>
                      <a:pt x="108" y="1921"/>
                      <a:pt x="1" y="2291"/>
                      <a:pt x="60" y="2672"/>
                    </a:cubicBezTo>
                    <a:cubicBezTo>
                      <a:pt x="67" y="2736"/>
                      <a:pt x="119" y="2766"/>
                      <a:pt x="175" y="2766"/>
                    </a:cubicBezTo>
                    <a:cubicBezTo>
                      <a:pt x="222" y="2766"/>
                      <a:pt x="271" y="2745"/>
                      <a:pt x="298" y="2707"/>
                    </a:cubicBezTo>
                    <a:cubicBezTo>
                      <a:pt x="525" y="2338"/>
                      <a:pt x="560" y="1886"/>
                      <a:pt x="644" y="1457"/>
                    </a:cubicBezTo>
                    <a:cubicBezTo>
                      <a:pt x="727" y="1029"/>
                      <a:pt x="810" y="600"/>
                      <a:pt x="870" y="159"/>
                    </a:cubicBezTo>
                    <a:cubicBezTo>
                      <a:pt x="883" y="55"/>
                      <a:pt x="795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73"/>
              <p:cNvSpPr/>
              <p:nvPr/>
            </p:nvSpPr>
            <p:spPr>
              <a:xfrm>
                <a:off x="5784089" y="1922812"/>
                <a:ext cx="35187" cy="66641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25" extrusionOk="0">
                    <a:moveTo>
                      <a:pt x="694" y="0"/>
                    </a:moveTo>
                    <a:cubicBezTo>
                      <a:pt x="653" y="0"/>
                      <a:pt x="612" y="19"/>
                      <a:pt x="584" y="62"/>
                    </a:cubicBezTo>
                    <a:cubicBezTo>
                      <a:pt x="465" y="312"/>
                      <a:pt x="358" y="574"/>
                      <a:pt x="239" y="824"/>
                    </a:cubicBezTo>
                    <a:cubicBezTo>
                      <a:pt x="120" y="1027"/>
                      <a:pt x="48" y="1253"/>
                      <a:pt x="1" y="1479"/>
                    </a:cubicBezTo>
                    <a:cubicBezTo>
                      <a:pt x="1" y="1569"/>
                      <a:pt x="73" y="1625"/>
                      <a:pt x="145" y="1625"/>
                    </a:cubicBezTo>
                    <a:cubicBezTo>
                      <a:pt x="179" y="1625"/>
                      <a:pt x="212" y="1613"/>
                      <a:pt x="239" y="1586"/>
                    </a:cubicBezTo>
                    <a:cubicBezTo>
                      <a:pt x="370" y="1396"/>
                      <a:pt x="477" y="1170"/>
                      <a:pt x="536" y="955"/>
                    </a:cubicBezTo>
                    <a:cubicBezTo>
                      <a:pt x="644" y="693"/>
                      <a:pt x="739" y="432"/>
                      <a:pt x="834" y="170"/>
                    </a:cubicBezTo>
                    <a:cubicBezTo>
                      <a:pt x="858" y="74"/>
                      <a:pt x="776" y="0"/>
                      <a:pt x="6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73"/>
              <p:cNvSpPr/>
              <p:nvPr/>
            </p:nvSpPr>
            <p:spPr>
              <a:xfrm>
                <a:off x="5978928" y="1887010"/>
                <a:ext cx="24934" cy="91657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235" extrusionOk="0">
                    <a:moveTo>
                      <a:pt x="427" y="0"/>
                    </a:moveTo>
                    <a:cubicBezTo>
                      <a:pt x="372" y="0"/>
                      <a:pt x="318" y="28"/>
                      <a:pt x="298" y="90"/>
                    </a:cubicBezTo>
                    <a:cubicBezTo>
                      <a:pt x="84" y="757"/>
                      <a:pt x="0" y="1447"/>
                      <a:pt x="60" y="2150"/>
                    </a:cubicBezTo>
                    <a:cubicBezTo>
                      <a:pt x="60" y="2203"/>
                      <a:pt x="105" y="2234"/>
                      <a:pt x="151" y="2234"/>
                    </a:cubicBezTo>
                    <a:cubicBezTo>
                      <a:pt x="186" y="2234"/>
                      <a:pt x="223" y="2215"/>
                      <a:pt x="238" y="2174"/>
                    </a:cubicBezTo>
                    <a:cubicBezTo>
                      <a:pt x="488" y="1519"/>
                      <a:pt x="608" y="828"/>
                      <a:pt x="572" y="138"/>
                    </a:cubicBezTo>
                    <a:cubicBezTo>
                      <a:pt x="572" y="50"/>
                      <a:pt x="499" y="0"/>
                      <a:pt x="4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73"/>
              <p:cNvSpPr/>
              <p:nvPr/>
            </p:nvSpPr>
            <p:spPr>
              <a:xfrm>
                <a:off x="5905192" y="1950740"/>
                <a:ext cx="34530" cy="10096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462" extrusionOk="0">
                    <a:moveTo>
                      <a:pt x="674" y="1"/>
                    </a:moveTo>
                    <a:cubicBezTo>
                      <a:pt x="619" y="1"/>
                      <a:pt x="565" y="30"/>
                      <a:pt x="536" y="96"/>
                    </a:cubicBezTo>
                    <a:cubicBezTo>
                      <a:pt x="322" y="774"/>
                      <a:pt x="0" y="1608"/>
                      <a:pt x="12" y="2322"/>
                    </a:cubicBezTo>
                    <a:cubicBezTo>
                      <a:pt x="12" y="2409"/>
                      <a:pt x="83" y="2461"/>
                      <a:pt x="155" y="2461"/>
                    </a:cubicBezTo>
                    <a:cubicBezTo>
                      <a:pt x="201" y="2461"/>
                      <a:pt x="246" y="2440"/>
                      <a:pt x="274" y="2394"/>
                    </a:cubicBezTo>
                    <a:cubicBezTo>
                      <a:pt x="620" y="1763"/>
                      <a:pt x="715" y="882"/>
                      <a:pt x="834" y="167"/>
                    </a:cubicBezTo>
                    <a:cubicBezTo>
                      <a:pt x="841" y="67"/>
                      <a:pt x="75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73"/>
              <p:cNvSpPr/>
              <p:nvPr/>
            </p:nvSpPr>
            <p:spPr>
              <a:xfrm>
                <a:off x="5842693" y="2018366"/>
                <a:ext cx="38057" cy="5614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69" extrusionOk="0">
                    <a:moveTo>
                      <a:pt x="669" y="0"/>
                    </a:moveTo>
                    <a:cubicBezTo>
                      <a:pt x="610" y="0"/>
                      <a:pt x="550" y="30"/>
                      <a:pt x="512" y="102"/>
                    </a:cubicBezTo>
                    <a:lnTo>
                      <a:pt x="191" y="697"/>
                    </a:lnTo>
                    <a:cubicBezTo>
                      <a:pt x="84" y="864"/>
                      <a:pt x="12" y="1042"/>
                      <a:pt x="0" y="1245"/>
                    </a:cubicBezTo>
                    <a:cubicBezTo>
                      <a:pt x="0" y="1317"/>
                      <a:pt x="55" y="1369"/>
                      <a:pt x="118" y="1369"/>
                    </a:cubicBezTo>
                    <a:cubicBezTo>
                      <a:pt x="138" y="1369"/>
                      <a:pt x="159" y="1363"/>
                      <a:pt x="179" y="1352"/>
                    </a:cubicBezTo>
                    <a:cubicBezTo>
                      <a:pt x="334" y="1221"/>
                      <a:pt x="453" y="1066"/>
                      <a:pt x="524" y="888"/>
                    </a:cubicBezTo>
                    <a:lnTo>
                      <a:pt x="846" y="292"/>
                    </a:lnTo>
                    <a:cubicBezTo>
                      <a:pt x="927" y="138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2" name="Google Shape;2572;p73"/>
          <p:cNvGrpSpPr/>
          <p:nvPr/>
        </p:nvGrpSpPr>
        <p:grpSpPr>
          <a:xfrm>
            <a:off x="2016357" y="4157569"/>
            <a:ext cx="639027" cy="699663"/>
            <a:chOff x="1742275" y="3934900"/>
            <a:chExt cx="777500" cy="851275"/>
          </a:xfrm>
        </p:grpSpPr>
        <p:sp>
          <p:nvSpPr>
            <p:cNvPr id="2573" name="Google Shape;2573;p73"/>
            <p:cNvSpPr/>
            <p:nvPr/>
          </p:nvSpPr>
          <p:spPr>
            <a:xfrm>
              <a:off x="2235675" y="4542450"/>
              <a:ext cx="49250" cy="209575"/>
            </a:xfrm>
            <a:custGeom>
              <a:avLst/>
              <a:gdLst/>
              <a:ahLst/>
              <a:cxnLst/>
              <a:rect l="l" t="t" r="r" b="b"/>
              <a:pathLst>
                <a:path w="1970" h="8383" extrusionOk="0">
                  <a:moveTo>
                    <a:pt x="493" y="0"/>
                  </a:moveTo>
                  <a:cubicBezTo>
                    <a:pt x="249" y="0"/>
                    <a:pt x="1" y="157"/>
                    <a:pt x="40" y="435"/>
                  </a:cubicBezTo>
                  <a:cubicBezTo>
                    <a:pt x="374" y="2983"/>
                    <a:pt x="695" y="5757"/>
                    <a:pt x="1481" y="8210"/>
                  </a:cubicBezTo>
                  <a:cubicBezTo>
                    <a:pt x="1518" y="8327"/>
                    <a:pt x="1617" y="8382"/>
                    <a:pt x="1716" y="8382"/>
                  </a:cubicBezTo>
                  <a:cubicBezTo>
                    <a:pt x="1839" y="8382"/>
                    <a:pt x="1963" y="8297"/>
                    <a:pt x="1969" y="8139"/>
                  </a:cubicBezTo>
                  <a:cubicBezTo>
                    <a:pt x="1957" y="5579"/>
                    <a:pt x="1398" y="2829"/>
                    <a:pt x="921" y="316"/>
                  </a:cubicBezTo>
                  <a:cubicBezTo>
                    <a:pt x="879" y="100"/>
                    <a:pt x="687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3"/>
            <p:cNvSpPr/>
            <p:nvPr/>
          </p:nvSpPr>
          <p:spPr>
            <a:xfrm>
              <a:off x="2273350" y="4731275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0"/>
                  </a:moveTo>
                  <a:cubicBezTo>
                    <a:pt x="235" y="0"/>
                    <a:pt x="1" y="547"/>
                    <a:pt x="403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3" y="1463"/>
                    <a:pt x="1948" y="1655"/>
                    <a:pt x="2241" y="1655"/>
                  </a:cubicBezTo>
                  <a:cubicBezTo>
                    <a:pt x="2279" y="1655"/>
                    <a:pt x="2316" y="1652"/>
                    <a:pt x="2355" y="1645"/>
                  </a:cubicBezTo>
                  <a:cubicBezTo>
                    <a:pt x="2486" y="1610"/>
                    <a:pt x="2558" y="1479"/>
                    <a:pt x="2522" y="1348"/>
                  </a:cubicBezTo>
                  <a:cubicBezTo>
                    <a:pt x="2415" y="1026"/>
                    <a:pt x="2081" y="883"/>
                    <a:pt x="1808" y="705"/>
                  </a:cubicBezTo>
                  <a:cubicBezTo>
                    <a:pt x="1498" y="467"/>
                    <a:pt x="1165" y="252"/>
                    <a:pt x="831" y="62"/>
                  </a:cubicBezTo>
                  <a:cubicBezTo>
                    <a:pt x="755" y="19"/>
                    <a:pt x="681" y="0"/>
                    <a:pt x="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3"/>
            <p:cNvSpPr/>
            <p:nvPr/>
          </p:nvSpPr>
          <p:spPr>
            <a:xfrm>
              <a:off x="2267800" y="4735800"/>
              <a:ext cx="41525" cy="50375"/>
            </a:xfrm>
            <a:custGeom>
              <a:avLst/>
              <a:gdLst/>
              <a:ahLst/>
              <a:cxnLst/>
              <a:rect l="l" t="t" r="r" b="b"/>
              <a:pathLst>
                <a:path w="1661" h="2015" extrusionOk="0">
                  <a:moveTo>
                    <a:pt x="467" y="1"/>
                  </a:moveTo>
                  <a:cubicBezTo>
                    <a:pt x="230" y="1"/>
                    <a:pt x="0" y="289"/>
                    <a:pt x="220" y="560"/>
                  </a:cubicBezTo>
                  <a:cubicBezTo>
                    <a:pt x="458" y="857"/>
                    <a:pt x="696" y="1167"/>
                    <a:pt x="922" y="1464"/>
                  </a:cubicBezTo>
                  <a:cubicBezTo>
                    <a:pt x="1089" y="1691"/>
                    <a:pt x="1291" y="1917"/>
                    <a:pt x="1553" y="2012"/>
                  </a:cubicBezTo>
                  <a:cubicBezTo>
                    <a:pt x="1560" y="2014"/>
                    <a:pt x="1566" y="2014"/>
                    <a:pt x="1571" y="2014"/>
                  </a:cubicBezTo>
                  <a:cubicBezTo>
                    <a:pt x="1610" y="2014"/>
                    <a:pt x="1637" y="1982"/>
                    <a:pt x="1637" y="1941"/>
                  </a:cubicBezTo>
                  <a:cubicBezTo>
                    <a:pt x="1660" y="1643"/>
                    <a:pt x="1470" y="1345"/>
                    <a:pt x="1315" y="1095"/>
                  </a:cubicBezTo>
                  <a:cubicBezTo>
                    <a:pt x="1125" y="786"/>
                    <a:pt x="922" y="476"/>
                    <a:pt x="732" y="167"/>
                  </a:cubicBezTo>
                  <a:cubicBezTo>
                    <a:pt x="663" y="49"/>
                    <a:pt x="564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3"/>
            <p:cNvSpPr/>
            <p:nvPr/>
          </p:nvSpPr>
          <p:spPr>
            <a:xfrm>
              <a:off x="2253925" y="4739350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203"/>
                  </a:cubicBezTo>
                  <a:cubicBezTo>
                    <a:pt x="346" y="263"/>
                    <a:pt x="180" y="370"/>
                    <a:pt x="49" y="501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30" y="322"/>
                    <a:pt x="1334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3"/>
            <p:cNvSpPr/>
            <p:nvPr/>
          </p:nvSpPr>
          <p:spPr>
            <a:xfrm>
              <a:off x="2315900" y="4513575"/>
              <a:ext cx="49075" cy="209700"/>
            </a:xfrm>
            <a:custGeom>
              <a:avLst/>
              <a:gdLst/>
              <a:ahLst/>
              <a:cxnLst/>
              <a:rect l="l" t="t" r="r" b="b"/>
              <a:pathLst>
                <a:path w="1963" h="8388" extrusionOk="0">
                  <a:moveTo>
                    <a:pt x="490" y="1"/>
                  </a:moveTo>
                  <a:cubicBezTo>
                    <a:pt x="248" y="1"/>
                    <a:pt x="1" y="157"/>
                    <a:pt x="34" y="436"/>
                  </a:cubicBezTo>
                  <a:cubicBezTo>
                    <a:pt x="368" y="2983"/>
                    <a:pt x="689" y="5758"/>
                    <a:pt x="1487" y="8210"/>
                  </a:cubicBezTo>
                  <a:cubicBezTo>
                    <a:pt x="1524" y="8331"/>
                    <a:pt x="1621" y="8387"/>
                    <a:pt x="1718" y="8387"/>
                  </a:cubicBezTo>
                  <a:cubicBezTo>
                    <a:pt x="1841" y="8387"/>
                    <a:pt x="1963" y="8298"/>
                    <a:pt x="1963" y="8139"/>
                  </a:cubicBezTo>
                  <a:cubicBezTo>
                    <a:pt x="1963" y="5579"/>
                    <a:pt x="1391" y="2829"/>
                    <a:pt x="915" y="316"/>
                  </a:cubicBezTo>
                  <a:cubicBezTo>
                    <a:pt x="873" y="100"/>
                    <a:pt x="68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3"/>
            <p:cNvSpPr/>
            <p:nvPr/>
          </p:nvSpPr>
          <p:spPr>
            <a:xfrm>
              <a:off x="2353725" y="4702400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1"/>
                  </a:moveTo>
                  <a:cubicBezTo>
                    <a:pt x="235" y="1"/>
                    <a:pt x="0" y="547"/>
                    <a:pt x="402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2" y="1463"/>
                    <a:pt x="1948" y="1655"/>
                    <a:pt x="2241" y="1655"/>
                  </a:cubicBezTo>
                  <a:cubicBezTo>
                    <a:pt x="2278" y="1655"/>
                    <a:pt x="2316" y="1652"/>
                    <a:pt x="2355" y="1645"/>
                  </a:cubicBezTo>
                  <a:cubicBezTo>
                    <a:pt x="2486" y="1610"/>
                    <a:pt x="2557" y="1479"/>
                    <a:pt x="2522" y="1348"/>
                  </a:cubicBezTo>
                  <a:cubicBezTo>
                    <a:pt x="2403" y="1026"/>
                    <a:pt x="2069" y="883"/>
                    <a:pt x="1807" y="705"/>
                  </a:cubicBezTo>
                  <a:cubicBezTo>
                    <a:pt x="1486" y="467"/>
                    <a:pt x="1164" y="252"/>
                    <a:pt x="831" y="62"/>
                  </a:cubicBezTo>
                  <a:cubicBezTo>
                    <a:pt x="755" y="19"/>
                    <a:pt x="680" y="1"/>
                    <a:pt x="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3"/>
            <p:cNvSpPr/>
            <p:nvPr/>
          </p:nvSpPr>
          <p:spPr>
            <a:xfrm>
              <a:off x="2348075" y="4706925"/>
              <a:ext cx="41325" cy="50375"/>
            </a:xfrm>
            <a:custGeom>
              <a:avLst/>
              <a:gdLst/>
              <a:ahLst/>
              <a:cxnLst/>
              <a:rect l="l" t="t" r="r" b="b"/>
              <a:pathLst>
                <a:path w="1653" h="2015" extrusionOk="0">
                  <a:moveTo>
                    <a:pt x="471" y="1"/>
                  </a:moveTo>
                  <a:cubicBezTo>
                    <a:pt x="233" y="1"/>
                    <a:pt x="0" y="289"/>
                    <a:pt x="212" y="560"/>
                  </a:cubicBezTo>
                  <a:cubicBezTo>
                    <a:pt x="450" y="857"/>
                    <a:pt x="688" y="1167"/>
                    <a:pt x="926" y="1464"/>
                  </a:cubicBezTo>
                  <a:cubicBezTo>
                    <a:pt x="1081" y="1691"/>
                    <a:pt x="1283" y="1917"/>
                    <a:pt x="1545" y="2012"/>
                  </a:cubicBezTo>
                  <a:cubicBezTo>
                    <a:pt x="1551" y="2014"/>
                    <a:pt x="1558" y="2014"/>
                    <a:pt x="1564" y="2014"/>
                  </a:cubicBezTo>
                  <a:cubicBezTo>
                    <a:pt x="1604" y="2014"/>
                    <a:pt x="1640" y="1982"/>
                    <a:pt x="1640" y="1941"/>
                  </a:cubicBezTo>
                  <a:cubicBezTo>
                    <a:pt x="1652" y="1643"/>
                    <a:pt x="1474" y="1345"/>
                    <a:pt x="1307" y="1095"/>
                  </a:cubicBezTo>
                  <a:cubicBezTo>
                    <a:pt x="1116" y="786"/>
                    <a:pt x="926" y="476"/>
                    <a:pt x="735" y="167"/>
                  </a:cubicBezTo>
                  <a:cubicBezTo>
                    <a:pt x="666" y="49"/>
                    <a:pt x="568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3"/>
            <p:cNvSpPr/>
            <p:nvPr/>
          </p:nvSpPr>
          <p:spPr>
            <a:xfrm>
              <a:off x="2334000" y="4710475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191"/>
                  </a:cubicBezTo>
                  <a:cubicBezTo>
                    <a:pt x="358" y="263"/>
                    <a:pt x="191" y="370"/>
                    <a:pt x="48" y="489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29" y="322"/>
                    <a:pt x="1346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3"/>
            <p:cNvSpPr/>
            <p:nvPr/>
          </p:nvSpPr>
          <p:spPr>
            <a:xfrm>
              <a:off x="2045575" y="4241675"/>
              <a:ext cx="474200" cy="301875"/>
            </a:xfrm>
            <a:custGeom>
              <a:avLst/>
              <a:gdLst/>
              <a:ahLst/>
              <a:cxnLst/>
              <a:rect l="l" t="t" r="r" b="b"/>
              <a:pathLst>
                <a:path w="18968" h="12075" extrusionOk="0">
                  <a:moveTo>
                    <a:pt x="15312" y="1"/>
                  </a:moveTo>
                  <a:cubicBezTo>
                    <a:pt x="14705" y="3561"/>
                    <a:pt x="12073" y="6418"/>
                    <a:pt x="8585" y="7311"/>
                  </a:cubicBezTo>
                  <a:cubicBezTo>
                    <a:pt x="8045" y="7431"/>
                    <a:pt x="7481" y="7490"/>
                    <a:pt x="6911" y="7490"/>
                  </a:cubicBezTo>
                  <a:cubicBezTo>
                    <a:pt x="4992" y="7490"/>
                    <a:pt x="2998" y="6824"/>
                    <a:pt x="1584" y="5585"/>
                  </a:cubicBezTo>
                  <a:cubicBezTo>
                    <a:pt x="1036" y="5811"/>
                    <a:pt x="501" y="6073"/>
                    <a:pt x="1" y="6382"/>
                  </a:cubicBezTo>
                  <a:cubicBezTo>
                    <a:pt x="167" y="7299"/>
                    <a:pt x="429" y="8192"/>
                    <a:pt x="774" y="9049"/>
                  </a:cubicBezTo>
                  <a:cubicBezTo>
                    <a:pt x="3165" y="11029"/>
                    <a:pt x="6134" y="12075"/>
                    <a:pt x="9154" y="12075"/>
                  </a:cubicBezTo>
                  <a:cubicBezTo>
                    <a:pt x="10421" y="12075"/>
                    <a:pt x="11697" y="11890"/>
                    <a:pt x="12943" y="11514"/>
                  </a:cubicBezTo>
                  <a:cubicBezTo>
                    <a:pt x="15753" y="10704"/>
                    <a:pt x="17574" y="8740"/>
                    <a:pt x="18848" y="6299"/>
                  </a:cubicBezTo>
                  <a:cubicBezTo>
                    <a:pt x="18967" y="4656"/>
                    <a:pt x="18931" y="3013"/>
                    <a:pt x="18741" y="1382"/>
                  </a:cubicBezTo>
                  <a:cubicBezTo>
                    <a:pt x="18467" y="2644"/>
                    <a:pt x="18003" y="3858"/>
                    <a:pt x="17360" y="4977"/>
                  </a:cubicBezTo>
                  <a:cubicBezTo>
                    <a:pt x="17658" y="2930"/>
                    <a:pt x="16479" y="1465"/>
                    <a:pt x="15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3"/>
            <p:cNvSpPr/>
            <p:nvPr/>
          </p:nvSpPr>
          <p:spPr>
            <a:xfrm>
              <a:off x="2064925" y="4399125"/>
              <a:ext cx="451875" cy="201575"/>
            </a:xfrm>
            <a:custGeom>
              <a:avLst/>
              <a:gdLst/>
              <a:ahLst/>
              <a:cxnLst/>
              <a:rect l="l" t="t" r="r" b="b"/>
              <a:pathLst>
                <a:path w="18075" h="8063" extrusionOk="0">
                  <a:moveTo>
                    <a:pt x="18074" y="1"/>
                  </a:moveTo>
                  <a:lnTo>
                    <a:pt x="18074" y="1"/>
                  </a:lnTo>
                  <a:cubicBezTo>
                    <a:pt x="16812" y="2442"/>
                    <a:pt x="14979" y="4406"/>
                    <a:pt x="12169" y="5216"/>
                  </a:cubicBezTo>
                  <a:cubicBezTo>
                    <a:pt x="10922" y="5593"/>
                    <a:pt x="9645" y="5777"/>
                    <a:pt x="8377" y="5777"/>
                  </a:cubicBezTo>
                  <a:cubicBezTo>
                    <a:pt x="5358" y="5777"/>
                    <a:pt x="2390" y="4734"/>
                    <a:pt x="0" y="2763"/>
                  </a:cubicBezTo>
                  <a:lnTo>
                    <a:pt x="0" y="2763"/>
                  </a:lnTo>
                  <a:cubicBezTo>
                    <a:pt x="691" y="4430"/>
                    <a:pt x="1739" y="5883"/>
                    <a:pt x="3346" y="6811"/>
                  </a:cubicBezTo>
                  <a:cubicBezTo>
                    <a:pt x="5120" y="7859"/>
                    <a:pt x="7263" y="8038"/>
                    <a:pt x="9311" y="8061"/>
                  </a:cubicBezTo>
                  <a:cubicBezTo>
                    <a:pt x="9403" y="8062"/>
                    <a:pt x="9495" y="8063"/>
                    <a:pt x="9587" y="8063"/>
                  </a:cubicBezTo>
                  <a:cubicBezTo>
                    <a:pt x="11881" y="8063"/>
                    <a:pt x="14352" y="7758"/>
                    <a:pt x="15955" y="6145"/>
                  </a:cubicBezTo>
                  <a:cubicBezTo>
                    <a:pt x="17229" y="4871"/>
                    <a:pt x="17717" y="3013"/>
                    <a:pt x="17943" y="1227"/>
                  </a:cubicBezTo>
                  <a:cubicBezTo>
                    <a:pt x="18003" y="823"/>
                    <a:pt x="18038" y="406"/>
                    <a:pt x="18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3"/>
            <p:cNvSpPr/>
            <p:nvPr/>
          </p:nvSpPr>
          <p:spPr>
            <a:xfrm>
              <a:off x="2085175" y="3999600"/>
              <a:ext cx="428925" cy="429325"/>
            </a:xfrm>
            <a:custGeom>
              <a:avLst/>
              <a:gdLst/>
              <a:ahLst/>
              <a:cxnLst/>
              <a:rect l="l" t="t" r="r" b="b"/>
              <a:pathLst>
                <a:path w="17157" h="17173" extrusionOk="0">
                  <a:moveTo>
                    <a:pt x="11278" y="0"/>
                  </a:moveTo>
                  <a:cubicBezTo>
                    <a:pt x="10644" y="0"/>
                    <a:pt x="10029" y="225"/>
                    <a:pt x="9644" y="718"/>
                  </a:cubicBezTo>
                  <a:cubicBezTo>
                    <a:pt x="9061" y="1468"/>
                    <a:pt x="9180" y="2528"/>
                    <a:pt x="9311" y="3469"/>
                  </a:cubicBezTo>
                  <a:cubicBezTo>
                    <a:pt x="9561" y="5100"/>
                    <a:pt x="9501" y="6909"/>
                    <a:pt x="9751" y="8541"/>
                  </a:cubicBezTo>
                  <a:cubicBezTo>
                    <a:pt x="7251" y="11267"/>
                    <a:pt x="4203" y="13446"/>
                    <a:pt x="798" y="14922"/>
                  </a:cubicBezTo>
                  <a:cubicBezTo>
                    <a:pt x="536" y="15041"/>
                    <a:pt x="274" y="15149"/>
                    <a:pt x="0" y="15268"/>
                  </a:cubicBezTo>
                  <a:cubicBezTo>
                    <a:pt x="1414" y="16507"/>
                    <a:pt x="3408" y="17173"/>
                    <a:pt x="5327" y="17173"/>
                  </a:cubicBezTo>
                  <a:cubicBezTo>
                    <a:pt x="5897" y="17173"/>
                    <a:pt x="6461" y="17114"/>
                    <a:pt x="7001" y="16994"/>
                  </a:cubicBezTo>
                  <a:cubicBezTo>
                    <a:pt x="10489" y="16113"/>
                    <a:pt x="13121" y="13244"/>
                    <a:pt x="13728" y="9684"/>
                  </a:cubicBezTo>
                  <a:cubicBezTo>
                    <a:pt x="14895" y="11148"/>
                    <a:pt x="16062" y="12613"/>
                    <a:pt x="15776" y="14660"/>
                  </a:cubicBezTo>
                  <a:cubicBezTo>
                    <a:pt x="16419" y="13541"/>
                    <a:pt x="16883" y="12327"/>
                    <a:pt x="17157" y="11065"/>
                  </a:cubicBezTo>
                  <a:cubicBezTo>
                    <a:pt x="16824" y="8243"/>
                    <a:pt x="15990" y="5481"/>
                    <a:pt x="14728" y="2933"/>
                  </a:cubicBezTo>
                  <a:cubicBezTo>
                    <a:pt x="14228" y="1945"/>
                    <a:pt x="13621" y="944"/>
                    <a:pt x="12668" y="373"/>
                  </a:cubicBezTo>
                  <a:cubicBezTo>
                    <a:pt x="12256" y="131"/>
                    <a:pt x="11762" y="0"/>
                    <a:pt x="1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3"/>
            <p:cNvSpPr/>
            <p:nvPr/>
          </p:nvSpPr>
          <p:spPr>
            <a:xfrm>
              <a:off x="1827400" y="4317725"/>
              <a:ext cx="276675" cy="196050"/>
            </a:xfrm>
            <a:custGeom>
              <a:avLst/>
              <a:gdLst/>
              <a:ahLst/>
              <a:cxnLst/>
              <a:rect l="l" t="t" r="r" b="b"/>
              <a:pathLst>
                <a:path w="11067" h="7842" extrusionOk="0">
                  <a:moveTo>
                    <a:pt x="5098" y="0"/>
                  </a:moveTo>
                  <a:cubicBezTo>
                    <a:pt x="4202" y="0"/>
                    <a:pt x="3277" y="330"/>
                    <a:pt x="2358" y="1126"/>
                  </a:cubicBezTo>
                  <a:cubicBezTo>
                    <a:pt x="0" y="3150"/>
                    <a:pt x="607" y="7257"/>
                    <a:pt x="3846" y="7841"/>
                  </a:cubicBezTo>
                  <a:cubicBezTo>
                    <a:pt x="3850" y="7841"/>
                    <a:pt x="3854" y="7842"/>
                    <a:pt x="3858" y="7842"/>
                  </a:cubicBezTo>
                  <a:cubicBezTo>
                    <a:pt x="3950" y="7842"/>
                    <a:pt x="4044" y="7719"/>
                    <a:pt x="3953" y="7650"/>
                  </a:cubicBezTo>
                  <a:cubicBezTo>
                    <a:pt x="2358" y="6329"/>
                    <a:pt x="1679" y="3543"/>
                    <a:pt x="3739" y="2304"/>
                  </a:cubicBezTo>
                  <a:cubicBezTo>
                    <a:pt x="4205" y="2024"/>
                    <a:pt x="4651" y="1904"/>
                    <a:pt x="5076" y="1904"/>
                  </a:cubicBezTo>
                  <a:cubicBezTo>
                    <a:pt x="6639" y="1904"/>
                    <a:pt x="7915" y="3527"/>
                    <a:pt x="8823" y="4781"/>
                  </a:cubicBezTo>
                  <a:cubicBezTo>
                    <a:pt x="9043" y="5087"/>
                    <a:pt x="9352" y="5214"/>
                    <a:pt x="9657" y="5214"/>
                  </a:cubicBezTo>
                  <a:cubicBezTo>
                    <a:pt x="10372" y="5214"/>
                    <a:pt x="11067" y="4512"/>
                    <a:pt x="10549" y="3769"/>
                  </a:cubicBezTo>
                  <a:cubicBezTo>
                    <a:pt x="9222" y="1888"/>
                    <a:pt x="7244" y="0"/>
                    <a:pt x="5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3"/>
            <p:cNvSpPr/>
            <p:nvPr/>
          </p:nvSpPr>
          <p:spPr>
            <a:xfrm>
              <a:off x="1742275" y="4199250"/>
              <a:ext cx="347000" cy="215100"/>
            </a:xfrm>
            <a:custGeom>
              <a:avLst/>
              <a:gdLst/>
              <a:ahLst/>
              <a:cxnLst/>
              <a:rect l="l" t="t" r="r" b="b"/>
              <a:pathLst>
                <a:path w="13880" h="8604" extrusionOk="0">
                  <a:moveTo>
                    <a:pt x="6878" y="1"/>
                  </a:moveTo>
                  <a:cubicBezTo>
                    <a:pt x="6694" y="1"/>
                    <a:pt x="6509" y="11"/>
                    <a:pt x="6322" y="31"/>
                  </a:cubicBezTo>
                  <a:cubicBezTo>
                    <a:pt x="2786" y="424"/>
                    <a:pt x="0" y="4841"/>
                    <a:pt x="1715" y="8151"/>
                  </a:cubicBezTo>
                  <a:cubicBezTo>
                    <a:pt x="1725" y="8166"/>
                    <a:pt x="1739" y="8172"/>
                    <a:pt x="1753" y="8172"/>
                  </a:cubicBezTo>
                  <a:cubicBezTo>
                    <a:pt x="1772" y="8172"/>
                    <a:pt x="1791" y="8160"/>
                    <a:pt x="1798" y="8139"/>
                  </a:cubicBezTo>
                  <a:cubicBezTo>
                    <a:pt x="2119" y="6651"/>
                    <a:pt x="2084" y="5138"/>
                    <a:pt x="2893" y="3781"/>
                  </a:cubicBezTo>
                  <a:cubicBezTo>
                    <a:pt x="3687" y="2456"/>
                    <a:pt x="5065" y="1496"/>
                    <a:pt x="6605" y="1496"/>
                  </a:cubicBezTo>
                  <a:cubicBezTo>
                    <a:pt x="6821" y="1496"/>
                    <a:pt x="7041" y="1515"/>
                    <a:pt x="7263" y="1555"/>
                  </a:cubicBezTo>
                  <a:cubicBezTo>
                    <a:pt x="10787" y="2174"/>
                    <a:pt x="11287" y="5543"/>
                    <a:pt x="12478" y="8246"/>
                  </a:cubicBezTo>
                  <a:cubicBezTo>
                    <a:pt x="12588" y="8498"/>
                    <a:pt x="12799" y="8604"/>
                    <a:pt x="13021" y="8604"/>
                  </a:cubicBezTo>
                  <a:cubicBezTo>
                    <a:pt x="13396" y="8604"/>
                    <a:pt x="13804" y="8300"/>
                    <a:pt x="13811" y="7889"/>
                  </a:cubicBezTo>
                  <a:cubicBezTo>
                    <a:pt x="13879" y="4265"/>
                    <a:pt x="10706" y="1"/>
                    <a:pt x="6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3"/>
            <p:cNvSpPr/>
            <p:nvPr/>
          </p:nvSpPr>
          <p:spPr>
            <a:xfrm>
              <a:off x="1794650" y="4262975"/>
              <a:ext cx="274075" cy="151275"/>
            </a:xfrm>
            <a:custGeom>
              <a:avLst/>
              <a:gdLst/>
              <a:ahLst/>
              <a:cxnLst/>
              <a:rect l="l" t="t" r="r" b="b"/>
              <a:pathLst>
                <a:path w="10963" h="6051" extrusionOk="0">
                  <a:moveTo>
                    <a:pt x="5288" y="1"/>
                  </a:moveTo>
                  <a:cubicBezTo>
                    <a:pt x="4930" y="1"/>
                    <a:pt x="4570" y="37"/>
                    <a:pt x="4215" y="113"/>
                  </a:cubicBezTo>
                  <a:cubicBezTo>
                    <a:pt x="1548" y="696"/>
                    <a:pt x="1" y="3530"/>
                    <a:pt x="1084" y="6042"/>
                  </a:cubicBezTo>
                  <a:cubicBezTo>
                    <a:pt x="1084" y="6047"/>
                    <a:pt x="1090" y="6050"/>
                    <a:pt x="1097" y="6050"/>
                  </a:cubicBezTo>
                  <a:cubicBezTo>
                    <a:pt x="1108" y="6050"/>
                    <a:pt x="1120" y="6044"/>
                    <a:pt x="1120" y="6030"/>
                  </a:cubicBezTo>
                  <a:cubicBezTo>
                    <a:pt x="1072" y="3744"/>
                    <a:pt x="2656" y="1458"/>
                    <a:pt x="5108" y="1411"/>
                  </a:cubicBezTo>
                  <a:cubicBezTo>
                    <a:pt x="5123" y="1411"/>
                    <a:pt x="5138" y="1411"/>
                    <a:pt x="5153" y="1411"/>
                  </a:cubicBezTo>
                  <a:cubicBezTo>
                    <a:pt x="6328" y="1411"/>
                    <a:pt x="7453" y="1873"/>
                    <a:pt x="8311" y="2685"/>
                  </a:cubicBezTo>
                  <a:cubicBezTo>
                    <a:pt x="8990" y="3328"/>
                    <a:pt x="9311" y="4233"/>
                    <a:pt x="10014" y="4828"/>
                  </a:cubicBezTo>
                  <a:cubicBezTo>
                    <a:pt x="10127" y="4926"/>
                    <a:pt x="10269" y="4972"/>
                    <a:pt x="10408" y="4972"/>
                  </a:cubicBezTo>
                  <a:cubicBezTo>
                    <a:pt x="10691" y="4972"/>
                    <a:pt x="10962" y="4779"/>
                    <a:pt x="10954" y="4435"/>
                  </a:cubicBezTo>
                  <a:cubicBezTo>
                    <a:pt x="10942" y="3125"/>
                    <a:pt x="9704" y="1863"/>
                    <a:pt x="8692" y="1137"/>
                  </a:cubicBezTo>
                  <a:cubicBezTo>
                    <a:pt x="7708" y="420"/>
                    <a:pt x="6504" y="1"/>
                    <a:pt x="5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3"/>
            <p:cNvSpPr/>
            <p:nvPr/>
          </p:nvSpPr>
          <p:spPr>
            <a:xfrm>
              <a:off x="1916100" y="4347950"/>
              <a:ext cx="135150" cy="139350"/>
            </a:xfrm>
            <a:custGeom>
              <a:avLst/>
              <a:gdLst/>
              <a:ahLst/>
              <a:cxnLst/>
              <a:rect l="l" t="t" r="r" b="b"/>
              <a:pathLst>
                <a:path w="5406" h="5574" extrusionOk="0">
                  <a:moveTo>
                    <a:pt x="3407" y="0"/>
                  </a:moveTo>
                  <a:cubicBezTo>
                    <a:pt x="2206" y="0"/>
                    <a:pt x="1085" y="614"/>
                    <a:pt x="548" y="1869"/>
                  </a:cubicBezTo>
                  <a:cubicBezTo>
                    <a:pt x="0" y="3167"/>
                    <a:pt x="500" y="5156"/>
                    <a:pt x="2001" y="5572"/>
                  </a:cubicBezTo>
                  <a:cubicBezTo>
                    <a:pt x="2005" y="5573"/>
                    <a:pt x="2010" y="5573"/>
                    <a:pt x="2015" y="5573"/>
                  </a:cubicBezTo>
                  <a:cubicBezTo>
                    <a:pt x="2090" y="5573"/>
                    <a:pt x="2140" y="5485"/>
                    <a:pt x="2084" y="5417"/>
                  </a:cubicBezTo>
                  <a:cubicBezTo>
                    <a:pt x="1393" y="4513"/>
                    <a:pt x="798" y="3512"/>
                    <a:pt x="1429" y="2393"/>
                  </a:cubicBezTo>
                  <a:cubicBezTo>
                    <a:pt x="1822" y="1681"/>
                    <a:pt x="2554" y="1284"/>
                    <a:pt x="3305" y="1284"/>
                  </a:cubicBezTo>
                  <a:cubicBezTo>
                    <a:pt x="3646" y="1284"/>
                    <a:pt x="3991" y="1365"/>
                    <a:pt x="4310" y="1536"/>
                  </a:cubicBezTo>
                  <a:cubicBezTo>
                    <a:pt x="4419" y="1597"/>
                    <a:pt x="4537" y="1627"/>
                    <a:pt x="4654" y="1627"/>
                  </a:cubicBezTo>
                  <a:cubicBezTo>
                    <a:pt x="4832" y="1627"/>
                    <a:pt x="5007" y="1558"/>
                    <a:pt x="5144" y="1429"/>
                  </a:cubicBezTo>
                  <a:cubicBezTo>
                    <a:pt x="5227" y="1357"/>
                    <a:pt x="5287" y="1250"/>
                    <a:pt x="5311" y="1131"/>
                  </a:cubicBezTo>
                  <a:cubicBezTo>
                    <a:pt x="5406" y="834"/>
                    <a:pt x="5275" y="512"/>
                    <a:pt x="5001" y="357"/>
                  </a:cubicBezTo>
                  <a:cubicBezTo>
                    <a:pt x="4483" y="120"/>
                    <a:pt x="3937" y="0"/>
                    <a:pt x="34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3"/>
            <p:cNvSpPr/>
            <p:nvPr/>
          </p:nvSpPr>
          <p:spPr>
            <a:xfrm>
              <a:off x="1967000" y="4158175"/>
              <a:ext cx="147650" cy="253600"/>
            </a:xfrm>
            <a:custGeom>
              <a:avLst/>
              <a:gdLst/>
              <a:ahLst/>
              <a:cxnLst/>
              <a:rect l="l" t="t" r="r" b="b"/>
              <a:pathLst>
                <a:path w="5906" h="10144" extrusionOk="0">
                  <a:moveTo>
                    <a:pt x="1290" y="1"/>
                  </a:moveTo>
                  <a:cubicBezTo>
                    <a:pt x="881" y="1"/>
                    <a:pt x="463" y="84"/>
                    <a:pt x="48" y="269"/>
                  </a:cubicBezTo>
                  <a:cubicBezTo>
                    <a:pt x="0" y="293"/>
                    <a:pt x="12" y="364"/>
                    <a:pt x="72" y="376"/>
                  </a:cubicBezTo>
                  <a:cubicBezTo>
                    <a:pt x="1953" y="674"/>
                    <a:pt x="3489" y="1828"/>
                    <a:pt x="3882" y="3781"/>
                  </a:cubicBezTo>
                  <a:cubicBezTo>
                    <a:pt x="4287" y="5817"/>
                    <a:pt x="3429" y="7448"/>
                    <a:pt x="2929" y="9341"/>
                  </a:cubicBezTo>
                  <a:cubicBezTo>
                    <a:pt x="2805" y="9816"/>
                    <a:pt x="3179" y="10143"/>
                    <a:pt x="3566" y="10143"/>
                  </a:cubicBezTo>
                  <a:cubicBezTo>
                    <a:pt x="3771" y="10143"/>
                    <a:pt x="3980" y="10052"/>
                    <a:pt x="4120" y="9841"/>
                  </a:cubicBezTo>
                  <a:cubicBezTo>
                    <a:pt x="5477" y="7770"/>
                    <a:pt x="5906" y="4686"/>
                    <a:pt x="4775" y="2424"/>
                  </a:cubicBezTo>
                  <a:cubicBezTo>
                    <a:pt x="4095" y="1074"/>
                    <a:pt x="2753" y="1"/>
                    <a:pt x="1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3"/>
            <p:cNvSpPr/>
            <p:nvPr/>
          </p:nvSpPr>
          <p:spPr>
            <a:xfrm>
              <a:off x="2249175" y="3934900"/>
              <a:ext cx="203025" cy="290425"/>
            </a:xfrm>
            <a:custGeom>
              <a:avLst/>
              <a:gdLst/>
              <a:ahLst/>
              <a:cxnLst/>
              <a:rect l="l" t="t" r="r" b="b"/>
              <a:pathLst>
                <a:path w="8121" h="11617" extrusionOk="0">
                  <a:moveTo>
                    <a:pt x="4550" y="0"/>
                  </a:moveTo>
                  <a:cubicBezTo>
                    <a:pt x="4465" y="0"/>
                    <a:pt x="4378" y="15"/>
                    <a:pt x="4299" y="44"/>
                  </a:cubicBezTo>
                  <a:cubicBezTo>
                    <a:pt x="4049" y="163"/>
                    <a:pt x="3834" y="342"/>
                    <a:pt x="3691" y="580"/>
                  </a:cubicBezTo>
                  <a:cubicBezTo>
                    <a:pt x="2798" y="1782"/>
                    <a:pt x="2358" y="3259"/>
                    <a:pt x="2453" y="4759"/>
                  </a:cubicBezTo>
                  <a:cubicBezTo>
                    <a:pt x="2525" y="5890"/>
                    <a:pt x="3203" y="7259"/>
                    <a:pt x="2096" y="8116"/>
                  </a:cubicBezTo>
                  <a:cubicBezTo>
                    <a:pt x="1763" y="8378"/>
                    <a:pt x="1346" y="8509"/>
                    <a:pt x="1012" y="8759"/>
                  </a:cubicBezTo>
                  <a:cubicBezTo>
                    <a:pt x="334" y="9236"/>
                    <a:pt x="0" y="10057"/>
                    <a:pt x="155" y="10879"/>
                  </a:cubicBezTo>
                  <a:cubicBezTo>
                    <a:pt x="216" y="11234"/>
                    <a:pt x="512" y="11616"/>
                    <a:pt x="834" y="11616"/>
                  </a:cubicBezTo>
                  <a:cubicBezTo>
                    <a:pt x="889" y="11616"/>
                    <a:pt x="945" y="11605"/>
                    <a:pt x="1001" y="11581"/>
                  </a:cubicBezTo>
                  <a:cubicBezTo>
                    <a:pt x="1322" y="11438"/>
                    <a:pt x="1346" y="11010"/>
                    <a:pt x="1382" y="10664"/>
                  </a:cubicBezTo>
                  <a:cubicBezTo>
                    <a:pt x="1501" y="9652"/>
                    <a:pt x="2132" y="8783"/>
                    <a:pt x="3060" y="8378"/>
                  </a:cubicBezTo>
                  <a:cubicBezTo>
                    <a:pt x="3275" y="8307"/>
                    <a:pt x="3477" y="8188"/>
                    <a:pt x="3656" y="8045"/>
                  </a:cubicBezTo>
                  <a:cubicBezTo>
                    <a:pt x="4203" y="7473"/>
                    <a:pt x="3465" y="6497"/>
                    <a:pt x="3739" y="5747"/>
                  </a:cubicBezTo>
                  <a:cubicBezTo>
                    <a:pt x="3745" y="5747"/>
                    <a:pt x="3751" y="5747"/>
                    <a:pt x="3757" y="5747"/>
                  </a:cubicBezTo>
                  <a:cubicBezTo>
                    <a:pt x="4033" y="5747"/>
                    <a:pt x="4221" y="6011"/>
                    <a:pt x="4465" y="6128"/>
                  </a:cubicBezTo>
                  <a:cubicBezTo>
                    <a:pt x="4551" y="6169"/>
                    <a:pt x="4639" y="6188"/>
                    <a:pt x="4726" y="6188"/>
                  </a:cubicBezTo>
                  <a:cubicBezTo>
                    <a:pt x="5223" y="6188"/>
                    <a:pt x="5695" y="5587"/>
                    <a:pt x="5513" y="5080"/>
                  </a:cubicBezTo>
                  <a:cubicBezTo>
                    <a:pt x="5370" y="4712"/>
                    <a:pt x="4976" y="4510"/>
                    <a:pt x="4581" y="4510"/>
                  </a:cubicBezTo>
                  <a:cubicBezTo>
                    <a:pt x="4351" y="4510"/>
                    <a:pt x="4121" y="4578"/>
                    <a:pt x="3941" y="4723"/>
                  </a:cubicBezTo>
                  <a:cubicBezTo>
                    <a:pt x="3941" y="3866"/>
                    <a:pt x="4596" y="3140"/>
                    <a:pt x="5453" y="3044"/>
                  </a:cubicBezTo>
                  <a:cubicBezTo>
                    <a:pt x="5498" y="3041"/>
                    <a:pt x="5543" y="3039"/>
                    <a:pt x="5587" y="3039"/>
                  </a:cubicBezTo>
                  <a:cubicBezTo>
                    <a:pt x="6482" y="3039"/>
                    <a:pt x="7247" y="3700"/>
                    <a:pt x="8120" y="3949"/>
                  </a:cubicBezTo>
                  <a:cubicBezTo>
                    <a:pt x="8013" y="3509"/>
                    <a:pt x="7656" y="3175"/>
                    <a:pt x="7204" y="3128"/>
                  </a:cubicBezTo>
                  <a:cubicBezTo>
                    <a:pt x="7442" y="3080"/>
                    <a:pt x="7656" y="2985"/>
                    <a:pt x="7847" y="2842"/>
                  </a:cubicBezTo>
                  <a:cubicBezTo>
                    <a:pt x="8013" y="2675"/>
                    <a:pt x="8085" y="2389"/>
                    <a:pt x="7930" y="2199"/>
                  </a:cubicBezTo>
                  <a:cubicBezTo>
                    <a:pt x="7849" y="2106"/>
                    <a:pt x="7747" y="2073"/>
                    <a:pt x="7634" y="2073"/>
                  </a:cubicBezTo>
                  <a:cubicBezTo>
                    <a:pt x="7358" y="2073"/>
                    <a:pt x="7011" y="2266"/>
                    <a:pt x="6709" y="2266"/>
                  </a:cubicBezTo>
                  <a:cubicBezTo>
                    <a:pt x="6623" y="2266"/>
                    <a:pt x="6541" y="2251"/>
                    <a:pt x="6466" y="2211"/>
                  </a:cubicBezTo>
                  <a:cubicBezTo>
                    <a:pt x="6382" y="1758"/>
                    <a:pt x="7061" y="1318"/>
                    <a:pt x="6823" y="913"/>
                  </a:cubicBezTo>
                  <a:cubicBezTo>
                    <a:pt x="6752" y="791"/>
                    <a:pt x="6631" y="741"/>
                    <a:pt x="6495" y="741"/>
                  </a:cubicBezTo>
                  <a:cubicBezTo>
                    <a:pt x="6288" y="741"/>
                    <a:pt x="6045" y="857"/>
                    <a:pt x="5894" y="1008"/>
                  </a:cubicBezTo>
                  <a:cubicBezTo>
                    <a:pt x="5632" y="1258"/>
                    <a:pt x="5382" y="1604"/>
                    <a:pt x="5025" y="1604"/>
                  </a:cubicBezTo>
                  <a:cubicBezTo>
                    <a:pt x="4822" y="1175"/>
                    <a:pt x="5275" y="639"/>
                    <a:pt x="5037" y="234"/>
                  </a:cubicBezTo>
                  <a:cubicBezTo>
                    <a:pt x="4937" y="77"/>
                    <a:pt x="4746" y="0"/>
                    <a:pt x="4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3"/>
            <p:cNvSpPr/>
            <p:nvPr/>
          </p:nvSpPr>
          <p:spPr>
            <a:xfrm>
              <a:off x="2350675" y="4053250"/>
              <a:ext cx="28300" cy="24225"/>
            </a:xfrm>
            <a:custGeom>
              <a:avLst/>
              <a:gdLst/>
              <a:ahLst/>
              <a:cxnLst/>
              <a:rect l="l" t="t" r="r" b="b"/>
              <a:pathLst>
                <a:path w="1132" h="969" extrusionOk="0">
                  <a:moveTo>
                    <a:pt x="643" y="1"/>
                  </a:moveTo>
                  <a:cubicBezTo>
                    <a:pt x="215" y="1"/>
                    <a:pt x="0" y="525"/>
                    <a:pt x="310" y="822"/>
                  </a:cubicBezTo>
                  <a:cubicBezTo>
                    <a:pt x="407" y="924"/>
                    <a:pt x="529" y="969"/>
                    <a:pt x="648" y="969"/>
                  </a:cubicBezTo>
                  <a:cubicBezTo>
                    <a:pt x="894" y="969"/>
                    <a:pt x="1132" y="778"/>
                    <a:pt x="1132" y="489"/>
                  </a:cubicBezTo>
                  <a:cubicBezTo>
                    <a:pt x="1120" y="215"/>
                    <a:pt x="905" y="1"/>
                    <a:pt x="643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3"/>
            <p:cNvSpPr/>
            <p:nvPr/>
          </p:nvSpPr>
          <p:spPr>
            <a:xfrm>
              <a:off x="2284300" y="4060700"/>
              <a:ext cx="33950" cy="21750"/>
            </a:xfrm>
            <a:custGeom>
              <a:avLst/>
              <a:gdLst/>
              <a:ahLst/>
              <a:cxnLst/>
              <a:rect l="l" t="t" r="r" b="b"/>
              <a:pathLst>
                <a:path w="1358" h="870" extrusionOk="0">
                  <a:moveTo>
                    <a:pt x="1322" y="1"/>
                  </a:moveTo>
                  <a:lnTo>
                    <a:pt x="0" y="239"/>
                  </a:lnTo>
                  <a:lnTo>
                    <a:pt x="1358" y="87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3"/>
            <p:cNvSpPr/>
            <p:nvPr/>
          </p:nvSpPr>
          <p:spPr>
            <a:xfrm>
              <a:off x="2163225" y="4360175"/>
              <a:ext cx="153850" cy="40175"/>
            </a:xfrm>
            <a:custGeom>
              <a:avLst/>
              <a:gdLst/>
              <a:ahLst/>
              <a:cxnLst/>
              <a:rect l="l" t="t" r="r" b="b"/>
              <a:pathLst>
                <a:path w="6154" h="1607" extrusionOk="0">
                  <a:moveTo>
                    <a:pt x="5895" y="0"/>
                  </a:moveTo>
                  <a:cubicBezTo>
                    <a:pt x="5867" y="0"/>
                    <a:pt x="5837" y="7"/>
                    <a:pt x="5808" y="23"/>
                  </a:cubicBezTo>
                  <a:cubicBezTo>
                    <a:pt x="4891" y="464"/>
                    <a:pt x="4058" y="916"/>
                    <a:pt x="3034" y="1059"/>
                  </a:cubicBezTo>
                  <a:cubicBezTo>
                    <a:pt x="2797" y="1092"/>
                    <a:pt x="2565" y="1106"/>
                    <a:pt x="2335" y="1106"/>
                  </a:cubicBezTo>
                  <a:cubicBezTo>
                    <a:pt x="1568" y="1106"/>
                    <a:pt x="829" y="944"/>
                    <a:pt x="69" y="761"/>
                  </a:cubicBezTo>
                  <a:cubicBezTo>
                    <a:pt x="65" y="760"/>
                    <a:pt x="61" y="760"/>
                    <a:pt x="57" y="760"/>
                  </a:cubicBezTo>
                  <a:cubicBezTo>
                    <a:pt x="18" y="760"/>
                    <a:pt x="1" y="811"/>
                    <a:pt x="33" y="833"/>
                  </a:cubicBezTo>
                  <a:cubicBezTo>
                    <a:pt x="762" y="1348"/>
                    <a:pt x="1732" y="1606"/>
                    <a:pt x="2710" y="1606"/>
                  </a:cubicBezTo>
                  <a:cubicBezTo>
                    <a:pt x="3970" y="1606"/>
                    <a:pt x="5243" y="1178"/>
                    <a:pt x="6034" y="321"/>
                  </a:cubicBezTo>
                  <a:cubicBezTo>
                    <a:pt x="6153" y="181"/>
                    <a:pt x="6040" y="0"/>
                    <a:pt x="5895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3"/>
            <p:cNvSpPr/>
            <p:nvPr/>
          </p:nvSpPr>
          <p:spPr>
            <a:xfrm>
              <a:off x="2233700" y="4292975"/>
              <a:ext cx="112350" cy="51100"/>
            </a:xfrm>
            <a:custGeom>
              <a:avLst/>
              <a:gdLst/>
              <a:ahLst/>
              <a:cxnLst/>
              <a:rect l="l" t="t" r="r" b="b"/>
              <a:pathLst>
                <a:path w="4494" h="2044" extrusionOk="0">
                  <a:moveTo>
                    <a:pt x="4351" y="0"/>
                  </a:moveTo>
                  <a:cubicBezTo>
                    <a:pt x="4324" y="0"/>
                    <a:pt x="4297" y="10"/>
                    <a:pt x="4275" y="32"/>
                  </a:cubicBezTo>
                  <a:cubicBezTo>
                    <a:pt x="3060" y="1116"/>
                    <a:pt x="1691" y="1961"/>
                    <a:pt x="12" y="2009"/>
                  </a:cubicBezTo>
                  <a:cubicBezTo>
                    <a:pt x="0" y="2009"/>
                    <a:pt x="0" y="2032"/>
                    <a:pt x="12" y="2032"/>
                  </a:cubicBezTo>
                  <a:cubicBezTo>
                    <a:pt x="142" y="2040"/>
                    <a:pt x="271" y="2043"/>
                    <a:pt x="400" y="2043"/>
                  </a:cubicBezTo>
                  <a:cubicBezTo>
                    <a:pt x="1980" y="2043"/>
                    <a:pt x="3506" y="1494"/>
                    <a:pt x="4441" y="151"/>
                  </a:cubicBezTo>
                  <a:cubicBezTo>
                    <a:pt x="4494" y="73"/>
                    <a:pt x="4424" y="0"/>
                    <a:pt x="4351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3"/>
            <p:cNvSpPr/>
            <p:nvPr/>
          </p:nvSpPr>
          <p:spPr>
            <a:xfrm>
              <a:off x="2276275" y="4242025"/>
              <a:ext cx="74250" cy="54775"/>
            </a:xfrm>
            <a:custGeom>
              <a:avLst/>
              <a:gdLst/>
              <a:ahLst/>
              <a:cxnLst/>
              <a:rect l="l" t="t" r="r" b="b"/>
              <a:pathLst>
                <a:path w="2970" h="2191" extrusionOk="0">
                  <a:moveTo>
                    <a:pt x="2824" y="1"/>
                  </a:moveTo>
                  <a:cubicBezTo>
                    <a:pt x="2795" y="1"/>
                    <a:pt x="2765" y="11"/>
                    <a:pt x="2738" y="34"/>
                  </a:cubicBezTo>
                  <a:cubicBezTo>
                    <a:pt x="2369" y="439"/>
                    <a:pt x="2072" y="880"/>
                    <a:pt x="1655" y="1225"/>
                  </a:cubicBezTo>
                  <a:cubicBezTo>
                    <a:pt x="1167" y="1618"/>
                    <a:pt x="619" y="1915"/>
                    <a:pt x="36" y="2118"/>
                  </a:cubicBezTo>
                  <a:cubicBezTo>
                    <a:pt x="3" y="2139"/>
                    <a:pt x="0" y="2191"/>
                    <a:pt x="36" y="2191"/>
                  </a:cubicBezTo>
                  <a:cubicBezTo>
                    <a:pt x="39" y="2191"/>
                    <a:pt x="43" y="2190"/>
                    <a:pt x="48" y="2189"/>
                  </a:cubicBezTo>
                  <a:cubicBezTo>
                    <a:pt x="1238" y="2177"/>
                    <a:pt x="2667" y="1392"/>
                    <a:pt x="2953" y="165"/>
                  </a:cubicBezTo>
                  <a:cubicBezTo>
                    <a:pt x="2970" y="71"/>
                    <a:pt x="2900" y="1"/>
                    <a:pt x="2824" y="1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3"/>
          <p:cNvGrpSpPr/>
          <p:nvPr/>
        </p:nvGrpSpPr>
        <p:grpSpPr>
          <a:xfrm>
            <a:off x="1125602" y="4192212"/>
            <a:ext cx="499571" cy="627829"/>
            <a:chOff x="658500" y="3977050"/>
            <a:chExt cx="607825" cy="763875"/>
          </a:xfrm>
        </p:grpSpPr>
        <p:sp>
          <p:nvSpPr>
            <p:cNvPr id="2596" name="Google Shape;2596;p73"/>
            <p:cNvSpPr/>
            <p:nvPr/>
          </p:nvSpPr>
          <p:spPr>
            <a:xfrm>
              <a:off x="918425" y="4497400"/>
              <a:ext cx="49350" cy="209575"/>
            </a:xfrm>
            <a:custGeom>
              <a:avLst/>
              <a:gdLst/>
              <a:ahLst/>
              <a:cxnLst/>
              <a:rect l="l" t="t" r="r" b="b"/>
              <a:pathLst>
                <a:path w="1974" h="8383" extrusionOk="0">
                  <a:moveTo>
                    <a:pt x="490" y="1"/>
                  </a:moveTo>
                  <a:cubicBezTo>
                    <a:pt x="248" y="1"/>
                    <a:pt x="0" y="156"/>
                    <a:pt x="33" y="440"/>
                  </a:cubicBezTo>
                  <a:cubicBezTo>
                    <a:pt x="379" y="2987"/>
                    <a:pt x="688" y="5762"/>
                    <a:pt x="1486" y="8214"/>
                  </a:cubicBezTo>
                  <a:cubicBezTo>
                    <a:pt x="1522" y="8329"/>
                    <a:pt x="1619" y="8383"/>
                    <a:pt x="1717" y="8383"/>
                  </a:cubicBezTo>
                  <a:cubicBezTo>
                    <a:pt x="1841" y="8383"/>
                    <a:pt x="1967" y="8296"/>
                    <a:pt x="1974" y="8143"/>
                  </a:cubicBezTo>
                  <a:cubicBezTo>
                    <a:pt x="1962" y="5571"/>
                    <a:pt x="1403" y="2833"/>
                    <a:pt x="914" y="321"/>
                  </a:cubicBezTo>
                  <a:cubicBezTo>
                    <a:pt x="877" y="102"/>
                    <a:pt x="68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3"/>
            <p:cNvSpPr/>
            <p:nvPr/>
          </p:nvSpPr>
          <p:spPr>
            <a:xfrm>
              <a:off x="956275" y="4686225"/>
              <a:ext cx="63900" cy="41200"/>
            </a:xfrm>
            <a:custGeom>
              <a:avLst/>
              <a:gdLst/>
              <a:ahLst/>
              <a:cxnLst/>
              <a:rect l="l" t="t" r="r" b="b"/>
              <a:pathLst>
                <a:path w="2556" h="1648" extrusionOk="0">
                  <a:moveTo>
                    <a:pt x="604" y="1"/>
                  </a:moveTo>
                  <a:cubicBezTo>
                    <a:pt x="231" y="1"/>
                    <a:pt x="0" y="550"/>
                    <a:pt x="400" y="780"/>
                  </a:cubicBezTo>
                  <a:cubicBezTo>
                    <a:pt x="734" y="983"/>
                    <a:pt x="1079" y="1173"/>
                    <a:pt x="1436" y="1328"/>
                  </a:cubicBezTo>
                  <a:cubicBezTo>
                    <a:pt x="1699" y="1465"/>
                    <a:pt x="1943" y="1648"/>
                    <a:pt x="2235" y="1648"/>
                  </a:cubicBezTo>
                  <a:cubicBezTo>
                    <a:pt x="2273" y="1648"/>
                    <a:pt x="2313" y="1645"/>
                    <a:pt x="2353" y="1638"/>
                  </a:cubicBezTo>
                  <a:cubicBezTo>
                    <a:pt x="2484" y="1602"/>
                    <a:pt x="2556" y="1471"/>
                    <a:pt x="2520" y="1352"/>
                  </a:cubicBezTo>
                  <a:cubicBezTo>
                    <a:pt x="2413" y="1030"/>
                    <a:pt x="2079" y="876"/>
                    <a:pt x="1805" y="697"/>
                  </a:cubicBezTo>
                  <a:cubicBezTo>
                    <a:pt x="1496" y="471"/>
                    <a:pt x="1162" y="257"/>
                    <a:pt x="829" y="66"/>
                  </a:cubicBezTo>
                  <a:cubicBezTo>
                    <a:pt x="751" y="20"/>
                    <a:pt x="675" y="1"/>
                    <a:pt x="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3"/>
            <p:cNvSpPr/>
            <p:nvPr/>
          </p:nvSpPr>
          <p:spPr>
            <a:xfrm>
              <a:off x="950650" y="4690700"/>
              <a:ext cx="41250" cy="50225"/>
            </a:xfrm>
            <a:custGeom>
              <a:avLst/>
              <a:gdLst/>
              <a:ahLst/>
              <a:cxnLst/>
              <a:rect l="l" t="t" r="r" b="b"/>
              <a:pathLst>
                <a:path w="1650" h="2009" extrusionOk="0">
                  <a:moveTo>
                    <a:pt x="469" y="0"/>
                  </a:moveTo>
                  <a:cubicBezTo>
                    <a:pt x="232" y="0"/>
                    <a:pt x="1" y="283"/>
                    <a:pt x="221" y="554"/>
                  </a:cubicBezTo>
                  <a:cubicBezTo>
                    <a:pt x="459" y="851"/>
                    <a:pt x="685" y="1161"/>
                    <a:pt x="923" y="1471"/>
                  </a:cubicBezTo>
                  <a:cubicBezTo>
                    <a:pt x="1090" y="1685"/>
                    <a:pt x="1292" y="1911"/>
                    <a:pt x="1554" y="2006"/>
                  </a:cubicBezTo>
                  <a:cubicBezTo>
                    <a:pt x="1561" y="2008"/>
                    <a:pt x="1567" y="2009"/>
                    <a:pt x="1573" y="2009"/>
                  </a:cubicBezTo>
                  <a:cubicBezTo>
                    <a:pt x="1611" y="2009"/>
                    <a:pt x="1638" y="1978"/>
                    <a:pt x="1638" y="1947"/>
                  </a:cubicBezTo>
                  <a:cubicBezTo>
                    <a:pt x="1649" y="1649"/>
                    <a:pt x="1471" y="1340"/>
                    <a:pt x="1316" y="1101"/>
                  </a:cubicBezTo>
                  <a:cubicBezTo>
                    <a:pt x="1114" y="792"/>
                    <a:pt x="923" y="482"/>
                    <a:pt x="733" y="161"/>
                  </a:cubicBezTo>
                  <a:cubicBezTo>
                    <a:pt x="664" y="47"/>
                    <a:pt x="566" y="0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3"/>
            <p:cNvSpPr/>
            <p:nvPr/>
          </p:nvSpPr>
          <p:spPr>
            <a:xfrm>
              <a:off x="936800" y="4694400"/>
              <a:ext cx="35350" cy="15975"/>
            </a:xfrm>
            <a:custGeom>
              <a:avLst/>
              <a:gdLst/>
              <a:ahLst/>
              <a:cxnLst/>
              <a:rect l="l" t="t" r="r" b="b"/>
              <a:pathLst>
                <a:path w="1414" h="639" extrusionOk="0">
                  <a:moveTo>
                    <a:pt x="1097" y="1"/>
                  </a:moveTo>
                  <a:cubicBezTo>
                    <a:pt x="1093" y="1"/>
                    <a:pt x="1089" y="1"/>
                    <a:pt x="1084" y="1"/>
                  </a:cubicBezTo>
                  <a:cubicBezTo>
                    <a:pt x="882" y="25"/>
                    <a:pt x="691" y="84"/>
                    <a:pt x="525" y="191"/>
                  </a:cubicBezTo>
                  <a:cubicBezTo>
                    <a:pt x="346" y="263"/>
                    <a:pt x="179" y="358"/>
                    <a:pt x="36" y="489"/>
                  </a:cubicBezTo>
                  <a:cubicBezTo>
                    <a:pt x="1" y="537"/>
                    <a:pt x="13" y="608"/>
                    <a:pt x="72" y="632"/>
                  </a:cubicBezTo>
                  <a:cubicBezTo>
                    <a:pt x="132" y="636"/>
                    <a:pt x="193" y="639"/>
                    <a:pt x="253" y="639"/>
                  </a:cubicBezTo>
                  <a:cubicBezTo>
                    <a:pt x="375" y="639"/>
                    <a:pt x="497" y="628"/>
                    <a:pt x="608" y="596"/>
                  </a:cubicBezTo>
                  <a:cubicBezTo>
                    <a:pt x="822" y="584"/>
                    <a:pt x="1025" y="525"/>
                    <a:pt x="1203" y="441"/>
                  </a:cubicBezTo>
                  <a:cubicBezTo>
                    <a:pt x="1414" y="325"/>
                    <a:pt x="1337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3"/>
            <p:cNvSpPr/>
            <p:nvPr/>
          </p:nvSpPr>
          <p:spPr>
            <a:xfrm>
              <a:off x="998625" y="4468525"/>
              <a:ext cx="49225" cy="209625"/>
            </a:xfrm>
            <a:custGeom>
              <a:avLst/>
              <a:gdLst/>
              <a:ahLst/>
              <a:cxnLst/>
              <a:rect l="l" t="t" r="r" b="b"/>
              <a:pathLst>
                <a:path w="1969" h="8385" extrusionOk="0">
                  <a:moveTo>
                    <a:pt x="488" y="1"/>
                  </a:moveTo>
                  <a:cubicBezTo>
                    <a:pt x="245" y="1"/>
                    <a:pt x="0" y="156"/>
                    <a:pt x="40" y="440"/>
                  </a:cubicBezTo>
                  <a:cubicBezTo>
                    <a:pt x="373" y="2988"/>
                    <a:pt x="695" y="5762"/>
                    <a:pt x="1481" y="8203"/>
                  </a:cubicBezTo>
                  <a:cubicBezTo>
                    <a:pt x="1518" y="8326"/>
                    <a:pt x="1622" y="8385"/>
                    <a:pt x="1724" y="8385"/>
                  </a:cubicBezTo>
                  <a:cubicBezTo>
                    <a:pt x="1847" y="8385"/>
                    <a:pt x="1969" y="8299"/>
                    <a:pt x="1969" y="8143"/>
                  </a:cubicBezTo>
                  <a:cubicBezTo>
                    <a:pt x="1957" y="5571"/>
                    <a:pt x="1397" y="2833"/>
                    <a:pt x="921" y="321"/>
                  </a:cubicBezTo>
                  <a:cubicBezTo>
                    <a:pt x="878" y="102"/>
                    <a:pt x="684" y="1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3"/>
            <p:cNvSpPr/>
            <p:nvPr/>
          </p:nvSpPr>
          <p:spPr>
            <a:xfrm>
              <a:off x="1036625" y="4657350"/>
              <a:ext cx="63925" cy="41200"/>
            </a:xfrm>
            <a:custGeom>
              <a:avLst/>
              <a:gdLst/>
              <a:ahLst/>
              <a:cxnLst/>
              <a:rect l="l" t="t" r="r" b="b"/>
              <a:pathLst>
                <a:path w="2557" h="1648" extrusionOk="0">
                  <a:moveTo>
                    <a:pt x="598" y="1"/>
                  </a:moveTo>
                  <a:cubicBezTo>
                    <a:pt x="231" y="1"/>
                    <a:pt x="1" y="550"/>
                    <a:pt x="401" y="780"/>
                  </a:cubicBezTo>
                  <a:cubicBezTo>
                    <a:pt x="735" y="983"/>
                    <a:pt x="1080" y="1173"/>
                    <a:pt x="1437" y="1328"/>
                  </a:cubicBezTo>
                  <a:cubicBezTo>
                    <a:pt x="1700" y="1465"/>
                    <a:pt x="1944" y="1648"/>
                    <a:pt x="2235" y="1648"/>
                  </a:cubicBezTo>
                  <a:cubicBezTo>
                    <a:pt x="2274" y="1648"/>
                    <a:pt x="2313" y="1645"/>
                    <a:pt x="2354" y="1638"/>
                  </a:cubicBezTo>
                  <a:cubicBezTo>
                    <a:pt x="2473" y="1602"/>
                    <a:pt x="2556" y="1471"/>
                    <a:pt x="2520" y="1352"/>
                  </a:cubicBezTo>
                  <a:cubicBezTo>
                    <a:pt x="2401" y="1031"/>
                    <a:pt x="2068" y="876"/>
                    <a:pt x="1806" y="697"/>
                  </a:cubicBezTo>
                  <a:cubicBezTo>
                    <a:pt x="1485" y="471"/>
                    <a:pt x="1163" y="257"/>
                    <a:pt x="818" y="66"/>
                  </a:cubicBezTo>
                  <a:cubicBezTo>
                    <a:pt x="742" y="21"/>
                    <a:pt x="667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3"/>
            <p:cNvSpPr/>
            <p:nvPr/>
          </p:nvSpPr>
          <p:spPr>
            <a:xfrm>
              <a:off x="1030925" y="4661825"/>
              <a:ext cx="41350" cy="50225"/>
            </a:xfrm>
            <a:custGeom>
              <a:avLst/>
              <a:gdLst/>
              <a:ahLst/>
              <a:cxnLst/>
              <a:rect l="l" t="t" r="r" b="b"/>
              <a:pathLst>
                <a:path w="1654" h="2009" extrusionOk="0">
                  <a:moveTo>
                    <a:pt x="463" y="0"/>
                  </a:moveTo>
                  <a:cubicBezTo>
                    <a:pt x="228" y="0"/>
                    <a:pt x="1" y="283"/>
                    <a:pt x="212" y="554"/>
                  </a:cubicBezTo>
                  <a:cubicBezTo>
                    <a:pt x="451" y="852"/>
                    <a:pt x="689" y="1161"/>
                    <a:pt x="915" y="1471"/>
                  </a:cubicBezTo>
                  <a:cubicBezTo>
                    <a:pt x="1082" y="1685"/>
                    <a:pt x="1284" y="1911"/>
                    <a:pt x="1546" y="2006"/>
                  </a:cubicBezTo>
                  <a:cubicBezTo>
                    <a:pt x="1552" y="2008"/>
                    <a:pt x="1558" y="2009"/>
                    <a:pt x="1564" y="2009"/>
                  </a:cubicBezTo>
                  <a:cubicBezTo>
                    <a:pt x="1603" y="2009"/>
                    <a:pt x="1629" y="1978"/>
                    <a:pt x="1629" y="1947"/>
                  </a:cubicBezTo>
                  <a:cubicBezTo>
                    <a:pt x="1653" y="1649"/>
                    <a:pt x="1463" y="1352"/>
                    <a:pt x="1308" y="1102"/>
                  </a:cubicBezTo>
                  <a:cubicBezTo>
                    <a:pt x="1117" y="792"/>
                    <a:pt x="915" y="482"/>
                    <a:pt x="724" y="161"/>
                  </a:cubicBezTo>
                  <a:cubicBezTo>
                    <a:pt x="656" y="47"/>
                    <a:pt x="559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3"/>
            <p:cNvSpPr/>
            <p:nvPr/>
          </p:nvSpPr>
          <p:spPr>
            <a:xfrm>
              <a:off x="1016875" y="4665525"/>
              <a:ext cx="35650" cy="15975"/>
            </a:xfrm>
            <a:custGeom>
              <a:avLst/>
              <a:gdLst/>
              <a:ahLst/>
              <a:cxnLst/>
              <a:rect l="l" t="t" r="r" b="b"/>
              <a:pathLst>
                <a:path w="1426" h="639" extrusionOk="0">
                  <a:moveTo>
                    <a:pt x="1108" y="1"/>
                  </a:moveTo>
                  <a:cubicBezTo>
                    <a:pt x="1104" y="1"/>
                    <a:pt x="1100" y="1"/>
                    <a:pt x="1096" y="1"/>
                  </a:cubicBezTo>
                  <a:cubicBezTo>
                    <a:pt x="894" y="25"/>
                    <a:pt x="703" y="84"/>
                    <a:pt x="524" y="192"/>
                  </a:cubicBezTo>
                  <a:cubicBezTo>
                    <a:pt x="346" y="263"/>
                    <a:pt x="179" y="358"/>
                    <a:pt x="48" y="489"/>
                  </a:cubicBezTo>
                  <a:cubicBezTo>
                    <a:pt x="1" y="537"/>
                    <a:pt x="24" y="608"/>
                    <a:pt x="84" y="632"/>
                  </a:cubicBezTo>
                  <a:cubicBezTo>
                    <a:pt x="143" y="636"/>
                    <a:pt x="203" y="639"/>
                    <a:pt x="262" y="639"/>
                  </a:cubicBezTo>
                  <a:cubicBezTo>
                    <a:pt x="382" y="639"/>
                    <a:pt x="501" y="628"/>
                    <a:pt x="620" y="596"/>
                  </a:cubicBezTo>
                  <a:cubicBezTo>
                    <a:pt x="822" y="584"/>
                    <a:pt x="1024" y="525"/>
                    <a:pt x="1215" y="442"/>
                  </a:cubicBezTo>
                  <a:cubicBezTo>
                    <a:pt x="1426" y="325"/>
                    <a:pt x="1337" y="1"/>
                    <a:pt x="1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3"/>
            <p:cNvSpPr/>
            <p:nvPr/>
          </p:nvSpPr>
          <p:spPr>
            <a:xfrm>
              <a:off x="1220475" y="4137800"/>
              <a:ext cx="45850" cy="81300"/>
            </a:xfrm>
            <a:custGeom>
              <a:avLst/>
              <a:gdLst/>
              <a:ahLst/>
              <a:cxnLst/>
              <a:rect l="l" t="t" r="r" b="b"/>
              <a:pathLst>
                <a:path w="1834" h="3252" extrusionOk="0">
                  <a:moveTo>
                    <a:pt x="203" y="0"/>
                  </a:moveTo>
                  <a:lnTo>
                    <a:pt x="0" y="989"/>
                  </a:lnTo>
                  <a:cubicBezTo>
                    <a:pt x="72" y="1501"/>
                    <a:pt x="191" y="2001"/>
                    <a:pt x="358" y="2477"/>
                  </a:cubicBezTo>
                  <a:cubicBezTo>
                    <a:pt x="429" y="2703"/>
                    <a:pt x="536" y="2905"/>
                    <a:pt x="703" y="3072"/>
                  </a:cubicBezTo>
                  <a:cubicBezTo>
                    <a:pt x="805" y="3190"/>
                    <a:pt x="955" y="3251"/>
                    <a:pt x="1106" y="3251"/>
                  </a:cubicBezTo>
                  <a:cubicBezTo>
                    <a:pt x="1184" y="3251"/>
                    <a:pt x="1261" y="3235"/>
                    <a:pt x="1334" y="3203"/>
                  </a:cubicBezTo>
                  <a:cubicBezTo>
                    <a:pt x="1429" y="3132"/>
                    <a:pt x="1501" y="3048"/>
                    <a:pt x="1548" y="2953"/>
                  </a:cubicBezTo>
                  <a:cubicBezTo>
                    <a:pt x="1834" y="2417"/>
                    <a:pt x="1548" y="1762"/>
                    <a:pt x="1215" y="1262"/>
                  </a:cubicBezTo>
                  <a:cubicBezTo>
                    <a:pt x="917" y="810"/>
                    <a:pt x="572" y="381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3"/>
            <p:cNvSpPr/>
            <p:nvPr/>
          </p:nvSpPr>
          <p:spPr>
            <a:xfrm>
              <a:off x="1070750" y="3977050"/>
              <a:ext cx="144100" cy="145875"/>
            </a:xfrm>
            <a:custGeom>
              <a:avLst/>
              <a:gdLst/>
              <a:ahLst/>
              <a:cxnLst/>
              <a:rect l="l" t="t" r="r" b="b"/>
              <a:pathLst>
                <a:path w="5764" h="5835" extrusionOk="0">
                  <a:moveTo>
                    <a:pt x="4608" y="1"/>
                  </a:moveTo>
                  <a:cubicBezTo>
                    <a:pt x="4144" y="49"/>
                    <a:pt x="3942" y="632"/>
                    <a:pt x="3965" y="1096"/>
                  </a:cubicBezTo>
                  <a:cubicBezTo>
                    <a:pt x="3977" y="1168"/>
                    <a:pt x="3965" y="1239"/>
                    <a:pt x="3942" y="1311"/>
                  </a:cubicBezTo>
                  <a:cubicBezTo>
                    <a:pt x="3884" y="1418"/>
                    <a:pt x="3780" y="1474"/>
                    <a:pt x="3670" y="1474"/>
                  </a:cubicBezTo>
                  <a:cubicBezTo>
                    <a:pt x="3621" y="1474"/>
                    <a:pt x="3572" y="1463"/>
                    <a:pt x="3525" y="1442"/>
                  </a:cubicBezTo>
                  <a:cubicBezTo>
                    <a:pt x="3382" y="1370"/>
                    <a:pt x="3251" y="1263"/>
                    <a:pt x="3156" y="1132"/>
                  </a:cubicBezTo>
                  <a:cubicBezTo>
                    <a:pt x="2989" y="930"/>
                    <a:pt x="2763" y="775"/>
                    <a:pt x="2513" y="703"/>
                  </a:cubicBezTo>
                  <a:cubicBezTo>
                    <a:pt x="2477" y="697"/>
                    <a:pt x="2440" y="694"/>
                    <a:pt x="2404" y="694"/>
                  </a:cubicBezTo>
                  <a:cubicBezTo>
                    <a:pt x="2171" y="694"/>
                    <a:pt x="1932" y="821"/>
                    <a:pt x="1870" y="1037"/>
                  </a:cubicBezTo>
                  <a:cubicBezTo>
                    <a:pt x="1834" y="1239"/>
                    <a:pt x="1906" y="1454"/>
                    <a:pt x="2037" y="1608"/>
                  </a:cubicBezTo>
                  <a:cubicBezTo>
                    <a:pt x="2179" y="1763"/>
                    <a:pt x="2287" y="1942"/>
                    <a:pt x="2370" y="2144"/>
                  </a:cubicBezTo>
                  <a:cubicBezTo>
                    <a:pt x="2418" y="2346"/>
                    <a:pt x="2334" y="2597"/>
                    <a:pt x="2120" y="2644"/>
                  </a:cubicBezTo>
                  <a:cubicBezTo>
                    <a:pt x="2101" y="2647"/>
                    <a:pt x="2081" y="2649"/>
                    <a:pt x="2060" y="2649"/>
                  </a:cubicBezTo>
                  <a:cubicBezTo>
                    <a:pt x="2004" y="2649"/>
                    <a:pt x="1943" y="2638"/>
                    <a:pt x="1882" y="2620"/>
                  </a:cubicBezTo>
                  <a:cubicBezTo>
                    <a:pt x="1630" y="2544"/>
                    <a:pt x="1379" y="2427"/>
                    <a:pt x="1118" y="2427"/>
                  </a:cubicBezTo>
                  <a:cubicBezTo>
                    <a:pt x="1095" y="2427"/>
                    <a:pt x="1072" y="2428"/>
                    <a:pt x="1048" y="2430"/>
                  </a:cubicBezTo>
                  <a:cubicBezTo>
                    <a:pt x="763" y="2442"/>
                    <a:pt x="453" y="2692"/>
                    <a:pt x="513" y="2978"/>
                  </a:cubicBezTo>
                  <a:cubicBezTo>
                    <a:pt x="608" y="3394"/>
                    <a:pt x="1346" y="3466"/>
                    <a:pt x="1322" y="3894"/>
                  </a:cubicBezTo>
                  <a:cubicBezTo>
                    <a:pt x="1072" y="4025"/>
                    <a:pt x="774" y="4025"/>
                    <a:pt x="513" y="4121"/>
                  </a:cubicBezTo>
                  <a:cubicBezTo>
                    <a:pt x="251" y="4228"/>
                    <a:pt x="1" y="4490"/>
                    <a:pt x="84" y="4763"/>
                  </a:cubicBezTo>
                  <a:cubicBezTo>
                    <a:pt x="203" y="5085"/>
                    <a:pt x="667" y="5085"/>
                    <a:pt x="953" y="5275"/>
                  </a:cubicBezTo>
                  <a:cubicBezTo>
                    <a:pt x="1096" y="5394"/>
                    <a:pt x="1227" y="5525"/>
                    <a:pt x="1346" y="5668"/>
                  </a:cubicBezTo>
                  <a:cubicBezTo>
                    <a:pt x="1434" y="5774"/>
                    <a:pt x="1568" y="5834"/>
                    <a:pt x="1704" y="5834"/>
                  </a:cubicBezTo>
                  <a:cubicBezTo>
                    <a:pt x="1752" y="5834"/>
                    <a:pt x="1800" y="5827"/>
                    <a:pt x="1846" y="5811"/>
                  </a:cubicBezTo>
                  <a:cubicBezTo>
                    <a:pt x="2013" y="5728"/>
                    <a:pt x="2060" y="5525"/>
                    <a:pt x="2120" y="5359"/>
                  </a:cubicBezTo>
                  <a:cubicBezTo>
                    <a:pt x="2441" y="4275"/>
                    <a:pt x="3418" y="3692"/>
                    <a:pt x="4465" y="3513"/>
                  </a:cubicBezTo>
                  <a:cubicBezTo>
                    <a:pt x="5763" y="3287"/>
                    <a:pt x="5644" y="2251"/>
                    <a:pt x="5466" y="1061"/>
                  </a:cubicBezTo>
                  <a:cubicBezTo>
                    <a:pt x="5442" y="811"/>
                    <a:pt x="5358" y="561"/>
                    <a:pt x="5239" y="346"/>
                  </a:cubicBezTo>
                  <a:cubicBezTo>
                    <a:pt x="5096" y="132"/>
                    <a:pt x="4858" y="1"/>
                    <a:pt x="4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3"/>
            <p:cNvSpPr/>
            <p:nvPr/>
          </p:nvSpPr>
          <p:spPr>
            <a:xfrm>
              <a:off x="658500" y="4042125"/>
              <a:ext cx="572725" cy="511150"/>
            </a:xfrm>
            <a:custGeom>
              <a:avLst/>
              <a:gdLst/>
              <a:ahLst/>
              <a:cxnLst/>
              <a:rect l="l" t="t" r="r" b="b"/>
              <a:pathLst>
                <a:path w="22909" h="20446" extrusionOk="0">
                  <a:moveTo>
                    <a:pt x="20824" y="1"/>
                  </a:moveTo>
                  <a:cubicBezTo>
                    <a:pt x="19861" y="1"/>
                    <a:pt x="18874" y="780"/>
                    <a:pt x="18384" y="1696"/>
                  </a:cubicBezTo>
                  <a:cubicBezTo>
                    <a:pt x="16979" y="4256"/>
                    <a:pt x="17717" y="7899"/>
                    <a:pt x="15538" y="9840"/>
                  </a:cubicBezTo>
                  <a:cubicBezTo>
                    <a:pt x="14668" y="10613"/>
                    <a:pt x="13544" y="10902"/>
                    <a:pt x="12370" y="10902"/>
                  </a:cubicBezTo>
                  <a:cubicBezTo>
                    <a:pt x="11375" y="10902"/>
                    <a:pt x="10346" y="10695"/>
                    <a:pt x="9406" y="10400"/>
                  </a:cubicBezTo>
                  <a:cubicBezTo>
                    <a:pt x="7525" y="9792"/>
                    <a:pt x="5739" y="8899"/>
                    <a:pt x="4132" y="7744"/>
                  </a:cubicBezTo>
                  <a:cubicBezTo>
                    <a:pt x="3477" y="7280"/>
                    <a:pt x="2679" y="6768"/>
                    <a:pt x="2132" y="6185"/>
                  </a:cubicBezTo>
                  <a:cubicBezTo>
                    <a:pt x="1572" y="5589"/>
                    <a:pt x="1298" y="4839"/>
                    <a:pt x="691" y="4292"/>
                  </a:cubicBezTo>
                  <a:lnTo>
                    <a:pt x="691" y="4292"/>
                  </a:lnTo>
                  <a:cubicBezTo>
                    <a:pt x="310" y="5780"/>
                    <a:pt x="834" y="7352"/>
                    <a:pt x="2024" y="8328"/>
                  </a:cubicBezTo>
                  <a:cubicBezTo>
                    <a:pt x="1453" y="7899"/>
                    <a:pt x="798" y="7602"/>
                    <a:pt x="108" y="7423"/>
                  </a:cubicBezTo>
                  <a:lnTo>
                    <a:pt x="108" y="7423"/>
                  </a:lnTo>
                  <a:cubicBezTo>
                    <a:pt x="286" y="8530"/>
                    <a:pt x="989" y="9495"/>
                    <a:pt x="1989" y="10007"/>
                  </a:cubicBezTo>
                  <a:lnTo>
                    <a:pt x="0" y="9899"/>
                  </a:lnTo>
                  <a:lnTo>
                    <a:pt x="0" y="9899"/>
                  </a:lnTo>
                  <a:cubicBezTo>
                    <a:pt x="596" y="10971"/>
                    <a:pt x="1501" y="11828"/>
                    <a:pt x="2596" y="12376"/>
                  </a:cubicBezTo>
                  <a:cubicBezTo>
                    <a:pt x="1989" y="12174"/>
                    <a:pt x="1417" y="11912"/>
                    <a:pt x="881" y="11578"/>
                  </a:cubicBezTo>
                  <a:lnTo>
                    <a:pt x="881" y="11578"/>
                  </a:lnTo>
                  <a:cubicBezTo>
                    <a:pt x="1417" y="13328"/>
                    <a:pt x="2167" y="15019"/>
                    <a:pt x="3120" y="16591"/>
                  </a:cubicBezTo>
                  <a:cubicBezTo>
                    <a:pt x="3727" y="17615"/>
                    <a:pt x="4453" y="18555"/>
                    <a:pt x="5275" y="19424"/>
                  </a:cubicBezTo>
                  <a:cubicBezTo>
                    <a:pt x="7159" y="20086"/>
                    <a:pt x="9131" y="20446"/>
                    <a:pt x="11124" y="20446"/>
                  </a:cubicBezTo>
                  <a:cubicBezTo>
                    <a:pt x="12721" y="20446"/>
                    <a:pt x="14330" y="20215"/>
                    <a:pt x="15919" y="19722"/>
                  </a:cubicBezTo>
                  <a:cubicBezTo>
                    <a:pt x="20705" y="18186"/>
                    <a:pt x="22325" y="12602"/>
                    <a:pt x="22872" y="7661"/>
                  </a:cubicBezTo>
                  <a:cubicBezTo>
                    <a:pt x="22908" y="6149"/>
                    <a:pt x="22896" y="4649"/>
                    <a:pt x="22837" y="3137"/>
                  </a:cubicBezTo>
                  <a:cubicBezTo>
                    <a:pt x="22789" y="2029"/>
                    <a:pt x="22598" y="744"/>
                    <a:pt x="21634" y="208"/>
                  </a:cubicBezTo>
                  <a:cubicBezTo>
                    <a:pt x="21374" y="65"/>
                    <a:pt x="21100" y="1"/>
                    <a:pt x="20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3"/>
            <p:cNvSpPr/>
            <p:nvPr/>
          </p:nvSpPr>
          <p:spPr>
            <a:xfrm>
              <a:off x="790350" y="4233950"/>
              <a:ext cx="439675" cy="370950"/>
            </a:xfrm>
            <a:custGeom>
              <a:avLst/>
              <a:gdLst/>
              <a:ahLst/>
              <a:cxnLst/>
              <a:rect l="l" t="t" r="r" b="b"/>
              <a:pathLst>
                <a:path w="17587" h="14838" extrusionOk="0">
                  <a:moveTo>
                    <a:pt x="17586" y="0"/>
                  </a:moveTo>
                  <a:cubicBezTo>
                    <a:pt x="17051" y="4929"/>
                    <a:pt x="15431" y="10513"/>
                    <a:pt x="10645" y="12049"/>
                  </a:cubicBezTo>
                  <a:cubicBezTo>
                    <a:pt x="9056" y="12542"/>
                    <a:pt x="7447" y="12773"/>
                    <a:pt x="5850" y="12773"/>
                  </a:cubicBezTo>
                  <a:cubicBezTo>
                    <a:pt x="3857" y="12773"/>
                    <a:pt x="1885" y="12413"/>
                    <a:pt x="1" y="11751"/>
                  </a:cubicBezTo>
                  <a:lnTo>
                    <a:pt x="1" y="11751"/>
                  </a:lnTo>
                  <a:cubicBezTo>
                    <a:pt x="1180" y="12966"/>
                    <a:pt x="2561" y="13954"/>
                    <a:pt x="4168" y="14442"/>
                  </a:cubicBezTo>
                  <a:cubicBezTo>
                    <a:pt x="5081" y="14722"/>
                    <a:pt x="6029" y="14837"/>
                    <a:pt x="6985" y="14837"/>
                  </a:cubicBezTo>
                  <a:cubicBezTo>
                    <a:pt x="8025" y="14837"/>
                    <a:pt x="9074" y="14701"/>
                    <a:pt x="10097" y="14490"/>
                  </a:cubicBezTo>
                  <a:cubicBezTo>
                    <a:pt x="11002" y="14311"/>
                    <a:pt x="11907" y="14073"/>
                    <a:pt x="12729" y="13645"/>
                  </a:cubicBezTo>
                  <a:cubicBezTo>
                    <a:pt x="14360" y="12775"/>
                    <a:pt x="15527" y="11216"/>
                    <a:pt x="16217" y="9501"/>
                  </a:cubicBezTo>
                  <a:cubicBezTo>
                    <a:pt x="16920" y="7799"/>
                    <a:pt x="17170" y="5953"/>
                    <a:pt x="17336" y="4120"/>
                  </a:cubicBezTo>
                  <a:cubicBezTo>
                    <a:pt x="17467" y="2750"/>
                    <a:pt x="17551" y="1369"/>
                    <a:pt x="1758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3"/>
            <p:cNvSpPr/>
            <p:nvPr/>
          </p:nvSpPr>
          <p:spPr>
            <a:xfrm>
              <a:off x="1223450" y="4108025"/>
              <a:ext cx="33650" cy="22050"/>
            </a:xfrm>
            <a:custGeom>
              <a:avLst/>
              <a:gdLst/>
              <a:ahLst/>
              <a:cxnLst/>
              <a:rect l="l" t="t" r="r" b="b"/>
              <a:pathLst>
                <a:path w="1346" h="882" extrusionOk="0">
                  <a:moveTo>
                    <a:pt x="36" y="1"/>
                  </a:moveTo>
                  <a:lnTo>
                    <a:pt x="0" y="882"/>
                  </a:lnTo>
                  <a:lnTo>
                    <a:pt x="1346" y="2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3"/>
            <p:cNvSpPr/>
            <p:nvPr/>
          </p:nvSpPr>
          <p:spPr>
            <a:xfrm>
              <a:off x="731525" y="4319050"/>
              <a:ext cx="323725" cy="232100"/>
            </a:xfrm>
            <a:custGeom>
              <a:avLst/>
              <a:gdLst/>
              <a:ahLst/>
              <a:cxnLst/>
              <a:rect l="l" t="t" r="r" b="b"/>
              <a:pathLst>
                <a:path w="12949" h="9284" extrusionOk="0">
                  <a:moveTo>
                    <a:pt x="34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794" y="3073"/>
                    <a:pt x="2354" y="6109"/>
                    <a:pt x="5021" y="7919"/>
                  </a:cubicBezTo>
                  <a:cubicBezTo>
                    <a:pt x="6217" y="8742"/>
                    <a:pt x="7784" y="9283"/>
                    <a:pt x="9301" y="9283"/>
                  </a:cubicBezTo>
                  <a:cubicBezTo>
                    <a:pt x="10593" y="9283"/>
                    <a:pt x="11849" y="8890"/>
                    <a:pt x="12808" y="7943"/>
                  </a:cubicBezTo>
                  <a:cubicBezTo>
                    <a:pt x="12949" y="7812"/>
                    <a:pt x="12826" y="7638"/>
                    <a:pt x="12669" y="7638"/>
                  </a:cubicBezTo>
                  <a:cubicBezTo>
                    <a:pt x="12640" y="7638"/>
                    <a:pt x="12611" y="7644"/>
                    <a:pt x="12581" y="7657"/>
                  </a:cubicBezTo>
                  <a:cubicBezTo>
                    <a:pt x="11408" y="8196"/>
                    <a:pt x="10240" y="8474"/>
                    <a:pt x="9104" y="8474"/>
                  </a:cubicBezTo>
                  <a:cubicBezTo>
                    <a:pt x="7426" y="8474"/>
                    <a:pt x="5816" y="7868"/>
                    <a:pt x="4354" y="6597"/>
                  </a:cubicBezTo>
                  <a:cubicBezTo>
                    <a:pt x="2318" y="4847"/>
                    <a:pt x="1223" y="2371"/>
                    <a:pt x="56" y="13"/>
                  </a:cubicBezTo>
                  <a:cubicBezTo>
                    <a:pt x="52" y="5"/>
                    <a:pt x="43" y="1"/>
                    <a:pt x="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3"/>
            <p:cNvSpPr/>
            <p:nvPr/>
          </p:nvSpPr>
          <p:spPr>
            <a:xfrm>
              <a:off x="797475" y="4365100"/>
              <a:ext cx="198300" cy="82400"/>
            </a:xfrm>
            <a:custGeom>
              <a:avLst/>
              <a:gdLst/>
              <a:ahLst/>
              <a:cxnLst/>
              <a:rect l="l" t="t" r="r" b="b"/>
              <a:pathLst>
                <a:path w="7932" h="3296" extrusionOk="0">
                  <a:moveTo>
                    <a:pt x="79" y="1"/>
                  </a:moveTo>
                  <a:cubicBezTo>
                    <a:pt x="34" y="1"/>
                    <a:pt x="1" y="51"/>
                    <a:pt x="37" y="88"/>
                  </a:cubicBezTo>
                  <a:cubicBezTo>
                    <a:pt x="1755" y="1880"/>
                    <a:pt x="4217" y="3295"/>
                    <a:pt x="6770" y="3295"/>
                  </a:cubicBezTo>
                  <a:cubicBezTo>
                    <a:pt x="7049" y="3295"/>
                    <a:pt x="7329" y="3278"/>
                    <a:pt x="7610" y="3243"/>
                  </a:cubicBezTo>
                  <a:cubicBezTo>
                    <a:pt x="7931" y="3219"/>
                    <a:pt x="7931" y="2755"/>
                    <a:pt x="7610" y="2731"/>
                  </a:cubicBezTo>
                  <a:cubicBezTo>
                    <a:pt x="4812" y="2374"/>
                    <a:pt x="2371" y="1838"/>
                    <a:pt x="121" y="17"/>
                  </a:cubicBezTo>
                  <a:cubicBezTo>
                    <a:pt x="107" y="6"/>
                    <a:pt x="92" y="1"/>
                    <a:pt x="7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3"/>
            <p:cNvSpPr/>
            <p:nvPr/>
          </p:nvSpPr>
          <p:spPr>
            <a:xfrm>
              <a:off x="865650" y="4360525"/>
              <a:ext cx="126175" cy="23975"/>
            </a:xfrm>
            <a:custGeom>
              <a:avLst/>
              <a:gdLst/>
              <a:ahLst/>
              <a:cxnLst/>
              <a:rect l="l" t="t" r="r" b="b"/>
              <a:pathLst>
                <a:path w="5047" h="959" extrusionOk="0">
                  <a:moveTo>
                    <a:pt x="119" y="1"/>
                  </a:moveTo>
                  <a:cubicBezTo>
                    <a:pt x="36" y="1"/>
                    <a:pt x="1" y="134"/>
                    <a:pt x="85" y="176"/>
                  </a:cubicBezTo>
                  <a:cubicBezTo>
                    <a:pt x="883" y="652"/>
                    <a:pt x="1851" y="958"/>
                    <a:pt x="2799" y="958"/>
                  </a:cubicBezTo>
                  <a:cubicBezTo>
                    <a:pt x="3535" y="958"/>
                    <a:pt x="4259" y="774"/>
                    <a:pt x="4883" y="342"/>
                  </a:cubicBezTo>
                  <a:cubicBezTo>
                    <a:pt x="5047" y="255"/>
                    <a:pt x="4960" y="27"/>
                    <a:pt x="4797" y="27"/>
                  </a:cubicBezTo>
                  <a:cubicBezTo>
                    <a:pt x="4783" y="27"/>
                    <a:pt x="4767" y="29"/>
                    <a:pt x="4752" y="33"/>
                  </a:cubicBezTo>
                  <a:cubicBezTo>
                    <a:pt x="3859" y="199"/>
                    <a:pt x="3026" y="347"/>
                    <a:pt x="2186" y="347"/>
                  </a:cubicBezTo>
                  <a:cubicBezTo>
                    <a:pt x="1525" y="347"/>
                    <a:pt x="859" y="256"/>
                    <a:pt x="156" y="9"/>
                  </a:cubicBezTo>
                  <a:cubicBezTo>
                    <a:pt x="143" y="3"/>
                    <a:pt x="130" y="1"/>
                    <a:pt x="11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3"/>
            <p:cNvSpPr/>
            <p:nvPr/>
          </p:nvSpPr>
          <p:spPr>
            <a:xfrm>
              <a:off x="1167275" y="4100175"/>
              <a:ext cx="33875" cy="24925"/>
            </a:xfrm>
            <a:custGeom>
              <a:avLst/>
              <a:gdLst/>
              <a:ahLst/>
              <a:cxnLst/>
              <a:rect l="l" t="t" r="r" b="b"/>
              <a:pathLst>
                <a:path w="1355" h="997" extrusionOk="0">
                  <a:moveTo>
                    <a:pt x="938" y="1"/>
                  </a:moveTo>
                  <a:cubicBezTo>
                    <a:pt x="893" y="1"/>
                    <a:pt x="851" y="27"/>
                    <a:pt x="843" y="77"/>
                  </a:cubicBezTo>
                  <a:cubicBezTo>
                    <a:pt x="783" y="208"/>
                    <a:pt x="843" y="315"/>
                    <a:pt x="831" y="458"/>
                  </a:cubicBezTo>
                  <a:cubicBezTo>
                    <a:pt x="819" y="559"/>
                    <a:pt x="787" y="649"/>
                    <a:pt x="674" y="649"/>
                  </a:cubicBezTo>
                  <a:cubicBezTo>
                    <a:pt x="667" y="649"/>
                    <a:pt x="660" y="649"/>
                    <a:pt x="652" y="648"/>
                  </a:cubicBezTo>
                  <a:cubicBezTo>
                    <a:pt x="402" y="624"/>
                    <a:pt x="354" y="279"/>
                    <a:pt x="235" y="100"/>
                  </a:cubicBezTo>
                  <a:cubicBezTo>
                    <a:pt x="218" y="78"/>
                    <a:pt x="185" y="63"/>
                    <a:pt x="154" y="63"/>
                  </a:cubicBezTo>
                  <a:cubicBezTo>
                    <a:pt x="119" y="63"/>
                    <a:pt x="87" y="81"/>
                    <a:pt x="81" y="124"/>
                  </a:cubicBezTo>
                  <a:cubicBezTo>
                    <a:pt x="1" y="511"/>
                    <a:pt x="270" y="996"/>
                    <a:pt x="689" y="996"/>
                  </a:cubicBezTo>
                  <a:cubicBezTo>
                    <a:pt x="708" y="996"/>
                    <a:pt x="728" y="995"/>
                    <a:pt x="747" y="993"/>
                  </a:cubicBezTo>
                  <a:cubicBezTo>
                    <a:pt x="1200" y="934"/>
                    <a:pt x="1355" y="255"/>
                    <a:pt x="997" y="17"/>
                  </a:cubicBezTo>
                  <a:cubicBezTo>
                    <a:pt x="979" y="6"/>
                    <a:pt x="958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3" name="Google Shape;2613;p73"/>
          <p:cNvGrpSpPr/>
          <p:nvPr/>
        </p:nvGrpSpPr>
        <p:grpSpPr>
          <a:xfrm>
            <a:off x="1722281" y="4648860"/>
            <a:ext cx="366752" cy="151394"/>
            <a:chOff x="1384475" y="4532650"/>
            <a:chExt cx="446225" cy="184200"/>
          </a:xfrm>
        </p:grpSpPr>
        <p:sp>
          <p:nvSpPr>
            <p:cNvPr id="2614" name="Google Shape;2614;p73"/>
            <p:cNvSpPr/>
            <p:nvPr/>
          </p:nvSpPr>
          <p:spPr>
            <a:xfrm>
              <a:off x="147360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34" y="1"/>
                  </a:moveTo>
                  <a:cubicBezTo>
                    <a:pt x="72" y="1"/>
                    <a:pt x="1" y="49"/>
                    <a:pt x="8" y="126"/>
                  </a:cubicBezTo>
                  <a:cubicBezTo>
                    <a:pt x="31" y="364"/>
                    <a:pt x="79" y="590"/>
                    <a:pt x="162" y="805"/>
                  </a:cubicBezTo>
                  <a:cubicBezTo>
                    <a:pt x="222" y="971"/>
                    <a:pt x="293" y="1209"/>
                    <a:pt x="472" y="1281"/>
                  </a:cubicBezTo>
                  <a:cubicBezTo>
                    <a:pt x="508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81" y="519"/>
                    <a:pt x="234" y="304"/>
                    <a:pt x="222" y="78"/>
                  </a:cubicBezTo>
                  <a:cubicBezTo>
                    <a:pt x="217" y="24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3"/>
            <p:cNvSpPr/>
            <p:nvPr/>
          </p:nvSpPr>
          <p:spPr>
            <a:xfrm>
              <a:off x="1476625" y="4705900"/>
              <a:ext cx="11950" cy="8600"/>
            </a:xfrm>
            <a:custGeom>
              <a:avLst/>
              <a:gdLst/>
              <a:ahLst/>
              <a:cxnLst/>
              <a:rect l="l" t="t" r="r" b="b"/>
              <a:pathLst>
                <a:path w="478" h="344" extrusionOk="0">
                  <a:moveTo>
                    <a:pt x="359" y="1"/>
                  </a:moveTo>
                  <a:cubicBezTo>
                    <a:pt x="344" y="1"/>
                    <a:pt x="329" y="6"/>
                    <a:pt x="315" y="17"/>
                  </a:cubicBezTo>
                  <a:cubicBezTo>
                    <a:pt x="220" y="89"/>
                    <a:pt x="125" y="172"/>
                    <a:pt x="41" y="243"/>
                  </a:cubicBezTo>
                  <a:cubicBezTo>
                    <a:pt x="0" y="285"/>
                    <a:pt x="30" y="343"/>
                    <a:pt x="77" y="343"/>
                  </a:cubicBezTo>
                  <a:cubicBezTo>
                    <a:pt x="85" y="343"/>
                    <a:pt x="93" y="342"/>
                    <a:pt x="101" y="339"/>
                  </a:cubicBezTo>
                  <a:cubicBezTo>
                    <a:pt x="208" y="279"/>
                    <a:pt x="315" y="208"/>
                    <a:pt x="411" y="136"/>
                  </a:cubicBezTo>
                  <a:cubicBezTo>
                    <a:pt x="478" y="88"/>
                    <a:pt x="421" y="1"/>
                    <a:pt x="35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3"/>
            <p:cNvSpPr/>
            <p:nvPr/>
          </p:nvSpPr>
          <p:spPr>
            <a:xfrm>
              <a:off x="148257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303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3"/>
            <p:cNvSpPr/>
            <p:nvPr/>
          </p:nvSpPr>
          <p:spPr>
            <a:xfrm>
              <a:off x="1482800" y="4704225"/>
              <a:ext cx="17800" cy="5900"/>
            </a:xfrm>
            <a:custGeom>
              <a:avLst/>
              <a:gdLst/>
              <a:ahLst/>
              <a:cxnLst/>
              <a:rect l="l" t="t" r="r" b="b"/>
              <a:pathLst>
                <a:path w="712" h="236" extrusionOk="0">
                  <a:moveTo>
                    <a:pt x="129" y="0"/>
                  </a:moveTo>
                  <a:cubicBezTo>
                    <a:pt x="8" y="0"/>
                    <a:pt x="1" y="192"/>
                    <a:pt x="128" y="215"/>
                  </a:cubicBezTo>
                  <a:cubicBezTo>
                    <a:pt x="223" y="227"/>
                    <a:pt x="330" y="227"/>
                    <a:pt x="425" y="227"/>
                  </a:cubicBezTo>
                  <a:cubicBezTo>
                    <a:pt x="467" y="233"/>
                    <a:pt x="509" y="236"/>
                    <a:pt x="550" y="236"/>
                  </a:cubicBezTo>
                  <a:cubicBezTo>
                    <a:pt x="592" y="236"/>
                    <a:pt x="634" y="233"/>
                    <a:pt x="675" y="227"/>
                  </a:cubicBezTo>
                  <a:cubicBezTo>
                    <a:pt x="699" y="215"/>
                    <a:pt x="711" y="179"/>
                    <a:pt x="687" y="168"/>
                  </a:cubicBezTo>
                  <a:cubicBezTo>
                    <a:pt x="604" y="120"/>
                    <a:pt x="509" y="96"/>
                    <a:pt x="425" y="84"/>
                  </a:cubicBezTo>
                  <a:cubicBezTo>
                    <a:pt x="330" y="48"/>
                    <a:pt x="235" y="25"/>
                    <a:pt x="140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3"/>
            <p:cNvSpPr/>
            <p:nvPr/>
          </p:nvSpPr>
          <p:spPr>
            <a:xfrm>
              <a:off x="150070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7" y="1"/>
                  </a:moveTo>
                  <a:cubicBezTo>
                    <a:pt x="66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8" y="1276"/>
                    <a:pt x="484" y="1277"/>
                    <a:pt x="490" y="1277"/>
                  </a:cubicBezTo>
                  <a:cubicBezTo>
                    <a:pt x="516" y="1277"/>
                    <a:pt x="533" y="1257"/>
                    <a:pt x="543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21" y="83"/>
                  </a:cubicBezTo>
                  <a:cubicBezTo>
                    <a:pt x="216" y="26"/>
                    <a:pt x="173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3"/>
            <p:cNvSpPr/>
            <p:nvPr/>
          </p:nvSpPr>
          <p:spPr>
            <a:xfrm>
              <a:off x="15040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49" y="1"/>
                  </a:moveTo>
                  <a:cubicBezTo>
                    <a:pt x="333" y="1"/>
                    <a:pt x="316" y="7"/>
                    <a:pt x="302" y="22"/>
                  </a:cubicBezTo>
                  <a:cubicBezTo>
                    <a:pt x="206" y="93"/>
                    <a:pt x="123" y="165"/>
                    <a:pt x="40" y="248"/>
                  </a:cubicBezTo>
                  <a:cubicBezTo>
                    <a:pt x="0" y="278"/>
                    <a:pt x="26" y="340"/>
                    <a:pt x="70" y="340"/>
                  </a:cubicBezTo>
                  <a:cubicBezTo>
                    <a:pt x="79" y="340"/>
                    <a:pt x="89" y="337"/>
                    <a:pt x="99" y="331"/>
                  </a:cubicBezTo>
                  <a:cubicBezTo>
                    <a:pt x="206" y="272"/>
                    <a:pt x="302" y="200"/>
                    <a:pt x="409" y="129"/>
                  </a:cubicBezTo>
                  <a:cubicBezTo>
                    <a:pt x="466" y="91"/>
                    <a:pt x="410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3"/>
            <p:cNvSpPr/>
            <p:nvPr/>
          </p:nvSpPr>
          <p:spPr>
            <a:xfrm>
              <a:off x="1509650" y="4700700"/>
              <a:ext cx="12925" cy="10775"/>
            </a:xfrm>
            <a:custGeom>
              <a:avLst/>
              <a:gdLst/>
              <a:ahLst/>
              <a:cxnLst/>
              <a:rect l="l" t="t" r="r" b="b"/>
              <a:pathLst>
                <a:path w="517" h="431" extrusionOk="0">
                  <a:moveTo>
                    <a:pt x="118" y="1"/>
                  </a:moveTo>
                  <a:cubicBezTo>
                    <a:pt x="52" y="1"/>
                    <a:pt x="1" y="86"/>
                    <a:pt x="66" y="142"/>
                  </a:cubicBezTo>
                  <a:cubicBezTo>
                    <a:pt x="185" y="249"/>
                    <a:pt x="328" y="344"/>
                    <a:pt x="483" y="428"/>
                  </a:cubicBezTo>
                  <a:cubicBezTo>
                    <a:pt x="485" y="430"/>
                    <a:pt x="487" y="431"/>
                    <a:pt x="490" y="431"/>
                  </a:cubicBezTo>
                  <a:cubicBezTo>
                    <a:pt x="502" y="431"/>
                    <a:pt x="516" y="411"/>
                    <a:pt x="506" y="392"/>
                  </a:cubicBezTo>
                  <a:cubicBezTo>
                    <a:pt x="411" y="249"/>
                    <a:pt x="304" y="130"/>
                    <a:pt x="173" y="23"/>
                  </a:cubicBezTo>
                  <a:cubicBezTo>
                    <a:pt x="155" y="7"/>
                    <a:pt x="136" y="1"/>
                    <a:pt x="118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3"/>
            <p:cNvSpPr/>
            <p:nvPr/>
          </p:nvSpPr>
          <p:spPr>
            <a:xfrm>
              <a:off x="1509975" y="4699125"/>
              <a:ext cx="17700" cy="5950"/>
            </a:xfrm>
            <a:custGeom>
              <a:avLst/>
              <a:gdLst/>
              <a:ahLst/>
              <a:cxnLst/>
              <a:rect l="l" t="t" r="r" b="b"/>
              <a:pathLst>
                <a:path w="708" h="238" extrusionOk="0">
                  <a:moveTo>
                    <a:pt x="116" y="1"/>
                  </a:moveTo>
                  <a:cubicBezTo>
                    <a:pt x="4" y="1"/>
                    <a:pt x="1" y="182"/>
                    <a:pt x="124" y="205"/>
                  </a:cubicBezTo>
                  <a:cubicBezTo>
                    <a:pt x="220" y="217"/>
                    <a:pt x="327" y="229"/>
                    <a:pt x="422" y="229"/>
                  </a:cubicBezTo>
                  <a:cubicBezTo>
                    <a:pt x="464" y="235"/>
                    <a:pt x="505" y="238"/>
                    <a:pt x="547" y="238"/>
                  </a:cubicBezTo>
                  <a:cubicBezTo>
                    <a:pt x="589" y="238"/>
                    <a:pt x="630" y="235"/>
                    <a:pt x="672" y="229"/>
                  </a:cubicBezTo>
                  <a:cubicBezTo>
                    <a:pt x="696" y="217"/>
                    <a:pt x="708" y="181"/>
                    <a:pt x="684" y="157"/>
                  </a:cubicBezTo>
                  <a:cubicBezTo>
                    <a:pt x="601" y="122"/>
                    <a:pt x="505" y="86"/>
                    <a:pt x="422" y="74"/>
                  </a:cubicBezTo>
                  <a:cubicBezTo>
                    <a:pt x="327" y="50"/>
                    <a:pt x="231" y="14"/>
                    <a:pt x="136" y="2"/>
                  </a:cubicBezTo>
                  <a:cubicBezTo>
                    <a:pt x="129" y="1"/>
                    <a:pt x="122" y="1"/>
                    <a:pt x="116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3"/>
            <p:cNvSpPr/>
            <p:nvPr/>
          </p:nvSpPr>
          <p:spPr>
            <a:xfrm>
              <a:off x="1384475" y="4532650"/>
              <a:ext cx="198875" cy="161300"/>
            </a:xfrm>
            <a:custGeom>
              <a:avLst/>
              <a:gdLst/>
              <a:ahLst/>
              <a:cxnLst/>
              <a:rect l="l" t="t" r="r" b="b"/>
              <a:pathLst>
                <a:path w="7955" h="6452" extrusionOk="0">
                  <a:moveTo>
                    <a:pt x="5270" y="1"/>
                  </a:moveTo>
                  <a:cubicBezTo>
                    <a:pt x="4387" y="1"/>
                    <a:pt x="3549" y="557"/>
                    <a:pt x="3263" y="1482"/>
                  </a:cubicBezTo>
                  <a:cubicBezTo>
                    <a:pt x="3156" y="1828"/>
                    <a:pt x="3144" y="2185"/>
                    <a:pt x="3025" y="2530"/>
                  </a:cubicBezTo>
                  <a:cubicBezTo>
                    <a:pt x="2858" y="2959"/>
                    <a:pt x="2525" y="3316"/>
                    <a:pt x="2096" y="3518"/>
                  </a:cubicBezTo>
                  <a:cubicBezTo>
                    <a:pt x="1763" y="3673"/>
                    <a:pt x="977" y="3542"/>
                    <a:pt x="763" y="3709"/>
                  </a:cubicBezTo>
                  <a:cubicBezTo>
                    <a:pt x="1" y="4292"/>
                    <a:pt x="1418" y="5649"/>
                    <a:pt x="1989" y="5959"/>
                  </a:cubicBezTo>
                  <a:cubicBezTo>
                    <a:pt x="2626" y="6317"/>
                    <a:pt x="3354" y="6452"/>
                    <a:pt x="4090" y="6452"/>
                  </a:cubicBezTo>
                  <a:cubicBezTo>
                    <a:pt x="4455" y="6452"/>
                    <a:pt x="4821" y="6419"/>
                    <a:pt x="5180" y="6364"/>
                  </a:cubicBezTo>
                  <a:cubicBezTo>
                    <a:pt x="5751" y="6269"/>
                    <a:pt x="6335" y="6114"/>
                    <a:pt x="6787" y="5768"/>
                  </a:cubicBezTo>
                  <a:cubicBezTo>
                    <a:pt x="7787" y="5006"/>
                    <a:pt x="7954" y="3518"/>
                    <a:pt x="7645" y="2304"/>
                  </a:cubicBezTo>
                  <a:cubicBezTo>
                    <a:pt x="7442" y="1518"/>
                    <a:pt x="7049" y="720"/>
                    <a:pt x="6359" y="304"/>
                  </a:cubicBezTo>
                  <a:cubicBezTo>
                    <a:pt x="6012" y="97"/>
                    <a:pt x="5637" y="1"/>
                    <a:pt x="5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3"/>
            <p:cNvSpPr/>
            <p:nvPr/>
          </p:nvSpPr>
          <p:spPr>
            <a:xfrm>
              <a:off x="1551775" y="4545000"/>
              <a:ext cx="11025" cy="13400"/>
            </a:xfrm>
            <a:custGeom>
              <a:avLst/>
              <a:gdLst/>
              <a:ahLst/>
              <a:cxnLst/>
              <a:rect l="l" t="t" r="r" b="b"/>
              <a:pathLst>
                <a:path w="441" h="536" extrusionOk="0">
                  <a:moveTo>
                    <a:pt x="441" y="0"/>
                  </a:moveTo>
                  <a:lnTo>
                    <a:pt x="0" y="274"/>
                  </a:lnTo>
                  <a:lnTo>
                    <a:pt x="333" y="536"/>
                  </a:lnTo>
                  <a:cubicBezTo>
                    <a:pt x="381" y="357"/>
                    <a:pt x="417" y="179"/>
                    <a:pt x="441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3"/>
            <p:cNvSpPr/>
            <p:nvPr/>
          </p:nvSpPr>
          <p:spPr>
            <a:xfrm>
              <a:off x="1522300" y="4545875"/>
              <a:ext cx="11325" cy="8950"/>
            </a:xfrm>
            <a:custGeom>
              <a:avLst/>
              <a:gdLst/>
              <a:ahLst/>
              <a:cxnLst/>
              <a:rect l="l" t="t" r="r" b="b"/>
              <a:pathLst>
                <a:path w="453" h="358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2" y="13"/>
                    <a:pt x="0" y="334"/>
                    <a:pt x="215" y="358"/>
                  </a:cubicBezTo>
                  <a:cubicBezTo>
                    <a:pt x="441" y="358"/>
                    <a:pt x="453" y="36"/>
                    <a:pt x="238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3"/>
            <p:cNvSpPr/>
            <p:nvPr/>
          </p:nvSpPr>
          <p:spPr>
            <a:xfrm>
              <a:off x="144065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8" y="1"/>
                  </a:moveTo>
                  <a:cubicBezTo>
                    <a:pt x="2680" y="1"/>
                    <a:pt x="2641" y="22"/>
                    <a:pt x="2623" y="62"/>
                  </a:cubicBezTo>
                  <a:cubicBezTo>
                    <a:pt x="2469" y="550"/>
                    <a:pt x="2409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6" y="25"/>
                    <a:pt x="2758" y="1"/>
                    <a:pt x="2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3"/>
            <p:cNvSpPr/>
            <p:nvPr/>
          </p:nvSpPr>
          <p:spPr>
            <a:xfrm>
              <a:off x="148465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13" y="345"/>
                    <a:pt x="1078" y="630"/>
                    <a:pt x="935" y="904"/>
                  </a:cubicBezTo>
                  <a:cubicBezTo>
                    <a:pt x="820" y="1114"/>
                    <a:pt x="590" y="1432"/>
                    <a:pt x="325" y="1432"/>
                  </a:cubicBezTo>
                  <a:cubicBezTo>
                    <a:pt x="260" y="1432"/>
                    <a:pt x="193" y="1413"/>
                    <a:pt x="125" y="1368"/>
                  </a:cubicBezTo>
                  <a:cubicBezTo>
                    <a:pt x="117" y="1365"/>
                    <a:pt x="109" y="1364"/>
                    <a:pt x="100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3"/>
            <p:cNvSpPr/>
            <p:nvPr/>
          </p:nvSpPr>
          <p:spPr>
            <a:xfrm>
              <a:off x="1510525" y="4633050"/>
              <a:ext cx="25450" cy="37450"/>
            </a:xfrm>
            <a:custGeom>
              <a:avLst/>
              <a:gdLst/>
              <a:ahLst/>
              <a:cxnLst/>
              <a:rect l="l" t="t" r="r" b="b"/>
              <a:pathLst>
                <a:path w="1018" h="1498" extrusionOk="0">
                  <a:moveTo>
                    <a:pt x="811" y="0"/>
                  </a:moveTo>
                  <a:cubicBezTo>
                    <a:pt x="777" y="0"/>
                    <a:pt x="744" y="19"/>
                    <a:pt x="733" y="62"/>
                  </a:cubicBezTo>
                  <a:cubicBezTo>
                    <a:pt x="686" y="276"/>
                    <a:pt x="686" y="514"/>
                    <a:pt x="626" y="717"/>
                  </a:cubicBezTo>
                  <a:cubicBezTo>
                    <a:pt x="571" y="881"/>
                    <a:pt x="415" y="1359"/>
                    <a:pt x="168" y="1359"/>
                  </a:cubicBezTo>
                  <a:cubicBezTo>
                    <a:pt x="147" y="1359"/>
                    <a:pt x="125" y="1355"/>
                    <a:pt x="102" y="1348"/>
                  </a:cubicBezTo>
                  <a:cubicBezTo>
                    <a:pt x="96" y="1345"/>
                    <a:pt x="89" y="1344"/>
                    <a:pt x="83" y="1344"/>
                  </a:cubicBezTo>
                  <a:cubicBezTo>
                    <a:pt x="33" y="1344"/>
                    <a:pt x="0" y="1422"/>
                    <a:pt x="43" y="1443"/>
                  </a:cubicBezTo>
                  <a:cubicBezTo>
                    <a:pt x="113" y="1480"/>
                    <a:pt x="180" y="1497"/>
                    <a:pt x="244" y="1497"/>
                  </a:cubicBezTo>
                  <a:cubicBezTo>
                    <a:pt x="748" y="1497"/>
                    <a:pt x="1018" y="433"/>
                    <a:pt x="912" y="74"/>
                  </a:cubicBezTo>
                  <a:cubicBezTo>
                    <a:pt x="899" y="28"/>
                    <a:pt x="853" y="0"/>
                    <a:pt x="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3"/>
            <p:cNvSpPr/>
            <p:nvPr/>
          </p:nvSpPr>
          <p:spPr>
            <a:xfrm>
              <a:off x="139042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68" y="358"/>
                    <a:pt x="84" y="358"/>
                    <a:pt x="1" y="358"/>
                  </a:cubicBezTo>
                  <a:cubicBezTo>
                    <a:pt x="49" y="417"/>
                    <a:pt x="96" y="477"/>
                    <a:pt x="156" y="536"/>
                  </a:cubicBezTo>
                  <a:lnTo>
                    <a:pt x="13" y="548"/>
                  </a:lnTo>
                  <a:cubicBezTo>
                    <a:pt x="215" y="834"/>
                    <a:pt x="453" y="1084"/>
                    <a:pt x="703" y="1322"/>
                  </a:cubicBezTo>
                  <a:cubicBezTo>
                    <a:pt x="787" y="1417"/>
                    <a:pt x="894" y="1489"/>
                    <a:pt x="1025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3"/>
            <p:cNvSpPr/>
            <p:nvPr/>
          </p:nvSpPr>
          <p:spPr>
            <a:xfrm>
              <a:off x="172125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27" y="1"/>
                  </a:moveTo>
                  <a:cubicBezTo>
                    <a:pt x="68" y="1"/>
                    <a:pt x="1" y="49"/>
                    <a:pt x="8" y="126"/>
                  </a:cubicBezTo>
                  <a:cubicBezTo>
                    <a:pt x="20" y="352"/>
                    <a:pt x="67" y="590"/>
                    <a:pt x="151" y="805"/>
                  </a:cubicBezTo>
                  <a:cubicBezTo>
                    <a:pt x="210" y="971"/>
                    <a:pt x="293" y="1209"/>
                    <a:pt x="460" y="1281"/>
                  </a:cubicBezTo>
                  <a:cubicBezTo>
                    <a:pt x="496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70" y="519"/>
                    <a:pt x="222" y="304"/>
                    <a:pt x="210" y="78"/>
                  </a:cubicBezTo>
                  <a:cubicBezTo>
                    <a:pt x="205" y="24"/>
                    <a:pt x="168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3"/>
            <p:cNvSpPr/>
            <p:nvPr/>
          </p:nvSpPr>
          <p:spPr>
            <a:xfrm>
              <a:off x="1724525" y="4705900"/>
              <a:ext cx="11700" cy="8600"/>
            </a:xfrm>
            <a:custGeom>
              <a:avLst/>
              <a:gdLst/>
              <a:ahLst/>
              <a:cxnLst/>
              <a:rect l="l" t="t" r="r" b="b"/>
              <a:pathLst>
                <a:path w="468" h="344" extrusionOk="0">
                  <a:moveTo>
                    <a:pt x="349" y="1"/>
                  </a:moveTo>
                  <a:cubicBezTo>
                    <a:pt x="334" y="1"/>
                    <a:pt x="319" y="6"/>
                    <a:pt x="305" y="17"/>
                  </a:cubicBezTo>
                  <a:cubicBezTo>
                    <a:pt x="210" y="89"/>
                    <a:pt x="115" y="172"/>
                    <a:pt x="31" y="243"/>
                  </a:cubicBezTo>
                  <a:cubicBezTo>
                    <a:pt x="1" y="285"/>
                    <a:pt x="23" y="343"/>
                    <a:pt x="68" y="343"/>
                  </a:cubicBezTo>
                  <a:cubicBezTo>
                    <a:pt x="75" y="343"/>
                    <a:pt x="83" y="342"/>
                    <a:pt x="91" y="339"/>
                  </a:cubicBezTo>
                  <a:cubicBezTo>
                    <a:pt x="198" y="279"/>
                    <a:pt x="305" y="208"/>
                    <a:pt x="401" y="136"/>
                  </a:cubicBezTo>
                  <a:cubicBezTo>
                    <a:pt x="468" y="88"/>
                    <a:pt x="411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3"/>
            <p:cNvSpPr/>
            <p:nvPr/>
          </p:nvSpPr>
          <p:spPr>
            <a:xfrm>
              <a:off x="173022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292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3"/>
            <p:cNvSpPr/>
            <p:nvPr/>
          </p:nvSpPr>
          <p:spPr>
            <a:xfrm>
              <a:off x="1730350" y="4704225"/>
              <a:ext cx="17600" cy="5900"/>
            </a:xfrm>
            <a:custGeom>
              <a:avLst/>
              <a:gdLst/>
              <a:ahLst/>
              <a:cxnLst/>
              <a:rect l="l" t="t" r="r" b="b"/>
              <a:pathLst>
                <a:path w="704" h="236" extrusionOk="0">
                  <a:moveTo>
                    <a:pt x="132" y="0"/>
                  </a:moveTo>
                  <a:cubicBezTo>
                    <a:pt x="1" y="0"/>
                    <a:pt x="5" y="192"/>
                    <a:pt x="132" y="215"/>
                  </a:cubicBezTo>
                  <a:cubicBezTo>
                    <a:pt x="227" y="227"/>
                    <a:pt x="322" y="227"/>
                    <a:pt x="429" y="227"/>
                  </a:cubicBezTo>
                  <a:cubicBezTo>
                    <a:pt x="471" y="233"/>
                    <a:pt x="513" y="236"/>
                    <a:pt x="554" y="236"/>
                  </a:cubicBezTo>
                  <a:cubicBezTo>
                    <a:pt x="596" y="236"/>
                    <a:pt x="638" y="233"/>
                    <a:pt x="679" y="227"/>
                  </a:cubicBezTo>
                  <a:cubicBezTo>
                    <a:pt x="703" y="215"/>
                    <a:pt x="703" y="179"/>
                    <a:pt x="679" y="168"/>
                  </a:cubicBezTo>
                  <a:cubicBezTo>
                    <a:pt x="596" y="132"/>
                    <a:pt x="513" y="96"/>
                    <a:pt x="429" y="84"/>
                  </a:cubicBezTo>
                  <a:cubicBezTo>
                    <a:pt x="334" y="48"/>
                    <a:pt x="239" y="25"/>
                    <a:pt x="144" y="1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3"/>
            <p:cNvSpPr/>
            <p:nvPr/>
          </p:nvSpPr>
          <p:spPr>
            <a:xfrm>
              <a:off x="174835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0" y="1"/>
                  </a:moveTo>
                  <a:cubicBezTo>
                    <a:pt x="62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6" y="1276"/>
                    <a:pt x="481" y="1277"/>
                    <a:pt x="485" y="1277"/>
                  </a:cubicBezTo>
                  <a:cubicBezTo>
                    <a:pt x="507" y="1277"/>
                    <a:pt x="531" y="1257"/>
                    <a:pt x="531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10" y="83"/>
                  </a:cubicBezTo>
                  <a:cubicBezTo>
                    <a:pt x="204" y="26"/>
                    <a:pt x="163" y="1"/>
                    <a:pt x="120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3"/>
            <p:cNvSpPr/>
            <p:nvPr/>
          </p:nvSpPr>
          <p:spPr>
            <a:xfrm>
              <a:off x="17516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51" y="1"/>
                  </a:moveTo>
                  <a:cubicBezTo>
                    <a:pt x="335" y="1"/>
                    <a:pt x="318" y="7"/>
                    <a:pt x="304" y="22"/>
                  </a:cubicBezTo>
                  <a:cubicBezTo>
                    <a:pt x="208" y="93"/>
                    <a:pt x="113" y="165"/>
                    <a:pt x="30" y="248"/>
                  </a:cubicBezTo>
                  <a:cubicBezTo>
                    <a:pt x="0" y="278"/>
                    <a:pt x="20" y="340"/>
                    <a:pt x="68" y="340"/>
                  </a:cubicBezTo>
                  <a:cubicBezTo>
                    <a:pt x="78" y="340"/>
                    <a:pt x="89" y="337"/>
                    <a:pt x="101" y="331"/>
                  </a:cubicBezTo>
                  <a:cubicBezTo>
                    <a:pt x="208" y="272"/>
                    <a:pt x="304" y="200"/>
                    <a:pt x="399" y="129"/>
                  </a:cubicBezTo>
                  <a:cubicBezTo>
                    <a:pt x="465" y="91"/>
                    <a:pt x="411" y="1"/>
                    <a:pt x="35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73"/>
            <p:cNvSpPr/>
            <p:nvPr/>
          </p:nvSpPr>
          <p:spPr>
            <a:xfrm>
              <a:off x="1757100" y="4700575"/>
              <a:ext cx="13175" cy="10825"/>
            </a:xfrm>
            <a:custGeom>
              <a:avLst/>
              <a:gdLst/>
              <a:ahLst/>
              <a:cxnLst/>
              <a:rect l="l" t="t" r="r" b="b"/>
              <a:pathLst>
                <a:path w="527" h="433" extrusionOk="0">
                  <a:moveTo>
                    <a:pt x="121" y="1"/>
                  </a:moveTo>
                  <a:cubicBezTo>
                    <a:pt x="55" y="1"/>
                    <a:pt x="0" y="92"/>
                    <a:pt x="74" y="147"/>
                  </a:cubicBezTo>
                  <a:cubicBezTo>
                    <a:pt x="193" y="254"/>
                    <a:pt x="336" y="349"/>
                    <a:pt x="491" y="433"/>
                  </a:cubicBezTo>
                  <a:cubicBezTo>
                    <a:pt x="502" y="433"/>
                    <a:pt x="526" y="421"/>
                    <a:pt x="514" y="397"/>
                  </a:cubicBezTo>
                  <a:cubicBezTo>
                    <a:pt x="419" y="254"/>
                    <a:pt x="300" y="135"/>
                    <a:pt x="181" y="28"/>
                  </a:cubicBezTo>
                  <a:cubicBezTo>
                    <a:pt x="162" y="9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73"/>
            <p:cNvSpPr/>
            <p:nvPr/>
          </p:nvSpPr>
          <p:spPr>
            <a:xfrm>
              <a:off x="1757450" y="4699125"/>
              <a:ext cx="17575" cy="5950"/>
            </a:xfrm>
            <a:custGeom>
              <a:avLst/>
              <a:gdLst/>
              <a:ahLst/>
              <a:cxnLst/>
              <a:rect l="l" t="t" r="r" b="b"/>
              <a:pathLst>
                <a:path w="703" h="238" extrusionOk="0">
                  <a:moveTo>
                    <a:pt x="121" y="1"/>
                  </a:moveTo>
                  <a:cubicBezTo>
                    <a:pt x="1" y="1"/>
                    <a:pt x="8" y="182"/>
                    <a:pt x="131" y="205"/>
                  </a:cubicBezTo>
                  <a:cubicBezTo>
                    <a:pt x="227" y="217"/>
                    <a:pt x="322" y="229"/>
                    <a:pt x="429" y="229"/>
                  </a:cubicBezTo>
                  <a:cubicBezTo>
                    <a:pt x="471" y="235"/>
                    <a:pt x="512" y="238"/>
                    <a:pt x="554" y="238"/>
                  </a:cubicBezTo>
                  <a:cubicBezTo>
                    <a:pt x="596" y="238"/>
                    <a:pt x="637" y="235"/>
                    <a:pt x="679" y="229"/>
                  </a:cubicBezTo>
                  <a:cubicBezTo>
                    <a:pt x="703" y="217"/>
                    <a:pt x="703" y="181"/>
                    <a:pt x="691" y="157"/>
                  </a:cubicBezTo>
                  <a:cubicBezTo>
                    <a:pt x="608" y="122"/>
                    <a:pt x="512" y="86"/>
                    <a:pt x="429" y="74"/>
                  </a:cubicBezTo>
                  <a:cubicBezTo>
                    <a:pt x="322" y="50"/>
                    <a:pt x="238" y="14"/>
                    <a:pt x="143" y="2"/>
                  </a:cubicBezTo>
                  <a:cubicBezTo>
                    <a:pt x="135" y="1"/>
                    <a:pt x="128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3"/>
            <p:cNvSpPr/>
            <p:nvPr/>
          </p:nvSpPr>
          <p:spPr>
            <a:xfrm>
              <a:off x="1632125" y="4532650"/>
              <a:ext cx="198575" cy="161300"/>
            </a:xfrm>
            <a:custGeom>
              <a:avLst/>
              <a:gdLst/>
              <a:ahLst/>
              <a:cxnLst/>
              <a:rect l="l" t="t" r="r" b="b"/>
              <a:pathLst>
                <a:path w="7943" h="6452" extrusionOk="0">
                  <a:moveTo>
                    <a:pt x="5263" y="1"/>
                  </a:moveTo>
                  <a:cubicBezTo>
                    <a:pt x="4382" y="1"/>
                    <a:pt x="3541" y="557"/>
                    <a:pt x="3263" y="1482"/>
                  </a:cubicBezTo>
                  <a:cubicBezTo>
                    <a:pt x="3156" y="1828"/>
                    <a:pt x="3132" y="2185"/>
                    <a:pt x="3025" y="2530"/>
                  </a:cubicBezTo>
                  <a:cubicBezTo>
                    <a:pt x="2846" y="2959"/>
                    <a:pt x="2513" y="3316"/>
                    <a:pt x="2096" y="3518"/>
                  </a:cubicBezTo>
                  <a:cubicBezTo>
                    <a:pt x="1763" y="3673"/>
                    <a:pt x="977" y="3542"/>
                    <a:pt x="751" y="3709"/>
                  </a:cubicBezTo>
                  <a:cubicBezTo>
                    <a:pt x="1" y="4292"/>
                    <a:pt x="1406" y="5649"/>
                    <a:pt x="1977" y="5959"/>
                  </a:cubicBezTo>
                  <a:cubicBezTo>
                    <a:pt x="2622" y="6317"/>
                    <a:pt x="3353" y="6452"/>
                    <a:pt x="4086" y="6452"/>
                  </a:cubicBezTo>
                  <a:cubicBezTo>
                    <a:pt x="4449" y="6452"/>
                    <a:pt x="4813" y="6419"/>
                    <a:pt x="5168" y="6364"/>
                  </a:cubicBezTo>
                  <a:cubicBezTo>
                    <a:pt x="5740" y="6269"/>
                    <a:pt x="6323" y="6114"/>
                    <a:pt x="6787" y="5768"/>
                  </a:cubicBezTo>
                  <a:cubicBezTo>
                    <a:pt x="7787" y="5006"/>
                    <a:pt x="7942" y="3518"/>
                    <a:pt x="7633" y="2304"/>
                  </a:cubicBezTo>
                  <a:cubicBezTo>
                    <a:pt x="7442" y="1518"/>
                    <a:pt x="7049" y="720"/>
                    <a:pt x="6347" y="304"/>
                  </a:cubicBezTo>
                  <a:cubicBezTo>
                    <a:pt x="6004" y="97"/>
                    <a:pt x="5630" y="1"/>
                    <a:pt x="5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3"/>
            <p:cNvSpPr/>
            <p:nvPr/>
          </p:nvSpPr>
          <p:spPr>
            <a:xfrm>
              <a:off x="1797325" y="4570000"/>
              <a:ext cx="12825" cy="10125"/>
            </a:xfrm>
            <a:custGeom>
              <a:avLst/>
              <a:gdLst/>
              <a:ahLst/>
              <a:cxnLst/>
              <a:rect l="l" t="t" r="r" b="b"/>
              <a:pathLst>
                <a:path w="513" h="405" extrusionOk="0">
                  <a:moveTo>
                    <a:pt x="1" y="0"/>
                  </a:moveTo>
                  <a:lnTo>
                    <a:pt x="108" y="405"/>
                  </a:lnTo>
                  <a:cubicBezTo>
                    <a:pt x="263" y="298"/>
                    <a:pt x="394" y="179"/>
                    <a:pt x="513" y="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3"/>
            <p:cNvSpPr/>
            <p:nvPr/>
          </p:nvSpPr>
          <p:spPr>
            <a:xfrm>
              <a:off x="1761775" y="4562825"/>
              <a:ext cx="11950" cy="8575"/>
            </a:xfrm>
            <a:custGeom>
              <a:avLst/>
              <a:gdLst/>
              <a:ahLst/>
              <a:cxnLst/>
              <a:rect l="l" t="t" r="r" b="b"/>
              <a:pathLst>
                <a:path w="478" h="343" extrusionOk="0">
                  <a:moveTo>
                    <a:pt x="246" y="0"/>
                  </a:moveTo>
                  <a:cubicBezTo>
                    <a:pt x="107" y="0"/>
                    <a:pt x="0" y="187"/>
                    <a:pt x="125" y="311"/>
                  </a:cubicBezTo>
                  <a:cubicBezTo>
                    <a:pt x="158" y="333"/>
                    <a:pt x="191" y="342"/>
                    <a:pt x="223" y="342"/>
                  </a:cubicBezTo>
                  <a:cubicBezTo>
                    <a:pt x="366" y="342"/>
                    <a:pt x="478" y="154"/>
                    <a:pt x="351" y="37"/>
                  </a:cubicBezTo>
                  <a:cubicBezTo>
                    <a:pt x="316" y="11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3"/>
            <p:cNvSpPr/>
            <p:nvPr/>
          </p:nvSpPr>
          <p:spPr>
            <a:xfrm>
              <a:off x="1796700" y="4555650"/>
              <a:ext cx="11500" cy="8150"/>
            </a:xfrm>
            <a:custGeom>
              <a:avLst/>
              <a:gdLst/>
              <a:ahLst/>
              <a:cxnLst/>
              <a:rect l="l" t="t" r="r" b="b"/>
              <a:pathLst>
                <a:path w="460" h="326" extrusionOk="0">
                  <a:moveTo>
                    <a:pt x="233" y="0"/>
                  </a:moveTo>
                  <a:cubicBezTo>
                    <a:pt x="102" y="0"/>
                    <a:pt x="0" y="175"/>
                    <a:pt x="133" y="288"/>
                  </a:cubicBezTo>
                  <a:cubicBezTo>
                    <a:pt x="163" y="314"/>
                    <a:pt x="196" y="325"/>
                    <a:pt x="227" y="325"/>
                  </a:cubicBezTo>
                  <a:cubicBezTo>
                    <a:pt x="354" y="325"/>
                    <a:pt x="460" y="143"/>
                    <a:pt x="335" y="38"/>
                  </a:cubicBezTo>
                  <a:cubicBezTo>
                    <a:pt x="301" y="12"/>
                    <a:pt x="266" y="0"/>
                    <a:pt x="233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3"/>
            <p:cNvSpPr/>
            <p:nvPr/>
          </p:nvSpPr>
          <p:spPr>
            <a:xfrm>
              <a:off x="168830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3" y="1"/>
                  </a:moveTo>
                  <a:cubicBezTo>
                    <a:pt x="2677" y="1"/>
                    <a:pt x="2641" y="22"/>
                    <a:pt x="2623" y="62"/>
                  </a:cubicBezTo>
                  <a:cubicBezTo>
                    <a:pt x="2469" y="550"/>
                    <a:pt x="2397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0" y="25"/>
                    <a:pt x="2752" y="1"/>
                    <a:pt x="2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73"/>
            <p:cNvSpPr/>
            <p:nvPr/>
          </p:nvSpPr>
          <p:spPr>
            <a:xfrm>
              <a:off x="173230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02" y="345"/>
                    <a:pt x="1078" y="630"/>
                    <a:pt x="935" y="904"/>
                  </a:cubicBezTo>
                  <a:cubicBezTo>
                    <a:pt x="811" y="1114"/>
                    <a:pt x="587" y="1432"/>
                    <a:pt x="318" y="1432"/>
                  </a:cubicBezTo>
                  <a:cubicBezTo>
                    <a:pt x="252" y="1432"/>
                    <a:pt x="184" y="1413"/>
                    <a:pt x="113" y="1368"/>
                  </a:cubicBezTo>
                  <a:cubicBezTo>
                    <a:pt x="107" y="1365"/>
                    <a:pt x="100" y="1364"/>
                    <a:pt x="93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73"/>
            <p:cNvSpPr/>
            <p:nvPr/>
          </p:nvSpPr>
          <p:spPr>
            <a:xfrm>
              <a:off x="1757900" y="4633050"/>
              <a:ext cx="25725" cy="37450"/>
            </a:xfrm>
            <a:custGeom>
              <a:avLst/>
              <a:gdLst/>
              <a:ahLst/>
              <a:cxnLst/>
              <a:rect l="l" t="t" r="r" b="b"/>
              <a:pathLst>
                <a:path w="1029" h="1498" extrusionOk="0">
                  <a:moveTo>
                    <a:pt x="817" y="0"/>
                  </a:moveTo>
                  <a:cubicBezTo>
                    <a:pt x="782" y="0"/>
                    <a:pt x="750" y="19"/>
                    <a:pt x="744" y="62"/>
                  </a:cubicBezTo>
                  <a:cubicBezTo>
                    <a:pt x="697" y="276"/>
                    <a:pt x="697" y="514"/>
                    <a:pt x="625" y="717"/>
                  </a:cubicBezTo>
                  <a:cubicBezTo>
                    <a:pt x="581" y="881"/>
                    <a:pt x="426" y="1359"/>
                    <a:pt x="170" y="1359"/>
                  </a:cubicBezTo>
                  <a:cubicBezTo>
                    <a:pt x="148" y="1359"/>
                    <a:pt x="125" y="1355"/>
                    <a:pt x="101" y="1348"/>
                  </a:cubicBezTo>
                  <a:cubicBezTo>
                    <a:pt x="95" y="1345"/>
                    <a:pt x="88" y="1344"/>
                    <a:pt x="82" y="1344"/>
                  </a:cubicBezTo>
                  <a:cubicBezTo>
                    <a:pt x="33" y="1344"/>
                    <a:pt x="1" y="1422"/>
                    <a:pt x="54" y="1443"/>
                  </a:cubicBezTo>
                  <a:cubicBezTo>
                    <a:pt x="124" y="1480"/>
                    <a:pt x="191" y="1497"/>
                    <a:pt x="255" y="1497"/>
                  </a:cubicBezTo>
                  <a:cubicBezTo>
                    <a:pt x="759" y="1497"/>
                    <a:pt x="1029" y="433"/>
                    <a:pt x="923" y="74"/>
                  </a:cubicBezTo>
                  <a:cubicBezTo>
                    <a:pt x="910" y="28"/>
                    <a:pt x="861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3"/>
            <p:cNvSpPr/>
            <p:nvPr/>
          </p:nvSpPr>
          <p:spPr>
            <a:xfrm>
              <a:off x="163807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92" y="354"/>
                    <a:pt x="133" y="363"/>
                    <a:pt x="74" y="363"/>
                  </a:cubicBezTo>
                  <a:cubicBezTo>
                    <a:pt x="50" y="363"/>
                    <a:pt x="25" y="361"/>
                    <a:pt x="1" y="358"/>
                  </a:cubicBezTo>
                  <a:lnTo>
                    <a:pt x="1" y="358"/>
                  </a:lnTo>
                  <a:cubicBezTo>
                    <a:pt x="49" y="417"/>
                    <a:pt x="96" y="477"/>
                    <a:pt x="156" y="536"/>
                  </a:cubicBezTo>
                  <a:lnTo>
                    <a:pt x="25" y="548"/>
                  </a:lnTo>
                  <a:cubicBezTo>
                    <a:pt x="227" y="834"/>
                    <a:pt x="465" y="1084"/>
                    <a:pt x="715" y="1322"/>
                  </a:cubicBezTo>
                  <a:cubicBezTo>
                    <a:pt x="799" y="1417"/>
                    <a:pt x="906" y="1489"/>
                    <a:pt x="1037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73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2646" name="Google Shape;2646;p73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3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3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3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3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C9405E-EFF3-8C56-4FFA-59700DDC8EC3}"/>
              </a:ext>
            </a:extLst>
          </p:cNvPr>
          <p:cNvSpPr/>
          <p:nvPr/>
        </p:nvSpPr>
        <p:spPr>
          <a:xfrm>
            <a:off x="3434666" y="3871972"/>
            <a:ext cx="3216528" cy="6146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Patrick hand "/>
              </a:rPr>
              <a:t>LET’S PLAY!</a:t>
            </a:r>
          </a:p>
        </p:txBody>
      </p:sp>
      <p:sp>
        <p:nvSpPr>
          <p:cNvPr id="2505" name="Google Shape;2505;p73"/>
          <p:cNvSpPr txBox="1">
            <a:spLocks noGrp="1"/>
          </p:cNvSpPr>
          <p:nvPr>
            <p:ph type="title"/>
          </p:nvPr>
        </p:nvSpPr>
        <p:spPr>
          <a:xfrm>
            <a:off x="1010543" y="160632"/>
            <a:ext cx="7122912" cy="139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UNSCRAMBLE</a:t>
            </a:r>
            <a:endParaRPr sz="9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B67EC-0CC2-67C6-4CEF-AFBBDA6C8C34}"/>
              </a:ext>
            </a:extLst>
          </p:cNvPr>
          <p:cNvSpPr txBox="1"/>
          <p:nvPr/>
        </p:nvSpPr>
        <p:spPr>
          <a:xfrm>
            <a:off x="1058214" y="1132407"/>
            <a:ext cx="6336261" cy="1969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Groups of 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Write unscrambled words in note book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 "/>
              </a:rPr>
              <a:t>Raise hand and say out “FINISH” if you finish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9" name="Google Shape;6029;p114"/>
          <p:cNvSpPr txBox="1">
            <a:spLocks noGrp="1"/>
          </p:cNvSpPr>
          <p:nvPr>
            <p:ph type="title"/>
          </p:nvPr>
        </p:nvSpPr>
        <p:spPr>
          <a:xfrm>
            <a:off x="1229569" y="142567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THANKS!</a:t>
            </a:r>
            <a:endParaRPr sz="13800" dirty="0"/>
          </a:p>
        </p:txBody>
      </p:sp>
      <p:sp>
        <p:nvSpPr>
          <p:cNvPr id="6030" name="Google Shape;6030;p114"/>
          <p:cNvSpPr txBox="1">
            <a:spLocks noGrp="1"/>
          </p:cNvSpPr>
          <p:nvPr>
            <p:ph type="subTitle" idx="1"/>
          </p:nvPr>
        </p:nvSpPr>
        <p:spPr>
          <a:xfrm>
            <a:off x="2783660" y="2421500"/>
            <a:ext cx="34458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trick Hand" panose="00000500000000000000" pitchFamily="2" charset="0"/>
              </a:rPr>
              <a:t>Do you have any questions? </a:t>
            </a:r>
            <a:endParaRPr sz="2400" dirty="0">
              <a:latin typeface="Patrick Hand" panose="00000500000000000000" pitchFamily="2" charset="0"/>
            </a:endParaRPr>
          </a:p>
        </p:txBody>
      </p:sp>
      <p:grpSp>
        <p:nvGrpSpPr>
          <p:cNvPr id="6044" name="Google Shape;6044;p114"/>
          <p:cNvGrpSpPr/>
          <p:nvPr/>
        </p:nvGrpSpPr>
        <p:grpSpPr>
          <a:xfrm>
            <a:off x="6229460" y="3228930"/>
            <a:ext cx="1744912" cy="1821512"/>
            <a:chOff x="3240725" y="2343675"/>
            <a:chExt cx="1133375" cy="1019525"/>
          </a:xfrm>
        </p:grpSpPr>
        <p:sp>
          <p:nvSpPr>
            <p:cNvPr id="6045" name="Google Shape;6045;p114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14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14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14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14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14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14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14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14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14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14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14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14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14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14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14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14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14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14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14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14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14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14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14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14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14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14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14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14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14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14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14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14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14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14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14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14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14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14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14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14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14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14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14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14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14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14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14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14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14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14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14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14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14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14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14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14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14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14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14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14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14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14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14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14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14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14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14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14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14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14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14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14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14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14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14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14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14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14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14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14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14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14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8" name="Google Shape;6128;p114"/>
          <p:cNvGrpSpPr/>
          <p:nvPr/>
        </p:nvGrpSpPr>
        <p:grpSpPr>
          <a:xfrm rot="-139398">
            <a:off x="736344" y="3274560"/>
            <a:ext cx="2287629" cy="1797467"/>
            <a:chOff x="2193500" y="4184775"/>
            <a:chExt cx="1041825" cy="778675"/>
          </a:xfrm>
        </p:grpSpPr>
        <p:sp>
          <p:nvSpPr>
            <p:cNvPr id="6129" name="Google Shape;6129;p114"/>
            <p:cNvSpPr/>
            <p:nvPr/>
          </p:nvSpPr>
          <p:spPr>
            <a:xfrm>
              <a:off x="2462375" y="4312575"/>
              <a:ext cx="82075" cy="122775"/>
            </a:xfrm>
            <a:custGeom>
              <a:avLst/>
              <a:gdLst/>
              <a:ahLst/>
              <a:cxnLst/>
              <a:rect l="l" t="t" r="r" b="b"/>
              <a:pathLst>
                <a:path w="3283" h="4911" extrusionOk="0">
                  <a:moveTo>
                    <a:pt x="0" y="1"/>
                  </a:moveTo>
                  <a:lnTo>
                    <a:pt x="0" y="1"/>
                  </a:lnTo>
                  <a:cubicBezTo>
                    <a:pt x="366" y="1805"/>
                    <a:pt x="827" y="3758"/>
                    <a:pt x="2279" y="4910"/>
                  </a:cubicBezTo>
                  <a:lnTo>
                    <a:pt x="3282" y="3730"/>
                  </a:lnTo>
                  <a:cubicBezTo>
                    <a:pt x="2414" y="2306"/>
                    <a:pt x="1302" y="10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14"/>
            <p:cNvSpPr/>
            <p:nvPr/>
          </p:nvSpPr>
          <p:spPr>
            <a:xfrm>
              <a:off x="2554250" y="4298675"/>
              <a:ext cx="48500" cy="67850"/>
            </a:xfrm>
            <a:custGeom>
              <a:avLst/>
              <a:gdLst/>
              <a:ahLst/>
              <a:cxnLst/>
              <a:rect l="l" t="t" r="r" b="b"/>
              <a:pathLst>
                <a:path w="1940" h="2714" extrusionOk="0">
                  <a:moveTo>
                    <a:pt x="679" y="1"/>
                  </a:moveTo>
                  <a:cubicBezTo>
                    <a:pt x="245" y="842"/>
                    <a:pt x="14" y="1764"/>
                    <a:pt x="0" y="2713"/>
                  </a:cubicBezTo>
                  <a:lnTo>
                    <a:pt x="1940" y="2225"/>
                  </a:lnTo>
                  <a:cubicBezTo>
                    <a:pt x="1587" y="1452"/>
                    <a:pt x="1167" y="706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14"/>
            <p:cNvSpPr/>
            <p:nvPr/>
          </p:nvSpPr>
          <p:spPr>
            <a:xfrm>
              <a:off x="3146975" y="4325100"/>
              <a:ext cx="10125" cy="22175"/>
            </a:xfrm>
            <a:custGeom>
              <a:avLst/>
              <a:gdLst/>
              <a:ahLst/>
              <a:cxnLst/>
              <a:rect l="l" t="t" r="r" b="b"/>
              <a:pathLst>
                <a:path w="405" h="887" extrusionOk="0">
                  <a:moveTo>
                    <a:pt x="377" y="0"/>
                  </a:moveTo>
                  <a:cubicBezTo>
                    <a:pt x="370" y="0"/>
                    <a:pt x="364" y="5"/>
                    <a:pt x="364" y="15"/>
                  </a:cubicBezTo>
                  <a:cubicBezTo>
                    <a:pt x="323" y="314"/>
                    <a:pt x="201" y="598"/>
                    <a:pt x="11" y="843"/>
                  </a:cubicBezTo>
                  <a:cubicBezTo>
                    <a:pt x="0" y="865"/>
                    <a:pt x="16" y="887"/>
                    <a:pt x="37" y="887"/>
                  </a:cubicBezTo>
                  <a:cubicBezTo>
                    <a:pt x="42" y="887"/>
                    <a:pt x="47" y="886"/>
                    <a:pt x="52" y="883"/>
                  </a:cubicBezTo>
                  <a:cubicBezTo>
                    <a:pt x="242" y="626"/>
                    <a:pt x="364" y="341"/>
                    <a:pt x="405" y="29"/>
                  </a:cubicBezTo>
                  <a:cubicBezTo>
                    <a:pt x="405" y="12"/>
                    <a:pt x="389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14"/>
            <p:cNvSpPr/>
            <p:nvPr/>
          </p:nvSpPr>
          <p:spPr>
            <a:xfrm>
              <a:off x="3142500" y="4335975"/>
              <a:ext cx="12900" cy="20375"/>
            </a:xfrm>
            <a:custGeom>
              <a:avLst/>
              <a:gdLst/>
              <a:ahLst/>
              <a:cxnLst/>
              <a:rect l="l" t="t" r="r" b="b"/>
              <a:pathLst>
                <a:path w="516" h="815" extrusionOk="0">
                  <a:moveTo>
                    <a:pt x="462" y="1"/>
                  </a:moveTo>
                  <a:lnTo>
                    <a:pt x="462" y="1"/>
                  </a:lnTo>
                  <a:cubicBezTo>
                    <a:pt x="326" y="96"/>
                    <a:pt x="217" y="218"/>
                    <a:pt x="122" y="353"/>
                  </a:cubicBezTo>
                  <a:cubicBezTo>
                    <a:pt x="41" y="489"/>
                    <a:pt x="0" y="652"/>
                    <a:pt x="28" y="814"/>
                  </a:cubicBezTo>
                  <a:lnTo>
                    <a:pt x="55" y="787"/>
                  </a:lnTo>
                  <a:cubicBezTo>
                    <a:pt x="190" y="706"/>
                    <a:pt x="312" y="597"/>
                    <a:pt x="407" y="462"/>
                  </a:cubicBezTo>
                  <a:cubicBezTo>
                    <a:pt x="502" y="326"/>
                    <a:pt x="516" y="150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14"/>
            <p:cNvSpPr/>
            <p:nvPr/>
          </p:nvSpPr>
          <p:spPr>
            <a:xfrm>
              <a:off x="3151450" y="4363025"/>
              <a:ext cx="21150" cy="17325"/>
            </a:xfrm>
            <a:custGeom>
              <a:avLst/>
              <a:gdLst/>
              <a:ahLst/>
              <a:cxnLst/>
              <a:rect l="l" t="t" r="r" b="b"/>
              <a:pathLst>
                <a:path w="846" h="693" extrusionOk="0">
                  <a:moveTo>
                    <a:pt x="38" y="1"/>
                  </a:moveTo>
                  <a:cubicBezTo>
                    <a:pt x="16" y="1"/>
                    <a:pt x="1" y="33"/>
                    <a:pt x="36" y="44"/>
                  </a:cubicBezTo>
                  <a:cubicBezTo>
                    <a:pt x="334" y="180"/>
                    <a:pt x="605" y="397"/>
                    <a:pt x="795" y="682"/>
                  </a:cubicBezTo>
                  <a:cubicBezTo>
                    <a:pt x="799" y="690"/>
                    <a:pt x="805" y="693"/>
                    <a:pt x="812" y="693"/>
                  </a:cubicBezTo>
                  <a:cubicBezTo>
                    <a:pt x="828" y="693"/>
                    <a:pt x="845" y="674"/>
                    <a:pt x="836" y="655"/>
                  </a:cubicBezTo>
                  <a:cubicBezTo>
                    <a:pt x="632" y="370"/>
                    <a:pt x="361" y="153"/>
                    <a:pt x="49" y="4"/>
                  </a:cubicBezTo>
                  <a:cubicBezTo>
                    <a:pt x="46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14"/>
            <p:cNvSpPr/>
            <p:nvPr/>
          </p:nvSpPr>
          <p:spPr>
            <a:xfrm>
              <a:off x="3143175" y="4356325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7"/>
                    <a:pt x="177" y="326"/>
                    <a:pt x="340" y="421"/>
                  </a:cubicBezTo>
                  <a:cubicBezTo>
                    <a:pt x="489" y="502"/>
                    <a:pt x="652" y="556"/>
                    <a:pt x="814" y="556"/>
                  </a:cubicBezTo>
                  <a:cubicBezTo>
                    <a:pt x="787" y="367"/>
                    <a:pt x="665" y="204"/>
                    <a:pt x="502" y="109"/>
                  </a:cubicBezTo>
                  <a:cubicBezTo>
                    <a:pt x="401" y="48"/>
                    <a:pt x="276" y="17"/>
                    <a:pt x="151" y="17"/>
                  </a:cubicBezTo>
                  <a:cubicBezTo>
                    <a:pt x="110" y="17"/>
                    <a:pt x="68" y="21"/>
                    <a:pt x="28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14"/>
            <p:cNvSpPr/>
            <p:nvPr/>
          </p:nvSpPr>
          <p:spPr>
            <a:xfrm>
              <a:off x="3162625" y="4320025"/>
              <a:ext cx="10400" cy="22175"/>
            </a:xfrm>
            <a:custGeom>
              <a:avLst/>
              <a:gdLst/>
              <a:ahLst/>
              <a:cxnLst/>
              <a:rect l="l" t="t" r="r" b="b"/>
              <a:pathLst>
                <a:path w="416" h="887" extrusionOk="0">
                  <a:moveTo>
                    <a:pt x="389" y="0"/>
                  </a:moveTo>
                  <a:cubicBezTo>
                    <a:pt x="381" y="0"/>
                    <a:pt x="375" y="4"/>
                    <a:pt x="375" y="15"/>
                  </a:cubicBezTo>
                  <a:cubicBezTo>
                    <a:pt x="321" y="313"/>
                    <a:pt x="199" y="598"/>
                    <a:pt x="23" y="842"/>
                  </a:cubicBezTo>
                  <a:cubicBezTo>
                    <a:pt x="1" y="864"/>
                    <a:pt x="24" y="886"/>
                    <a:pt x="40" y="886"/>
                  </a:cubicBezTo>
                  <a:cubicBezTo>
                    <a:pt x="44" y="886"/>
                    <a:pt x="47" y="885"/>
                    <a:pt x="50" y="883"/>
                  </a:cubicBezTo>
                  <a:cubicBezTo>
                    <a:pt x="240" y="625"/>
                    <a:pt x="375" y="340"/>
                    <a:pt x="416" y="28"/>
                  </a:cubicBezTo>
                  <a:cubicBezTo>
                    <a:pt x="416" y="12"/>
                    <a:pt x="400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14"/>
            <p:cNvSpPr/>
            <p:nvPr/>
          </p:nvSpPr>
          <p:spPr>
            <a:xfrm>
              <a:off x="3158425" y="4330900"/>
              <a:ext cx="12925" cy="20350"/>
            </a:xfrm>
            <a:custGeom>
              <a:avLst/>
              <a:gdLst/>
              <a:ahLst/>
              <a:cxnLst/>
              <a:rect l="l" t="t" r="r" b="b"/>
              <a:pathLst>
                <a:path w="517" h="814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04" y="217"/>
                    <a:pt x="123" y="353"/>
                  </a:cubicBezTo>
                  <a:cubicBezTo>
                    <a:pt x="28" y="488"/>
                    <a:pt x="1" y="651"/>
                    <a:pt x="28" y="814"/>
                  </a:cubicBezTo>
                  <a:lnTo>
                    <a:pt x="42" y="787"/>
                  </a:lnTo>
                  <a:cubicBezTo>
                    <a:pt x="191" y="719"/>
                    <a:pt x="313" y="597"/>
                    <a:pt x="408" y="475"/>
                  </a:cubicBezTo>
                  <a:cubicBezTo>
                    <a:pt x="489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14"/>
            <p:cNvSpPr/>
            <p:nvPr/>
          </p:nvSpPr>
          <p:spPr>
            <a:xfrm>
              <a:off x="3167325" y="4357975"/>
              <a:ext cx="21100" cy="17300"/>
            </a:xfrm>
            <a:custGeom>
              <a:avLst/>
              <a:gdLst/>
              <a:ahLst/>
              <a:cxnLst/>
              <a:rect l="l" t="t" r="r" b="b"/>
              <a:pathLst>
                <a:path w="844" h="692" extrusionOk="0">
                  <a:moveTo>
                    <a:pt x="43" y="0"/>
                  </a:moveTo>
                  <a:cubicBezTo>
                    <a:pt x="19" y="0"/>
                    <a:pt x="0" y="43"/>
                    <a:pt x="25" y="43"/>
                  </a:cubicBezTo>
                  <a:cubicBezTo>
                    <a:pt x="337" y="179"/>
                    <a:pt x="594" y="396"/>
                    <a:pt x="784" y="680"/>
                  </a:cubicBezTo>
                  <a:cubicBezTo>
                    <a:pt x="792" y="688"/>
                    <a:pt x="801" y="692"/>
                    <a:pt x="809" y="692"/>
                  </a:cubicBezTo>
                  <a:cubicBezTo>
                    <a:pt x="829" y="692"/>
                    <a:pt x="844" y="672"/>
                    <a:pt x="825" y="653"/>
                  </a:cubicBezTo>
                  <a:cubicBezTo>
                    <a:pt x="635" y="368"/>
                    <a:pt x="364" y="151"/>
                    <a:pt x="52" y="2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14"/>
            <p:cNvSpPr/>
            <p:nvPr/>
          </p:nvSpPr>
          <p:spPr>
            <a:xfrm>
              <a:off x="3159100" y="4351225"/>
              <a:ext cx="20375" cy="14275"/>
            </a:xfrm>
            <a:custGeom>
              <a:avLst/>
              <a:gdLst/>
              <a:ahLst/>
              <a:cxnLst/>
              <a:rect l="l" t="t" r="r" b="b"/>
              <a:pathLst>
                <a:path w="815" h="571" extrusionOk="0">
                  <a:moveTo>
                    <a:pt x="1" y="1"/>
                  </a:moveTo>
                  <a:cubicBezTo>
                    <a:pt x="55" y="177"/>
                    <a:pt x="177" y="340"/>
                    <a:pt x="340" y="435"/>
                  </a:cubicBezTo>
                  <a:cubicBezTo>
                    <a:pt x="489" y="516"/>
                    <a:pt x="638" y="557"/>
                    <a:pt x="815" y="571"/>
                  </a:cubicBezTo>
                  <a:cubicBezTo>
                    <a:pt x="774" y="381"/>
                    <a:pt x="666" y="204"/>
                    <a:pt x="503" y="109"/>
                  </a:cubicBezTo>
                  <a:cubicBezTo>
                    <a:pt x="391" y="48"/>
                    <a:pt x="271" y="18"/>
                    <a:pt x="150" y="18"/>
                  </a:cubicBezTo>
                  <a:cubicBezTo>
                    <a:pt x="109" y="18"/>
                    <a:pt x="69" y="21"/>
                    <a:pt x="28" y="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14"/>
            <p:cNvSpPr/>
            <p:nvPr/>
          </p:nvSpPr>
          <p:spPr>
            <a:xfrm>
              <a:off x="3178300" y="4315275"/>
              <a:ext cx="10325" cy="22025"/>
            </a:xfrm>
            <a:custGeom>
              <a:avLst/>
              <a:gdLst/>
              <a:ahLst/>
              <a:cxnLst/>
              <a:rect l="l" t="t" r="r" b="b"/>
              <a:pathLst>
                <a:path w="413" h="881" extrusionOk="0">
                  <a:moveTo>
                    <a:pt x="385" y="0"/>
                  </a:moveTo>
                  <a:cubicBezTo>
                    <a:pt x="378" y="0"/>
                    <a:pt x="372" y="5"/>
                    <a:pt x="372" y="15"/>
                  </a:cubicBezTo>
                  <a:cubicBezTo>
                    <a:pt x="318" y="313"/>
                    <a:pt x="196" y="598"/>
                    <a:pt x="20" y="842"/>
                  </a:cubicBezTo>
                  <a:cubicBezTo>
                    <a:pt x="0" y="861"/>
                    <a:pt x="15" y="881"/>
                    <a:pt x="30" y="881"/>
                  </a:cubicBezTo>
                  <a:cubicBezTo>
                    <a:pt x="36" y="881"/>
                    <a:pt x="43" y="877"/>
                    <a:pt x="47" y="869"/>
                  </a:cubicBezTo>
                  <a:cubicBezTo>
                    <a:pt x="237" y="625"/>
                    <a:pt x="372" y="340"/>
                    <a:pt x="413" y="29"/>
                  </a:cubicBezTo>
                  <a:cubicBezTo>
                    <a:pt x="413" y="12"/>
                    <a:pt x="397" y="0"/>
                    <a:pt x="3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14"/>
            <p:cNvSpPr/>
            <p:nvPr/>
          </p:nvSpPr>
          <p:spPr>
            <a:xfrm>
              <a:off x="3174025" y="4326150"/>
              <a:ext cx="12925" cy="20375"/>
            </a:xfrm>
            <a:custGeom>
              <a:avLst/>
              <a:gdLst/>
              <a:ahLst/>
              <a:cxnLst/>
              <a:rect l="l" t="t" r="r" b="b"/>
              <a:pathLst>
                <a:path w="517" h="815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18" y="217"/>
                    <a:pt x="123" y="353"/>
                  </a:cubicBezTo>
                  <a:cubicBezTo>
                    <a:pt x="41" y="489"/>
                    <a:pt x="1" y="651"/>
                    <a:pt x="28" y="814"/>
                  </a:cubicBezTo>
                  <a:lnTo>
                    <a:pt x="55" y="787"/>
                  </a:lnTo>
                  <a:cubicBezTo>
                    <a:pt x="191" y="706"/>
                    <a:pt x="313" y="597"/>
                    <a:pt x="408" y="461"/>
                  </a:cubicBezTo>
                  <a:cubicBezTo>
                    <a:pt x="502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14"/>
            <p:cNvSpPr/>
            <p:nvPr/>
          </p:nvSpPr>
          <p:spPr>
            <a:xfrm>
              <a:off x="3182950" y="4353200"/>
              <a:ext cx="21175" cy="17325"/>
            </a:xfrm>
            <a:custGeom>
              <a:avLst/>
              <a:gdLst/>
              <a:ahLst/>
              <a:cxnLst/>
              <a:rect l="l" t="t" r="r" b="b"/>
              <a:pathLst>
                <a:path w="847" h="693" extrusionOk="0">
                  <a:moveTo>
                    <a:pt x="39" y="1"/>
                  </a:moveTo>
                  <a:cubicBezTo>
                    <a:pt x="17" y="1"/>
                    <a:pt x="0" y="32"/>
                    <a:pt x="23" y="44"/>
                  </a:cubicBezTo>
                  <a:cubicBezTo>
                    <a:pt x="335" y="180"/>
                    <a:pt x="593" y="397"/>
                    <a:pt x="783" y="681"/>
                  </a:cubicBezTo>
                  <a:cubicBezTo>
                    <a:pt x="791" y="689"/>
                    <a:pt x="800" y="693"/>
                    <a:pt x="809" y="693"/>
                  </a:cubicBezTo>
                  <a:cubicBezTo>
                    <a:pt x="829" y="693"/>
                    <a:pt x="847" y="673"/>
                    <a:pt x="837" y="654"/>
                  </a:cubicBezTo>
                  <a:cubicBezTo>
                    <a:pt x="634" y="370"/>
                    <a:pt x="362" y="139"/>
                    <a:pt x="51" y="3"/>
                  </a:cubicBezTo>
                  <a:cubicBezTo>
                    <a:pt x="47" y="1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14"/>
            <p:cNvSpPr/>
            <p:nvPr/>
          </p:nvSpPr>
          <p:spPr>
            <a:xfrm>
              <a:off x="3174700" y="4346500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6"/>
                    <a:pt x="177" y="326"/>
                    <a:pt x="340" y="421"/>
                  </a:cubicBezTo>
                  <a:cubicBezTo>
                    <a:pt x="489" y="502"/>
                    <a:pt x="652" y="556"/>
                    <a:pt x="815" y="556"/>
                  </a:cubicBezTo>
                  <a:cubicBezTo>
                    <a:pt x="774" y="366"/>
                    <a:pt x="665" y="204"/>
                    <a:pt x="503" y="109"/>
                  </a:cubicBezTo>
                  <a:cubicBezTo>
                    <a:pt x="391" y="48"/>
                    <a:pt x="271" y="17"/>
                    <a:pt x="150" y="17"/>
                  </a:cubicBezTo>
                  <a:cubicBezTo>
                    <a:pt x="109" y="17"/>
                    <a:pt x="69" y="20"/>
                    <a:pt x="2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14"/>
            <p:cNvSpPr/>
            <p:nvPr/>
          </p:nvSpPr>
          <p:spPr>
            <a:xfrm>
              <a:off x="3193550" y="4314600"/>
              <a:ext cx="8975" cy="19300"/>
            </a:xfrm>
            <a:custGeom>
              <a:avLst/>
              <a:gdLst/>
              <a:ahLst/>
              <a:cxnLst/>
              <a:rect l="l" t="t" r="r" b="b"/>
              <a:pathLst>
                <a:path w="359" h="772" extrusionOk="0">
                  <a:moveTo>
                    <a:pt x="331" y="0"/>
                  </a:moveTo>
                  <a:cubicBezTo>
                    <a:pt x="324" y="0"/>
                    <a:pt x="318" y="4"/>
                    <a:pt x="318" y="15"/>
                  </a:cubicBezTo>
                  <a:cubicBezTo>
                    <a:pt x="278" y="286"/>
                    <a:pt x="169" y="530"/>
                    <a:pt x="20" y="734"/>
                  </a:cubicBezTo>
                  <a:cubicBezTo>
                    <a:pt x="1" y="753"/>
                    <a:pt x="15" y="772"/>
                    <a:pt x="30" y="772"/>
                  </a:cubicBezTo>
                  <a:cubicBezTo>
                    <a:pt x="37" y="772"/>
                    <a:pt x="43" y="769"/>
                    <a:pt x="47" y="761"/>
                  </a:cubicBezTo>
                  <a:cubicBezTo>
                    <a:pt x="210" y="557"/>
                    <a:pt x="318" y="300"/>
                    <a:pt x="359" y="28"/>
                  </a:cubicBezTo>
                  <a:cubicBezTo>
                    <a:pt x="359" y="12"/>
                    <a:pt x="343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14"/>
            <p:cNvSpPr/>
            <p:nvPr/>
          </p:nvSpPr>
          <p:spPr>
            <a:xfrm>
              <a:off x="3189975" y="4324450"/>
              <a:ext cx="10875" cy="17325"/>
            </a:xfrm>
            <a:custGeom>
              <a:avLst/>
              <a:gdLst/>
              <a:ahLst/>
              <a:cxnLst/>
              <a:rect l="l" t="t" r="r" b="b"/>
              <a:pathLst>
                <a:path w="435" h="693" extrusionOk="0">
                  <a:moveTo>
                    <a:pt x="393" y="1"/>
                  </a:moveTo>
                  <a:lnTo>
                    <a:pt x="393" y="1"/>
                  </a:lnTo>
                  <a:cubicBezTo>
                    <a:pt x="271" y="82"/>
                    <a:pt x="176" y="177"/>
                    <a:pt x="109" y="299"/>
                  </a:cubicBezTo>
                  <a:cubicBezTo>
                    <a:pt x="27" y="407"/>
                    <a:pt x="0" y="557"/>
                    <a:pt x="27" y="692"/>
                  </a:cubicBezTo>
                  <a:lnTo>
                    <a:pt x="41" y="665"/>
                  </a:lnTo>
                  <a:cubicBezTo>
                    <a:pt x="163" y="597"/>
                    <a:pt x="271" y="502"/>
                    <a:pt x="339" y="394"/>
                  </a:cubicBezTo>
                  <a:cubicBezTo>
                    <a:pt x="421" y="272"/>
                    <a:pt x="434" y="123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14"/>
            <p:cNvSpPr/>
            <p:nvPr/>
          </p:nvSpPr>
          <p:spPr>
            <a:xfrm>
              <a:off x="3197525" y="4347450"/>
              <a:ext cx="18125" cy="14950"/>
            </a:xfrm>
            <a:custGeom>
              <a:avLst/>
              <a:gdLst/>
              <a:ahLst/>
              <a:cxnLst/>
              <a:rect l="l" t="t" r="r" b="b"/>
              <a:pathLst>
                <a:path w="725" h="598" extrusionOk="0">
                  <a:moveTo>
                    <a:pt x="27" y="0"/>
                  </a:moveTo>
                  <a:cubicBezTo>
                    <a:pt x="7" y="0"/>
                    <a:pt x="0" y="32"/>
                    <a:pt x="24" y="43"/>
                  </a:cubicBezTo>
                  <a:cubicBezTo>
                    <a:pt x="281" y="166"/>
                    <a:pt x="512" y="355"/>
                    <a:pt x="675" y="586"/>
                  </a:cubicBezTo>
                  <a:cubicBezTo>
                    <a:pt x="679" y="594"/>
                    <a:pt x="685" y="597"/>
                    <a:pt x="691" y="597"/>
                  </a:cubicBezTo>
                  <a:cubicBezTo>
                    <a:pt x="707" y="597"/>
                    <a:pt x="725" y="578"/>
                    <a:pt x="715" y="559"/>
                  </a:cubicBezTo>
                  <a:cubicBezTo>
                    <a:pt x="553" y="315"/>
                    <a:pt x="322" y="125"/>
                    <a:pt x="37" y="3"/>
                  </a:cubicBezTo>
                  <a:cubicBezTo>
                    <a:pt x="33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14"/>
            <p:cNvSpPr/>
            <p:nvPr/>
          </p:nvSpPr>
          <p:spPr>
            <a:xfrm>
              <a:off x="3190650" y="4341750"/>
              <a:ext cx="17300" cy="12225"/>
            </a:xfrm>
            <a:custGeom>
              <a:avLst/>
              <a:gdLst/>
              <a:ahLst/>
              <a:cxnLst/>
              <a:rect l="l" t="t" r="r" b="b"/>
              <a:pathLst>
                <a:path w="692" h="489" extrusionOk="0">
                  <a:moveTo>
                    <a:pt x="0" y="0"/>
                  </a:moveTo>
                  <a:cubicBezTo>
                    <a:pt x="41" y="149"/>
                    <a:pt x="149" y="285"/>
                    <a:pt x="285" y="366"/>
                  </a:cubicBezTo>
                  <a:cubicBezTo>
                    <a:pt x="407" y="434"/>
                    <a:pt x="556" y="475"/>
                    <a:pt x="692" y="488"/>
                  </a:cubicBezTo>
                  <a:cubicBezTo>
                    <a:pt x="665" y="326"/>
                    <a:pt x="570" y="177"/>
                    <a:pt x="434" y="95"/>
                  </a:cubicBezTo>
                  <a:cubicBezTo>
                    <a:pt x="334" y="45"/>
                    <a:pt x="233" y="17"/>
                    <a:pt x="132" y="17"/>
                  </a:cubicBezTo>
                  <a:cubicBezTo>
                    <a:pt x="97" y="17"/>
                    <a:pt x="62" y="20"/>
                    <a:pt x="27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14"/>
            <p:cNvSpPr/>
            <p:nvPr/>
          </p:nvSpPr>
          <p:spPr>
            <a:xfrm>
              <a:off x="3206400" y="4317300"/>
              <a:ext cx="7650" cy="15875"/>
            </a:xfrm>
            <a:custGeom>
              <a:avLst/>
              <a:gdLst/>
              <a:ahLst/>
              <a:cxnLst/>
              <a:rect l="l" t="t" r="r" b="b"/>
              <a:pathLst>
                <a:path w="306" h="635" extrusionOk="0">
                  <a:moveTo>
                    <a:pt x="279" y="1"/>
                  </a:moveTo>
                  <a:cubicBezTo>
                    <a:pt x="271" y="1"/>
                    <a:pt x="265" y="5"/>
                    <a:pt x="265" y="15"/>
                  </a:cubicBezTo>
                  <a:cubicBezTo>
                    <a:pt x="225" y="232"/>
                    <a:pt x="143" y="422"/>
                    <a:pt x="21" y="585"/>
                  </a:cubicBezTo>
                  <a:cubicBezTo>
                    <a:pt x="0" y="606"/>
                    <a:pt x="20" y="635"/>
                    <a:pt x="36" y="635"/>
                  </a:cubicBezTo>
                  <a:cubicBezTo>
                    <a:pt x="41" y="635"/>
                    <a:pt x="45" y="632"/>
                    <a:pt x="48" y="626"/>
                  </a:cubicBezTo>
                  <a:cubicBezTo>
                    <a:pt x="184" y="449"/>
                    <a:pt x="279" y="246"/>
                    <a:pt x="306" y="29"/>
                  </a:cubicBezTo>
                  <a:cubicBezTo>
                    <a:pt x="306" y="12"/>
                    <a:pt x="290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14"/>
            <p:cNvSpPr/>
            <p:nvPr/>
          </p:nvSpPr>
          <p:spPr>
            <a:xfrm>
              <a:off x="3203875" y="4325125"/>
              <a:ext cx="8825" cy="13925"/>
            </a:xfrm>
            <a:custGeom>
              <a:avLst/>
              <a:gdLst/>
              <a:ahLst/>
              <a:cxnLst/>
              <a:rect l="l" t="t" r="r" b="b"/>
              <a:pathLst>
                <a:path w="353" h="557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31" y="69"/>
                    <a:pt x="149" y="150"/>
                    <a:pt x="82" y="245"/>
                  </a:cubicBezTo>
                  <a:cubicBezTo>
                    <a:pt x="27" y="340"/>
                    <a:pt x="0" y="448"/>
                    <a:pt x="27" y="557"/>
                  </a:cubicBezTo>
                  <a:lnTo>
                    <a:pt x="27" y="543"/>
                  </a:lnTo>
                  <a:cubicBezTo>
                    <a:pt x="136" y="489"/>
                    <a:pt x="217" y="408"/>
                    <a:pt x="285" y="326"/>
                  </a:cubicBezTo>
                  <a:cubicBezTo>
                    <a:pt x="339" y="231"/>
                    <a:pt x="353" y="109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14"/>
            <p:cNvSpPr/>
            <p:nvPr/>
          </p:nvSpPr>
          <p:spPr>
            <a:xfrm>
              <a:off x="3209725" y="4343700"/>
              <a:ext cx="14975" cy="11925"/>
            </a:xfrm>
            <a:custGeom>
              <a:avLst/>
              <a:gdLst/>
              <a:ahLst/>
              <a:cxnLst/>
              <a:rect l="l" t="t" r="r" b="b"/>
              <a:pathLst>
                <a:path w="599" h="477" extrusionOk="0">
                  <a:moveTo>
                    <a:pt x="40" y="1"/>
                  </a:moveTo>
                  <a:cubicBezTo>
                    <a:pt x="17" y="1"/>
                    <a:pt x="0" y="33"/>
                    <a:pt x="24" y="44"/>
                  </a:cubicBezTo>
                  <a:cubicBezTo>
                    <a:pt x="227" y="126"/>
                    <a:pt x="417" y="275"/>
                    <a:pt x="539" y="465"/>
                  </a:cubicBezTo>
                  <a:cubicBezTo>
                    <a:pt x="548" y="473"/>
                    <a:pt x="557" y="476"/>
                    <a:pt x="566" y="476"/>
                  </a:cubicBezTo>
                  <a:cubicBezTo>
                    <a:pt x="585" y="476"/>
                    <a:pt x="599" y="461"/>
                    <a:pt x="580" y="451"/>
                  </a:cubicBezTo>
                  <a:cubicBezTo>
                    <a:pt x="444" y="248"/>
                    <a:pt x="268" y="99"/>
                    <a:pt x="51" y="4"/>
                  </a:cubicBezTo>
                  <a:cubicBezTo>
                    <a:pt x="47" y="2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14"/>
            <p:cNvSpPr/>
            <p:nvPr/>
          </p:nvSpPr>
          <p:spPr>
            <a:xfrm>
              <a:off x="3204550" y="4339025"/>
              <a:ext cx="13925" cy="9875"/>
            </a:xfrm>
            <a:custGeom>
              <a:avLst/>
              <a:gdLst/>
              <a:ahLst/>
              <a:cxnLst/>
              <a:rect l="l" t="t" r="r" b="b"/>
              <a:pathLst>
                <a:path w="557" h="395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123"/>
                    <a:pt x="122" y="231"/>
                    <a:pt x="231" y="299"/>
                  </a:cubicBezTo>
                  <a:cubicBezTo>
                    <a:pt x="326" y="353"/>
                    <a:pt x="434" y="380"/>
                    <a:pt x="556" y="394"/>
                  </a:cubicBezTo>
                  <a:cubicBezTo>
                    <a:pt x="529" y="258"/>
                    <a:pt x="448" y="150"/>
                    <a:pt x="339" y="82"/>
                  </a:cubicBezTo>
                  <a:cubicBezTo>
                    <a:pt x="261" y="37"/>
                    <a:pt x="163" y="11"/>
                    <a:pt x="71" y="11"/>
                  </a:cubicBezTo>
                  <a:cubicBezTo>
                    <a:pt x="51" y="11"/>
                    <a:pt x="32" y="12"/>
                    <a:pt x="14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14"/>
            <p:cNvSpPr/>
            <p:nvPr/>
          </p:nvSpPr>
          <p:spPr>
            <a:xfrm>
              <a:off x="3219225" y="4318325"/>
              <a:ext cx="6700" cy="13550"/>
            </a:xfrm>
            <a:custGeom>
              <a:avLst/>
              <a:gdLst/>
              <a:ahLst/>
              <a:cxnLst/>
              <a:rect l="l" t="t" r="r" b="b"/>
              <a:pathLst>
                <a:path w="268" h="542" extrusionOk="0">
                  <a:moveTo>
                    <a:pt x="240" y="0"/>
                  </a:moveTo>
                  <a:cubicBezTo>
                    <a:pt x="233" y="0"/>
                    <a:pt x="227" y="5"/>
                    <a:pt x="227" y="15"/>
                  </a:cubicBezTo>
                  <a:lnTo>
                    <a:pt x="227" y="1"/>
                  </a:lnTo>
                  <a:cubicBezTo>
                    <a:pt x="200" y="191"/>
                    <a:pt x="132" y="354"/>
                    <a:pt x="10" y="503"/>
                  </a:cubicBezTo>
                  <a:cubicBezTo>
                    <a:pt x="0" y="522"/>
                    <a:pt x="18" y="542"/>
                    <a:pt x="34" y="542"/>
                  </a:cubicBezTo>
                  <a:cubicBezTo>
                    <a:pt x="40" y="542"/>
                    <a:pt x="47" y="538"/>
                    <a:pt x="51" y="530"/>
                  </a:cubicBezTo>
                  <a:cubicBezTo>
                    <a:pt x="159" y="381"/>
                    <a:pt x="241" y="205"/>
                    <a:pt x="268" y="29"/>
                  </a:cubicBezTo>
                  <a:cubicBezTo>
                    <a:pt x="268" y="12"/>
                    <a:pt x="25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14"/>
            <p:cNvSpPr/>
            <p:nvPr/>
          </p:nvSpPr>
          <p:spPr>
            <a:xfrm>
              <a:off x="3217100" y="4324800"/>
              <a:ext cx="7475" cy="12225"/>
            </a:xfrm>
            <a:custGeom>
              <a:avLst/>
              <a:gdLst/>
              <a:ahLst/>
              <a:cxnLst/>
              <a:rect l="l" t="t" r="r" b="b"/>
              <a:pathLst>
                <a:path w="299" h="489" extrusionOk="0">
                  <a:moveTo>
                    <a:pt x="271" y="0"/>
                  </a:moveTo>
                  <a:cubicBezTo>
                    <a:pt x="190" y="68"/>
                    <a:pt x="122" y="136"/>
                    <a:pt x="68" y="217"/>
                  </a:cubicBezTo>
                  <a:cubicBezTo>
                    <a:pt x="14" y="299"/>
                    <a:pt x="0" y="393"/>
                    <a:pt x="14" y="488"/>
                  </a:cubicBezTo>
                  <a:lnTo>
                    <a:pt x="14" y="475"/>
                  </a:lnTo>
                  <a:cubicBezTo>
                    <a:pt x="109" y="434"/>
                    <a:pt x="176" y="366"/>
                    <a:pt x="231" y="285"/>
                  </a:cubicBezTo>
                  <a:cubicBezTo>
                    <a:pt x="285" y="204"/>
                    <a:pt x="298" y="95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14"/>
            <p:cNvSpPr/>
            <p:nvPr/>
          </p:nvSpPr>
          <p:spPr>
            <a:xfrm>
              <a:off x="3221925" y="4341000"/>
              <a:ext cx="13400" cy="10550"/>
            </a:xfrm>
            <a:custGeom>
              <a:avLst/>
              <a:gdLst/>
              <a:ahLst/>
              <a:cxnLst/>
              <a:rect l="l" t="t" r="r" b="b"/>
              <a:pathLst>
                <a:path w="536" h="422" extrusionOk="0">
                  <a:moveTo>
                    <a:pt x="40" y="0"/>
                  </a:moveTo>
                  <a:cubicBezTo>
                    <a:pt x="18" y="0"/>
                    <a:pt x="1" y="32"/>
                    <a:pt x="24" y="44"/>
                  </a:cubicBezTo>
                  <a:cubicBezTo>
                    <a:pt x="214" y="125"/>
                    <a:pt x="363" y="247"/>
                    <a:pt x="485" y="410"/>
                  </a:cubicBezTo>
                  <a:cubicBezTo>
                    <a:pt x="489" y="418"/>
                    <a:pt x="496" y="422"/>
                    <a:pt x="503" y="422"/>
                  </a:cubicBezTo>
                  <a:cubicBezTo>
                    <a:pt x="519" y="422"/>
                    <a:pt x="535" y="406"/>
                    <a:pt x="526" y="396"/>
                  </a:cubicBezTo>
                  <a:cubicBezTo>
                    <a:pt x="404" y="220"/>
                    <a:pt x="241" y="84"/>
                    <a:pt x="51" y="3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14"/>
            <p:cNvSpPr/>
            <p:nvPr/>
          </p:nvSpPr>
          <p:spPr>
            <a:xfrm>
              <a:off x="3217425" y="4337000"/>
              <a:ext cx="12225" cy="8500"/>
            </a:xfrm>
            <a:custGeom>
              <a:avLst/>
              <a:gdLst/>
              <a:ahLst/>
              <a:cxnLst/>
              <a:rect l="l" t="t" r="r" b="b"/>
              <a:pathLst>
                <a:path w="489" h="340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09"/>
                    <a:pt x="109" y="204"/>
                    <a:pt x="204" y="258"/>
                  </a:cubicBezTo>
                  <a:cubicBezTo>
                    <a:pt x="285" y="312"/>
                    <a:pt x="380" y="339"/>
                    <a:pt x="489" y="339"/>
                  </a:cubicBezTo>
                  <a:cubicBezTo>
                    <a:pt x="462" y="231"/>
                    <a:pt x="394" y="122"/>
                    <a:pt x="299" y="68"/>
                  </a:cubicBezTo>
                  <a:cubicBezTo>
                    <a:pt x="232" y="35"/>
                    <a:pt x="147" y="10"/>
                    <a:pt x="66" y="10"/>
                  </a:cubicBezTo>
                  <a:cubicBezTo>
                    <a:pt x="48" y="10"/>
                    <a:pt x="31" y="12"/>
                    <a:pt x="14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14"/>
            <p:cNvSpPr/>
            <p:nvPr/>
          </p:nvSpPr>
          <p:spPr>
            <a:xfrm>
              <a:off x="3132425" y="4330375"/>
              <a:ext cx="9075" cy="22525"/>
            </a:xfrm>
            <a:custGeom>
              <a:avLst/>
              <a:gdLst/>
              <a:ahLst/>
              <a:cxnLst/>
              <a:rect l="l" t="t" r="r" b="b"/>
              <a:pathLst>
                <a:path w="363" h="901" extrusionOk="0">
                  <a:moveTo>
                    <a:pt x="336" y="1"/>
                  </a:moveTo>
                  <a:cubicBezTo>
                    <a:pt x="322" y="1"/>
                    <a:pt x="309" y="8"/>
                    <a:pt x="309" y="21"/>
                  </a:cubicBezTo>
                  <a:cubicBezTo>
                    <a:pt x="281" y="320"/>
                    <a:pt x="173" y="618"/>
                    <a:pt x="10" y="876"/>
                  </a:cubicBezTo>
                  <a:cubicBezTo>
                    <a:pt x="1" y="885"/>
                    <a:pt x="17" y="901"/>
                    <a:pt x="33" y="901"/>
                  </a:cubicBezTo>
                  <a:cubicBezTo>
                    <a:pt x="40" y="901"/>
                    <a:pt x="47" y="898"/>
                    <a:pt x="51" y="889"/>
                  </a:cubicBezTo>
                  <a:cubicBezTo>
                    <a:pt x="227" y="632"/>
                    <a:pt x="336" y="333"/>
                    <a:pt x="363" y="21"/>
                  </a:cubicBezTo>
                  <a:cubicBezTo>
                    <a:pt x="363" y="8"/>
                    <a:pt x="349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14"/>
            <p:cNvSpPr/>
            <p:nvPr/>
          </p:nvSpPr>
          <p:spPr>
            <a:xfrm>
              <a:off x="3128250" y="4341400"/>
              <a:ext cx="12250" cy="21050"/>
            </a:xfrm>
            <a:custGeom>
              <a:avLst/>
              <a:gdLst/>
              <a:ahLst/>
              <a:cxnLst/>
              <a:rect l="l" t="t" r="r" b="b"/>
              <a:pathLst>
                <a:path w="490" h="842" extrusionOk="0">
                  <a:moveTo>
                    <a:pt x="421" y="1"/>
                  </a:moveTo>
                  <a:cubicBezTo>
                    <a:pt x="299" y="96"/>
                    <a:pt x="191" y="231"/>
                    <a:pt x="109" y="367"/>
                  </a:cubicBezTo>
                  <a:cubicBezTo>
                    <a:pt x="28" y="516"/>
                    <a:pt x="1" y="679"/>
                    <a:pt x="42" y="842"/>
                  </a:cubicBezTo>
                  <a:lnTo>
                    <a:pt x="55" y="801"/>
                  </a:lnTo>
                  <a:cubicBezTo>
                    <a:pt x="191" y="719"/>
                    <a:pt x="313" y="597"/>
                    <a:pt x="394" y="462"/>
                  </a:cubicBezTo>
                  <a:cubicBezTo>
                    <a:pt x="476" y="326"/>
                    <a:pt x="489" y="150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14"/>
            <p:cNvSpPr/>
            <p:nvPr/>
          </p:nvSpPr>
          <p:spPr>
            <a:xfrm>
              <a:off x="3138175" y="4368450"/>
              <a:ext cx="21900" cy="15925"/>
            </a:xfrm>
            <a:custGeom>
              <a:avLst/>
              <a:gdLst/>
              <a:ahLst/>
              <a:cxnLst/>
              <a:rect l="l" t="t" r="r" b="b"/>
              <a:pathLst>
                <a:path w="876" h="637" extrusionOk="0">
                  <a:moveTo>
                    <a:pt x="27" y="1"/>
                  </a:moveTo>
                  <a:cubicBezTo>
                    <a:pt x="8" y="1"/>
                    <a:pt x="1" y="33"/>
                    <a:pt x="24" y="44"/>
                  </a:cubicBezTo>
                  <a:cubicBezTo>
                    <a:pt x="336" y="166"/>
                    <a:pt x="621" y="370"/>
                    <a:pt x="824" y="627"/>
                  </a:cubicBezTo>
                  <a:cubicBezTo>
                    <a:pt x="831" y="634"/>
                    <a:pt x="837" y="637"/>
                    <a:pt x="843" y="637"/>
                  </a:cubicBezTo>
                  <a:cubicBezTo>
                    <a:pt x="862" y="637"/>
                    <a:pt x="875" y="611"/>
                    <a:pt x="865" y="600"/>
                  </a:cubicBezTo>
                  <a:cubicBezTo>
                    <a:pt x="648" y="329"/>
                    <a:pt x="363" y="112"/>
                    <a:pt x="38" y="4"/>
                  </a:cubicBezTo>
                  <a:cubicBezTo>
                    <a:pt x="34" y="2"/>
                    <a:pt x="3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14"/>
            <p:cNvSpPr/>
            <p:nvPr/>
          </p:nvSpPr>
          <p:spPr>
            <a:xfrm>
              <a:off x="3129275" y="4362425"/>
              <a:ext cx="21375" cy="12575"/>
            </a:xfrm>
            <a:custGeom>
              <a:avLst/>
              <a:gdLst/>
              <a:ahLst/>
              <a:cxnLst/>
              <a:rect l="l" t="t" r="r" b="b"/>
              <a:pathLst>
                <a:path w="855" h="503" extrusionOk="0">
                  <a:moveTo>
                    <a:pt x="1" y="1"/>
                  </a:moveTo>
                  <a:cubicBezTo>
                    <a:pt x="68" y="177"/>
                    <a:pt x="204" y="312"/>
                    <a:pt x="367" y="394"/>
                  </a:cubicBezTo>
                  <a:cubicBezTo>
                    <a:pt x="516" y="462"/>
                    <a:pt x="679" y="502"/>
                    <a:pt x="855" y="502"/>
                  </a:cubicBezTo>
                  <a:cubicBezTo>
                    <a:pt x="801" y="312"/>
                    <a:pt x="679" y="163"/>
                    <a:pt x="516" y="68"/>
                  </a:cubicBezTo>
                  <a:cubicBezTo>
                    <a:pt x="414" y="22"/>
                    <a:pt x="299" y="1"/>
                    <a:pt x="185" y="1"/>
                  </a:cubicBezTo>
                  <a:cubicBezTo>
                    <a:pt x="132" y="1"/>
                    <a:pt x="79" y="5"/>
                    <a:pt x="28" y="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14"/>
            <p:cNvSpPr/>
            <p:nvPr/>
          </p:nvSpPr>
          <p:spPr>
            <a:xfrm>
              <a:off x="3118225" y="4339550"/>
              <a:ext cx="6325" cy="20225"/>
            </a:xfrm>
            <a:custGeom>
              <a:avLst/>
              <a:gdLst/>
              <a:ahLst/>
              <a:cxnLst/>
              <a:rect l="l" t="t" r="r" b="b"/>
              <a:pathLst>
                <a:path w="253" h="809" extrusionOk="0">
                  <a:moveTo>
                    <a:pt x="227" y="0"/>
                  </a:moveTo>
                  <a:cubicBezTo>
                    <a:pt x="215" y="0"/>
                    <a:pt x="205" y="7"/>
                    <a:pt x="212" y="20"/>
                  </a:cubicBezTo>
                  <a:cubicBezTo>
                    <a:pt x="212" y="278"/>
                    <a:pt x="144" y="549"/>
                    <a:pt x="9" y="780"/>
                  </a:cubicBezTo>
                  <a:cubicBezTo>
                    <a:pt x="0" y="797"/>
                    <a:pt x="12" y="808"/>
                    <a:pt x="26" y="808"/>
                  </a:cubicBezTo>
                  <a:cubicBezTo>
                    <a:pt x="35" y="808"/>
                    <a:pt x="44" y="804"/>
                    <a:pt x="49" y="793"/>
                  </a:cubicBezTo>
                  <a:cubicBezTo>
                    <a:pt x="185" y="563"/>
                    <a:pt x="253" y="292"/>
                    <a:pt x="253" y="20"/>
                  </a:cubicBezTo>
                  <a:cubicBezTo>
                    <a:pt x="253" y="7"/>
                    <a:pt x="239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14"/>
            <p:cNvSpPr/>
            <p:nvPr/>
          </p:nvSpPr>
          <p:spPr>
            <a:xfrm>
              <a:off x="3115375" y="4349550"/>
              <a:ext cx="9525" cy="18675"/>
            </a:xfrm>
            <a:custGeom>
              <a:avLst/>
              <a:gdLst/>
              <a:ahLst/>
              <a:cxnLst/>
              <a:rect l="l" t="t" r="r" b="b"/>
              <a:pathLst>
                <a:path w="381" h="747" extrusionOk="0">
                  <a:moveTo>
                    <a:pt x="312" y="0"/>
                  </a:moveTo>
                  <a:cubicBezTo>
                    <a:pt x="204" y="95"/>
                    <a:pt x="123" y="217"/>
                    <a:pt x="68" y="339"/>
                  </a:cubicBezTo>
                  <a:cubicBezTo>
                    <a:pt x="0" y="461"/>
                    <a:pt x="0" y="610"/>
                    <a:pt x="41" y="746"/>
                  </a:cubicBezTo>
                  <a:lnTo>
                    <a:pt x="55" y="719"/>
                  </a:lnTo>
                  <a:cubicBezTo>
                    <a:pt x="163" y="638"/>
                    <a:pt x="258" y="529"/>
                    <a:pt x="326" y="407"/>
                  </a:cubicBezTo>
                  <a:cubicBezTo>
                    <a:pt x="380" y="271"/>
                    <a:pt x="380" y="122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14"/>
            <p:cNvSpPr/>
            <p:nvPr/>
          </p:nvSpPr>
          <p:spPr>
            <a:xfrm>
              <a:off x="3124525" y="4372600"/>
              <a:ext cx="20300" cy="12450"/>
            </a:xfrm>
            <a:custGeom>
              <a:avLst/>
              <a:gdLst/>
              <a:ahLst/>
              <a:cxnLst/>
              <a:rect l="l" t="t" r="r" b="b"/>
              <a:pathLst>
                <a:path w="812" h="498" extrusionOk="0">
                  <a:moveTo>
                    <a:pt x="41" y="0"/>
                  </a:moveTo>
                  <a:cubicBezTo>
                    <a:pt x="14" y="0"/>
                    <a:pt x="1" y="41"/>
                    <a:pt x="28" y="55"/>
                  </a:cubicBezTo>
                  <a:cubicBezTo>
                    <a:pt x="313" y="122"/>
                    <a:pt x="570" y="285"/>
                    <a:pt x="760" y="489"/>
                  </a:cubicBezTo>
                  <a:cubicBezTo>
                    <a:pt x="767" y="495"/>
                    <a:pt x="773" y="498"/>
                    <a:pt x="779" y="498"/>
                  </a:cubicBezTo>
                  <a:cubicBezTo>
                    <a:pt x="798" y="498"/>
                    <a:pt x="811" y="472"/>
                    <a:pt x="801" y="461"/>
                  </a:cubicBezTo>
                  <a:cubicBezTo>
                    <a:pt x="597" y="244"/>
                    <a:pt x="326" y="82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14"/>
            <p:cNvSpPr/>
            <p:nvPr/>
          </p:nvSpPr>
          <p:spPr>
            <a:xfrm>
              <a:off x="3116400" y="4368150"/>
              <a:ext cx="19350" cy="9650"/>
            </a:xfrm>
            <a:custGeom>
              <a:avLst/>
              <a:gdLst/>
              <a:ahLst/>
              <a:cxnLst/>
              <a:rect l="l" t="t" r="r" b="b"/>
              <a:pathLst>
                <a:path w="774" h="386" extrusionOk="0">
                  <a:moveTo>
                    <a:pt x="230" y="0"/>
                  </a:moveTo>
                  <a:cubicBezTo>
                    <a:pt x="167" y="0"/>
                    <a:pt x="104" y="10"/>
                    <a:pt x="41" y="29"/>
                  </a:cubicBezTo>
                  <a:lnTo>
                    <a:pt x="0" y="2"/>
                  </a:lnTo>
                  <a:lnTo>
                    <a:pt x="0" y="2"/>
                  </a:lnTo>
                  <a:cubicBezTo>
                    <a:pt x="82" y="151"/>
                    <a:pt x="204" y="260"/>
                    <a:pt x="353" y="328"/>
                  </a:cubicBezTo>
                  <a:cubicBezTo>
                    <a:pt x="464" y="361"/>
                    <a:pt x="585" y="385"/>
                    <a:pt x="700" y="385"/>
                  </a:cubicBezTo>
                  <a:cubicBezTo>
                    <a:pt x="725" y="385"/>
                    <a:pt x="749" y="384"/>
                    <a:pt x="773" y="382"/>
                  </a:cubicBezTo>
                  <a:cubicBezTo>
                    <a:pt x="719" y="219"/>
                    <a:pt x="610" y="97"/>
                    <a:pt x="448" y="43"/>
                  </a:cubicBezTo>
                  <a:cubicBezTo>
                    <a:pt x="375" y="14"/>
                    <a:pt x="302" y="0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14"/>
            <p:cNvSpPr/>
            <p:nvPr/>
          </p:nvSpPr>
          <p:spPr>
            <a:xfrm>
              <a:off x="3106325" y="4347350"/>
              <a:ext cx="5675" cy="19100"/>
            </a:xfrm>
            <a:custGeom>
              <a:avLst/>
              <a:gdLst/>
              <a:ahLst/>
              <a:cxnLst/>
              <a:rect l="l" t="t" r="r" b="b"/>
              <a:pathLst>
                <a:path w="227" h="764" extrusionOk="0">
                  <a:moveTo>
                    <a:pt x="193" y="0"/>
                  </a:moveTo>
                  <a:cubicBezTo>
                    <a:pt x="183" y="0"/>
                    <a:pt x="173" y="7"/>
                    <a:pt x="173" y="20"/>
                  </a:cubicBezTo>
                  <a:lnTo>
                    <a:pt x="159" y="20"/>
                  </a:lnTo>
                  <a:cubicBezTo>
                    <a:pt x="173" y="264"/>
                    <a:pt x="118" y="509"/>
                    <a:pt x="10" y="726"/>
                  </a:cubicBezTo>
                  <a:cubicBezTo>
                    <a:pt x="0" y="745"/>
                    <a:pt x="18" y="764"/>
                    <a:pt x="34" y="764"/>
                  </a:cubicBezTo>
                  <a:cubicBezTo>
                    <a:pt x="40" y="764"/>
                    <a:pt x="47" y="761"/>
                    <a:pt x="51" y="753"/>
                  </a:cubicBezTo>
                  <a:cubicBezTo>
                    <a:pt x="159" y="522"/>
                    <a:pt x="227" y="278"/>
                    <a:pt x="213" y="20"/>
                  </a:cubicBezTo>
                  <a:cubicBezTo>
                    <a:pt x="213" y="7"/>
                    <a:pt x="203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14"/>
            <p:cNvSpPr/>
            <p:nvPr/>
          </p:nvSpPr>
          <p:spPr>
            <a:xfrm>
              <a:off x="3103500" y="4356650"/>
              <a:ext cx="8500" cy="17675"/>
            </a:xfrm>
            <a:custGeom>
              <a:avLst/>
              <a:gdLst/>
              <a:ahLst/>
              <a:cxnLst/>
              <a:rect l="l" t="t" r="r" b="b"/>
              <a:pathLst>
                <a:path w="340" h="707" extrusionOk="0">
                  <a:moveTo>
                    <a:pt x="272" y="1"/>
                  </a:moveTo>
                  <a:cubicBezTo>
                    <a:pt x="177" y="96"/>
                    <a:pt x="109" y="204"/>
                    <a:pt x="55" y="326"/>
                  </a:cubicBezTo>
                  <a:cubicBezTo>
                    <a:pt x="1" y="449"/>
                    <a:pt x="1" y="584"/>
                    <a:pt x="55" y="706"/>
                  </a:cubicBezTo>
                  <a:lnTo>
                    <a:pt x="55" y="679"/>
                  </a:lnTo>
                  <a:cubicBezTo>
                    <a:pt x="164" y="598"/>
                    <a:pt x="245" y="489"/>
                    <a:pt x="299" y="367"/>
                  </a:cubicBezTo>
                  <a:cubicBezTo>
                    <a:pt x="340" y="245"/>
                    <a:pt x="340" y="109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14"/>
            <p:cNvSpPr/>
            <p:nvPr/>
          </p:nvSpPr>
          <p:spPr>
            <a:xfrm>
              <a:off x="3112325" y="4378025"/>
              <a:ext cx="19525" cy="11100"/>
            </a:xfrm>
            <a:custGeom>
              <a:avLst/>
              <a:gdLst/>
              <a:ahLst/>
              <a:cxnLst/>
              <a:rect l="l" t="t" r="r" b="b"/>
              <a:pathLst>
                <a:path w="781" h="444" extrusionOk="0">
                  <a:moveTo>
                    <a:pt x="41" y="0"/>
                  </a:moveTo>
                  <a:cubicBezTo>
                    <a:pt x="14" y="0"/>
                    <a:pt x="0" y="41"/>
                    <a:pt x="28" y="55"/>
                  </a:cubicBezTo>
                  <a:cubicBezTo>
                    <a:pt x="299" y="109"/>
                    <a:pt x="543" y="244"/>
                    <a:pt x="733" y="434"/>
                  </a:cubicBezTo>
                  <a:cubicBezTo>
                    <a:pt x="736" y="441"/>
                    <a:pt x="741" y="443"/>
                    <a:pt x="746" y="443"/>
                  </a:cubicBezTo>
                  <a:cubicBezTo>
                    <a:pt x="762" y="443"/>
                    <a:pt x="780" y="418"/>
                    <a:pt x="760" y="407"/>
                  </a:cubicBezTo>
                  <a:cubicBezTo>
                    <a:pt x="570" y="204"/>
                    <a:pt x="312" y="68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14"/>
            <p:cNvSpPr/>
            <p:nvPr/>
          </p:nvSpPr>
          <p:spPr>
            <a:xfrm>
              <a:off x="3104875" y="4373875"/>
              <a:ext cx="18325" cy="8700"/>
            </a:xfrm>
            <a:custGeom>
              <a:avLst/>
              <a:gdLst/>
              <a:ahLst/>
              <a:cxnLst/>
              <a:rect l="l" t="t" r="r" b="b"/>
              <a:pathLst>
                <a:path w="733" h="348" extrusionOk="0">
                  <a:moveTo>
                    <a:pt x="229" y="0"/>
                  </a:moveTo>
                  <a:cubicBezTo>
                    <a:pt x="163" y="0"/>
                    <a:pt x="95" y="10"/>
                    <a:pt x="27" y="31"/>
                  </a:cubicBezTo>
                  <a:lnTo>
                    <a:pt x="0" y="17"/>
                  </a:lnTo>
                  <a:lnTo>
                    <a:pt x="0" y="17"/>
                  </a:lnTo>
                  <a:cubicBezTo>
                    <a:pt x="68" y="153"/>
                    <a:pt x="190" y="248"/>
                    <a:pt x="339" y="302"/>
                  </a:cubicBezTo>
                  <a:cubicBezTo>
                    <a:pt x="431" y="332"/>
                    <a:pt x="530" y="348"/>
                    <a:pt x="631" y="348"/>
                  </a:cubicBezTo>
                  <a:cubicBezTo>
                    <a:pt x="665" y="348"/>
                    <a:pt x="699" y="346"/>
                    <a:pt x="732" y="343"/>
                  </a:cubicBezTo>
                  <a:cubicBezTo>
                    <a:pt x="678" y="193"/>
                    <a:pt x="570" y="85"/>
                    <a:pt x="420" y="31"/>
                  </a:cubicBezTo>
                  <a:cubicBezTo>
                    <a:pt x="359" y="10"/>
                    <a:pt x="295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14"/>
            <p:cNvSpPr/>
            <p:nvPr/>
          </p:nvSpPr>
          <p:spPr>
            <a:xfrm>
              <a:off x="3041750" y="4333275"/>
              <a:ext cx="191650" cy="95175"/>
            </a:xfrm>
            <a:custGeom>
              <a:avLst/>
              <a:gdLst/>
              <a:ahLst/>
              <a:cxnLst/>
              <a:rect l="l" t="t" r="r" b="b"/>
              <a:pathLst>
                <a:path w="7666" h="3807" extrusionOk="0">
                  <a:moveTo>
                    <a:pt x="7584" y="0"/>
                  </a:moveTo>
                  <a:cubicBezTo>
                    <a:pt x="6526" y="122"/>
                    <a:pt x="5482" y="366"/>
                    <a:pt x="4492" y="719"/>
                  </a:cubicBezTo>
                  <a:cubicBezTo>
                    <a:pt x="3339" y="1085"/>
                    <a:pt x="2254" y="1641"/>
                    <a:pt x="1291" y="2360"/>
                  </a:cubicBezTo>
                  <a:cubicBezTo>
                    <a:pt x="789" y="2740"/>
                    <a:pt x="369" y="3187"/>
                    <a:pt x="30" y="3716"/>
                  </a:cubicBezTo>
                  <a:cubicBezTo>
                    <a:pt x="1" y="3765"/>
                    <a:pt x="48" y="3806"/>
                    <a:pt x="92" y="3806"/>
                  </a:cubicBezTo>
                  <a:cubicBezTo>
                    <a:pt x="109" y="3806"/>
                    <a:pt x="127" y="3799"/>
                    <a:pt x="138" y="3784"/>
                  </a:cubicBezTo>
                  <a:lnTo>
                    <a:pt x="138" y="3770"/>
                  </a:lnTo>
                  <a:cubicBezTo>
                    <a:pt x="735" y="2807"/>
                    <a:pt x="1698" y="2129"/>
                    <a:pt x="2674" y="1600"/>
                  </a:cubicBezTo>
                  <a:cubicBezTo>
                    <a:pt x="3719" y="1072"/>
                    <a:pt x="4831" y="678"/>
                    <a:pt x="5970" y="421"/>
                  </a:cubicBezTo>
                  <a:cubicBezTo>
                    <a:pt x="6499" y="285"/>
                    <a:pt x="7041" y="190"/>
                    <a:pt x="7584" y="122"/>
                  </a:cubicBezTo>
                  <a:cubicBezTo>
                    <a:pt x="7665" y="109"/>
                    <a:pt x="7665" y="0"/>
                    <a:pt x="7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14"/>
            <p:cNvSpPr/>
            <p:nvPr/>
          </p:nvSpPr>
          <p:spPr>
            <a:xfrm>
              <a:off x="2805150" y="4351115"/>
              <a:ext cx="238440" cy="166608"/>
            </a:xfrm>
            <a:custGeom>
              <a:avLst/>
              <a:gdLst/>
              <a:ahLst/>
              <a:cxnLst/>
              <a:rect l="l" t="t" r="r" b="b"/>
              <a:pathLst>
                <a:path w="4734" h="5764" extrusionOk="0">
                  <a:moveTo>
                    <a:pt x="2374" y="0"/>
                  </a:moveTo>
                  <a:cubicBezTo>
                    <a:pt x="1058" y="0"/>
                    <a:pt x="0" y="1288"/>
                    <a:pt x="0" y="2875"/>
                  </a:cubicBezTo>
                  <a:cubicBezTo>
                    <a:pt x="0" y="4462"/>
                    <a:pt x="1058" y="5764"/>
                    <a:pt x="2374" y="5764"/>
                  </a:cubicBezTo>
                  <a:cubicBezTo>
                    <a:pt x="3676" y="5764"/>
                    <a:pt x="4733" y="4462"/>
                    <a:pt x="4733" y="2875"/>
                  </a:cubicBezTo>
                  <a:cubicBezTo>
                    <a:pt x="4733" y="1288"/>
                    <a:pt x="3676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14"/>
            <p:cNvSpPr/>
            <p:nvPr/>
          </p:nvSpPr>
          <p:spPr>
            <a:xfrm>
              <a:off x="2764450" y="4305800"/>
              <a:ext cx="73600" cy="132925"/>
            </a:xfrm>
            <a:custGeom>
              <a:avLst/>
              <a:gdLst/>
              <a:ahLst/>
              <a:cxnLst/>
              <a:rect l="l" t="t" r="r" b="b"/>
              <a:pathLst>
                <a:path w="2944" h="5317" extrusionOk="0">
                  <a:moveTo>
                    <a:pt x="2795" y="1"/>
                  </a:moveTo>
                  <a:cubicBezTo>
                    <a:pt x="910" y="1045"/>
                    <a:pt x="1" y="3242"/>
                    <a:pt x="598" y="5317"/>
                  </a:cubicBezTo>
                  <a:lnTo>
                    <a:pt x="1452" y="5263"/>
                  </a:lnTo>
                  <a:cubicBezTo>
                    <a:pt x="1520" y="5005"/>
                    <a:pt x="1710" y="4829"/>
                    <a:pt x="1886" y="4639"/>
                  </a:cubicBezTo>
                  <a:cubicBezTo>
                    <a:pt x="2401" y="4001"/>
                    <a:pt x="2740" y="3242"/>
                    <a:pt x="2835" y="2428"/>
                  </a:cubicBezTo>
                  <a:cubicBezTo>
                    <a:pt x="2944" y="1628"/>
                    <a:pt x="2930" y="80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14"/>
            <p:cNvSpPr/>
            <p:nvPr/>
          </p:nvSpPr>
          <p:spPr>
            <a:xfrm>
              <a:off x="2803800" y="4343775"/>
              <a:ext cx="65450" cy="93275"/>
            </a:xfrm>
            <a:custGeom>
              <a:avLst/>
              <a:gdLst/>
              <a:ahLst/>
              <a:cxnLst/>
              <a:rect l="l" t="t" r="r" b="b"/>
              <a:pathLst>
                <a:path w="2618" h="3731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953" y="407"/>
                    <a:pt x="1370" y="923"/>
                    <a:pt x="868" y="1506"/>
                  </a:cubicBezTo>
                  <a:cubicBezTo>
                    <a:pt x="366" y="2103"/>
                    <a:pt x="54" y="2835"/>
                    <a:pt x="0" y="3622"/>
                  </a:cubicBezTo>
                  <a:lnTo>
                    <a:pt x="1112" y="3730"/>
                  </a:lnTo>
                  <a:cubicBezTo>
                    <a:pt x="2048" y="2713"/>
                    <a:pt x="2590" y="1384"/>
                    <a:pt x="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14"/>
            <p:cNvSpPr/>
            <p:nvPr/>
          </p:nvSpPr>
          <p:spPr>
            <a:xfrm>
              <a:off x="3010600" y="4265450"/>
              <a:ext cx="116325" cy="200075"/>
            </a:xfrm>
            <a:custGeom>
              <a:avLst/>
              <a:gdLst/>
              <a:ahLst/>
              <a:cxnLst/>
              <a:rect l="l" t="t" r="r" b="b"/>
              <a:pathLst>
                <a:path w="4653" h="8003" extrusionOk="0">
                  <a:moveTo>
                    <a:pt x="4653" y="1"/>
                  </a:moveTo>
                  <a:lnTo>
                    <a:pt x="4653" y="1"/>
                  </a:lnTo>
                  <a:cubicBezTo>
                    <a:pt x="2673" y="1357"/>
                    <a:pt x="1357" y="3473"/>
                    <a:pt x="476" y="5697"/>
                  </a:cubicBezTo>
                  <a:cubicBezTo>
                    <a:pt x="218" y="6321"/>
                    <a:pt x="1" y="6972"/>
                    <a:pt x="42" y="7636"/>
                  </a:cubicBezTo>
                  <a:lnTo>
                    <a:pt x="747" y="8002"/>
                  </a:lnTo>
                  <a:cubicBezTo>
                    <a:pt x="964" y="4937"/>
                    <a:pt x="2361" y="2062"/>
                    <a:pt x="4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14"/>
            <p:cNvSpPr/>
            <p:nvPr/>
          </p:nvSpPr>
          <p:spPr>
            <a:xfrm>
              <a:off x="3020100" y="4297325"/>
              <a:ext cx="126150" cy="161075"/>
            </a:xfrm>
            <a:custGeom>
              <a:avLst/>
              <a:gdLst/>
              <a:ahLst/>
              <a:cxnLst/>
              <a:rect l="l" t="t" r="r" b="b"/>
              <a:pathLst>
                <a:path w="5046" h="6443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2672" y="1520"/>
                    <a:pt x="896" y="3784"/>
                    <a:pt x="1" y="6443"/>
                  </a:cubicBezTo>
                  <a:lnTo>
                    <a:pt x="1357" y="5981"/>
                  </a:lnTo>
                  <a:cubicBezTo>
                    <a:pt x="1411" y="4096"/>
                    <a:pt x="2754" y="2523"/>
                    <a:pt x="4028" y="1126"/>
                  </a:cubicBezTo>
                  <a:cubicBezTo>
                    <a:pt x="4368" y="760"/>
                    <a:pt x="4707" y="380"/>
                    <a:pt x="5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14"/>
            <p:cNvSpPr/>
            <p:nvPr/>
          </p:nvSpPr>
          <p:spPr>
            <a:xfrm>
              <a:off x="3003150" y="4420350"/>
              <a:ext cx="83425" cy="227150"/>
            </a:xfrm>
            <a:custGeom>
              <a:avLst/>
              <a:gdLst/>
              <a:ahLst/>
              <a:cxnLst/>
              <a:rect l="l" t="t" r="r" b="b"/>
              <a:pathLst>
                <a:path w="3337" h="9086" extrusionOk="0">
                  <a:moveTo>
                    <a:pt x="1777" y="0"/>
                  </a:moveTo>
                  <a:cubicBezTo>
                    <a:pt x="1287" y="0"/>
                    <a:pt x="819" y="311"/>
                    <a:pt x="543" y="708"/>
                  </a:cubicBezTo>
                  <a:cubicBezTo>
                    <a:pt x="217" y="1169"/>
                    <a:pt x="95" y="1725"/>
                    <a:pt x="0" y="2295"/>
                  </a:cubicBezTo>
                  <a:lnTo>
                    <a:pt x="1438" y="4559"/>
                  </a:lnTo>
                  <a:cubicBezTo>
                    <a:pt x="1831" y="5916"/>
                    <a:pt x="1018" y="7516"/>
                    <a:pt x="1750" y="8723"/>
                  </a:cubicBezTo>
                  <a:cubicBezTo>
                    <a:pt x="1859" y="8911"/>
                    <a:pt x="2085" y="9086"/>
                    <a:pt x="2283" y="9086"/>
                  </a:cubicBezTo>
                  <a:cubicBezTo>
                    <a:pt x="2355" y="9086"/>
                    <a:pt x="2424" y="9062"/>
                    <a:pt x="2482" y="9008"/>
                  </a:cubicBezTo>
                  <a:cubicBezTo>
                    <a:pt x="2550" y="8940"/>
                    <a:pt x="2591" y="8845"/>
                    <a:pt x="2604" y="8764"/>
                  </a:cubicBezTo>
                  <a:cubicBezTo>
                    <a:pt x="2971" y="7584"/>
                    <a:pt x="2564" y="6322"/>
                    <a:pt x="2672" y="5088"/>
                  </a:cubicBezTo>
                  <a:cubicBezTo>
                    <a:pt x="2740" y="4370"/>
                    <a:pt x="2998" y="3664"/>
                    <a:pt x="3147" y="2946"/>
                  </a:cubicBezTo>
                  <a:cubicBezTo>
                    <a:pt x="3296" y="2227"/>
                    <a:pt x="3337" y="1440"/>
                    <a:pt x="2984" y="803"/>
                  </a:cubicBezTo>
                  <a:cubicBezTo>
                    <a:pt x="2781" y="396"/>
                    <a:pt x="2401" y="111"/>
                    <a:pt x="1967" y="16"/>
                  </a:cubicBezTo>
                  <a:cubicBezTo>
                    <a:pt x="1903" y="5"/>
                    <a:pt x="1840" y="0"/>
                    <a:pt x="1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14"/>
            <p:cNvSpPr/>
            <p:nvPr/>
          </p:nvSpPr>
          <p:spPr>
            <a:xfrm>
              <a:off x="3021125" y="4424375"/>
              <a:ext cx="132250" cy="188425"/>
            </a:xfrm>
            <a:custGeom>
              <a:avLst/>
              <a:gdLst/>
              <a:ahLst/>
              <a:cxnLst/>
              <a:rect l="l" t="t" r="r" b="b"/>
              <a:pathLst>
                <a:path w="5290" h="7537" extrusionOk="0">
                  <a:moveTo>
                    <a:pt x="2213" y="0"/>
                  </a:moveTo>
                  <a:cubicBezTo>
                    <a:pt x="1966" y="0"/>
                    <a:pt x="1721" y="48"/>
                    <a:pt x="1492" y="154"/>
                  </a:cubicBezTo>
                  <a:cubicBezTo>
                    <a:pt x="719" y="506"/>
                    <a:pt x="326" y="1347"/>
                    <a:pt x="0" y="2134"/>
                  </a:cubicBezTo>
                  <a:lnTo>
                    <a:pt x="624" y="1361"/>
                  </a:lnTo>
                  <a:cubicBezTo>
                    <a:pt x="762" y="1199"/>
                    <a:pt x="962" y="1128"/>
                    <a:pt x="1170" y="1128"/>
                  </a:cubicBezTo>
                  <a:cubicBezTo>
                    <a:pt x="1453" y="1128"/>
                    <a:pt x="1752" y="1258"/>
                    <a:pt x="1940" y="1469"/>
                  </a:cubicBezTo>
                  <a:cubicBezTo>
                    <a:pt x="2279" y="1849"/>
                    <a:pt x="2346" y="2378"/>
                    <a:pt x="2387" y="2879"/>
                  </a:cubicBezTo>
                  <a:cubicBezTo>
                    <a:pt x="2455" y="3897"/>
                    <a:pt x="2414" y="4927"/>
                    <a:pt x="2577" y="5931"/>
                  </a:cubicBezTo>
                  <a:cubicBezTo>
                    <a:pt x="2618" y="6338"/>
                    <a:pt x="2740" y="6717"/>
                    <a:pt x="2957" y="7043"/>
                  </a:cubicBezTo>
                  <a:cubicBezTo>
                    <a:pt x="3167" y="7352"/>
                    <a:pt x="3511" y="7537"/>
                    <a:pt x="3868" y="7537"/>
                  </a:cubicBezTo>
                  <a:cubicBezTo>
                    <a:pt x="3903" y="7537"/>
                    <a:pt x="3939" y="7535"/>
                    <a:pt x="3974" y="7531"/>
                  </a:cubicBezTo>
                  <a:cubicBezTo>
                    <a:pt x="4489" y="7450"/>
                    <a:pt x="4815" y="6934"/>
                    <a:pt x="4964" y="6433"/>
                  </a:cubicBezTo>
                  <a:cubicBezTo>
                    <a:pt x="5289" y="5416"/>
                    <a:pt x="5222" y="4331"/>
                    <a:pt x="5018" y="3286"/>
                  </a:cubicBezTo>
                  <a:cubicBezTo>
                    <a:pt x="4855" y="2391"/>
                    <a:pt x="4571" y="1483"/>
                    <a:pt x="3960" y="818"/>
                  </a:cubicBezTo>
                  <a:cubicBezTo>
                    <a:pt x="3519" y="328"/>
                    <a:pt x="2858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14"/>
            <p:cNvSpPr/>
            <p:nvPr/>
          </p:nvSpPr>
          <p:spPr>
            <a:xfrm>
              <a:off x="3079775" y="4427850"/>
              <a:ext cx="43750" cy="159750"/>
            </a:xfrm>
            <a:custGeom>
              <a:avLst/>
              <a:gdLst/>
              <a:ahLst/>
              <a:cxnLst/>
              <a:rect l="l" t="t" r="r" b="b"/>
              <a:pathLst>
                <a:path w="1750" h="6390" extrusionOk="0">
                  <a:moveTo>
                    <a:pt x="123" y="1"/>
                  </a:moveTo>
                  <a:cubicBezTo>
                    <a:pt x="0" y="1"/>
                    <a:pt x="0" y="191"/>
                    <a:pt x="123" y="191"/>
                  </a:cubicBezTo>
                  <a:cubicBezTo>
                    <a:pt x="706" y="191"/>
                    <a:pt x="1113" y="720"/>
                    <a:pt x="1302" y="1222"/>
                  </a:cubicBezTo>
                  <a:cubicBezTo>
                    <a:pt x="1465" y="1764"/>
                    <a:pt x="1533" y="2334"/>
                    <a:pt x="1479" y="2903"/>
                  </a:cubicBezTo>
                  <a:cubicBezTo>
                    <a:pt x="1411" y="4042"/>
                    <a:pt x="1140" y="5195"/>
                    <a:pt x="1465" y="6321"/>
                  </a:cubicBezTo>
                  <a:cubicBezTo>
                    <a:pt x="1476" y="6369"/>
                    <a:pt x="1512" y="6390"/>
                    <a:pt x="1549" y="6390"/>
                  </a:cubicBezTo>
                  <a:cubicBezTo>
                    <a:pt x="1606" y="6390"/>
                    <a:pt x="1666" y="6341"/>
                    <a:pt x="1641" y="6267"/>
                  </a:cubicBezTo>
                  <a:cubicBezTo>
                    <a:pt x="1370" y="5317"/>
                    <a:pt x="1547" y="4314"/>
                    <a:pt x="1628" y="3351"/>
                  </a:cubicBezTo>
                  <a:cubicBezTo>
                    <a:pt x="1723" y="2456"/>
                    <a:pt x="1750" y="1439"/>
                    <a:pt x="1221" y="665"/>
                  </a:cubicBezTo>
                  <a:cubicBezTo>
                    <a:pt x="991" y="272"/>
                    <a:pt x="584" y="28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14"/>
            <p:cNvSpPr/>
            <p:nvPr/>
          </p:nvSpPr>
          <p:spPr>
            <a:xfrm>
              <a:off x="3098700" y="4535275"/>
              <a:ext cx="20550" cy="35400"/>
            </a:xfrm>
            <a:custGeom>
              <a:avLst/>
              <a:gdLst/>
              <a:ahLst/>
              <a:cxnLst/>
              <a:rect l="l" t="t" r="r" b="b"/>
              <a:pathLst>
                <a:path w="822" h="1416" extrusionOk="0">
                  <a:moveTo>
                    <a:pt x="693" y="1"/>
                  </a:moveTo>
                  <a:cubicBezTo>
                    <a:pt x="662" y="1"/>
                    <a:pt x="631" y="17"/>
                    <a:pt x="613" y="57"/>
                  </a:cubicBezTo>
                  <a:cubicBezTo>
                    <a:pt x="328" y="423"/>
                    <a:pt x="139" y="844"/>
                    <a:pt x="17" y="1305"/>
                  </a:cubicBezTo>
                  <a:cubicBezTo>
                    <a:pt x="0" y="1370"/>
                    <a:pt x="57" y="1415"/>
                    <a:pt x="114" y="1415"/>
                  </a:cubicBezTo>
                  <a:cubicBezTo>
                    <a:pt x="152" y="1415"/>
                    <a:pt x="190" y="1395"/>
                    <a:pt x="206" y="1346"/>
                  </a:cubicBezTo>
                  <a:cubicBezTo>
                    <a:pt x="315" y="912"/>
                    <a:pt x="518" y="505"/>
                    <a:pt x="776" y="152"/>
                  </a:cubicBezTo>
                  <a:cubicBezTo>
                    <a:pt x="822" y="70"/>
                    <a:pt x="757" y="1"/>
                    <a:pt x="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14"/>
            <p:cNvSpPr/>
            <p:nvPr/>
          </p:nvSpPr>
          <p:spPr>
            <a:xfrm>
              <a:off x="3095375" y="4501475"/>
              <a:ext cx="25600" cy="31275"/>
            </a:xfrm>
            <a:custGeom>
              <a:avLst/>
              <a:gdLst/>
              <a:ahLst/>
              <a:cxnLst/>
              <a:rect l="l" t="t" r="r" b="b"/>
              <a:pathLst>
                <a:path w="1024" h="1251" extrusionOk="0">
                  <a:moveTo>
                    <a:pt x="879" y="1"/>
                  </a:moveTo>
                  <a:cubicBezTo>
                    <a:pt x="857" y="1"/>
                    <a:pt x="835" y="8"/>
                    <a:pt x="814" y="26"/>
                  </a:cubicBezTo>
                  <a:cubicBezTo>
                    <a:pt x="461" y="324"/>
                    <a:pt x="190" y="704"/>
                    <a:pt x="14" y="1138"/>
                  </a:cubicBezTo>
                  <a:cubicBezTo>
                    <a:pt x="0" y="1179"/>
                    <a:pt x="27" y="1233"/>
                    <a:pt x="82" y="1247"/>
                  </a:cubicBezTo>
                  <a:cubicBezTo>
                    <a:pt x="89" y="1249"/>
                    <a:pt x="96" y="1250"/>
                    <a:pt x="104" y="1250"/>
                  </a:cubicBezTo>
                  <a:cubicBezTo>
                    <a:pt x="140" y="1250"/>
                    <a:pt x="179" y="1224"/>
                    <a:pt x="190" y="1179"/>
                  </a:cubicBezTo>
                  <a:cubicBezTo>
                    <a:pt x="367" y="785"/>
                    <a:pt x="624" y="433"/>
                    <a:pt x="950" y="162"/>
                  </a:cubicBezTo>
                  <a:cubicBezTo>
                    <a:pt x="1024" y="98"/>
                    <a:pt x="957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14"/>
            <p:cNvSpPr/>
            <p:nvPr/>
          </p:nvSpPr>
          <p:spPr>
            <a:xfrm>
              <a:off x="3095375" y="4468125"/>
              <a:ext cx="23425" cy="24525"/>
            </a:xfrm>
            <a:custGeom>
              <a:avLst/>
              <a:gdLst/>
              <a:ahLst/>
              <a:cxnLst/>
              <a:rect l="l" t="t" r="r" b="b"/>
              <a:pathLst>
                <a:path w="937" h="981" extrusionOk="0">
                  <a:moveTo>
                    <a:pt x="828" y="0"/>
                  </a:moveTo>
                  <a:cubicBezTo>
                    <a:pt x="804" y="0"/>
                    <a:pt x="780" y="11"/>
                    <a:pt x="760" y="31"/>
                  </a:cubicBezTo>
                  <a:cubicBezTo>
                    <a:pt x="475" y="261"/>
                    <a:pt x="231" y="533"/>
                    <a:pt x="27" y="845"/>
                  </a:cubicBezTo>
                  <a:cubicBezTo>
                    <a:pt x="0" y="885"/>
                    <a:pt x="14" y="940"/>
                    <a:pt x="55" y="967"/>
                  </a:cubicBezTo>
                  <a:cubicBezTo>
                    <a:pt x="69" y="976"/>
                    <a:pt x="87" y="981"/>
                    <a:pt x="105" y="981"/>
                  </a:cubicBezTo>
                  <a:cubicBezTo>
                    <a:pt x="138" y="981"/>
                    <a:pt x="173" y="966"/>
                    <a:pt x="190" y="940"/>
                  </a:cubicBezTo>
                  <a:cubicBezTo>
                    <a:pt x="380" y="641"/>
                    <a:pt x="624" y="384"/>
                    <a:pt x="895" y="167"/>
                  </a:cubicBezTo>
                  <a:cubicBezTo>
                    <a:pt x="936" y="126"/>
                    <a:pt x="936" y="58"/>
                    <a:pt x="895" y="31"/>
                  </a:cubicBezTo>
                  <a:cubicBezTo>
                    <a:pt x="875" y="11"/>
                    <a:pt x="85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14"/>
            <p:cNvSpPr/>
            <p:nvPr/>
          </p:nvSpPr>
          <p:spPr>
            <a:xfrm>
              <a:off x="3113450" y="4556300"/>
              <a:ext cx="16875" cy="16700"/>
            </a:xfrm>
            <a:custGeom>
              <a:avLst/>
              <a:gdLst/>
              <a:ahLst/>
              <a:cxnLst/>
              <a:rect l="l" t="t" r="r" b="b"/>
              <a:pathLst>
                <a:path w="675" h="668" extrusionOk="0">
                  <a:moveTo>
                    <a:pt x="134" y="0"/>
                  </a:moveTo>
                  <a:cubicBezTo>
                    <a:pt x="51" y="0"/>
                    <a:pt x="1" y="123"/>
                    <a:pt x="91" y="179"/>
                  </a:cubicBezTo>
                  <a:lnTo>
                    <a:pt x="105" y="193"/>
                  </a:lnTo>
                  <a:cubicBezTo>
                    <a:pt x="132" y="206"/>
                    <a:pt x="145" y="220"/>
                    <a:pt x="172" y="233"/>
                  </a:cubicBezTo>
                  <a:lnTo>
                    <a:pt x="200" y="247"/>
                  </a:lnTo>
                  <a:lnTo>
                    <a:pt x="213" y="261"/>
                  </a:lnTo>
                  <a:cubicBezTo>
                    <a:pt x="254" y="288"/>
                    <a:pt x="294" y="328"/>
                    <a:pt x="335" y="369"/>
                  </a:cubicBezTo>
                  <a:cubicBezTo>
                    <a:pt x="349" y="383"/>
                    <a:pt x="362" y="410"/>
                    <a:pt x="389" y="423"/>
                  </a:cubicBezTo>
                  <a:lnTo>
                    <a:pt x="389" y="437"/>
                  </a:lnTo>
                  <a:lnTo>
                    <a:pt x="417" y="478"/>
                  </a:lnTo>
                  <a:cubicBezTo>
                    <a:pt x="444" y="518"/>
                    <a:pt x="471" y="573"/>
                    <a:pt x="484" y="613"/>
                  </a:cubicBezTo>
                  <a:cubicBezTo>
                    <a:pt x="502" y="649"/>
                    <a:pt x="539" y="667"/>
                    <a:pt x="573" y="667"/>
                  </a:cubicBezTo>
                  <a:cubicBezTo>
                    <a:pt x="590" y="667"/>
                    <a:pt x="606" y="663"/>
                    <a:pt x="620" y="654"/>
                  </a:cubicBezTo>
                  <a:cubicBezTo>
                    <a:pt x="661" y="627"/>
                    <a:pt x="674" y="559"/>
                    <a:pt x="661" y="518"/>
                  </a:cubicBezTo>
                  <a:cubicBezTo>
                    <a:pt x="566" y="301"/>
                    <a:pt x="403" y="125"/>
                    <a:pt x="186" y="16"/>
                  </a:cubicBezTo>
                  <a:cubicBezTo>
                    <a:pt x="168" y="5"/>
                    <a:pt x="150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14"/>
            <p:cNvSpPr/>
            <p:nvPr/>
          </p:nvSpPr>
          <p:spPr>
            <a:xfrm>
              <a:off x="3020450" y="4387150"/>
              <a:ext cx="165125" cy="161900"/>
            </a:xfrm>
            <a:custGeom>
              <a:avLst/>
              <a:gdLst/>
              <a:ahLst/>
              <a:cxnLst/>
              <a:rect l="l" t="t" r="r" b="b"/>
              <a:pathLst>
                <a:path w="6605" h="6476" extrusionOk="0">
                  <a:moveTo>
                    <a:pt x="2873" y="1"/>
                  </a:moveTo>
                  <a:cubicBezTo>
                    <a:pt x="2180" y="1"/>
                    <a:pt x="1508" y="372"/>
                    <a:pt x="1044" y="897"/>
                  </a:cubicBezTo>
                  <a:cubicBezTo>
                    <a:pt x="529" y="1480"/>
                    <a:pt x="231" y="2212"/>
                    <a:pt x="0" y="2958"/>
                  </a:cubicBezTo>
                  <a:lnTo>
                    <a:pt x="448" y="3053"/>
                  </a:lnTo>
                  <a:cubicBezTo>
                    <a:pt x="502" y="2551"/>
                    <a:pt x="1017" y="2171"/>
                    <a:pt x="1519" y="2131"/>
                  </a:cubicBezTo>
                  <a:cubicBezTo>
                    <a:pt x="1537" y="2130"/>
                    <a:pt x="1554" y="2130"/>
                    <a:pt x="1572" y="2130"/>
                  </a:cubicBezTo>
                  <a:cubicBezTo>
                    <a:pt x="2081" y="2130"/>
                    <a:pt x="2562" y="2319"/>
                    <a:pt x="2916" y="2673"/>
                  </a:cubicBezTo>
                  <a:cubicBezTo>
                    <a:pt x="3282" y="3039"/>
                    <a:pt x="3594" y="3446"/>
                    <a:pt x="3852" y="3894"/>
                  </a:cubicBezTo>
                  <a:lnTo>
                    <a:pt x="5018" y="5765"/>
                  </a:lnTo>
                  <a:cubicBezTo>
                    <a:pt x="5234" y="6109"/>
                    <a:pt x="5522" y="6476"/>
                    <a:pt x="5903" y="6476"/>
                  </a:cubicBezTo>
                  <a:cubicBezTo>
                    <a:pt x="5929" y="6476"/>
                    <a:pt x="5955" y="6474"/>
                    <a:pt x="5981" y="6471"/>
                  </a:cubicBezTo>
                  <a:cubicBezTo>
                    <a:pt x="6252" y="6416"/>
                    <a:pt x="6456" y="6213"/>
                    <a:pt x="6537" y="5942"/>
                  </a:cubicBezTo>
                  <a:cubicBezTo>
                    <a:pt x="6605" y="5684"/>
                    <a:pt x="6605" y="5413"/>
                    <a:pt x="6564" y="5155"/>
                  </a:cubicBezTo>
                  <a:cubicBezTo>
                    <a:pt x="6388" y="3799"/>
                    <a:pt x="5872" y="2510"/>
                    <a:pt x="5059" y="1412"/>
                  </a:cubicBezTo>
                  <a:cubicBezTo>
                    <a:pt x="4571" y="747"/>
                    <a:pt x="3920" y="124"/>
                    <a:pt x="3106" y="15"/>
                  </a:cubicBezTo>
                  <a:cubicBezTo>
                    <a:pt x="3028" y="6"/>
                    <a:pt x="2951" y="1"/>
                    <a:pt x="2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14"/>
            <p:cNvSpPr/>
            <p:nvPr/>
          </p:nvSpPr>
          <p:spPr>
            <a:xfrm>
              <a:off x="3021850" y="4404800"/>
              <a:ext cx="145550" cy="102475"/>
            </a:xfrm>
            <a:custGeom>
              <a:avLst/>
              <a:gdLst/>
              <a:ahLst/>
              <a:cxnLst/>
              <a:rect l="l" t="t" r="r" b="b"/>
              <a:pathLst>
                <a:path w="5822" h="4099" extrusionOk="0">
                  <a:moveTo>
                    <a:pt x="2684" y="1"/>
                  </a:moveTo>
                  <a:cubicBezTo>
                    <a:pt x="2087" y="14"/>
                    <a:pt x="1517" y="231"/>
                    <a:pt x="1070" y="611"/>
                  </a:cubicBezTo>
                  <a:cubicBezTo>
                    <a:pt x="582" y="991"/>
                    <a:pt x="215" y="1506"/>
                    <a:pt x="26" y="2089"/>
                  </a:cubicBezTo>
                  <a:cubicBezTo>
                    <a:pt x="1" y="2163"/>
                    <a:pt x="56" y="2212"/>
                    <a:pt x="112" y="2212"/>
                  </a:cubicBezTo>
                  <a:cubicBezTo>
                    <a:pt x="149" y="2212"/>
                    <a:pt x="186" y="2192"/>
                    <a:pt x="202" y="2144"/>
                  </a:cubicBezTo>
                  <a:cubicBezTo>
                    <a:pt x="527" y="1154"/>
                    <a:pt x="1504" y="204"/>
                    <a:pt x="2602" y="191"/>
                  </a:cubicBezTo>
                  <a:cubicBezTo>
                    <a:pt x="2609" y="191"/>
                    <a:pt x="2616" y="190"/>
                    <a:pt x="2622" y="190"/>
                  </a:cubicBezTo>
                  <a:cubicBezTo>
                    <a:pt x="3763" y="190"/>
                    <a:pt x="4449" y="1335"/>
                    <a:pt x="4826" y="2266"/>
                  </a:cubicBezTo>
                  <a:cubicBezTo>
                    <a:pt x="5071" y="2862"/>
                    <a:pt x="5274" y="3486"/>
                    <a:pt x="5613" y="4042"/>
                  </a:cubicBezTo>
                  <a:cubicBezTo>
                    <a:pt x="5631" y="4082"/>
                    <a:pt x="5662" y="4099"/>
                    <a:pt x="5693" y="4099"/>
                  </a:cubicBezTo>
                  <a:cubicBezTo>
                    <a:pt x="5757" y="4099"/>
                    <a:pt x="5821" y="4029"/>
                    <a:pt x="5776" y="3947"/>
                  </a:cubicBezTo>
                  <a:cubicBezTo>
                    <a:pt x="5138" y="2889"/>
                    <a:pt x="4976" y="1560"/>
                    <a:pt x="4067" y="665"/>
                  </a:cubicBezTo>
                  <a:cubicBezTo>
                    <a:pt x="3701" y="272"/>
                    <a:pt x="3213" y="41"/>
                    <a:pt x="2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14"/>
            <p:cNvSpPr/>
            <p:nvPr/>
          </p:nvSpPr>
          <p:spPr>
            <a:xfrm>
              <a:off x="3125675" y="4428900"/>
              <a:ext cx="10400" cy="43875"/>
            </a:xfrm>
            <a:custGeom>
              <a:avLst/>
              <a:gdLst/>
              <a:ahLst/>
              <a:cxnLst/>
              <a:rect l="l" t="t" r="r" b="b"/>
              <a:pathLst>
                <a:path w="416" h="1755" extrusionOk="0">
                  <a:moveTo>
                    <a:pt x="137" y="0"/>
                  </a:moveTo>
                  <a:cubicBezTo>
                    <a:pt x="66" y="0"/>
                    <a:pt x="0" y="89"/>
                    <a:pt x="63" y="162"/>
                  </a:cubicBezTo>
                  <a:cubicBezTo>
                    <a:pt x="185" y="366"/>
                    <a:pt x="226" y="610"/>
                    <a:pt x="158" y="827"/>
                  </a:cubicBezTo>
                  <a:cubicBezTo>
                    <a:pt x="77" y="1098"/>
                    <a:pt x="36" y="1383"/>
                    <a:pt x="36" y="1668"/>
                  </a:cubicBezTo>
                  <a:cubicBezTo>
                    <a:pt x="43" y="1724"/>
                    <a:pt x="97" y="1754"/>
                    <a:pt x="145" y="1754"/>
                  </a:cubicBezTo>
                  <a:cubicBezTo>
                    <a:pt x="191" y="1754"/>
                    <a:pt x="232" y="1727"/>
                    <a:pt x="226" y="1668"/>
                  </a:cubicBezTo>
                  <a:cubicBezTo>
                    <a:pt x="199" y="1356"/>
                    <a:pt x="321" y="1057"/>
                    <a:pt x="362" y="759"/>
                  </a:cubicBezTo>
                  <a:cubicBezTo>
                    <a:pt x="416" y="501"/>
                    <a:pt x="348" y="244"/>
                    <a:pt x="199" y="27"/>
                  </a:cubicBezTo>
                  <a:cubicBezTo>
                    <a:pt x="180" y="8"/>
                    <a:pt x="158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14"/>
            <p:cNvSpPr/>
            <p:nvPr/>
          </p:nvSpPr>
          <p:spPr>
            <a:xfrm>
              <a:off x="3104000" y="4410100"/>
              <a:ext cx="13425" cy="36825"/>
            </a:xfrm>
            <a:custGeom>
              <a:avLst/>
              <a:gdLst/>
              <a:ahLst/>
              <a:cxnLst/>
              <a:rect l="l" t="t" r="r" b="b"/>
              <a:pathLst>
                <a:path w="537" h="1473" extrusionOk="0">
                  <a:moveTo>
                    <a:pt x="134" y="1"/>
                  </a:moveTo>
                  <a:cubicBezTo>
                    <a:pt x="64" y="1"/>
                    <a:pt x="0" y="96"/>
                    <a:pt x="62" y="168"/>
                  </a:cubicBezTo>
                  <a:cubicBezTo>
                    <a:pt x="198" y="318"/>
                    <a:pt x="171" y="548"/>
                    <a:pt x="144" y="738"/>
                  </a:cubicBezTo>
                  <a:cubicBezTo>
                    <a:pt x="89" y="955"/>
                    <a:pt x="89" y="1186"/>
                    <a:pt x="144" y="1403"/>
                  </a:cubicBezTo>
                  <a:cubicBezTo>
                    <a:pt x="160" y="1452"/>
                    <a:pt x="198" y="1472"/>
                    <a:pt x="236" y="1472"/>
                  </a:cubicBezTo>
                  <a:cubicBezTo>
                    <a:pt x="293" y="1472"/>
                    <a:pt x="350" y="1427"/>
                    <a:pt x="333" y="1362"/>
                  </a:cubicBezTo>
                  <a:cubicBezTo>
                    <a:pt x="198" y="928"/>
                    <a:pt x="537" y="413"/>
                    <a:pt x="198" y="33"/>
                  </a:cubicBezTo>
                  <a:cubicBezTo>
                    <a:pt x="178" y="10"/>
                    <a:pt x="15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14"/>
            <p:cNvSpPr/>
            <p:nvPr/>
          </p:nvSpPr>
          <p:spPr>
            <a:xfrm>
              <a:off x="3118075" y="4416925"/>
              <a:ext cx="20500" cy="8325"/>
            </a:xfrm>
            <a:custGeom>
              <a:avLst/>
              <a:gdLst/>
              <a:ahLst/>
              <a:cxnLst/>
              <a:rect l="l" t="t" r="r" b="b"/>
              <a:pathLst>
                <a:path w="820" h="333" extrusionOk="0">
                  <a:moveTo>
                    <a:pt x="109" y="1"/>
                  </a:moveTo>
                  <a:cubicBezTo>
                    <a:pt x="65" y="1"/>
                    <a:pt x="26" y="27"/>
                    <a:pt x="15" y="72"/>
                  </a:cubicBezTo>
                  <a:cubicBezTo>
                    <a:pt x="1" y="126"/>
                    <a:pt x="28" y="167"/>
                    <a:pt x="82" y="180"/>
                  </a:cubicBezTo>
                  <a:lnTo>
                    <a:pt x="652" y="329"/>
                  </a:lnTo>
                  <a:cubicBezTo>
                    <a:pt x="661" y="331"/>
                    <a:pt x="669" y="332"/>
                    <a:pt x="677" y="332"/>
                  </a:cubicBezTo>
                  <a:cubicBezTo>
                    <a:pt x="781" y="332"/>
                    <a:pt x="820" y="177"/>
                    <a:pt x="706" y="140"/>
                  </a:cubicBezTo>
                  <a:lnTo>
                    <a:pt x="137" y="4"/>
                  </a:ln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14"/>
            <p:cNvSpPr/>
            <p:nvPr/>
          </p:nvSpPr>
          <p:spPr>
            <a:xfrm>
              <a:off x="3140800" y="4451550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79" y="0"/>
                  </a:moveTo>
                  <a:cubicBezTo>
                    <a:pt x="33" y="0"/>
                    <a:pt x="1" y="47"/>
                    <a:pt x="1" y="84"/>
                  </a:cubicBezTo>
                  <a:cubicBezTo>
                    <a:pt x="1" y="138"/>
                    <a:pt x="41" y="179"/>
                    <a:pt x="96" y="179"/>
                  </a:cubicBezTo>
                  <a:lnTo>
                    <a:pt x="163" y="192"/>
                  </a:lnTo>
                  <a:lnTo>
                    <a:pt x="231" y="206"/>
                  </a:lnTo>
                  <a:cubicBezTo>
                    <a:pt x="380" y="233"/>
                    <a:pt x="530" y="301"/>
                    <a:pt x="665" y="368"/>
                  </a:cubicBezTo>
                  <a:cubicBezTo>
                    <a:pt x="680" y="378"/>
                    <a:pt x="696" y="383"/>
                    <a:pt x="712" y="383"/>
                  </a:cubicBezTo>
                  <a:cubicBezTo>
                    <a:pt x="741" y="383"/>
                    <a:pt x="770" y="368"/>
                    <a:pt x="787" y="341"/>
                  </a:cubicBezTo>
                  <a:cubicBezTo>
                    <a:pt x="814" y="287"/>
                    <a:pt x="801" y="233"/>
                    <a:pt x="760" y="206"/>
                  </a:cubicBezTo>
                  <a:cubicBezTo>
                    <a:pt x="557" y="97"/>
                    <a:pt x="326" y="29"/>
                    <a:pt x="96" y="2"/>
                  </a:cubicBezTo>
                  <a:cubicBezTo>
                    <a:pt x="90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14"/>
            <p:cNvSpPr/>
            <p:nvPr/>
          </p:nvSpPr>
          <p:spPr>
            <a:xfrm>
              <a:off x="3089050" y="4399050"/>
              <a:ext cx="20925" cy="11550"/>
            </a:xfrm>
            <a:custGeom>
              <a:avLst/>
              <a:gdLst/>
              <a:ahLst/>
              <a:cxnLst/>
              <a:rect l="l" t="t" r="r" b="b"/>
              <a:pathLst>
                <a:path w="837" h="462" extrusionOk="0">
                  <a:moveTo>
                    <a:pt x="742" y="0"/>
                  </a:moveTo>
                  <a:cubicBezTo>
                    <a:pt x="484" y="27"/>
                    <a:pt x="253" y="136"/>
                    <a:pt x="63" y="312"/>
                  </a:cubicBezTo>
                  <a:cubicBezTo>
                    <a:pt x="1" y="375"/>
                    <a:pt x="58" y="461"/>
                    <a:pt x="131" y="461"/>
                  </a:cubicBezTo>
                  <a:cubicBezTo>
                    <a:pt x="153" y="461"/>
                    <a:pt x="177" y="453"/>
                    <a:pt x="199" y="434"/>
                  </a:cubicBezTo>
                  <a:lnTo>
                    <a:pt x="213" y="421"/>
                  </a:lnTo>
                  <a:lnTo>
                    <a:pt x="267" y="366"/>
                  </a:lnTo>
                  <a:cubicBezTo>
                    <a:pt x="280" y="353"/>
                    <a:pt x="308" y="339"/>
                    <a:pt x="321" y="326"/>
                  </a:cubicBezTo>
                  <a:cubicBezTo>
                    <a:pt x="362" y="299"/>
                    <a:pt x="416" y="271"/>
                    <a:pt x="470" y="244"/>
                  </a:cubicBezTo>
                  <a:lnTo>
                    <a:pt x="484" y="244"/>
                  </a:lnTo>
                  <a:lnTo>
                    <a:pt x="525" y="231"/>
                  </a:lnTo>
                  <a:cubicBezTo>
                    <a:pt x="538" y="217"/>
                    <a:pt x="565" y="217"/>
                    <a:pt x="592" y="204"/>
                  </a:cubicBezTo>
                  <a:lnTo>
                    <a:pt x="674" y="190"/>
                  </a:lnTo>
                  <a:lnTo>
                    <a:pt x="742" y="190"/>
                  </a:lnTo>
                  <a:cubicBezTo>
                    <a:pt x="796" y="190"/>
                    <a:pt x="836" y="149"/>
                    <a:pt x="836" y="95"/>
                  </a:cubicBezTo>
                  <a:cubicBezTo>
                    <a:pt x="836" y="41"/>
                    <a:pt x="796" y="0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14"/>
            <p:cNvSpPr/>
            <p:nvPr/>
          </p:nvSpPr>
          <p:spPr>
            <a:xfrm>
              <a:off x="2999425" y="4252575"/>
              <a:ext cx="66475" cy="85800"/>
            </a:xfrm>
            <a:custGeom>
              <a:avLst/>
              <a:gdLst/>
              <a:ahLst/>
              <a:cxnLst/>
              <a:rect l="l" t="t" r="r" b="b"/>
              <a:pathLst>
                <a:path w="2659" h="3432" extrusionOk="0">
                  <a:moveTo>
                    <a:pt x="2658" y="0"/>
                  </a:moveTo>
                  <a:lnTo>
                    <a:pt x="2658" y="0"/>
                  </a:lnTo>
                  <a:cubicBezTo>
                    <a:pt x="1207" y="421"/>
                    <a:pt x="149" y="1682"/>
                    <a:pt x="0" y="3188"/>
                  </a:cubicBezTo>
                  <a:lnTo>
                    <a:pt x="68" y="3432"/>
                  </a:lnTo>
                  <a:cubicBezTo>
                    <a:pt x="1194" y="2523"/>
                    <a:pt x="2089" y="1343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14"/>
            <p:cNvSpPr/>
            <p:nvPr/>
          </p:nvSpPr>
          <p:spPr>
            <a:xfrm>
              <a:off x="2973325" y="4218000"/>
              <a:ext cx="40350" cy="118675"/>
            </a:xfrm>
            <a:custGeom>
              <a:avLst/>
              <a:gdLst/>
              <a:ahLst/>
              <a:cxnLst/>
              <a:rect l="l" t="t" r="r" b="b"/>
              <a:pathLst>
                <a:path w="1614" h="4747" extrusionOk="0">
                  <a:moveTo>
                    <a:pt x="1519" y="0"/>
                  </a:moveTo>
                  <a:lnTo>
                    <a:pt x="1519" y="0"/>
                  </a:lnTo>
                  <a:cubicBezTo>
                    <a:pt x="353" y="1289"/>
                    <a:pt x="0" y="3106"/>
                    <a:pt x="583" y="4747"/>
                  </a:cubicBezTo>
                  <a:lnTo>
                    <a:pt x="1004" y="4557"/>
                  </a:lnTo>
                  <a:cubicBezTo>
                    <a:pt x="1451" y="3079"/>
                    <a:pt x="1614" y="1533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14"/>
            <p:cNvSpPr/>
            <p:nvPr/>
          </p:nvSpPr>
          <p:spPr>
            <a:xfrm>
              <a:off x="2962475" y="4265450"/>
              <a:ext cx="41375" cy="69200"/>
            </a:xfrm>
            <a:custGeom>
              <a:avLst/>
              <a:gdLst/>
              <a:ahLst/>
              <a:cxnLst/>
              <a:rect l="l" t="t" r="r" b="b"/>
              <a:pathLst>
                <a:path w="1655" h="2768" extrusionOk="0">
                  <a:moveTo>
                    <a:pt x="258" y="1"/>
                  </a:moveTo>
                  <a:cubicBezTo>
                    <a:pt x="0" y="909"/>
                    <a:pt x="285" y="1886"/>
                    <a:pt x="1004" y="2510"/>
                  </a:cubicBezTo>
                  <a:lnTo>
                    <a:pt x="1655" y="2767"/>
                  </a:lnTo>
                  <a:cubicBezTo>
                    <a:pt x="1533" y="1710"/>
                    <a:pt x="1044" y="720"/>
                    <a:pt x="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14"/>
            <p:cNvSpPr/>
            <p:nvPr/>
          </p:nvSpPr>
          <p:spPr>
            <a:xfrm>
              <a:off x="2989925" y="4255975"/>
              <a:ext cx="38350" cy="82075"/>
            </a:xfrm>
            <a:custGeom>
              <a:avLst/>
              <a:gdLst/>
              <a:ahLst/>
              <a:cxnLst/>
              <a:rect l="l" t="t" r="r" b="b"/>
              <a:pathLst>
                <a:path w="1534" h="3283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462" y="827"/>
                    <a:pt x="1" y="2048"/>
                    <a:pt x="136" y="3282"/>
                  </a:cubicBezTo>
                  <a:lnTo>
                    <a:pt x="597" y="3079"/>
                  </a:lnTo>
                  <a:cubicBezTo>
                    <a:pt x="1248" y="2197"/>
                    <a:pt x="1533" y="1085"/>
                    <a:pt x="1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14"/>
            <p:cNvSpPr/>
            <p:nvPr/>
          </p:nvSpPr>
          <p:spPr>
            <a:xfrm>
              <a:off x="2954325" y="4324800"/>
              <a:ext cx="63775" cy="187450"/>
            </a:xfrm>
            <a:custGeom>
              <a:avLst/>
              <a:gdLst/>
              <a:ahLst/>
              <a:cxnLst/>
              <a:rect l="l" t="t" r="r" b="b"/>
              <a:pathLst>
                <a:path w="2551" h="7498" extrusionOk="0">
                  <a:moveTo>
                    <a:pt x="1249" y="1"/>
                  </a:moveTo>
                  <a:cubicBezTo>
                    <a:pt x="1017" y="1"/>
                    <a:pt x="770" y="104"/>
                    <a:pt x="611" y="285"/>
                  </a:cubicBezTo>
                  <a:cubicBezTo>
                    <a:pt x="326" y="610"/>
                    <a:pt x="272" y="1072"/>
                    <a:pt x="231" y="1519"/>
                  </a:cubicBezTo>
                  <a:cubicBezTo>
                    <a:pt x="55" y="3499"/>
                    <a:pt x="28" y="5493"/>
                    <a:pt x="1" y="7486"/>
                  </a:cubicBezTo>
                  <a:cubicBezTo>
                    <a:pt x="24" y="7494"/>
                    <a:pt x="48" y="7498"/>
                    <a:pt x="71" y="7498"/>
                  </a:cubicBezTo>
                  <a:cubicBezTo>
                    <a:pt x="244" y="7498"/>
                    <a:pt x="390" y="7288"/>
                    <a:pt x="462" y="7120"/>
                  </a:cubicBezTo>
                  <a:cubicBezTo>
                    <a:pt x="1303" y="5208"/>
                    <a:pt x="1981" y="3228"/>
                    <a:pt x="2482" y="1207"/>
                  </a:cubicBezTo>
                  <a:cubicBezTo>
                    <a:pt x="2537" y="1017"/>
                    <a:pt x="2550" y="814"/>
                    <a:pt x="2510" y="610"/>
                  </a:cubicBezTo>
                  <a:cubicBezTo>
                    <a:pt x="2466" y="445"/>
                    <a:pt x="2314" y="334"/>
                    <a:pt x="2150" y="334"/>
                  </a:cubicBezTo>
                  <a:cubicBezTo>
                    <a:pt x="2112" y="334"/>
                    <a:pt x="2073" y="340"/>
                    <a:pt x="2035" y="353"/>
                  </a:cubicBezTo>
                  <a:lnTo>
                    <a:pt x="1750" y="258"/>
                  </a:lnTo>
                  <a:cubicBezTo>
                    <a:pt x="1642" y="80"/>
                    <a:pt x="1452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14"/>
            <p:cNvSpPr/>
            <p:nvPr/>
          </p:nvSpPr>
          <p:spPr>
            <a:xfrm>
              <a:off x="2954325" y="4446375"/>
              <a:ext cx="14275" cy="7625"/>
            </a:xfrm>
            <a:custGeom>
              <a:avLst/>
              <a:gdLst/>
              <a:ahLst/>
              <a:cxnLst/>
              <a:rect l="l" t="t" r="r" b="b"/>
              <a:pathLst>
                <a:path w="571" h="305" extrusionOk="0">
                  <a:moveTo>
                    <a:pt x="139" y="0"/>
                  </a:moveTo>
                  <a:cubicBezTo>
                    <a:pt x="120" y="0"/>
                    <a:pt x="101" y="10"/>
                    <a:pt x="82" y="19"/>
                  </a:cubicBezTo>
                  <a:cubicBezTo>
                    <a:pt x="55" y="33"/>
                    <a:pt x="28" y="60"/>
                    <a:pt x="28" y="87"/>
                  </a:cubicBezTo>
                  <a:cubicBezTo>
                    <a:pt x="1" y="155"/>
                    <a:pt x="41" y="223"/>
                    <a:pt x="109" y="236"/>
                  </a:cubicBezTo>
                  <a:cubicBezTo>
                    <a:pt x="218" y="277"/>
                    <a:pt x="326" y="304"/>
                    <a:pt x="448" y="304"/>
                  </a:cubicBezTo>
                  <a:cubicBezTo>
                    <a:pt x="475" y="304"/>
                    <a:pt x="502" y="291"/>
                    <a:pt x="529" y="277"/>
                  </a:cubicBezTo>
                  <a:cubicBezTo>
                    <a:pt x="557" y="250"/>
                    <a:pt x="570" y="223"/>
                    <a:pt x="570" y="182"/>
                  </a:cubicBezTo>
                  <a:cubicBezTo>
                    <a:pt x="570" y="114"/>
                    <a:pt x="516" y="60"/>
                    <a:pt x="448" y="60"/>
                  </a:cubicBezTo>
                  <a:lnTo>
                    <a:pt x="394" y="60"/>
                  </a:lnTo>
                  <a:cubicBezTo>
                    <a:pt x="312" y="47"/>
                    <a:pt x="245" y="33"/>
                    <a:pt x="163" y="6"/>
                  </a:cubicBezTo>
                  <a:cubicBezTo>
                    <a:pt x="155" y="2"/>
                    <a:pt x="147" y="0"/>
                    <a:pt x="139" y="0"/>
                  </a:cubicBezTo>
                  <a:close/>
                </a:path>
              </a:pathLst>
            </a:custGeom>
            <a:solidFill>
              <a:srgbClr val="DF8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14"/>
            <p:cNvSpPr/>
            <p:nvPr/>
          </p:nvSpPr>
          <p:spPr>
            <a:xfrm>
              <a:off x="2936025" y="4280025"/>
              <a:ext cx="25775" cy="63100"/>
            </a:xfrm>
            <a:custGeom>
              <a:avLst/>
              <a:gdLst/>
              <a:ahLst/>
              <a:cxnLst/>
              <a:rect l="l" t="t" r="r" b="b"/>
              <a:pathLst>
                <a:path w="1031" h="2524" extrusionOk="0">
                  <a:moveTo>
                    <a:pt x="1031" y="1"/>
                  </a:moveTo>
                  <a:cubicBezTo>
                    <a:pt x="312" y="571"/>
                    <a:pt x="0" y="1520"/>
                    <a:pt x="244" y="2401"/>
                  </a:cubicBezTo>
                  <a:lnTo>
                    <a:pt x="339" y="2523"/>
                  </a:lnTo>
                  <a:cubicBezTo>
                    <a:pt x="773" y="1750"/>
                    <a:pt x="1017" y="882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14"/>
            <p:cNvSpPr/>
            <p:nvPr/>
          </p:nvSpPr>
          <p:spPr>
            <a:xfrm>
              <a:off x="2909225" y="4271225"/>
              <a:ext cx="27825" cy="72575"/>
            </a:xfrm>
            <a:custGeom>
              <a:avLst/>
              <a:gdLst/>
              <a:ahLst/>
              <a:cxnLst/>
              <a:rect l="l" t="t" r="r" b="b"/>
              <a:pathLst>
                <a:path w="1113" h="2903" extrusionOk="0">
                  <a:moveTo>
                    <a:pt x="367" y="0"/>
                  </a:moveTo>
                  <a:cubicBezTo>
                    <a:pt x="1" y="990"/>
                    <a:pt x="218" y="2102"/>
                    <a:pt x="909" y="2903"/>
                  </a:cubicBezTo>
                  <a:lnTo>
                    <a:pt x="1113" y="2699"/>
                  </a:lnTo>
                  <a:cubicBezTo>
                    <a:pt x="1032" y="1763"/>
                    <a:pt x="774" y="855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14"/>
            <p:cNvSpPr/>
            <p:nvPr/>
          </p:nvSpPr>
          <p:spPr>
            <a:xfrm>
              <a:off x="2905175" y="4307500"/>
              <a:ext cx="35625" cy="31225"/>
            </a:xfrm>
            <a:custGeom>
              <a:avLst/>
              <a:gdLst/>
              <a:ahLst/>
              <a:cxnLst/>
              <a:rect l="l" t="t" r="r" b="b"/>
              <a:pathLst>
                <a:path w="1425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570"/>
                    <a:pt x="448" y="1058"/>
                    <a:pt x="990" y="1248"/>
                  </a:cubicBezTo>
                  <a:lnTo>
                    <a:pt x="1424" y="1248"/>
                  </a:lnTo>
                  <a:cubicBezTo>
                    <a:pt x="1112" y="679"/>
                    <a:pt x="610" y="2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14"/>
            <p:cNvSpPr/>
            <p:nvPr/>
          </p:nvSpPr>
          <p:spPr>
            <a:xfrm>
              <a:off x="2924825" y="4289525"/>
              <a:ext cx="18675" cy="53250"/>
            </a:xfrm>
            <a:custGeom>
              <a:avLst/>
              <a:gdLst/>
              <a:ahLst/>
              <a:cxnLst/>
              <a:rect l="l" t="t" r="r" b="b"/>
              <a:pathLst>
                <a:path w="747" h="2130" extrusionOk="0">
                  <a:moveTo>
                    <a:pt x="340" y="1"/>
                  </a:moveTo>
                  <a:cubicBezTo>
                    <a:pt x="1" y="679"/>
                    <a:pt x="1" y="1465"/>
                    <a:pt x="367" y="2130"/>
                  </a:cubicBezTo>
                  <a:lnTo>
                    <a:pt x="584" y="1926"/>
                  </a:lnTo>
                  <a:cubicBezTo>
                    <a:pt x="747" y="1276"/>
                    <a:pt x="665" y="584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14"/>
            <p:cNvSpPr/>
            <p:nvPr/>
          </p:nvSpPr>
          <p:spPr>
            <a:xfrm>
              <a:off x="2906350" y="4340375"/>
              <a:ext cx="59700" cy="170525"/>
            </a:xfrm>
            <a:custGeom>
              <a:avLst/>
              <a:gdLst/>
              <a:ahLst/>
              <a:cxnLst/>
              <a:rect l="l" t="t" r="r" b="b"/>
              <a:pathLst>
                <a:path w="2388" h="6821" extrusionOk="0">
                  <a:moveTo>
                    <a:pt x="814" y="1"/>
                  </a:moveTo>
                  <a:cubicBezTo>
                    <a:pt x="533" y="1"/>
                    <a:pt x="236" y="221"/>
                    <a:pt x="136" y="501"/>
                  </a:cubicBezTo>
                  <a:cubicBezTo>
                    <a:pt x="0" y="880"/>
                    <a:pt x="109" y="1301"/>
                    <a:pt x="217" y="1681"/>
                  </a:cubicBezTo>
                  <a:cubicBezTo>
                    <a:pt x="746" y="3430"/>
                    <a:pt x="1397" y="5125"/>
                    <a:pt x="2048" y="6820"/>
                  </a:cubicBezTo>
                  <a:cubicBezTo>
                    <a:pt x="2252" y="6807"/>
                    <a:pt x="2306" y="6563"/>
                    <a:pt x="2319" y="6359"/>
                  </a:cubicBezTo>
                  <a:cubicBezTo>
                    <a:pt x="2387" y="4461"/>
                    <a:pt x="2292" y="2548"/>
                    <a:pt x="2021" y="663"/>
                  </a:cubicBezTo>
                  <a:cubicBezTo>
                    <a:pt x="2021" y="474"/>
                    <a:pt x="1953" y="297"/>
                    <a:pt x="1858" y="148"/>
                  </a:cubicBezTo>
                  <a:cubicBezTo>
                    <a:pt x="1793" y="59"/>
                    <a:pt x="1685" y="8"/>
                    <a:pt x="1576" y="8"/>
                  </a:cubicBezTo>
                  <a:cubicBezTo>
                    <a:pt x="1503" y="8"/>
                    <a:pt x="1430" y="31"/>
                    <a:pt x="1370" y="80"/>
                  </a:cubicBezTo>
                  <a:lnTo>
                    <a:pt x="1099" y="94"/>
                  </a:lnTo>
                  <a:cubicBezTo>
                    <a:pt x="1013" y="29"/>
                    <a:pt x="914" y="1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14"/>
            <p:cNvSpPr/>
            <p:nvPr/>
          </p:nvSpPr>
          <p:spPr>
            <a:xfrm>
              <a:off x="2944150" y="4451800"/>
              <a:ext cx="13600" cy="7275"/>
            </a:xfrm>
            <a:custGeom>
              <a:avLst/>
              <a:gdLst/>
              <a:ahLst/>
              <a:cxnLst/>
              <a:rect l="l" t="t" r="r" b="b"/>
              <a:pathLst>
                <a:path w="544" h="291" extrusionOk="0">
                  <a:moveTo>
                    <a:pt x="399" y="0"/>
                  </a:moveTo>
                  <a:cubicBezTo>
                    <a:pt x="390" y="0"/>
                    <a:pt x="379" y="2"/>
                    <a:pt x="367" y="6"/>
                  </a:cubicBezTo>
                  <a:cubicBezTo>
                    <a:pt x="313" y="19"/>
                    <a:pt x="245" y="47"/>
                    <a:pt x="177" y="47"/>
                  </a:cubicBezTo>
                  <a:lnTo>
                    <a:pt x="123" y="47"/>
                  </a:lnTo>
                  <a:cubicBezTo>
                    <a:pt x="82" y="47"/>
                    <a:pt x="55" y="60"/>
                    <a:pt x="41" y="87"/>
                  </a:cubicBezTo>
                  <a:cubicBezTo>
                    <a:pt x="14" y="114"/>
                    <a:pt x="1" y="141"/>
                    <a:pt x="1" y="169"/>
                  </a:cubicBezTo>
                  <a:cubicBezTo>
                    <a:pt x="1" y="196"/>
                    <a:pt x="14" y="236"/>
                    <a:pt x="41" y="250"/>
                  </a:cubicBezTo>
                  <a:cubicBezTo>
                    <a:pt x="55" y="277"/>
                    <a:pt x="82" y="291"/>
                    <a:pt x="123" y="291"/>
                  </a:cubicBezTo>
                  <a:cubicBezTo>
                    <a:pt x="231" y="291"/>
                    <a:pt x="340" y="264"/>
                    <a:pt x="435" y="236"/>
                  </a:cubicBezTo>
                  <a:cubicBezTo>
                    <a:pt x="502" y="223"/>
                    <a:pt x="543" y="155"/>
                    <a:pt x="516" y="87"/>
                  </a:cubicBezTo>
                  <a:cubicBezTo>
                    <a:pt x="516" y="60"/>
                    <a:pt x="489" y="33"/>
                    <a:pt x="462" y="19"/>
                  </a:cubicBezTo>
                  <a:cubicBezTo>
                    <a:pt x="443" y="10"/>
                    <a:pt x="423" y="0"/>
                    <a:pt x="399" y="0"/>
                  </a:cubicBezTo>
                  <a:close/>
                </a:path>
              </a:pathLst>
            </a:custGeom>
            <a:solidFill>
              <a:srgbClr val="C04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14"/>
            <p:cNvSpPr/>
            <p:nvPr/>
          </p:nvSpPr>
          <p:spPr>
            <a:xfrm>
              <a:off x="2519325" y="4266975"/>
              <a:ext cx="8375" cy="26825"/>
            </a:xfrm>
            <a:custGeom>
              <a:avLst/>
              <a:gdLst/>
              <a:ahLst/>
              <a:cxnLst/>
              <a:rect l="l" t="t" r="r" b="b"/>
              <a:pathLst>
                <a:path w="335" h="1073" extrusionOk="0">
                  <a:moveTo>
                    <a:pt x="307" y="0"/>
                  </a:moveTo>
                  <a:cubicBezTo>
                    <a:pt x="299" y="0"/>
                    <a:pt x="290" y="6"/>
                    <a:pt x="285" y="21"/>
                  </a:cubicBezTo>
                  <a:cubicBezTo>
                    <a:pt x="96" y="333"/>
                    <a:pt x="1" y="686"/>
                    <a:pt x="1" y="1052"/>
                  </a:cubicBezTo>
                  <a:cubicBezTo>
                    <a:pt x="1" y="1065"/>
                    <a:pt x="11" y="1072"/>
                    <a:pt x="21" y="1072"/>
                  </a:cubicBezTo>
                  <a:cubicBezTo>
                    <a:pt x="31" y="1072"/>
                    <a:pt x="41" y="1065"/>
                    <a:pt x="41" y="1052"/>
                  </a:cubicBezTo>
                  <a:cubicBezTo>
                    <a:pt x="55" y="699"/>
                    <a:pt x="150" y="347"/>
                    <a:pt x="326" y="35"/>
                  </a:cubicBezTo>
                  <a:cubicBezTo>
                    <a:pt x="335" y="18"/>
                    <a:pt x="322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14"/>
            <p:cNvSpPr/>
            <p:nvPr/>
          </p:nvSpPr>
          <p:spPr>
            <a:xfrm>
              <a:off x="2514575" y="42790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6" y="0"/>
                  </a:moveTo>
                  <a:cubicBezTo>
                    <a:pt x="123" y="95"/>
                    <a:pt x="28" y="272"/>
                    <a:pt x="14" y="461"/>
                  </a:cubicBezTo>
                  <a:cubicBezTo>
                    <a:pt x="1" y="651"/>
                    <a:pt x="28" y="841"/>
                    <a:pt x="96" y="1017"/>
                  </a:cubicBezTo>
                  <a:lnTo>
                    <a:pt x="96" y="1058"/>
                  </a:lnTo>
                  <a:cubicBezTo>
                    <a:pt x="231" y="936"/>
                    <a:pt x="326" y="760"/>
                    <a:pt x="340" y="570"/>
                  </a:cubicBezTo>
                  <a:cubicBezTo>
                    <a:pt x="353" y="380"/>
                    <a:pt x="340" y="19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14"/>
            <p:cNvSpPr/>
            <p:nvPr/>
          </p:nvSpPr>
          <p:spPr>
            <a:xfrm>
              <a:off x="2474575" y="4302125"/>
              <a:ext cx="29775" cy="3425"/>
            </a:xfrm>
            <a:custGeom>
              <a:avLst/>
              <a:gdLst/>
              <a:ahLst/>
              <a:cxnLst/>
              <a:rect l="l" t="t" r="r" b="b"/>
              <a:pathLst>
                <a:path w="1191" h="137" extrusionOk="0">
                  <a:moveTo>
                    <a:pt x="580" y="0"/>
                  </a:moveTo>
                  <a:cubicBezTo>
                    <a:pt x="393" y="0"/>
                    <a:pt x="205" y="27"/>
                    <a:pt x="28" y="80"/>
                  </a:cubicBezTo>
                  <a:cubicBezTo>
                    <a:pt x="0" y="80"/>
                    <a:pt x="0" y="121"/>
                    <a:pt x="41" y="121"/>
                  </a:cubicBezTo>
                  <a:cubicBezTo>
                    <a:pt x="213" y="70"/>
                    <a:pt x="387" y="46"/>
                    <a:pt x="562" y="46"/>
                  </a:cubicBezTo>
                  <a:cubicBezTo>
                    <a:pt x="760" y="46"/>
                    <a:pt x="959" y="76"/>
                    <a:pt x="1153" y="134"/>
                  </a:cubicBezTo>
                  <a:cubicBezTo>
                    <a:pt x="1156" y="136"/>
                    <a:pt x="1159" y="136"/>
                    <a:pt x="1162" y="136"/>
                  </a:cubicBezTo>
                  <a:cubicBezTo>
                    <a:pt x="1183" y="136"/>
                    <a:pt x="1191" y="93"/>
                    <a:pt x="1167" y="93"/>
                  </a:cubicBezTo>
                  <a:cubicBezTo>
                    <a:pt x="978" y="31"/>
                    <a:pt x="779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14"/>
            <p:cNvSpPr/>
            <p:nvPr/>
          </p:nvSpPr>
          <p:spPr>
            <a:xfrm>
              <a:off x="2489150" y="4298050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64" y="1"/>
                  </a:moveTo>
                  <a:cubicBezTo>
                    <a:pt x="298" y="1"/>
                    <a:pt x="132" y="66"/>
                    <a:pt x="1" y="175"/>
                  </a:cubicBezTo>
                  <a:cubicBezTo>
                    <a:pt x="150" y="297"/>
                    <a:pt x="326" y="378"/>
                    <a:pt x="502" y="419"/>
                  </a:cubicBezTo>
                  <a:cubicBezTo>
                    <a:pt x="557" y="429"/>
                    <a:pt x="611" y="434"/>
                    <a:pt x="664" y="434"/>
                  </a:cubicBezTo>
                  <a:cubicBezTo>
                    <a:pt x="825" y="434"/>
                    <a:pt x="980" y="389"/>
                    <a:pt x="1113" y="297"/>
                  </a:cubicBezTo>
                  <a:lnTo>
                    <a:pt x="1072" y="297"/>
                  </a:lnTo>
                  <a:cubicBezTo>
                    <a:pt x="950" y="148"/>
                    <a:pt x="774" y="53"/>
                    <a:pt x="584" y="12"/>
                  </a:cubicBezTo>
                  <a:cubicBezTo>
                    <a:pt x="544" y="4"/>
                    <a:pt x="50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14"/>
            <p:cNvSpPr/>
            <p:nvPr/>
          </p:nvSpPr>
          <p:spPr>
            <a:xfrm>
              <a:off x="2508825" y="4250250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109" y="338"/>
                    <a:pt x="14" y="690"/>
                    <a:pt x="0" y="1056"/>
                  </a:cubicBezTo>
                  <a:cubicBezTo>
                    <a:pt x="0" y="1070"/>
                    <a:pt x="14" y="1077"/>
                    <a:pt x="27" y="1077"/>
                  </a:cubicBezTo>
                  <a:cubicBezTo>
                    <a:pt x="41" y="1077"/>
                    <a:pt x="54" y="1070"/>
                    <a:pt x="54" y="1056"/>
                  </a:cubicBezTo>
                  <a:cubicBezTo>
                    <a:pt x="54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14"/>
            <p:cNvSpPr/>
            <p:nvPr/>
          </p:nvSpPr>
          <p:spPr>
            <a:xfrm>
              <a:off x="2504075" y="4262400"/>
              <a:ext cx="8825" cy="26475"/>
            </a:xfrm>
            <a:custGeom>
              <a:avLst/>
              <a:gdLst/>
              <a:ahLst/>
              <a:cxnLst/>
              <a:rect l="l" t="t" r="r" b="b"/>
              <a:pathLst>
                <a:path w="353" h="1059" extrusionOk="0">
                  <a:moveTo>
                    <a:pt x="299" y="1"/>
                  </a:moveTo>
                  <a:cubicBezTo>
                    <a:pt x="136" y="96"/>
                    <a:pt x="27" y="272"/>
                    <a:pt x="14" y="462"/>
                  </a:cubicBezTo>
                  <a:cubicBezTo>
                    <a:pt x="0" y="652"/>
                    <a:pt x="27" y="842"/>
                    <a:pt x="109" y="1018"/>
                  </a:cubicBezTo>
                  <a:lnTo>
                    <a:pt x="95" y="1059"/>
                  </a:lnTo>
                  <a:cubicBezTo>
                    <a:pt x="244" y="937"/>
                    <a:pt x="326" y="760"/>
                    <a:pt x="339" y="570"/>
                  </a:cubicBezTo>
                  <a:cubicBezTo>
                    <a:pt x="353" y="380"/>
                    <a:pt x="339" y="19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14"/>
            <p:cNvSpPr/>
            <p:nvPr/>
          </p:nvSpPr>
          <p:spPr>
            <a:xfrm>
              <a:off x="2464150" y="4285500"/>
              <a:ext cx="29975" cy="3450"/>
            </a:xfrm>
            <a:custGeom>
              <a:avLst/>
              <a:gdLst/>
              <a:ahLst/>
              <a:cxnLst/>
              <a:rect l="l" t="t" r="r" b="b"/>
              <a:pathLst>
                <a:path w="1199" h="138" extrusionOk="0">
                  <a:moveTo>
                    <a:pt x="577" y="1"/>
                  </a:moveTo>
                  <a:cubicBezTo>
                    <a:pt x="389" y="1"/>
                    <a:pt x="202" y="28"/>
                    <a:pt x="24" y="80"/>
                  </a:cubicBezTo>
                  <a:cubicBezTo>
                    <a:pt x="0" y="80"/>
                    <a:pt x="8" y="123"/>
                    <a:pt x="29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09" y="70"/>
                    <a:pt x="387" y="46"/>
                    <a:pt x="565" y="46"/>
                  </a:cubicBezTo>
                  <a:cubicBezTo>
                    <a:pt x="767" y="46"/>
                    <a:pt x="969" y="77"/>
                    <a:pt x="1163" y="135"/>
                  </a:cubicBezTo>
                  <a:cubicBezTo>
                    <a:pt x="1167" y="136"/>
                    <a:pt x="1171" y="137"/>
                    <a:pt x="1174" y="137"/>
                  </a:cubicBezTo>
                  <a:cubicBezTo>
                    <a:pt x="1193" y="137"/>
                    <a:pt x="1198" y="106"/>
                    <a:pt x="1163" y="94"/>
                  </a:cubicBezTo>
                  <a:cubicBezTo>
                    <a:pt x="975" y="31"/>
                    <a:pt x="776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14"/>
            <p:cNvSpPr/>
            <p:nvPr/>
          </p:nvSpPr>
          <p:spPr>
            <a:xfrm>
              <a:off x="2478650" y="4281225"/>
              <a:ext cx="27825" cy="11050"/>
            </a:xfrm>
            <a:custGeom>
              <a:avLst/>
              <a:gdLst/>
              <a:ahLst/>
              <a:cxnLst/>
              <a:rect l="l" t="t" r="r" b="b"/>
              <a:pathLst>
                <a:path w="1113" h="442" extrusionOk="0">
                  <a:moveTo>
                    <a:pt x="490" y="0"/>
                  </a:moveTo>
                  <a:cubicBezTo>
                    <a:pt x="310" y="0"/>
                    <a:pt x="136" y="59"/>
                    <a:pt x="0" y="184"/>
                  </a:cubicBezTo>
                  <a:cubicBezTo>
                    <a:pt x="149" y="306"/>
                    <a:pt x="326" y="387"/>
                    <a:pt x="516" y="428"/>
                  </a:cubicBezTo>
                  <a:cubicBezTo>
                    <a:pt x="561" y="437"/>
                    <a:pt x="608" y="441"/>
                    <a:pt x="654" y="441"/>
                  </a:cubicBezTo>
                  <a:cubicBezTo>
                    <a:pt x="815" y="441"/>
                    <a:pt x="976" y="390"/>
                    <a:pt x="1112" y="306"/>
                  </a:cubicBezTo>
                  <a:lnTo>
                    <a:pt x="1072" y="306"/>
                  </a:lnTo>
                  <a:cubicBezTo>
                    <a:pt x="949" y="156"/>
                    <a:pt x="787" y="48"/>
                    <a:pt x="597" y="7"/>
                  </a:cubicBezTo>
                  <a:cubicBezTo>
                    <a:pt x="561" y="3"/>
                    <a:pt x="526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14"/>
            <p:cNvSpPr/>
            <p:nvPr/>
          </p:nvSpPr>
          <p:spPr>
            <a:xfrm>
              <a:off x="2498650" y="4233975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95" y="338"/>
                    <a:pt x="0" y="690"/>
                    <a:pt x="0" y="1056"/>
                  </a:cubicBezTo>
                  <a:cubicBezTo>
                    <a:pt x="0" y="1070"/>
                    <a:pt x="10" y="1077"/>
                    <a:pt x="21" y="1077"/>
                  </a:cubicBezTo>
                  <a:cubicBezTo>
                    <a:pt x="31" y="1077"/>
                    <a:pt x="41" y="1070"/>
                    <a:pt x="41" y="1056"/>
                  </a:cubicBezTo>
                  <a:cubicBezTo>
                    <a:pt x="55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14"/>
            <p:cNvSpPr/>
            <p:nvPr/>
          </p:nvSpPr>
          <p:spPr>
            <a:xfrm>
              <a:off x="2493900" y="42461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5" y="1"/>
                  </a:moveTo>
                  <a:cubicBezTo>
                    <a:pt x="123" y="96"/>
                    <a:pt x="28" y="272"/>
                    <a:pt x="14" y="462"/>
                  </a:cubicBezTo>
                  <a:cubicBezTo>
                    <a:pt x="0" y="652"/>
                    <a:pt x="28" y="842"/>
                    <a:pt x="109" y="1018"/>
                  </a:cubicBezTo>
                  <a:lnTo>
                    <a:pt x="95" y="1059"/>
                  </a:lnTo>
                  <a:cubicBezTo>
                    <a:pt x="231" y="937"/>
                    <a:pt x="312" y="760"/>
                    <a:pt x="339" y="570"/>
                  </a:cubicBezTo>
                  <a:cubicBezTo>
                    <a:pt x="353" y="381"/>
                    <a:pt x="339" y="19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14"/>
            <p:cNvSpPr/>
            <p:nvPr/>
          </p:nvSpPr>
          <p:spPr>
            <a:xfrm>
              <a:off x="2453625" y="4269225"/>
              <a:ext cx="30050" cy="3425"/>
            </a:xfrm>
            <a:custGeom>
              <a:avLst/>
              <a:gdLst/>
              <a:ahLst/>
              <a:cxnLst/>
              <a:rect l="l" t="t" r="r" b="b"/>
              <a:pathLst>
                <a:path w="1202" h="137" extrusionOk="0">
                  <a:moveTo>
                    <a:pt x="584" y="1"/>
                  </a:moveTo>
                  <a:cubicBezTo>
                    <a:pt x="396" y="1"/>
                    <a:pt x="209" y="28"/>
                    <a:pt x="25" y="80"/>
                  </a:cubicBezTo>
                  <a:cubicBezTo>
                    <a:pt x="1" y="80"/>
                    <a:pt x="9" y="123"/>
                    <a:pt x="30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10" y="70"/>
                    <a:pt x="388" y="46"/>
                    <a:pt x="566" y="46"/>
                  </a:cubicBezTo>
                  <a:cubicBezTo>
                    <a:pt x="767" y="46"/>
                    <a:pt x="969" y="77"/>
                    <a:pt x="1164" y="135"/>
                  </a:cubicBezTo>
                  <a:cubicBezTo>
                    <a:pt x="1167" y="136"/>
                    <a:pt x="1170" y="137"/>
                    <a:pt x="1172" y="137"/>
                  </a:cubicBezTo>
                  <a:cubicBezTo>
                    <a:pt x="1194" y="137"/>
                    <a:pt x="1202" y="94"/>
                    <a:pt x="1177" y="94"/>
                  </a:cubicBezTo>
                  <a:cubicBezTo>
                    <a:pt x="982" y="31"/>
                    <a:pt x="783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14"/>
            <p:cNvSpPr/>
            <p:nvPr/>
          </p:nvSpPr>
          <p:spPr>
            <a:xfrm>
              <a:off x="2468475" y="4265125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51" y="1"/>
                  </a:moveTo>
                  <a:cubicBezTo>
                    <a:pt x="290" y="1"/>
                    <a:pt x="128" y="59"/>
                    <a:pt x="0" y="177"/>
                  </a:cubicBezTo>
                  <a:cubicBezTo>
                    <a:pt x="149" y="299"/>
                    <a:pt x="326" y="380"/>
                    <a:pt x="502" y="421"/>
                  </a:cubicBezTo>
                  <a:cubicBezTo>
                    <a:pt x="551" y="430"/>
                    <a:pt x="600" y="434"/>
                    <a:pt x="648" y="434"/>
                  </a:cubicBezTo>
                  <a:cubicBezTo>
                    <a:pt x="815" y="434"/>
                    <a:pt x="976" y="383"/>
                    <a:pt x="1112" y="299"/>
                  </a:cubicBezTo>
                  <a:lnTo>
                    <a:pt x="1072" y="299"/>
                  </a:lnTo>
                  <a:cubicBezTo>
                    <a:pt x="950" y="149"/>
                    <a:pt x="773" y="54"/>
                    <a:pt x="583" y="14"/>
                  </a:cubicBezTo>
                  <a:cubicBezTo>
                    <a:pt x="540" y="5"/>
                    <a:pt x="496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14"/>
            <p:cNvSpPr/>
            <p:nvPr/>
          </p:nvSpPr>
          <p:spPr>
            <a:xfrm>
              <a:off x="2487450" y="4223050"/>
              <a:ext cx="7350" cy="23275"/>
            </a:xfrm>
            <a:custGeom>
              <a:avLst/>
              <a:gdLst/>
              <a:ahLst/>
              <a:cxnLst/>
              <a:rect l="l" t="t" r="r" b="b"/>
              <a:pathLst>
                <a:path w="294" h="931" extrusionOk="0">
                  <a:moveTo>
                    <a:pt x="274" y="0"/>
                  </a:moveTo>
                  <a:cubicBezTo>
                    <a:pt x="266" y="0"/>
                    <a:pt x="255" y="5"/>
                    <a:pt x="245" y="15"/>
                  </a:cubicBezTo>
                  <a:cubicBezTo>
                    <a:pt x="96" y="286"/>
                    <a:pt x="14" y="598"/>
                    <a:pt x="1" y="910"/>
                  </a:cubicBezTo>
                  <a:cubicBezTo>
                    <a:pt x="1" y="924"/>
                    <a:pt x="14" y="931"/>
                    <a:pt x="28" y="931"/>
                  </a:cubicBezTo>
                  <a:cubicBezTo>
                    <a:pt x="41" y="931"/>
                    <a:pt x="55" y="924"/>
                    <a:pt x="55" y="910"/>
                  </a:cubicBezTo>
                  <a:cubicBezTo>
                    <a:pt x="55" y="598"/>
                    <a:pt x="136" y="300"/>
                    <a:pt x="286" y="29"/>
                  </a:cubicBezTo>
                  <a:cubicBezTo>
                    <a:pt x="294" y="12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14"/>
            <p:cNvSpPr/>
            <p:nvPr/>
          </p:nvSpPr>
          <p:spPr>
            <a:xfrm>
              <a:off x="2483400" y="4233575"/>
              <a:ext cx="7800" cy="22750"/>
            </a:xfrm>
            <a:custGeom>
              <a:avLst/>
              <a:gdLst/>
              <a:ahLst/>
              <a:cxnLst/>
              <a:rect l="l" t="t" r="r" b="b"/>
              <a:pathLst>
                <a:path w="312" h="910" extrusionOk="0">
                  <a:moveTo>
                    <a:pt x="258" y="1"/>
                  </a:moveTo>
                  <a:cubicBezTo>
                    <a:pt x="122" y="82"/>
                    <a:pt x="27" y="232"/>
                    <a:pt x="14" y="394"/>
                  </a:cubicBezTo>
                  <a:cubicBezTo>
                    <a:pt x="0" y="557"/>
                    <a:pt x="27" y="720"/>
                    <a:pt x="95" y="869"/>
                  </a:cubicBezTo>
                  <a:lnTo>
                    <a:pt x="81" y="910"/>
                  </a:lnTo>
                  <a:cubicBezTo>
                    <a:pt x="203" y="801"/>
                    <a:pt x="285" y="652"/>
                    <a:pt x="298" y="489"/>
                  </a:cubicBezTo>
                  <a:cubicBezTo>
                    <a:pt x="312" y="326"/>
                    <a:pt x="298" y="150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14"/>
            <p:cNvSpPr/>
            <p:nvPr/>
          </p:nvSpPr>
          <p:spPr>
            <a:xfrm>
              <a:off x="2448875" y="4253200"/>
              <a:ext cx="26325" cy="3175"/>
            </a:xfrm>
            <a:custGeom>
              <a:avLst/>
              <a:gdLst/>
              <a:ahLst/>
              <a:cxnLst/>
              <a:rect l="l" t="t" r="r" b="b"/>
              <a:pathLst>
                <a:path w="1053" h="127" extrusionOk="0">
                  <a:moveTo>
                    <a:pt x="510" y="1"/>
                  </a:moveTo>
                  <a:cubicBezTo>
                    <a:pt x="346" y="1"/>
                    <a:pt x="182" y="25"/>
                    <a:pt x="25" y="70"/>
                  </a:cubicBezTo>
                  <a:cubicBezTo>
                    <a:pt x="1" y="70"/>
                    <a:pt x="9" y="113"/>
                    <a:pt x="39" y="113"/>
                  </a:cubicBezTo>
                  <a:cubicBezTo>
                    <a:pt x="43" y="113"/>
                    <a:pt x="47" y="113"/>
                    <a:pt x="52" y="111"/>
                  </a:cubicBezTo>
                  <a:cubicBezTo>
                    <a:pt x="202" y="72"/>
                    <a:pt x="355" y="52"/>
                    <a:pt x="508" y="52"/>
                  </a:cubicBezTo>
                  <a:cubicBezTo>
                    <a:pt x="674" y="52"/>
                    <a:pt x="839" y="75"/>
                    <a:pt x="1001" y="125"/>
                  </a:cubicBezTo>
                  <a:cubicBezTo>
                    <a:pt x="1006" y="126"/>
                    <a:pt x="1010" y="127"/>
                    <a:pt x="1014" y="127"/>
                  </a:cubicBezTo>
                  <a:cubicBezTo>
                    <a:pt x="1044" y="127"/>
                    <a:pt x="1053" y="84"/>
                    <a:pt x="1028" y="84"/>
                  </a:cubicBezTo>
                  <a:cubicBezTo>
                    <a:pt x="860" y="28"/>
                    <a:pt x="685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14"/>
            <p:cNvSpPr/>
            <p:nvPr/>
          </p:nvSpPr>
          <p:spPr>
            <a:xfrm>
              <a:off x="2461700" y="4249700"/>
              <a:ext cx="24075" cy="9400"/>
            </a:xfrm>
            <a:custGeom>
              <a:avLst/>
              <a:gdLst/>
              <a:ahLst/>
              <a:cxnLst/>
              <a:rect l="l" t="t" r="r" b="b"/>
              <a:pathLst>
                <a:path w="963" h="376" extrusionOk="0">
                  <a:moveTo>
                    <a:pt x="412" y="0"/>
                  </a:moveTo>
                  <a:cubicBezTo>
                    <a:pt x="263" y="0"/>
                    <a:pt x="113" y="55"/>
                    <a:pt x="0" y="156"/>
                  </a:cubicBezTo>
                  <a:cubicBezTo>
                    <a:pt x="122" y="251"/>
                    <a:pt x="271" y="332"/>
                    <a:pt x="434" y="360"/>
                  </a:cubicBezTo>
                  <a:cubicBezTo>
                    <a:pt x="484" y="370"/>
                    <a:pt x="532" y="375"/>
                    <a:pt x="580" y="375"/>
                  </a:cubicBezTo>
                  <a:cubicBezTo>
                    <a:pt x="715" y="375"/>
                    <a:pt x="843" y="335"/>
                    <a:pt x="963" y="265"/>
                  </a:cubicBezTo>
                  <a:lnTo>
                    <a:pt x="922" y="251"/>
                  </a:lnTo>
                  <a:cubicBezTo>
                    <a:pt x="814" y="129"/>
                    <a:pt x="665" y="48"/>
                    <a:pt x="502" y="7"/>
                  </a:cubicBezTo>
                  <a:cubicBezTo>
                    <a:pt x="472" y="2"/>
                    <a:pt x="442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14"/>
            <p:cNvSpPr/>
            <p:nvPr/>
          </p:nvSpPr>
          <p:spPr>
            <a:xfrm>
              <a:off x="2476950" y="4216700"/>
              <a:ext cx="6025" cy="18775"/>
            </a:xfrm>
            <a:custGeom>
              <a:avLst/>
              <a:gdLst/>
              <a:ahLst/>
              <a:cxnLst/>
              <a:rect l="l" t="t" r="r" b="b"/>
              <a:pathLst>
                <a:path w="241" h="751" extrusionOk="0">
                  <a:moveTo>
                    <a:pt x="207" y="0"/>
                  </a:moveTo>
                  <a:cubicBezTo>
                    <a:pt x="200" y="0"/>
                    <a:pt x="194" y="4"/>
                    <a:pt x="190" y="11"/>
                  </a:cubicBezTo>
                  <a:cubicBezTo>
                    <a:pt x="68" y="228"/>
                    <a:pt x="0" y="473"/>
                    <a:pt x="0" y="730"/>
                  </a:cubicBezTo>
                  <a:cubicBezTo>
                    <a:pt x="0" y="744"/>
                    <a:pt x="11" y="751"/>
                    <a:pt x="21" y="751"/>
                  </a:cubicBezTo>
                  <a:cubicBezTo>
                    <a:pt x="31" y="751"/>
                    <a:pt x="41" y="744"/>
                    <a:pt x="41" y="730"/>
                  </a:cubicBezTo>
                  <a:cubicBezTo>
                    <a:pt x="41" y="486"/>
                    <a:pt x="109" y="242"/>
                    <a:pt x="231" y="39"/>
                  </a:cubicBezTo>
                  <a:cubicBezTo>
                    <a:pt x="240" y="19"/>
                    <a:pt x="223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14"/>
            <p:cNvSpPr/>
            <p:nvPr/>
          </p:nvSpPr>
          <p:spPr>
            <a:xfrm>
              <a:off x="2473900" y="4225100"/>
              <a:ext cx="6125" cy="18350"/>
            </a:xfrm>
            <a:custGeom>
              <a:avLst/>
              <a:gdLst/>
              <a:ahLst/>
              <a:cxnLst/>
              <a:rect l="l" t="t" r="r" b="b"/>
              <a:pathLst>
                <a:path w="245" h="734" extrusionOk="0">
                  <a:moveTo>
                    <a:pt x="204" y="1"/>
                  </a:moveTo>
                  <a:cubicBezTo>
                    <a:pt x="95" y="69"/>
                    <a:pt x="14" y="191"/>
                    <a:pt x="0" y="313"/>
                  </a:cubicBezTo>
                  <a:cubicBezTo>
                    <a:pt x="0" y="448"/>
                    <a:pt x="14" y="571"/>
                    <a:pt x="68" y="693"/>
                  </a:cubicBezTo>
                  <a:lnTo>
                    <a:pt x="68" y="733"/>
                  </a:lnTo>
                  <a:cubicBezTo>
                    <a:pt x="163" y="638"/>
                    <a:pt x="217" y="516"/>
                    <a:pt x="231" y="394"/>
                  </a:cubicBezTo>
                  <a:cubicBezTo>
                    <a:pt x="244" y="259"/>
                    <a:pt x="231" y="123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14"/>
            <p:cNvSpPr/>
            <p:nvPr/>
          </p:nvSpPr>
          <p:spPr>
            <a:xfrm>
              <a:off x="2445750" y="4240825"/>
              <a:ext cx="21325" cy="2675"/>
            </a:xfrm>
            <a:custGeom>
              <a:avLst/>
              <a:gdLst/>
              <a:ahLst/>
              <a:cxnLst/>
              <a:rect l="l" t="t" r="r" b="b"/>
              <a:pathLst>
                <a:path w="853" h="107" extrusionOk="0">
                  <a:moveTo>
                    <a:pt x="409" y="1"/>
                  </a:moveTo>
                  <a:cubicBezTo>
                    <a:pt x="280" y="1"/>
                    <a:pt x="151" y="18"/>
                    <a:pt x="28" y="50"/>
                  </a:cubicBezTo>
                  <a:cubicBezTo>
                    <a:pt x="1" y="50"/>
                    <a:pt x="14" y="104"/>
                    <a:pt x="41" y="104"/>
                  </a:cubicBezTo>
                  <a:cubicBezTo>
                    <a:pt x="164" y="65"/>
                    <a:pt x="287" y="48"/>
                    <a:pt x="410" y="48"/>
                  </a:cubicBezTo>
                  <a:cubicBezTo>
                    <a:pt x="545" y="48"/>
                    <a:pt x="680" y="69"/>
                    <a:pt x="814" y="104"/>
                  </a:cubicBezTo>
                  <a:cubicBezTo>
                    <a:pt x="817" y="106"/>
                    <a:pt x="820" y="106"/>
                    <a:pt x="823" y="106"/>
                  </a:cubicBezTo>
                  <a:cubicBezTo>
                    <a:pt x="844" y="106"/>
                    <a:pt x="852" y="64"/>
                    <a:pt x="828" y="64"/>
                  </a:cubicBezTo>
                  <a:cubicBezTo>
                    <a:pt x="693" y="21"/>
                    <a:pt x="551" y="1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14"/>
            <p:cNvSpPr/>
            <p:nvPr/>
          </p:nvSpPr>
          <p:spPr>
            <a:xfrm>
              <a:off x="2456275" y="4238125"/>
              <a:ext cx="19350" cy="7575"/>
            </a:xfrm>
            <a:custGeom>
              <a:avLst/>
              <a:gdLst/>
              <a:ahLst/>
              <a:cxnLst/>
              <a:rect l="l" t="t" r="r" b="b"/>
              <a:pathLst>
                <a:path w="774" h="303" extrusionOk="0">
                  <a:moveTo>
                    <a:pt x="316" y="1"/>
                  </a:moveTo>
                  <a:cubicBezTo>
                    <a:pt x="199" y="1"/>
                    <a:pt x="86" y="42"/>
                    <a:pt x="0" y="117"/>
                  </a:cubicBezTo>
                  <a:cubicBezTo>
                    <a:pt x="109" y="199"/>
                    <a:pt x="231" y="267"/>
                    <a:pt x="353" y="294"/>
                  </a:cubicBezTo>
                  <a:cubicBezTo>
                    <a:pt x="385" y="299"/>
                    <a:pt x="416" y="302"/>
                    <a:pt x="448" y="302"/>
                  </a:cubicBezTo>
                  <a:cubicBezTo>
                    <a:pt x="564" y="302"/>
                    <a:pt x="677" y="266"/>
                    <a:pt x="773" y="212"/>
                  </a:cubicBezTo>
                  <a:lnTo>
                    <a:pt x="732" y="199"/>
                  </a:lnTo>
                  <a:cubicBezTo>
                    <a:pt x="651" y="104"/>
                    <a:pt x="529" y="36"/>
                    <a:pt x="407" y="9"/>
                  </a:cubicBezTo>
                  <a:cubicBezTo>
                    <a:pt x="376" y="3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14"/>
            <p:cNvSpPr/>
            <p:nvPr/>
          </p:nvSpPr>
          <p:spPr>
            <a:xfrm>
              <a:off x="2466425" y="4208225"/>
              <a:ext cx="5700" cy="16400"/>
            </a:xfrm>
            <a:custGeom>
              <a:avLst/>
              <a:gdLst/>
              <a:ahLst/>
              <a:cxnLst/>
              <a:rect l="l" t="t" r="r" b="b"/>
              <a:pathLst>
                <a:path w="228" h="656" extrusionOk="0">
                  <a:moveTo>
                    <a:pt x="194" y="0"/>
                  </a:moveTo>
                  <a:cubicBezTo>
                    <a:pt x="188" y="0"/>
                    <a:pt x="181" y="3"/>
                    <a:pt x="177" y="11"/>
                  </a:cubicBezTo>
                  <a:lnTo>
                    <a:pt x="164" y="11"/>
                  </a:lnTo>
                  <a:cubicBezTo>
                    <a:pt x="55" y="201"/>
                    <a:pt x="1" y="418"/>
                    <a:pt x="1" y="635"/>
                  </a:cubicBezTo>
                  <a:cubicBezTo>
                    <a:pt x="1" y="649"/>
                    <a:pt x="11" y="656"/>
                    <a:pt x="21" y="656"/>
                  </a:cubicBezTo>
                  <a:cubicBezTo>
                    <a:pt x="31" y="656"/>
                    <a:pt x="42" y="649"/>
                    <a:pt x="42" y="635"/>
                  </a:cubicBezTo>
                  <a:cubicBezTo>
                    <a:pt x="55" y="418"/>
                    <a:pt x="109" y="215"/>
                    <a:pt x="218" y="39"/>
                  </a:cubicBezTo>
                  <a:cubicBezTo>
                    <a:pt x="228" y="19"/>
                    <a:pt x="210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14"/>
            <p:cNvSpPr/>
            <p:nvPr/>
          </p:nvSpPr>
          <p:spPr>
            <a:xfrm>
              <a:off x="2463725" y="4215625"/>
              <a:ext cx="5450" cy="15950"/>
            </a:xfrm>
            <a:custGeom>
              <a:avLst/>
              <a:gdLst/>
              <a:ahLst/>
              <a:cxnLst/>
              <a:rect l="l" t="t" r="r" b="b"/>
              <a:pathLst>
                <a:path w="218" h="638" extrusionOk="0">
                  <a:moveTo>
                    <a:pt x="177" y="0"/>
                  </a:moveTo>
                  <a:cubicBezTo>
                    <a:pt x="82" y="68"/>
                    <a:pt x="14" y="163"/>
                    <a:pt x="0" y="271"/>
                  </a:cubicBezTo>
                  <a:cubicBezTo>
                    <a:pt x="0" y="394"/>
                    <a:pt x="14" y="516"/>
                    <a:pt x="55" y="610"/>
                  </a:cubicBezTo>
                  <a:lnTo>
                    <a:pt x="55" y="638"/>
                  </a:lnTo>
                  <a:cubicBezTo>
                    <a:pt x="136" y="556"/>
                    <a:pt x="190" y="448"/>
                    <a:pt x="204" y="339"/>
                  </a:cubicBezTo>
                  <a:cubicBezTo>
                    <a:pt x="217" y="231"/>
                    <a:pt x="204" y="109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14"/>
            <p:cNvSpPr/>
            <p:nvPr/>
          </p:nvSpPr>
          <p:spPr>
            <a:xfrm>
              <a:off x="2439375" y="4229275"/>
              <a:ext cx="18600" cy="2650"/>
            </a:xfrm>
            <a:custGeom>
              <a:avLst/>
              <a:gdLst/>
              <a:ahLst/>
              <a:cxnLst/>
              <a:rect l="l" t="t" r="r" b="b"/>
              <a:pathLst>
                <a:path w="744" h="106" extrusionOk="0">
                  <a:moveTo>
                    <a:pt x="376" y="0"/>
                  </a:moveTo>
                  <a:cubicBezTo>
                    <a:pt x="259" y="0"/>
                    <a:pt x="140" y="17"/>
                    <a:pt x="25" y="51"/>
                  </a:cubicBezTo>
                  <a:cubicBezTo>
                    <a:pt x="1" y="51"/>
                    <a:pt x="9" y="94"/>
                    <a:pt x="30" y="94"/>
                  </a:cubicBezTo>
                  <a:cubicBezTo>
                    <a:pt x="33" y="94"/>
                    <a:pt x="36" y="93"/>
                    <a:pt x="39" y="92"/>
                  </a:cubicBezTo>
                  <a:cubicBezTo>
                    <a:pt x="136" y="61"/>
                    <a:pt x="237" y="47"/>
                    <a:pt x="338" y="47"/>
                  </a:cubicBezTo>
                  <a:cubicBezTo>
                    <a:pt x="461" y="47"/>
                    <a:pt x="584" y="68"/>
                    <a:pt x="703" y="105"/>
                  </a:cubicBezTo>
                  <a:cubicBezTo>
                    <a:pt x="730" y="105"/>
                    <a:pt x="744" y="64"/>
                    <a:pt x="717" y="51"/>
                  </a:cubicBezTo>
                  <a:cubicBezTo>
                    <a:pt x="608" y="17"/>
                    <a:pt x="493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14"/>
            <p:cNvSpPr/>
            <p:nvPr/>
          </p:nvSpPr>
          <p:spPr>
            <a:xfrm>
              <a:off x="2448475" y="4226925"/>
              <a:ext cx="16625" cy="6600"/>
            </a:xfrm>
            <a:custGeom>
              <a:avLst/>
              <a:gdLst/>
              <a:ahLst/>
              <a:cxnLst/>
              <a:rect l="l" t="t" r="r" b="b"/>
              <a:pathLst>
                <a:path w="665" h="264" extrusionOk="0">
                  <a:moveTo>
                    <a:pt x="275" y="1"/>
                  </a:moveTo>
                  <a:cubicBezTo>
                    <a:pt x="176" y="1"/>
                    <a:pt x="75" y="40"/>
                    <a:pt x="0" y="104"/>
                  </a:cubicBezTo>
                  <a:cubicBezTo>
                    <a:pt x="95" y="186"/>
                    <a:pt x="190" y="226"/>
                    <a:pt x="312" y="253"/>
                  </a:cubicBezTo>
                  <a:cubicBezTo>
                    <a:pt x="344" y="260"/>
                    <a:pt x="375" y="264"/>
                    <a:pt x="406" y="264"/>
                  </a:cubicBezTo>
                  <a:cubicBezTo>
                    <a:pt x="496" y="264"/>
                    <a:pt x="584" y="236"/>
                    <a:pt x="665" y="186"/>
                  </a:cubicBezTo>
                  <a:lnTo>
                    <a:pt x="638" y="172"/>
                  </a:lnTo>
                  <a:cubicBezTo>
                    <a:pt x="570" y="91"/>
                    <a:pt x="461" y="36"/>
                    <a:pt x="353" y="9"/>
                  </a:cubicBezTo>
                  <a:cubicBezTo>
                    <a:pt x="327" y="4"/>
                    <a:pt x="301" y="1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14"/>
            <p:cNvSpPr/>
            <p:nvPr/>
          </p:nvSpPr>
          <p:spPr>
            <a:xfrm>
              <a:off x="2528475" y="4283625"/>
              <a:ext cx="9775" cy="26450"/>
            </a:xfrm>
            <a:custGeom>
              <a:avLst/>
              <a:gdLst/>
              <a:ahLst/>
              <a:cxnLst/>
              <a:rect l="l" t="t" r="r" b="b"/>
              <a:pathLst>
                <a:path w="391" h="1058" extrusionOk="0">
                  <a:moveTo>
                    <a:pt x="355" y="1"/>
                  </a:moveTo>
                  <a:cubicBezTo>
                    <a:pt x="349" y="1"/>
                    <a:pt x="343" y="3"/>
                    <a:pt x="340" y="6"/>
                  </a:cubicBezTo>
                  <a:lnTo>
                    <a:pt x="340" y="20"/>
                  </a:lnTo>
                  <a:cubicBezTo>
                    <a:pt x="136" y="318"/>
                    <a:pt x="14" y="671"/>
                    <a:pt x="1" y="1037"/>
                  </a:cubicBezTo>
                  <a:cubicBezTo>
                    <a:pt x="1" y="1050"/>
                    <a:pt x="11" y="1057"/>
                    <a:pt x="21" y="1057"/>
                  </a:cubicBezTo>
                  <a:cubicBezTo>
                    <a:pt x="31" y="1057"/>
                    <a:pt x="41" y="1050"/>
                    <a:pt x="41" y="1037"/>
                  </a:cubicBezTo>
                  <a:cubicBezTo>
                    <a:pt x="69" y="671"/>
                    <a:pt x="191" y="332"/>
                    <a:pt x="381" y="33"/>
                  </a:cubicBezTo>
                  <a:cubicBezTo>
                    <a:pt x="390" y="13"/>
                    <a:pt x="371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14"/>
            <p:cNvSpPr/>
            <p:nvPr/>
          </p:nvSpPr>
          <p:spPr>
            <a:xfrm>
              <a:off x="2523050" y="4295300"/>
              <a:ext cx="9525" cy="26125"/>
            </a:xfrm>
            <a:custGeom>
              <a:avLst/>
              <a:gdLst/>
              <a:ahLst/>
              <a:cxnLst/>
              <a:rect l="l" t="t" r="r" b="b"/>
              <a:pathLst>
                <a:path w="381" h="1045" extrusionOk="0">
                  <a:moveTo>
                    <a:pt x="340" y="0"/>
                  </a:moveTo>
                  <a:cubicBezTo>
                    <a:pt x="177" y="95"/>
                    <a:pt x="55" y="258"/>
                    <a:pt x="28" y="434"/>
                  </a:cubicBezTo>
                  <a:cubicBezTo>
                    <a:pt x="1" y="624"/>
                    <a:pt x="28" y="828"/>
                    <a:pt x="96" y="1004"/>
                  </a:cubicBezTo>
                  <a:lnTo>
                    <a:pt x="82" y="1045"/>
                  </a:lnTo>
                  <a:cubicBezTo>
                    <a:pt x="231" y="922"/>
                    <a:pt x="326" y="760"/>
                    <a:pt x="353" y="570"/>
                  </a:cubicBezTo>
                  <a:cubicBezTo>
                    <a:pt x="381" y="380"/>
                    <a:pt x="381" y="19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14"/>
            <p:cNvSpPr/>
            <p:nvPr/>
          </p:nvSpPr>
          <p:spPr>
            <a:xfrm>
              <a:off x="2482375" y="4315950"/>
              <a:ext cx="30100" cy="4525"/>
            </a:xfrm>
            <a:custGeom>
              <a:avLst/>
              <a:gdLst/>
              <a:ahLst/>
              <a:cxnLst/>
              <a:rect l="l" t="t" r="r" b="b"/>
              <a:pathLst>
                <a:path w="1204" h="181" extrusionOk="0">
                  <a:moveTo>
                    <a:pt x="435" y="0"/>
                  </a:moveTo>
                  <a:cubicBezTo>
                    <a:pt x="300" y="0"/>
                    <a:pt x="164" y="14"/>
                    <a:pt x="27" y="42"/>
                  </a:cubicBezTo>
                  <a:cubicBezTo>
                    <a:pt x="0" y="42"/>
                    <a:pt x="14" y="96"/>
                    <a:pt x="41" y="96"/>
                  </a:cubicBezTo>
                  <a:cubicBezTo>
                    <a:pt x="183" y="66"/>
                    <a:pt x="328" y="51"/>
                    <a:pt x="471" y="51"/>
                  </a:cubicBezTo>
                  <a:cubicBezTo>
                    <a:pt x="710" y="51"/>
                    <a:pt x="946" y="93"/>
                    <a:pt x="1167" y="178"/>
                  </a:cubicBezTo>
                  <a:cubicBezTo>
                    <a:pt x="1170" y="180"/>
                    <a:pt x="1174" y="181"/>
                    <a:pt x="1177" y="181"/>
                  </a:cubicBezTo>
                  <a:cubicBezTo>
                    <a:pt x="1197" y="181"/>
                    <a:pt x="1204" y="149"/>
                    <a:pt x="1180" y="137"/>
                  </a:cubicBezTo>
                  <a:cubicBezTo>
                    <a:pt x="941" y="49"/>
                    <a:pt x="690" y="0"/>
                    <a:pt x="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14"/>
            <p:cNvSpPr/>
            <p:nvPr/>
          </p:nvSpPr>
          <p:spPr>
            <a:xfrm>
              <a:off x="2497300" y="4312750"/>
              <a:ext cx="27825" cy="11325"/>
            </a:xfrm>
            <a:custGeom>
              <a:avLst/>
              <a:gdLst/>
              <a:ahLst/>
              <a:cxnLst/>
              <a:rect l="l" t="t" r="r" b="b"/>
              <a:pathLst>
                <a:path w="1113" h="453" extrusionOk="0">
                  <a:moveTo>
                    <a:pt x="437" y="0"/>
                  </a:moveTo>
                  <a:cubicBezTo>
                    <a:pt x="284" y="0"/>
                    <a:pt x="131" y="56"/>
                    <a:pt x="0" y="157"/>
                  </a:cubicBezTo>
                  <a:cubicBezTo>
                    <a:pt x="149" y="279"/>
                    <a:pt x="312" y="374"/>
                    <a:pt x="502" y="428"/>
                  </a:cubicBezTo>
                  <a:cubicBezTo>
                    <a:pt x="564" y="444"/>
                    <a:pt x="628" y="452"/>
                    <a:pt x="691" y="452"/>
                  </a:cubicBezTo>
                  <a:cubicBezTo>
                    <a:pt x="835" y="452"/>
                    <a:pt x="980" y="412"/>
                    <a:pt x="1112" y="347"/>
                  </a:cubicBezTo>
                  <a:lnTo>
                    <a:pt x="1071" y="333"/>
                  </a:lnTo>
                  <a:cubicBezTo>
                    <a:pt x="949" y="184"/>
                    <a:pt x="787" y="75"/>
                    <a:pt x="597" y="21"/>
                  </a:cubicBezTo>
                  <a:cubicBezTo>
                    <a:pt x="544" y="7"/>
                    <a:pt x="491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14"/>
            <p:cNvSpPr/>
            <p:nvPr/>
          </p:nvSpPr>
          <p:spPr>
            <a:xfrm>
              <a:off x="2535600" y="4304700"/>
              <a:ext cx="10825" cy="22175"/>
            </a:xfrm>
            <a:custGeom>
              <a:avLst/>
              <a:gdLst/>
              <a:ahLst/>
              <a:cxnLst/>
              <a:rect l="l" t="t" r="r" b="b"/>
              <a:pathLst>
                <a:path w="433" h="887" extrusionOk="0">
                  <a:moveTo>
                    <a:pt x="390" y="0"/>
                  </a:moveTo>
                  <a:cubicBezTo>
                    <a:pt x="386" y="0"/>
                    <a:pt x="383" y="1"/>
                    <a:pt x="380" y="4"/>
                  </a:cubicBezTo>
                  <a:lnTo>
                    <a:pt x="380" y="18"/>
                  </a:lnTo>
                  <a:cubicBezTo>
                    <a:pt x="177" y="262"/>
                    <a:pt x="55" y="546"/>
                    <a:pt x="1" y="858"/>
                  </a:cubicBezTo>
                  <a:cubicBezTo>
                    <a:pt x="1" y="875"/>
                    <a:pt x="16" y="887"/>
                    <a:pt x="31" y="887"/>
                  </a:cubicBezTo>
                  <a:cubicBezTo>
                    <a:pt x="40" y="887"/>
                    <a:pt x="50" y="882"/>
                    <a:pt x="55" y="872"/>
                  </a:cubicBezTo>
                  <a:cubicBezTo>
                    <a:pt x="96" y="574"/>
                    <a:pt x="218" y="289"/>
                    <a:pt x="421" y="45"/>
                  </a:cubicBezTo>
                  <a:cubicBezTo>
                    <a:pt x="432" y="23"/>
                    <a:pt x="407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14"/>
            <p:cNvSpPr/>
            <p:nvPr/>
          </p:nvSpPr>
          <p:spPr>
            <a:xfrm>
              <a:off x="2531200" y="4314625"/>
              <a:ext cx="8825" cy="21725"/>
            </a:xfrm>
            <a:custGeom>
              <a:avLst/>
              <a:gdLst/>
              <a:ahLst/>
              <a:cxnLst/>
              <a:rect l="l" t="t" r="r" b="b"/>
              <a:pathLst>
                <a:path w="353" h="869" extrusionOk="0">
                  <a:moveTo>
                    <a:pt x="339" y="0"/>
                  </a:moveTo>
                  <a:lnTo>
                    <a:pt x="339" y="0"/>
                  </a:lnTo>
                  <a:cubicBezTo>
                    <a:pt x="190" y="55"/>
                    <a:pt x="82" y="190"/>
                    <a:pt x="41" y="353"/>
                  </a:cubicBezTo>
                  <a:cubicBezTo>
                    <a:pt x="0" y="516"/>
                    <a:pt x="0" y="678"/>
                    <a:pt x="55" y="841"/>
                  </a:cubicBezTo>
                  <a:lnTo>
                    <a:pt x="41" y="868"/>
                  </a:lnTo>
                  <a:cubicBezTo>
                    <a:pt x="177" y="787"/>
                    <a:pt x="272" y="651"/>
                    <a:pt x="312" y="489"/>
                  </a:cubicBezTo>
                  <a:cubicBezTo>
                    <a:pt x="353" y="326"/>
                    <a:pt x="353" y="163"/>
                    <a:pt x="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14"/>
            <p:cNvSpPr/>
            <p:nvPr/>
          </p:nvSpPr>
          <p:spPr>
            <a:xfrm>
              <a:off x="2495600" y="4329200"/>
              <a:ext cx="26025" cy="5850"/>
            </a:xfrm>
            <a:custGeom>
              <a:avLst/>
              <a:gdLst/>
              <a:ahLst/>
              <a:cxnLst/>
              <a:rect l="l" t="t" r="r" b="b"/>
              <a:pathLst>
                <a:path w="1041" h="234" extrusionOk="0">
                  <a:moveTo>
                    <a:pt x="245" y="1"/>
                  </a:moveTo>
                  <a:cubicBezTo>
                    <a:pt x="173" y="1"/>
                    <a:pt x="100" y="5"/>
                    <a:pt x="27" y="14"/>
                  </a:cubicBezTo>
                  <a:cubicBezTo>
                    <a:pt x="3" y="14"/>
                    <a:pt x="1" y="57"/>
                    <a:pt x="19" y="57"/>
                  </a:cubicBezTo>
                  <a:cubicBezTo>
                    <a:pt x="22" y="57"/>
                    <a:pt x="24" y="56"/>
                    <a:pt x="27" y="55"/>
                  </a:cubicBezTo>
                  <a:cubicBezTo>
                    <a:pt x="90" y="47"/>
                    <a:pt x="153" y="43"/>
                    <a:pt x="216" y="43"/>
                  </a:cubicBezTo>
                  <a:cubicBezTo>
                    <a:pt x="482" y="43"/>
                    <a:pt x="749" y="110"/>
                    <a:pt x="990" y="231"/>
                  </a:cubicBezTo>
                  <a:cubicBezTo>
                    <a:pt x="994" y="233"/>
                    <a:pt x="998" y="234"/>
                    <a:pt x="1001" y="234"/>
                  </a:cubicBezTo>
                  <a:cubicBezTo>
                    <a:pt x="1024" y="234"/>
                    <a:pt x="1041" y="200"/>
                    <a:pt x="1017" y="177"/>
                  </a:cubicBezTo>
                  <a:cubicBezTo>
                    <a:pt x="772" y="60"/>
                    <a:pt x="51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14"/>
            <p:cNvSpPr/>
            <p:nvPr/>
          </p:nvSpPr>
          <p:spPr>
            <a:xfrm>
              <a:off x="2508475" y="4327600"/>
              <a:ext cx="23750" cy="10375"/>
            </a:xfrm>
            <a:custGeom>
              <a:avLst/>
              <a:gdLst/>
              <a:ahLst/>
              <a:cxnLst/>
              <a:rect l="l" t="t" r="r" b="b"/>
              <a:pathLst>
                <a:path w="950" h="415" extrusionOk="0">
                  <a:moveTo>
                    <a:pt x="332" y="0"/>
                  </a:moveTo>
                  <a:cubicBezTo>
                    <a:pt x="218" y="0"/>
                    <a:pt x="104" y="36"/>
                    <a:pt x="1" y="105"/>
                  </a:cubicBezTo>
                  <a:cubicBezTo>
                    <a:pt x="109" y="214"/>
                    <a:pt x="258" y="309"/>
                    <a:pt x="407" y="376"/>
                  </a:cubicBezTo>
                  <a:cubicBezTo>
                    <a:pt x="487" y="401"/>
                    <a:pt x="569" y="414"/>
                    <a:pt x="651" y="414"/>
                  </a:cubicBezTo>
                  <a:cubicBezTo>
                    <a:pt x="752" y="414"/>
                    <a:pt x="853" y="394"/>
                    <a:pt x="950" y="349"/>
                  </a:cubicBezTo>
                  <a:lnTo>
                    <a:pt x="909" y="349"/>
                  </a:lnTo>
                  <a:cubicBezTo>
                    <a:pt x="814" y="200"/>
                    <a:pt x="692" y="92"/>
                    <a:pt x="530" y="37"/>
                  </a:cubicBezTo>
                  <a:cubicBezTo>
                    <a:pt x="465" y="12"/>
                    <a:pt x="398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14"/>
            <p:cNvSpPr/>
            <p:nvPr/>
          </p:nvSpPr>
          <p:spPr>
            <a:xfrm>
              <a:off x="2541700" y="4321800"/>
              <a:ext cx="10675" cy="20350"/>
            </a:xfrm>
            <a:custGeom>
              <a:avLst/>
              <a:gdLst/>
              <a:ahLst/>
              <a:cxnLst/>
              <a:rect l="l" t="t" r="r" b="b"/>
              <a:pathLst>
                <a:path w="427" h="814" extrusionOk="0">
                  <a:moveTo>
                    <a:pt x="397" y="0"/>
                  </a:moveTo>
                  <a:cubicBezTo>
                    <a:pt x="391" y="0"/>
                    <a:pt x="384" y="4"/>
                    <a:pt x="380" y="12"/>
                  </a:cubicBezTo>
                  <a:cubicBezTo>
                    <a:pt x="177" y="229"/>
                    <a:pt x="55" y="500"/>
                    <a:pt x="1" y="785"/>
                  </a:cubicBezTo>
                  <a:cubicBezTo>
                    <a:pt x="1" y="801"/>
                    <a:pt x="16" y="813"/>
                    <a:pt x="28" y="813"/>
                  </a:cubicBezTo>
                  <a:cubicBezTo>
                    <a:pt x="35" y="813"/>
                    <a:pt x="41" y="809"/>
                    <a:pt x="41" y="798"/>
                  </a:cubicBezTo>
                  <a:cubicBezTo>
                    <a:pt x="96" y="513"/>
                    <a:pt x="218" y="256"/>
                    <a:pt x="408" y="39"/>
                  </a:cubicBezTo>
                  <a:cubicBezTo>
                    <a:pt x="427" y="20"/>
                    <a:pt x="412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14"/>
            <p:cNvSpPr/>
            <p:nvPr/>
          </p:nvSpPr>
          <p:spPr>
            <a:xfrm>
              <a:off x="2537625" y="4330550"/>
              <a:ext cx="8500" cy="20375"/>
            </a:xfrm>
            <a:custGeom>
              <a:avLst/>
              <a:gdLst/>
              <a:ahLst/>
              <a:cxnLst/>
              <a:rect l="l" t="t" r="r" b="b"/>
              <a:pathLst>
                <a:path w="340" h="8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77" y="55"/>
                    <a:pt x="82" y="177"/>
                    <a:pt x="42" y="326"/>
                  </a:cubicBezTo>
                  <a:cubicBezTo>
                    <a:pt x="1" y="475"/>
                    <a:pt x="1" y="625"/>
                    <a:pt x="42" y="774"/>
                  </a:cubicBezTo>
                  <a:lnTo>
                    <a:pt x="15" y="814"/>
                  </a:lnTo>
                  <a:cubicBezTo>
                    <a:pt x="150" y="733"/>
                    <a:pt x="245" y="611"/>
                    <a:pt x="286" y="462"/>
                  </a:cubicBezTo>
                  <a:cubicBezTo>
                    <a:pt x="326" y="313"/>
                    <a:pt x="340" y="150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14"/>
            <p:cNvSpPr/>
            <p:nvPr/>
          </p:nvSpPr>
          <p:spPr>
            <a:xfrm>
              <a:off x="2504400" y="4342950"/>
              <a:ext cx="24350" cy="6000"/>
            </a:xfrm>
            <a:custGeom>
              <a:avLst/>
              <a:gdLst/>
              <a:ahLst/>
              <a:cxnLst/>
              <a:rect l="l" t="t" r="r" b="b"/>
              <a:pathLst>
                <a:path w="974" h="240" extrusionOk="0">
                  <a:moveTo>
                    <a:pt x="164" y="1"/>
                  </a:moveTo>
                  <a:cubicBezTo>
                    <a:pt x="118" y="1"/>
                    <a:pt x="73" y="3"/>
                    <a:pt x="28" y="6"/>
                  </a:cubicBezTo>
                  <a:cubicBezTo>
                    <a:pt x="1" y="6"/>
                    <a:pt x="1" y="47"/>
                    <a:pt x="28" y="47"/>
                  </a:cubicBezTo>
                  <a:cubicBezTo>
                    <a:pt x="59" y="46"/>
                    <a:pt x="89" y="45"/>
                    <a:pt x="120" y="45"/>
                  </a:cubicBezTo>
                  <a:cubicBezTo>
                    <a:pt x="401" y="45"/>
                    <a:pt x="678" y="102"/>
                    <a:pt x="923" y="237"/>
                  </a:cubicBezTo>
                  <a:cubicBezTo>
                    <a:pt x="927" y="239"/>
                    <a:pt x="931" y="240"/>
                    <a:pt x="934" y="240"/>
                  </a:cubicBezTo>
                  <a:cubicBezTo>
                    <a:pt x="957" y="240"/>
                    <a:pt x="974" y="208"/>
                    <a:pt x="950" y="196"/>
                  </a:cubicBezTo>
                  <a:cubicBezTo>
                    <a:pt x="707" y="69"/>
                    <a:pt x="433" y="1"/>
                    <a:pt x="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14"/>
            <p:cNvSpPr/>
            <p:nvPr/>
          </p:nvSpPr>
          <p:spPr>
            <a:xfrm>
              <a:off x="2516275" y="4341975"/>
              <a:ext cx="21725" cy="9975"/>
            </a:xfrm>
            <a:custGeom>
              <a:avLst/>
              <a:gdLst/>
              <a:ahLst/>
              <a:cxnLst/>
              <a:rect l="l" t="t" r="r" b="b"/>
              <a:pathLst>
                <a:path w="869" h="399" extrusionOk="0">
                  <a:moveTo>
                    <a:pt x="297" y="0"/>
                  </a:moveTo>
                  <a:cubicBezTo>
                    <a:pt x="194" y="0"/>
                    <a:pt x="92" y="28"/>
                    <a:pt x="1" y="86"/>
                  </a:cubicBezTo>
                  <a:cubicBezTo>
                    <a:pt x="95" y="195"/>
                    <a:pt x="231" y="290"/>
                    <a:pt x="367" y="357"/>
                  </a:cubicBezTo>
                  <a:cubicBezTo>
                    <a:pt x="448" y="385"/>
                    <a:pt x="536" y="398"/>
                    <a:pt x="623" y="398"/>
                  </a:cubicBezTo>
                  <a:cubicBezTo>
                    <a:pt x="709" y="398"/>
                    <a:pt x="794" y="385"/>
                    <a:pt x="869" y="357"/>
                  </a:cubicBezTo>
                  <a:lnTo>
                    <a:pt x="828" y="344"/>
                  </a:lnTo>
                  <a:cubicBezTo>
                    <a:pt x="760" y="208"/>
                    <a:pt x="638" y="100"/>
                    <a:pt x="489" y="32"/>
                  </a:cubicBezTo>
                  <a:cubicBezTo>
                    <a:pt x="426" y="11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14"/>
            <p:cNvSpPr/>
            <p:nvPr/>
          </p:nvSpPr>
          <p:spPr>
            <a:xfrm>
              <a:off x="2452525" y="4217075"/>
              <a:ext cx="107525" cy="228700"/>
            </a:xfrm>
            <a:custGeom>
              <a:avLst/>
              <a:gdLst/>
              <a:ahLst/>
              <a:cxnLst/>
              <a:rect l="l" t="t" r="r" b="b"/>
              <a:pathLst>
                <a:path w="4301" h="9148" extrusionOk="0">
                  <a:moveTo>
                    <a:pt x="80" y="0"/>
                  </a:moveTo>
                  <a:cubicBezTo>
                    <a:pt x="37" y="0"/>
                    <a:pt x="1" y="64"/>
                    <a:pt x="42" y="105"/>
                  </a:cubicBezTo>
                  <a:cubicBezTo>
                    <a:pt x="869" y="1014"/>
                    <a:pt x="1615" y="2004"/>
                    <a:pt x="2239" y="3061"/>
                  </a:cubicBezTo>
                  <a:cubicBezTo>
                    <a:pt x="2985" y="4268"/>
                    <a:pt x="3541" y="5570"/>
                    <a:pt x="3880" y="6940"/>
                  </a:cubicBezTo>
                  <a:cubicBezTo>
                    <a:pt x="4056" y="7645"/>
                    <a:pt x="4097" y="8378"/>
                    <a:pt x="4029" y="9096"/>
                  </a:cubicBezTo>
                  <a:cubicBezTo>
                    <a:pt x="4022" y="9130"/>
                    <a:pt x="4049" y="9147"/>
                    <a:pt x="4080" y="9147"/>
                  </a:cubicBezTo>
                  <a:cubicBezTo>
                    <a:pt x="4110" y="9147"/>
                    <a:pt x="4144" y="9130"/>
                    <a:pt x="4151" y="9096"/>
                  </a:cubicBezTo>
                  <a:cubicBezTo>
                    <a:pt x="4300" y="7754"/>
                    <a:pt x="3934" y="6398"/>
                    <a:pt x="3432" y="5164"/>
                  </a:cubicBezTo>
                  <a:cubicBezTo>
                    <a:pt x="2876" y="3875"/>
                    <a:pt x="2184" y="2655"/>
                    <a:pt x="1357" y="1515"/>
                  </a:cubicBezTo>
                  <a:cubicBezTo>
                    <a:pt x="977" y="1000"/>
                    <a:pt x="570" y="498"/>
                    <a:pt x="123" y="24"/>
                  </a:cubicBezTo>
                  <a:cubicBezTo>
                    <a:pt x="110" y="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14"/>
            <p:cNvSpPr/>
            <p:nvPr/>
          </p:nvSpPr>
          <p:spPr>
            <a:xfrm>
              <a:off x="2790225" y="4184775"/>
              <a:ext cx="60375" cy="82075"/>
            </a:xfrm>
            <a:custGeom>
              <a:avLst/>
              <a:gdLst/>
              <a:ahLst/>
              <a:cxnLst/>
              <a:rect l="l" t="t" r="r" b="b"/>
              <a:pathLst>
                <a:path w="2415" h="3283" extrusionOk="0">
                  <a:moveTo>
                    <a:pt x="1506" y="0"/>
                  </a:moveTo>
                  <a:lnTo>
                    <a:pt x="1506" y="0"/>
                  </a:lnTo>
                  <a:cubicBezTo>
                    <a:pt x="421" y="515"/>
                    <a:pt x="1" y="2048"/>
                    <a:pt x="652" y="3052"/>
                  </a:cubicBezTo>
                  <a:lnTo>
                    <a:pt x="841" y="3282"/>
                  </a:lnTo>
                  <a:cubicBezTo>
                    <a:pt x="2048" y="2767"/>
                    <a:pt x="2415" y="949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14"/>
            <p:cNvSpPr/>
            <p:nvPr/>
          </p:nvSpPr>
          <p:spPr>
            <a:xfrm>
              <a:off x="2810900" y="4255150"/>
              <a:ext cx="61075" cy="43800"/>
            </a:xfrm>
            <a:custGeom>
              <a:avLst/>
              <a:gdLst/>
              <a:ahLst/>
              <a:cxnLst/>
              <a:rect l="l" t="t" r="r" b="b"/>
              <a:pathLst>
                <a:path w="2443" h="1752" extrusionOk="0">
                  <a:moveTo>
                    <a:pt x="1758" y="0"/>
                  </a:moveTo>
                  <a:cubicBezTo>
                    <a:pt x="1003" y="0"/>
                    <a:pt x="238" y="506"/>
                    <a:pt x="42" y="1240"/>
                  </a:cubicBezTo>
                  <a:cubicBezTo>
                    <a:pt x="1" y="1321"/>
                    <a:pt x="1" y="1416"/>
                    <a:pt x="42" y="1498"/>
                  </a:cubicBezTo>
                  <a:cubicBezTo>
                    <a:pt x="82" y="1566"/>
                    <a:pt x="150" y="1620"/>
                    <a:pt x="231" y="1647"/>
                  </a:cubicBezTo>
                  <a:cubicBezTo>
                    <a:pt x="420" y="1718"/>
                    <a:pt x="613" y="1752"/>
                    <a:pt x="803" y="1752"/>
                  </a:cubicBezTo>
                  <a:cubicBezTo>
                    <a:pt x="1448" y="1752"/>
                    <a:pt x="2055" y="1364"/>
                    <a:pt x="2306" y="725"/>
                  </a:cubicBezTo>
                  <a:lnTo>
                    <a:pt x="2442" y="155"/>
                  </a:lnTo>
                  <a:cubicBezTo>
                    <a:pt x="2226" y="49"/>
                    <a:pt x="1993" y="0"/>
                    <a:pt x="1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14"/>
            <p:cNvSpPr/>
            <p:nvPr/>
          </p:nvSpPr>
          <p:spPr>
            <a:xfrm>
              <a:off x="2752925" y="4253925"/>
              <a:ext cx="33925" cy="63775"/>
            </a:xfrm>
            <a:custGeom>
              <a:avLst/>
              <a:gdLst/>
              <a:ahLst/>
              <a:cxnLst/>
              <a:rect l="l" t="t" r="r" b="b"/>
              <a:pathLst>
                <a:path w="1357" h="2551" extrusionOk="0">
                  <a:moveTo>
                    <a:pt x="814" y="1"/>
                  </a:moveTo>
                  <a:lnTo>
                    <a:pt x="720" y="136"/>
                  </a:lnTo>
                  <a:cubicBezTo>
                    <a:pt x="136" y="747"/>
                    <a:pt x="1" y="1655"/>
                    <a:pt x="367" y="2415"/>
                  </a:cubicBezTo>
                  <a:cubicBezTo>
                    <a:pt x="408" y="2483"/>
                    <a:pt x="448" y="2550"/>
                    <a:pt x="516" y="2550"/>
                  </a:cubicBezTo>
                  <a:cubicBezTo>
                    <a:pt x="570" y="2550"/>
                    <a:pt x="638" y="2523"/>
                    <a:pt x="665" y="2469"/>
                  </a:cubicBezTo>
                  <a:cubicBezTo>
                    <a:pt x="1303" y="1777"/>
                    <a:pt x="1357" y="747"/>
                    <a:pt x="8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14"/>
            <p:cNvSpPr/>
            <p:nvPr/>
          </p:nvSpPr>
          <p:spPr>
            <a:xfrm>
              <a:off x="2695300" y="4226125"/>
              <a:ext cx="52900" cy="60050"/>
            </a:xfrm>
            <a:custGeom>
              <a:avLst/>
              <a:gdLst/>
              <a:ahLst/>
              <a:cxnLst/>
              <a:rect l="l" t="t" r="r" b="b"/>
              <a:pathLst>
                <a:path w="2116" h="2402" extrusionOk="0">
                  <a:moveTo>
                    <a:pt x="1912" y="1"/>
                  </a:moveTo>
                  <a:lnTo>
                    <a:pt x="1912" y="1"/>
                  </a:lnTo>
                  <a:cubicBezTo>
                    <a:pt x="814" y="123"/>
                    <a:pt x="0" y="1343"/>
                    <a:pt x="312" y="2401"/>
                  </a:cubicBezTo>
                  <a:lnTo>
                    <a:pt x="434" y="2279"/>
                  </a:lnTo>
                  <a:cubicBezTo>
                    <a:pt x="1465" y="2048"/>
                    <a:pt x="2116" y="103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14"/>
            <p:cNvSpPr/>
            <p:nvPr/>
          </p:nvSpPr>
          <p:spPr>
            <a:xfrm>
              <a:off x="2704450" y="4308925"/>
              <a:ext cx="47150" cy="35550"/>
            </a:xfrm>
            <a:custGeom>
              <a:avLst/>
              <a:gdLst/>
              <a:ahLst/>
              <a:cxnLst/>
              <a:rect l="l" t="t" r="r" b="b"/>
              <a:pathLst>
                <a:path w="1886" h="1422" extrusionOk="0">
                  <a:moveTo>
                    <a:pt x="1220" y="0"/>
                  </a:moveTo>
                  <a:cubicBezTo>
                    <a:pt x="1040" y="0"/>
                    <a:pt x="862" y="27"/>
                    <a:pt x="692" y="106"/>
                  </a:cubicBezTo>
                  <a:cubicBezTo>
                    <a:pt x="299" y="296"/>
                    <a:pt x="0" y="825"/>
                    <a:pt x="190" y="1191"/>
                  </a:cubicBezTo>
                  <a:cubicBezTo>
                    <a:pt x="283" y="1350"/>
                    <a:pt x="450" y="1422"/>
                    <a:pt x="634" y="1422"/>
                  </a:cubicBezTo>
                  <a:cubicBezTo>
                    <a:pt x="825" y="1422"/>
                    <a:pt x="1034" y="1343"/>
                    <a:pt x="1194" y="1205"/>
                  </a:cubicBezTo>
                  <a:cubicBezTo>
                    <a:pt x="1506" y="947"/>
                    <a:pt x="1682" y="527"/>
                    <a:pt x="1845" y="147"/>
                  </a:cubicBezTo>
                  <a:lnTo>
                    <a:pt x="1886" y="79"/>
                  </a:lnTo>
                  <a:cubicBezTo>
                    <a:pt x="1668" y="42"/>
                    <a:pt x="1443" y="0"/>
                    <a:pt x="1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14"/>
            <p:cNvSpPr/>
            <p:nvPr/>
          </p:nvSpPr>
          <p:spPr>
            <a:xfrm>
              <a:off x="2658675" y="4259025"/>
              <a:ext cx="42750" cy="64550"/>
            </a:xfrm>
            <a:custGeom>
              <a:avLst/>
              <a:gdLst/>
              <a:ahLst/>
              <a:cxnLst/>
              <a:rect l="l" t="t" r="r" b="b"/>
              <a:pathLst>
                <a:path w="1710" h="2582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570"/>
                    <a:pt x="68" y="1180"/>
                    <a:pt x="326" y="1695"/>
                  </a:cubicBezTo>
                  <a:cubicBezTo>
                    <a:pt x="569" y="2169"/>
                    <a:pt x="1065" y="2581"/>
                    <a:pt x="1610" y="2581"/>
                  </a:cubicBezTo>
                  <a:cubicBezTo>
                    <a:pt x="1643" y="2581"/>
                    <a:pt x="1676" y="2580"/>
                    <a:pt x="1709" y="2577"/>
                  </a:cubicBezTo>
                  <a:lnTo>
                    <a:pt x="1669" y="1750"/>
                  </a:lnTo>
                  <a:cubicBezTo>
                    <a:pt x="1506" y="882"/>
                    <a:pt x="855" y="20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14"/>
            <p:cNvSpPr/>
            <p:nvPr/>
          </p:nvSpPr>
          <p:spPr>
            <a:xfrm>
              <a:off x="2755650" y="4362125"/>
              <a:ext cx="68850" cy="28650"/>
            </a:xfrm>
            <a:custGeom>
              <a:avLst/>
              <a:gdLst/>
              <a:ahLst/>
              <a:cxnLst/>
              <a:rect l="l" t="t" r="r" b="b"/>
              <a:pathLst>
                <a:path w="2754" h="1146" extrusionOk="0">
                  <a:moveTo>
                    <a:pt x="1801" y="1"/>
                  </a:moveTo>
                  <a:cubicBezTo>
                    <a:pt x="1135" y="1"/>
                    <a:pt x="523" y="237"/>
                    <a:pt x="52" y="766"/>
                  </a:cubicBezTo>
                  <a:lnTo>
                    <a:pt x="52" y="766"/>
                  </a:lnTo>
                  <a:cubicBezTo>
                    <a:pt x="34" y="751"/>
                    <a:pt x="17" y="734"/>
                    <a:pt x="0" y="718"/>
                  </a:cubicBezTo>
                  <a:lnTo>
                    <a:pt x="0" y="826"/>
                  </a:lnTo>
                  <a:cubicBezTo>
                    <a:pt x="17" y="806"/>
                    <a:pt x="35" y="786"/>
                    <a:pt x="52" y="766"/>
                  </a:cubicBezTo>
                  <a:lnTo>
                    <a:pt x="52" y="766"/>
                  </a:lnTo>
                  <a:cubicBezTo>
                    <a:pt x="344" y="1025"/>
                    <a:pt x="728" y="1145"/>
                    <a:pt x="1117" y="1145"/>
                  </a:cubicBezTo>
                  <a:cubicBezTo>
                    <a:pt x="1796" y="1145"/>
                    <a:pt x="2492" y="780"/>
                    <a:pt x="2753" y="148"/>
                  </a:cubicBezTo>
                  <a:cubicBezTo>
                    <a:pt x="2430" y="52"/>
                    <a:pt x="2110" y="1"/>
                    <a:pt x="1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14"/>
            <p:cNvSpPr/>
            <p:nvPr/>
          </p:nvSpPr>
          <p:spPr>
            <a:xfrm>
              <a:off x="2653525" y="4225575"/>
              <a:ext cx="171725" cy="279175"/>
            </a:xfrm>
            <a:custGeom>
              <a:avLst/>
              <a:gdLst/>
              <a:ahLst/>
              <a:cxnLst/>
              <a:rect l="l" t="t" r="r" b="b"/>
              <a:pathLst>
                <a:path w="6869" h="11167" extrusionOk="0">
                  <a:moveTo>
                    <a:pt x="6757" y="0"/>
                  </a:moveTo>
                  <a:cubicBezTo>
                    <a:pt x="6721" y="0"/>
                    <a:pt x="6686" y="20"/>
                    <a:pt x="6676" y="63"/>
                  </a:cubicBezTo>
                  <a:cubicBezTo>
                    <a:pt x="6214" y="1826"/>
                    <a:pt x="5401" y="3481"/>
                    <a:pt x="4302" y="4932"/>
                  </a:cubicBezTo>
                  <a:cubicBezTo>
                    <a:pt x="3299" y="6248"/>
                    <a:pt x="1997" y="7319"/>
                    <a:pt x="1047" y="8675"/>
                  </a:cubicBezTo>
                  <a:cubicBezTo>
                    <a:pt x="518" y="9380"/>
                    <a:pt x="166" y="10194"/>
                    <a:pt x="17" y="11062"/>
                  </a:cubicBezTo>
                  <a:cubicBezTo>
                    <a:pt x="1" y="11126"/>
                    <a:pt x="56" y="11167"/>
                    <a:pt x="106" y="11167"/>
                  </a:cubicBezTo>
                  <a:cubicBezTo>
                    <a:pt x="141" y="11167"/>
                    <a:pt x="174" y="11147"/>
                    <a:pt x="179" y="11103"/>
                  </a:cubicBezTo>
                  <a:cubicBezTo>
                    <a:pt x="424" y="9475"/>
                    <a:pt x="1549" y="8228"/>
                    <a:pt x="2634" y="7061"/>
                  </a:cubicBezTo>
                  <a:cubicBezTo>
                    <a:pt x="3204" y="6451"/>
                    <a:pt x="3800" y="5854"/>
                    <a:pt x="4316" y="5203"/>
                  </a:cubicBezTo>
                  <a:cubicBezTo>
                    <a:pt x="5496" y="3698"/>
                    <a:pt x="6350" y="1962"/>
                    <a:pt x="6852" y="118"/>
                  </a:cubicBezTo>
                  <a:cubicBezTo>
                    <a:pt x="6868" y="44"/>
                    <a:pt x="6811" y="0"/>
                    <a:pt x="6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14"/>
            <p:cNvSpPr/>
            <p:nvPr/>
          </p:nvSpPr>
          <p:spPr>
            <a:xfrm>
              <a:off x="2789500" y="4276800"/>
              <a:ext cx="44725" cy="28525"/>
            </a:xfrm>
            <a:custGeom>
              <a:avLst/>
              <a:gdLst/>
              <a:ahLst/>
              <a:cxnLst/>
              <a:rect l="l" t="t" r="r" b="b"/>
              <a:pathLst>
                <a:path w="1789" h="1141" extrusionOk="0">
                  <a:moveTo>
                    <a:pt x="1660" y="0"/>
                  </a:moveTo>
                  <a:cubicBezTo>
                    <a:pt x="1641" y="0"/>
                    <a:pt x="1621" y="7"/>
                    <a:pt x="1603" y="21"/>
                  </a:cubicBezTo>
                  <a:cubicBezTo>
                    <a:pt x="1155" y="428"/>
                    <a:pt x="640" y="754"/>
                    <a:pt x="84" y="984"/>
                  </a:cubicBezTo>
                  <a:cubicBezTo>
                    <a:pt x="0" y="1020"/>
                    <a:pt x="54" y="1141"/>
                    <a:pt x="142" y="1141"/>
                  </a:cubicBezTo>
                  <a:cubicBezTo>
                    <a:pt x="154" y="1141"/>
                    <a:pt x="166" y="1138"/>
                    <a:pt x="179" y="1134"/>
                  </a:cubicBezTo>
                  <a:cubicBezTo>
                    <a:pt x="735" y="889"/>
                    <a:pt x="1264" y="550"/>
                    <a:pt x="1725" y="144"/>
                  </a:cubicBezTo>
                  <a:cubicBezTo>
                    <a:pt x="1788" y="80"/>
                    <a:pt x="1728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14"/>
            <p:cNvSpPr/>
            <p:nvPr/>
          </p:nvSpPr>
          <p:spPr>
            <a:xfrm>
              <a:off x="2761075" y="4288025"/>
              <a:ext cx="13875" cy="45925"/>
            </a:xfrm>
            <a:custGeom>
              <a:avLst/>
              <a:gdLst/>
              <a:ahLst/>
              <a:cxnLst/>
              <a:rect l="l" t="t" r="r" b="b"/>
              <a:pathLst>
                <a:path w="555" h="1837" extrusionOk="0">
                  <a:moveTo>
                    <a:pt x="430" y="0"/>
                  </a:moveTo>
                  <a:cubicBezTo>
                    <a:pt x="406" y="0"/>
                    <a:pt x="382" y="10"/>
                    <a:pt x="366" y="34"/>
                  </a:cubicBezTo>
                  <a:cubicBezTo>
                    <a:pt x="0" y="562"/>
                    <a:pt x="0" y="1268"/>
                    <a:pt x="366" y="1797"/>
                  </a:cubicBezTo>
                  <a:cubicBezTo>
                    <a:pt x="387" y="1825"/>
                    <a:pt x="413" y="1836"/>
                    <a:pt x="438" y="1836"/>
                  </a:cubicBezTo>
                  <a:cubicBezTo>
                    <a:pt x="498" y="1836"/>
                    <a:pt x="554" y="1772"/>
                    <a:pt x="516" y="1715"/>
                  </a:cubicBezTo>
                  <a:cubicBezTo>
                    <a:pt x="177" y="1227"/>
                    <a:pt x="177" y="603"/>
                    <a:pt x="516" y="129"/>
                  </a:cubicBezTo>
                  <a:cubicBezTo>
                    <a:pt x="554" y="61"/>
                    <a:pt x="490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14"/>
            <p:cNvSpPr/>
            <p:nvPr/>
          </p:nvSpPr>
          <p:spPr>
            <a:xfrm>
              <a:off x="2686900" y="4249350"/>
              <a:ext cx="37150" cy="184350"/>
            </a:xfrm>
            <a:custGeom>
              <a:avLst/>
              <a:gdLst/>
              <a:ahLst/>
              <a:cxnLst/>
              <a:rect l="l" t="t" r="r" b="b"/>
              <a:pathLst>
                <a:path w="1486" h="7374" extrusionOk="0">
                  <a:moveTo>
                    <a:pt x="1377" y="0"/>
                  </a:moveTo>
                  <a:cubicBezTo>
                    <a:pt x="1356" y="0"/>
                    <a:pt x="1333" y="10"/>
                    <a:pt x="1313" y="35"/>
                  </a:cubicBezTo>
                  <a:cubicBezTo>
                    <a:pt x="675" y="821"/>
                    <a:pt x="458" y="1784"/>
                    <a:pt x="431" y="2788"/>
                  </a:cubicBezTo>
                  <a:cubicBezTo>
                    <a:pt x="418" y="3289"/>
                    <a:pt x="445" y="3791"/>
                    <a:pt x="472" y="4293"/>
                  </a:cubicBezTo>
                  <a:cubicBezTo>
                    <a:pt x="513" y="4768"/>
                    <a:pt x="526" y="5242"/>
                    <a:pt x="513" y="5731"/>
                  </a:cubicBezTo>
                  <a:cubicBezTo>
                    <a:pt x="485" y="6259"/>
                    <a:pt x="323" y="6788"/>
                    <a:pt x="38" y="7249"/>
                  </a:cubicBezTo>
                  <a:cubicBezTo>
                    <a:pt x="1" y="7314"/>
                    <a:pt x="59" y="7373"/>
                    <a:pt x="117" y="7373"/>
                  </a:cubicBezTo>
                  <a:cubicBezTo>
                    <a:pt x="143" y="7373"/>
                    <a:pt x="170" y="7361"/>
                    <a:pt x="187" y="7331"/>
                  </a:cubicBezTo>
                  <a:cubicBezTo>
                    <a:pt x="431" y="6951"/>
                    <a:pt x="580" y="6517"/>
                    <a:pt x="648" y="6070"/>
                  </a:cubicBezTo>
                  <a:cubicBezTo>
                    <a:pt x="689" y="5622"/>
                    <a:pt x="702" y="5174"/>
                    <a:pt x="662" y="4741"/>
                  </a:cubicBezTo>
                  <a:cubicBezTo>
                    <a:pt x="607" y="3750"/>
                    <a:pt x="513" y="2720"/>
                    <a:pt x="702" y="1743"/>
                  </a:cubicBezTo>
                  <a:cubicBezTo>
                    <a:pt x="811" y="1160"/>
                    <a:pt x="1069" y="618"/>
                    <a:pt x="1435" y="157"/>
                  </a:cubicBezTo>
                  <a:cubicBezTo>
                    <a:pt x="1485" y="86"/>
                    <a:pt x="1438" y="0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14"/>
            <p:cNvSpPr/>
            <p:nvPr/>
          </p:nvSpPr>
          <p:spPr>
            <a:xfrm>
              <a:off x="2698800" y="4325125"/>
              <a:ext cx="27925" cy="22950"/>
            </a:xfrm>
            <a:custGeom>
              <a:avLst/>
              <a:gdLst/>
              <a:ahLst/>
              <a:cxnLst/>
              <a:rect l="l" t="t" r="r" b="b"/>
              <a:pathLst>
                <a:path w="1117" h="918" extrusionOk="0">
                  <a:moveTo>
                    <a:pt x="992" y="1"/>
                  </a:moveTo>
                  <a:cubicBezTo>
                    <a:pt x="972" y="1"/>
                    <a:pt x="951" y="9"/>
                    <a:pt x="932" y="28"/>
                  </a:cubicBezTo>
                  <a:cubicBezTo>
                    <a:pt x="647" y="272"/>
                    <a:pt x="362" y="530"/>
                    <a:pt x="64" y="774"/>
                  </a:cubicBezTo>
                  <a:cubicBezTo>
                    <a:pt x="0" y="837"/>
                    <a:pt x="60" y="917"/>
                    <a:pt x="129" y="917"/>
                  </a:cubicBezTo>
                  <a:cubicBezTo>
                    <a:pt x="148" y="917"/>
                    <a:pt x="168" y="911"/>
                    <a:pt x="186" y="896"/>
                  </a:cubicBezTo>
                  <a:lnTo>
                    <a:pt x="1054" y="150"/>
                  </a:lnTo>
                  <a:cubicBezTo>
                    <a:pt x="1116" y="87"/>
                    <a:pt x="1059" y="1"/>
                    <a:pt x="9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14"/>
            <p:cNvSpPr/>
            <p:nvPr/>
          </p:nvSpPr>
          <p:spPr>
            <a:xfrm>
              <a:off x="2738300" y="4372300"/>
              <a:ext cx="58050" cy="10600"/>
            </a:xfrm>
            <a:custGeom>
              <a:avLst/>
              <a:gdLst/>
              <a:ahLst/>
              <a:cxnLst/>
              <a:rect l="l" t="t" r="r" b="b"/>
              <a:pathLst>
                <a:path w="2322" h="424" extrusionOk="0">
                  <a:moveTo>
                    <a:pt x="2192" y="1"/>
                  </a:moveTo>
                  <a:cubicBezTo>
                    <a:pt x="2177" y="1"/>
                    <a:pt x="2162" y="4"/>
                    <a:pt x="2145" y="12"/>
                  </a:cubicBezTo>
                  <a:cubicBezTo>
                    <a:pt x="1778" y="172"/>
                    <a:pt x="1379" y="252"/>
                    <a:pt x="979" y="252"/>
                  </a:cubicBezTo>
                  <a:cubicBezTo>
                    <a:pt x="699" y="252"/>
                    <a:pt x="420" y="213"/>
                    <a:pt x="152" y="134"/>
                  </a:cubicBezTo>
                  <a:cubicBezTo>
                    <a:pt x="139" y="130"/>
                    <a:pt x="128" y="128"/>
                    <a:pt x="117" y="128"/>
                  </a:cubicBezTo>
                  <a:cubicBezTo>
                    <a:pt x="23" y="128"/>
                    <a:pt x="0" y="273"/>
                    <a:pt x="98" y="297"/>
                  </a:cubicBezTo>
                  <a:cubicBezTo>
                    <a:pt x="388" y="381"/>
                    <a:pt x="688" y="423"/>
                    <a:pt x="987" y="423"/>
                  </a:cubicBezTo>
                  <a:cubicBezTo>
                    <a:pt x="1415" y="423"/>
                    <a:pt x="1842" y="337"/>
                    <a:pt x="2240" y="162"/>
                  </a:cubicBezTo>
                  <a:cubicBezTo>
                    <a:pt x="2321" y="115"/>
                    <a:pt x="2274" y="1"/>
                    <a:pt x="21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14"/>
            <p:cNvSpPr/>
            <p:nvPr/>
          </p:nvSpPr>
          <p:spPr>
            <a:xfrm>
              <a:off x="2517975" y="4325000"/>
              <a:ext cx="298050" cy="212275"/>
            </a:xfrm>
            <a:custGeom>
              <a:avLst/>
              <a:gdLst/>
              <a:ahLst/>
              <a:cxnLst/>
              <a:rect l="l" t="t" r="r" b="b"/>
              <a:pathLst>
                <a:path w="11922" h="8491" extrusionOk="0">
                  <a:moveTo>
                    <a:pt x="6894" y="0"/>
                  </a:moveTo>
                  <a:cubicBezTo>
                    <a:pt x="6322" y="0"/>
                    <a:pt x="5748" y="393"/>
                    <a:pt x="5154" y="507"/>
                  </a:cubicBezTo>
                  <a:cubicBezTo>
                    <a:pt x="4996" y="539"/>
                    <a:pt x="4836" y="550"/>
                    <a:pt x="4676" y="550"/>
                  </a:cubicBezTo>
                  <a:cubicBezTo>
                    <a:pt x="4355" y="550"/>
                    <a:pt x="4033" y="507"/>
                    <a:pt x="3716" y="507"/>
                  </a:cubicBezTo>
                  <a:cubicBezTo>
                    <a:pt x="2048" y="507"/>
                    <a:pt x="489" y="1864"/>
                    <a:pt x="244" y="3505"/>
                  </a:cubicBezTo>
                  <a:cubicBezTo>
                    <a:pt x="0" y="5146"/>
                    <a:pt x="1099" y="6895"/>
                    <a:pt x="2686" y="7397"/>
                  </a:cubicBezTo>
                  <a:lnTo>
                    <a:pt x="1885" y="7383"/>
                  </a:lnTo>
                  <a:lnTo>
                    <a:pt x="1885" y="7383"/>
                  </a:lnTo>
                  <a:cubicBezTo>
                    <a:pt x="3273" y="8024"/>
                    <a:pt x="4800" y="8491"/>
                    <a:pt x="6312" y="8491"/>
                  </a:cubicBezTo>
                  <a:cubicBezTo>
                    <a:pt x="6912" y="8491"/>
                    <a:pt x="7511" y="8417"/>
                    <a:pt x="8097" y="8251"/>
                  </a:cubicBezTo>
                  <a:cubicBezTo>
                    <a:pt x="10172" y="7668"/>
                    <a:pt x="11921" y="5675"/>
                    <a:pt x="11664" y="3545"/>
                  </a:cubicBezTo>
                  <a:cubicBezTo>
                    <a:pt x="11582" y="2962"/>
                    <a:pt x="11392" y="2406"/>
                    <a:pt x="11121" y="1877"/>
                  </a:cubicBezTo>
                  <a:cubicBezTo>
                    <a:pt x="10823" y="1294"/>
                    <a:pt x="10402" y="697"/>
                    <a:pt x="9792" y="521"/>
                  </a:cubicBezTo>
                  <a:cubicBezTo>
                    <a:pt x="9621" y="472"/>
                    <a:pt x="9444" y="457"/>
                    <a:pt x="9264" y="457"/>
                  </a:cubicBezTo>
                  <a:cubicBezTo>
                    <a:pt x="9018" y="457"/>
                    <a:pt x="8768" y="484"/>
                    <a:pt x="8523" y="484"/>
                  </a:cubicBezTo>
                  <a:cubicBezTo>
                    <a:pt x="8307" y="484"/>
                    <a:pt x="8095" y="463"/>
                    <a:pt x="7893" y="385"/>
                  </a:cubicBezTo>
                  <a:cubicBezTo>
                    <a:pt x="7663" y="291"/>
                    <a:pt x="7459" y="128"/>
                    <a:pt x="7215" y="46"/>
                  </a:cubicBezTo>
                  <a:cubicBezTo>
                    <a:pt x="7108" y="14"/>
                    <a:pt x="7001" y="0"/>
                    <a:pt x="6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14"/>
            <p:cNvSpPr/>
            <p:nvPr/>
          </p:nvSpPr>
          <p:spPr>
            <a:xfrm>
              <a:off x="2559000" y="4348875"/>
              <a:ext cx="94275" cy="157800"/>
            </a:xfrm>
            <a:custGeom>
              <a:avLst/>
              <a:gdLst/>
              <a:ahLst/>
              <a:cxnLst/>
              <a:rect l="l" t="t" r="r" b="b"/>
              <a:pathLst>
                <a:path w="3771" h="6312" extrusionOk="0">
                  <a:moveTo>
                    <a:pt x="3608" y="0"/>
                  </a:moveTo>
                  <a:cubicBezTo>
                    <a:pt x="2591" y="0"/>
                    <a:pt x="1641" y="461"/>
                    <a:pt x="1004" y="1248"/>
                  </a:cubicBezTo>
                  <a:cubicBezTo>
                    <a:pt x="312" y="2129"/>
                    <a:pt x="0" y="3241"/>
                    <a:pt x="136" y="4353"/>
                  </a:cubicBezTo>
                  <a:cubicBezTo>
                    <a:pt x="204" y="5018"/>
                    <a:pt x="394" y="5655"/>
                    <a:pt x="678" y="6252"/>
                  </a:cubicBezTo>
                  <a:cubicBezTo>
                    <a:pt x="695" y="6294"/>
                    <a:pt x="727" y="6311"/>
                    <a:pt x="762" y="6311"/>
                  </a:cubicBezTo>
                  <a:cubicBezTo>
                    <a:pt x="839" y="6311"/>
                    <a:pt x="929" y="6224"/>
                    <a:pt x="882" y="6130"/>
                  </a:cubicBezTo>
                  <a:cubicBezTo>
                    <a:pt x="421" y="5140"/>
                    <a:pt x="204" y="3987"/>
                    <a:pt x="461" y="2902"/>
                  </a:cubicBezTo>
                  <a:cubicBezTo>
                    <a:pt x="665" y="1953"/>
                    <a:pt x="1262" y="1139"/>
                    <a:pt x="2102" y="637"/>
                  </a:cubicBezTo>
                  <a:cubicBezTo>
                    <a:pt x="2530" y="379"/>
                    <a:pt x="3031" y="243"/>
                    <a:pt x="3536" y="243"/>
                  </a:cubicBezTo>
                  <a:cubicBezTo>
                    <a:pt x="3560" y="243"/>
                    <a:pt x="3584" y="244"/>
                    <a:pt x="3608" y="244"/>
                  </a:cubicBezTo>
                  <a:cubicBezTo>
                    <a:pt x="3771" y="244"/>
                    <a:pt x="3771" y="0"/>
                    <a:pt x="3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14"/>
            <p:cNvSpPr/>
            <p:nvPr/>
          </p:nvSpPr>
          <p:spPr>
            <a:xfrm>
              <a:off x="2650125" y="4345575"/>
              <a:ext cx="23150" cy="169150"/>
            </a:xfrm>
            <a:custGeom>
              <a:avLst/>
              <a:gdLst/>
              <a:ahLst/>
              <a:cxnLst/>
              <a:rect l="l" t="t" r="r" b="b"/>
              <a:pathLst>
                <a:path w="926" h="6766" extrusionOk="0">
                  <a:moveTo>
                    <a:pt x="168" y="0"/>
                  </a:moveTo>
                  <a:cubicBezTo>
                    <a:pt x="85" y="0"/>
                    <a:pt x="0" y="86"/>
                    <a:pt x="58" y="173"/>
                  </a:cubicBezTo>
                  <a:cubicBezTo>
                    <a:pt x="641" y="1027"/>
                    <a:pt x="654" y="2071"/>
                    <a:pt x="573" y="3061"/>
                  </a:cubicBezTo>
                  <a:cubicBezTo>
                    <a:pt x="465" y="4255"/>
                    <a:pt x="302" y="5435"/>
                    <a:pt x="71" y="6615"/>
                  </a:cubicBezTo>
                  <a:cubicBezTo>
                    <a:pt x="55" y="6705"/>
                    <a:pt x="134" y="6766"/>
                    <a:pt x="204" y="6766"/>
                  </a:cubicBezTo>
                  <a:cubicBezTo>
                    <a:pt x="249" y="6766"/>
                    <a:pt x="291" y="6741"/>
                    <a:pt x="302" y="6682"/>
                  </a:cubicBezTo>
                  <a:cubicBezTo>
                    <a:pt x="478" y="5720"/>
                    <a:pt x="627" y="4743"/>
                    <a:pt x="749" y="3767"/>
                  </a:cubicBezTo>
                  <a:cubicBezTo>
                    <a:pt x="844" y="2939"/>
                    <a:pt x="926" y="2099"/>
                    <a:pt x="763" y="1285"/>
                  </a:cubicBezTo>
                  <a:cubicBezTo>
                    <a:pt x="682" y="837"/>
                    <a:pt x="519" y="430"/>
                    <a:pt x="261" y="51"/>
                  </a:cubicBezTo>
                  <a:cubicBezTo>
                    <a:pt x="237" y="15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14"/>
            <p:cNvSpPr/>
            <p:nvPr/>
          </p:nvSpPr>
          <p:spPr>
            <a:xfrm>
              <a:off x="2657950" y="4345700"/>
              <a:ext cx="94675" cy="181600"/>
            </a:xfrm>
            <a:custGeom>
              <a:avLst/>
              <a:gdLst/>
              <a:ahLst/>
              <a:cxnLst/>
              <a:rect l="l" t="t" r="r" b="b"/>
              <a:pathLst>
                <a:path w="3787" h="7264" extrusionOk="0">
                  <a:moveTo>
                    <a:pt x="169" y="0"/>
                  </a:moveTo>
                  <a:cubicBezTo>
                    <a:pt x="36" y="0"/>
                    <a:pt x="1" y="198"/>
                    <a:pt x="138" y="236"/>
                  </a:cubicBezTo>
                  <a:cubicBezTo>
                    <a:pt x="1115" y="493"/>
                    <a:pt x="1833" y="1239"/>
                    <a:pt x="2349" y="2080"/>
                  </a:cubicBezTo>
                  <a:cubicBezTo>
                    <a:pt x="2932" y="3043"/>
                    <a:pt x="3298" y="4128"/>
                    <a:pt x="3406" y="5253"/>
                  </a:cubicBezTo>
                  <a:cubicBezTo>
                    <a:pt x="3474" y="5877"/>
                    <a:pt x="3474" y="6515"/>
                    <a:pt x="3393" y="7152"/>
                  </a:cubicBezTo>
                  <a:cubicBezTo>
                    <a:pt x="3379" y="7227"/>
                    <a:pt x="3434" y="7264"/>
                    <a:pt x="3495" y="7264"/>
                  </a:cubicBezTo>
                  <a:cubicBezTo>
                    <a:pt x="3556" y="7264"/>
                    <a:pt x="3623" y="7227"/>
                    <a:pt x="3637" y="7152"/>
                  </a:cubicBezTo>
                  <a:cubicBezTo>
                    <a:pt x="3786" y="5959"/>
                    <a:pt x="3678" y="4752"/>
                    <a:pt x="3312" y="3612"/>
                  </a:cubicBezTo>
                  <a:cubicBezTo>
                    <a:pt x="2986" y="2595"/>
                    <a:pt x="2457" y="1578"/>
                    <a:pt x="1671" y="832"/>
                  </a:cubicBezTo>
                  <a:cubicBezTo>
                    <a:pt x="1250" y="439"/>
                    <a:pt x="748" y="154"/>
                    <a:pt x="206" y="5"/>
                  </a:cubicBezTo>
                  <a:cubicBezTo>
                    <a:pt x="193" y="2"/>
                    <a:pt x="180" y="0"/>
                    <a:pt x="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14"/>
            <p:cNvSpPr/>
            <p:nvPr/>
          </p:nvSpPr>
          <p:spPr>
            <a:xfrm>
              <a:off x="2661775" y="4340550"/>
              <a:ext cx="128650" cy="143025"/>
            </a:xfrm>
            <a:custGeom>
              <a:avLst/>
              <a:gdLst/>
              <a:ahLst/>
              <a:cxnLst/>
              <a:rect l="l" t="t" r="r" b="b"/>
              <a:pathLst>
                <a:path w="5146" h="5721" extrusionOk="0">
                  <a:moveTo>
                    <a:pt x="1154" y="0"/>
                  </a:moveTo>
                  <a:cubicBezTo>
                    <a:pt x="806" y="0"/>
                    <a:pt x="461" y="67"/>
                    <a:pt x="134" y="197"/>
                  </a:cubicBezTo>
                  <a:cubicBezTo>
                    <a:pt x="1" y="246"/>
                    <a:pt x="41" y="436"/>
                    <a:pt x="149" y="436"/>
                  </a:cubicBezTo>
                  <a:cubicBezTo>
                    <a:pt x="161" y="436"/>
                    <a:pt x="174" y="434"/>
                    <a:pt x="188" y="428"/>
                  </a:cubicBezTo>
                  <a:cubicBezTo>
                    <a:pt x="495" y="301"/>
                    <a:pt x="811" y="243"/>
                    <a:pt x="1125" y="243"/>
                  </a:cubicBezTo>
                  <a:cubicBezTo>
                    <a:pt x="1786" y="243"/>
                    <a:pt x="2440" y="498"/>
                    <a:pt x="2982" y="903"/>
                  </a:cubicBezTo>
                  <a:cubicBezTo>
                    <a:pt x="3877" y="1554"/>
                    <a:pt x="4366" y="2598"/>
                    <a:pt x="4623" y="3656"/>
                  </a:cubicBezTo>
                  <a:cubicBezTo>
                    <a:pt x="4759" y="4293"/>
                    <a:pt x="4854" y="4944"/>
                    <a:pt x="4894" y="5609"/>
                  </a:cubicBezTo>
                  <a:cubicBezTo>
                    <a:pt x="4901" y="5683"/>
                    <a:pt x="4966" y="5720"/>
                    <a:pt x="5027" y="5720"/>
                  </a:cubicBezTo>
                  <a:cubicBezTo>
                    <a:pt x="5088" y="5720"/>
                    <a:pt x="5145" y="5683"/>
                    <a:pt x="5139" y="5609"/>
                  </a:cubicBezTo>
                  <a:cubicBezTo>
                    <a:pt x="5044" y="4388"/>
                    <a:pt x="4867" y="3154"/>
                    <a:pt x="4284" y="2069"/>
                  </a:cubicBezTo>
                  <a:cubicBezTo>
                    <a:pt x="3782" y="1093"/>
                    <a:pt x="2901" y="374"/>
                    <a:pt x="1843" y="89"/>
                  </a:cubicBezTo>
                  <a:cubicBezTo>
                    <a:pt x="1616" y="29"/>
                    <a:pt x="1385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14"/>
            <p:cNvSpPr/>
            <p:nvPr/>
          </p:nvSpPr>
          <p:spPr>
            <a:xfrm>
              <a:off x="2620700" y="4288175"/>
              <a:ext cx="42075" cy="64775"/>
            </a:xfrm>
            <a:custGeom>
              <a:avLst/>
              <a:gdLst/>
              <a:ahLst/>
              <a:cxnLst/>
              <a:rect l="l" t="t" r="r" b="b"/>
              <a:pathLst>
                <a:path w="1683" h="2591" extrusionOk="0">
                  <a:moveTo>
                    <a:pt x="679" y="0"/>
                  </a:moveTo>
                  <a:cubicBezTo>
                    <a:pt x="624" y="0"/>
                    <a:pt x="584" y="0"/>
                    <a:pt x="530" y="14"/>
                  </a:cubicBezTo>
                  <a:cubicBezTo>
                    <a:pt x="150" y="123"/>
                    <a:pt x="1" y="584"/>
                    <a:pt x="245" y="909"/>
                  </a:cubicBezTo>
                  <a:cubicBezTo>
                    <a:pt x="638" y="1424"/>
                    <a:pt x="991" y="1967"/>
                    <a:pt x="1316" y="2537"/>
                  </a:cubicBezTo>
                  <a:lnTo>
                    <a:pt x="1682" y="2591"/>
                  </a:lnTo>
                  <a:cubicBezTo>
                    <a:pt x="1655" y="1858"/>
                    <a:pt x="1479" y="1126"/>
                    <a:pt x="1153" y="462"/>
                  </a:cubicBezTo>
                  <a:cubicBezTo>
                    <a:pt x="1058" y="245"/>
                    <a:pt x="909" y="14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14"/>
            <p:cNvSpPr/>
            <p:nvPr/>
          </p:nvSpPr>
          <p:spPr>
            <a:xfrm>
              <a:off x="2651925" y="4292550"/>
              <a:ext cx="82925" cy="55300"/>
            </a:xfrm>
            <a:custGeom>
              <a:avLst/>
              <a:gdLst/>
              <a:ahLst/>
              <a:cxnLst/>
              <a:rect l="l" t="t" r="r" b="b"/>
              <a:pathLst>
                <a:path w="3317" h="2212" extrusionOk="0">
                  <a:moveTo>
                    <a:pt x="1736" y="175"/>
                  </a:moveTo>
                  <a:cubicBezTo>
                    <a:pt x="1826" y="175"/>
                    <a:pt x="1874" y="294"/>
                    <a:pt x="1912" y="368"/>
                  </a:cubicBezTo>
                  <a:cubicBezTo>
                    <a:pt x="1952" y="476"/>
                    <a:pt x="1952" y="598"/>
                    <a:pt x="1912" y="707"/>
                  </a:cubicBezTo>
                  <a:cubicBezTo>
                    <a:pt x="1898" y="754"/>
                    <a:pt x="1880" y="799"/>
                    <a:pt x="1859" y="840"/>
                  </a:cubicBezTo>
                  <a:lnTo>
                    <a:pt x="1859" y="840"/>
                  </a:lnTo>
                  <a:cubicBezTo>
                    <a:pt x="1827" y="822"/>
                    <a:pt x="1794" y="800"/>
                    <a:pt x="1762" y="775"/>
                  </a:cubicBezTo>
                  <a:cubicBezTo>
                    <a:pt x="1681" y="721"/>
                    <a:pt x="1627" y="639"/>
                    <a:pt x="1600" y="544"/>
                  </a:cubicBezTo>
                  <a:cubicBezTo>
                    <a:pt x="1559" y="436"/>
                    <a:pt x="1559" y="205"/>
                    <a:pt x="1708" y="178"/>
                  </a:cubicBezTo>
                  <a:cubicBezTo>
                    <a:pt x="1718" y="176"/>
                    <a:pt x="1727" y="175"/>
                    <a:pt x="1736" y="175"/>
                  </a:cubicBezTo>
                  <a:close/>
                  <a:moveTo>
                    <a:pt x="697" y="346"/>
                  </a:moveTo>
                  <a:cubicBezTo>
                    <a:pt x="847" y="346"/>
                    <a:pt x="999" y="477"/>
                    <a:pt x="1044" y="598"/>
                  </a:cubicBezTo>
                  <a:cubicBezTo>
                    <a:pt x="1106" y="795"/>
                    <a:pt x="1039" y="1009"/>
                    <a:pt x="936" y="1194"/>
                  </a:cubicBezTo>
                  <a:lnTo>
                    <a:pt x="936" y="1194"/>
                  </a:lnTo>
                  <a:cubicBezTo>
                    <a:pt x="864" y="1166"/>
                    <a:pt x="795" y="1126"/>
                    <a:pt x="732" y="1073"/>
                  </a:cubicBezTo>
                  <a:cubicBezTo>
                    <a:pt x="582" y="938"/>
                    <a:pt x="325" y="517"/>
                    <a:pt x="596" y="368"/>
                  </a:cubicBezTo>
                  <a:cubicBezTo>
                    <a:pt x="629" y="353"/>
                    <a:pt x="663" y="346"/>
                    <a:pt x="697" y="346"/>
                  </a:cubicBezTo>
                  <a:close/>
                  <a:moveTo>
                    <a:pt x="1722" y="0"/>
                  </a:moveTo>
                  <a:cubicBezTo>
                    <a:pt x="1499" y="0"/>
                    <a:pt x="1377" y="308"/>
                    <a:pt x="1423" y="517"/>
                  </a:cubicBezTo>
                  <a:cubicBezTo>
                    <a:pt x="1465" y="719"/>
                    <a:pt x="1591" y="884"/>
                    <a:pt x="1761" y="987"/>
                  </a:cubicBezTo>
                  <a:lnTo>
                    <a:pt x="1761" y="987"/>
                  </a:lnTo>
                  <a:cubicBezTo>
                    <a:pt x="1619" y="1152"/>
                    <a:pt x="1411" y="1244"/>
                    <a:pt x="1199" y="1244"/>
                  </a:cubicBezTo>
                  <a:cubicBezTo>
                    <a:pt x="1167" y="1244"/>
                    <a:pt x="1135" y="1241"/>
                    <a:pt x="1103" y="1237"/>
                  </a:cubicBezTo>
                  <a:lnTo>
                    <a:pt x="1103" y="1237"/>
                  </a:lnTo>
                  <a:cubicBezTo>
                    <a:pt x="1237" y="979"/>
                    <a:pt x="1319" y="657"/>
                    <a:pt x="1139" y="409"/>
                  </a:cubicBezTo>
                  <a:cubicBezTo>
                    <a:pt x="1036" y="260"/>
                    <a:pt x="877" y="181"/>
                    <a:pt x="713" y="181"/>
                  </a:cubicBezTo>
                  <a:cubicBezTo>
                    <a:pt x="637" y="181"/>
                    <a:pt x="560" y="198"/>
                    <a:pt x="488" y="232"/>
                  </a:cubicBezTo>
                  <a:cubicBezTo>
                    <a:pt x="203" y="422"/>
                    <a:pt x="325" y="856"/>
                    <a:pt x="515" y="1073"/>
                  </a:cubicBezTo>
                  <a:cubicBezTo>
                    <a:pt x="604" y="1186"/>
                    <a:pt x="719" y="1276"/>
                    <a:pt x="848" y="1335"/>
                  </a:cubicBezTo>
                  <a:lnTo>
                    <a:pt x="848" y="1335"/>
                  </a:lnTo>
                  <a:cubicBezTo>
                    <a:pt x="818" y="1377"/>
                    <a:pt x="788" y="1417"/>
                    <a:pt x="759" y="1453"/>
                  </a:cubicBezTo>
                  <a:cubicBezTo>
                    <a:pt x="569" y="1683"/>
                    <a:pt x="338" y="1887"/>
                    <a:pt x="81" y="2050"/>
                  </a:cubicBezTo>
                  <a:cubicBezTo>
                    <a:pt x="1" y="2107"/>
                    <a:pt x="55" y="2211"/>
                    <a:pt x="123" y="2211"/>
                  </a:cubicBezTo>
                  <a:cubicBezTo>
                    <a:pt x="136" y="2211"/>
                    <a:pt x="149" y="2207"/>
                    <a:pt x="162" y="2199"/>
                  </a:cubicBezTo>
                  <a:cubicBezTo>
                    <a:pt x="499" y="1997"/>
                    <a:pt x="782" y="1714"/>
                    <a:pt x="1012" y="1392"/>
                  </a:cubicBezTo>
                  <a:lnTo>
                    <a:pt x="1012" y="1392"/>
                  </a:lnTo>
                  <a:cubicBezTo>
                    <a:pt x="1078" y="1408"/>
                    <a:pt x="1145" y="1416"/>
                    <a:pt x="1214" y="1416"/>
                  </a:cubicBezTo>
                  <a:cubicBezTo>
                    <a:pt x="1270" y="1416"/>
                    <a:pt x="1326" y="1410"/>
                    <a:pt x="1383" y="1399"/>
                  </a:cubicBezTo>
                  <a:cubicBezTo>
                    <a:pt x="1599" y="1345"/>
                    <a:pt x="1785" y="1225"/>
                    <a:pt x="1914" y="1059"/>
                  </a:cubicBezTo>
                  <a:lnTo>
                    <a:pt x="1914" y="1059"/>
                  </a:lnTo>
                  <a:cubicBezTo>
                    <a:pt x="1978" y="1080"/>
                    <a:pt x="2045" y="1095"/>
                    <a:pt x="2115" y="1100"/>
                  </a:cubicBezTo>
                  <a:cubicBezTo>
                    <a:pt x="2134" y="1101"/>
                    <a:pt x="2152" y="1102"/>
                    <a:pt x="2170" y="1102"/>
                  </a:cubicBezTo>
                  <a:cubicBezTo>
                    <a:pt x="2581" y="1102"/>
                    <a:pt x="2942" y="818"/>
                    <a:pt x="3241" y="571"/>
                  </a:cubicBezTo>
                  <a:cubicBezTo>
                    <a:pt x="3316" y="518"/>
                    <a:pt x="3255" y="429"/>
                    <a:pt x="3178" y="429"/>
                  </a:cubicBezTo>
                  <a:cubicBezTo>
                    <a:pt x="3159" y="429"/>
                    <a:pt x="3138" y="435"/>
                    <a:pt x="3119" y="449"/>
                  </a:cubicBezTo>
                  <a:cubicBezTo>
                    <a:pt x="2858" y="662"/>
                    <a:pt x="2514" y="923"/>
                    <a:pt x="2172" y="923"/>
                  </a:cubicBezTo>
                  <a:cubicBezTo>
                    <a:pt x="2118" y="923"/>
                    <a:pt x="2064" y="916"/>
                    <a:pt x="2011" y="902"/>
                  </a:cubicBezTo>
                  <a:lnTo>
                    <a:pt x="2011" y="902"/>
                  </a:lnTo>
                  <a:cubicBezTo>
                    <a:pt x="2031" y="861"/>
                    <a:pt x="2047" y="819"/>
                    <a:pt x="2061" y="775"/>
                  </a:cubicBezTo>
                  <a:cubicBezTo>
                    <a:pt x="2156" y="531"/>
                    <a:pt x="2115" y="151"/>
                    <a:pt x="1844" y="29"/>
                  </a:cubicBezTo>
                  <a:cubicBezTo>
                    <a:pt x="1801" y="9"/>
                    <a:pt x="1760" y="0"/>
                    <a:pt x="1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14"/>
            <p:cNvSpPr/>
            <p:nvPr/>
          </p:nvSpPr>
          <p:spPr>
            <a:xfrm>
              <a:off x="3142850" y="4470550"/>
              <a:ext cx="9100" cy="40100"/>
            </a:xfrm>
            <a:custGeom>
              <a:avLst/>
              <a:gdLst/>
              <a:ahLst/>
              <a:cxnLst/>
              <a:rect l="l" t="t" r="r" b="b"/>
              <a:pathLst>
                <a:path w="364" h="1604" extrusionOk="0">
                  <a:moveTo>
                    <a:pt x="219" y="1"/>
                  </a:moveTo>
                  <a:cubicBezTo>
                    <a:pt x="182" y="1"/>
                    <a:pt x="146" y="21"/>
                    <a:pt x="136" y="70"/>
                  </a:cubicBezTo>
                  <a:cubicBezTo>
                    <a:pt x="0" y="558"/>
                    <a:pt x="0" y="1060"/>
                    <a:pt x="149" y="1534"/>
                  </a:cubicBezTo>
                  <a:cubicBezTo>
                    <a:pt x="165" y="1582"/>
                    <a:pt x="204" y="1603"/>
                    <a:pt x="243" y="1603"/>
                  </a:cubicBezTo>
                  <a:cubicBezTo>
                    <a:pt x="304" y="1603"/>
                    <a:pt x="364" y="1554"/>
                    <a:pt x="339" y="1480"/>
                  </a:cubicBezTo>
                  <a:cubicBezTo>
                    <a:pt x="203" y="1046"/>
                    <a:pt x="190" y="571"/>
                    <a:pt x="312" y="124"/>
                  </a:cubicBezTo>
                  <a:cubicBezTo>
                    <a:pt x="337" y="50"/>
                    <a:pt x="27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14"/>
            <p:cNvSpPr/>
            <p:nvPr/>
          </p:nvSpPr>
          <p:spPr>
            <a:xfrm>
              <a:off x="2548825" y="4620100"/>
              <a:ext cx="218700" cy="264825"/>
            </a:xfrm>
            <a:custGeom>
              <a:avLst/>
              <a:gdLst/>
              <a:ahLst/>
              <a:cxnLst/>
              <a:rect l="l" t="t" r="r" b="b"/>
              <a:pathLst>
                <a:path w="8748" h="10593" fill="none" extrusionOk="0">
                  <a:moveTo>
                    <a:pt x="0" y="1"/>
                  </a:moveTo>
                  <a:cubicBezTo>
                    <a:pt x="109" y="326"/>
                    <a:pt x="136" y="6171"/>
                    <a:pt x="150" y="9521"/>
                  </a:cubicBezTo>
                  <a:cubicBezTo>
                    <a:pt x="150" y="10267"/>
                    <a:pt x="1099" y="10592"/>
                    <a:pt x="1574" y="9996"/>
                  </a:cubicBezTo>
                  <a:lnTo>
                    <a:pt x="8748" y="760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14"/>
            <p:cNvSpPr/>
            <p:nvPr/>
          </p:nvSpPr>
          <p:spPr>
            <a:xfrm>
              <a:off x="2885500" y="4762150"/>
              <a:ext cx="222100" cy="201300"/>
            </a:xfrm>
            <a:custGeom>
              <a:avLst/>
              <a:gdLst/>
              <a:ahLst/>
              <a:cxnLst/>
              <a:rect l="l" t="t" r="r" b="b"/>
              <a:pathLst>
                <a:path w="8884" h="8052" extrusionOk="0">
                  <a:moveTo>
                    <a:pt x="4430" y="1"/>
                  </a:moveTo>
                  <a:cubicBezTo>
                    <a:pt x="2628" y="1"/>
                    <a:pt x="991" y="1225"/>
                    <a:pt x="543" y="3052"/>
                  </a:cubicBezTo>
                  <a:cubicBezTo>
                    <a:pt x="0" y="5209"/>
                    <a:pt x="1316" y="7392"/>
                    <a:pt x="3472" y="7935"/>
                  </a:cubicBezTo>
                  <a:cubicBezTo>
                    <a:pt x="3795" y="8014"/>
                    <a:pt x="4118" y="8052"/>
                    <a:pt x="4435" y="8052"/>
                  </a:cubicBezTo>
                  <a:cubicBezTo>
                    <a:pt x="6244" y="8052"/>
                    <a:pt x="7891" y="6826"/>
                    <a:pt x="8341" y="4992"/>
                  </a:cubicBezTo>
                  <a:cubicBezTo>
                    <a:pt x="8884" y="2835"/>
                    <a:pt x="7568" y="652"/>
                    <a:pt x="5412" y="123"/>
                  </a:cubicBezTo>
                  <a:cubicBezTo>
                    <a:pt x="5083" y="40"/>
                    <a:pt x="4754" y="1"/>
                    <a:pt x="4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14"/>
            <p:cNvSpPr/>
            <p:nvPr/>
          </p:nvSpPr>
          <p:spPr>
            <a:xfrm>
              <a:off x="2947200" y="4813350"/>
              <a:ext cx="98700" cy="99025"/>
            </a:xfrm>
            <a:custGeom>
              <a:avLst/>
              <a:gdLst/>
              <a:ahLst/>
              <a:cxnLst/>
              <a:rect l="l" t="t" r="r" b="b"/>
              <a:pathLst>
                <a:path w="3948" h="3961" extrusionOk="0">
                  <a:moveTo>
                    <a:pt x="1981" y="1"/>
                  </a:moveTo>
                  <a:cubicBezTo>
                    <a:pt x="882" y="1"/>
                    <a:pt x="1" y="882"/>
                    <a:pt x="1" y="1981"/>
                  </a:cubicBezTo>
                  <a:cubicBezTo>
                    <a:pt x="1" y="3066"/>
                    <a:pt x="882" y="3961"/>
                    <a:pt x="1981" y="3961"/>
                  </a:cubicBezTo>
                  <a:cubicBezTo>
                    <a:pt x="3066" y="3961"/>
                    <a:pt x="3947" y="3066"/>
                    <a:pt x="3947" y="1981"/>
                  </a:cubicBezTo>
                  <a:cubicBezTo>
                    <a:pt x="3947" y="882"/>
                    <a:pt x="3066" y="1"/>
                    <a:pt x="1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14"/>
            <p:cNvSpPr/>
            <p:nvPr/>
          </p:nvSpPr>
          <p:spPr>
            <a:xfrm>
              <a:off x="2872950" y="4608575"/>
              <a:ext cx="141425" cy="272950"/>
            </a:xfrm>
            <a:custGeom>
              <a:avLst/>
              <a:gdLst/>
              <a:ahLst/>
              <a:cxnLst/>
              <a:rect l="l" t="t" r="r" b="b"/>
              <a:pathLst>
                <a:path w="5657" h="10918" extrusionOk="0">
                  <a:moveTo>
                    <a:pt x="1004" y="0"/>
                  </a:moveTo>
                  <a:lnTo>
                    <a:pt x="1" y="448"/>
                  </a:lnTo>
                  <a:lnTo>
                    <a:pt x="4666" y="10918"/>
                  </a:lnTo>
                  <a:lnTo>
                    <a:pt x="5656" y="1047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14"/>
            <p:cNvSpPr/>
            <p:nvPr/>
          </p:nvSpPr>
          <p:spPr>
            <a:xfrm>
              <a:off x="2476163" y="4407825"/>
              <a:ext cx="591225" cy="288625"/>
            </a:xfrm>
            <a:custGeom>
              <a:avLst/>
              <a:gdLst/>
              <a:ahLst/>
              <a:cxnLst/>
              <a:rect l="l" t="t" r="r" b="b"/>
              <a:pathLst>
                <a:path w="23649" h="11545" extrusionOk="0">
                  <a:moveTo>
                    <a:pt x="1153" y="1"/>
                  </a:moveTo>
                  <a:cubicBezTo>
                    <a:pt x="505" y="1"/>
                    <a:pt x="0" y="594"/>
                    <a:pt x="132" y="1250"/>
                  </a:cubicBezTo>
                  <a:lnTo>
                    <a:pt x="1990" y="10703"/>
                  </a:lnTo>
                  <a:cubicBezTo>
                    <a:pt x="2096" y="11195"/>
                    <a:pt x="2529" y="11544"/>
                    <a:pt x="3045" y="11544"/>
                  </a:cubicBezTo>
                  <a:cubicBezTo>
                    <a:pt x="3055" y="11544"/>
                    <a:pt x="3065" y="11544"/>
                    <a:pt x="3075" y="11544"/>
                  </a:cubicBezTo>
                  <a:lnTo>
                    <a:pt x="20705" y="10839"/>
                  </a:lnTo>
                  <a:cubicBezTo>
                    <a:pt x="21180" y="10825"/>
                    <a:pt x="21573" y="10499"/>
                    <a:pt x="21695" y="10038"/>
                  </a:cubicBezTo>
                  <a:lnTo>
                    <a:pt x="23499" y="2525"/>
                  </a:lnTo>
                  <a:cubicBezTo>
                    <a:pt x="23648" y="1888"/>
                    <a:pt x="23187" y="1264"/>
                    <a:pt x="22536" y="1223"/>
                  </a:cubicBezTo>
                  <a:lnTo>
                    <a:pt x="1217" y="3"/>
                  </a:lnTo>
                  <a:cubicBezTo>
                    <a:pt x="1195" y="1"/>
                    <a:pt x="1174" y="1"/>
                    <a:pt x="1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14"/>
            <p:cNvSpPr/>
            <p:nvPr/>
          </p:nvSpPr>
          <p:spPr>
            <a:xfrm>
              <a:off x="2215200" y="4243075"/>
              <a:ext cx="291275" cy="196000"/>
            </a:xfrm>
            <a:custGeom>
              <a:avLst/>
              <a:gdLst/>
              <a:ahLst/>
              <a:cxnLst/>
              <a:rect l="l" t="t" r="r" b="b"/>
              <a:pathLst>
                <a:path w="11651" h="7840" fill="none" extrusionOk="0">
                  <a:moveTo>
                    <a:pt x="1" y="1"/>
                  </a:moveTo>
                  <a:cubicBezTo>
                    <a:pt x="204" y="313"/>
                    <a:pt x="3567" y="814"/>
                    <a:pt x="5819" y="1126"/>
                  </a:cubicBezTo>
                  <a:cubicBezTo>
                    <a:pt x="7080" y="1303"/>
                    <a:pt x="8206" y="2049"/>
                    <a:pt x="8870" y="3147"/>
                  </a:cubicBezTo>
                  <a:lnTo>
                    <a:pt x="11650" y="7839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14"/>
            <p:cNvSpPr/>
            <p:nvPr/>
          </p:nvSpPr>
          <p:spPr>
            <a:xfrm>
              <a:off x="2193500" y="4229650"/>
              <a:ext cx="135650" cy="52400"/>
            </a:xfrm>
            <a:custGeom>
              <a:avLst/>
              <a:gdLst/>
              <a:ahLst/>
              <a:cxnLst/>
              <a:rect l="l" t="t" r="r" b="b"/>
              <a:pathLst>
                <a:path w="5426" h="2096" extrusionOk="0">
                  <a:moveTo>
                    <a:pt x="711" y="1"/>
                  </a:moveTo>
                  <a:cubicBezTo>
                    <a:pt x="400" y="1"/>
                    <a:pt x="131" y="218"/>
                    <a:pt x="82" y="524"/>
                  </a:cubicBezTo>
                  <a:lnTo>
                    <a:pt x="55" y="633"/>
                  </a:lnTo>
                  <a:cubicBezTo>
                    <a:pt x="1" y="985"/>
                    <a:pt x="231" y="1311"/>
                    <a:pt x="570" y="1379"/>
                  </a:cubicBezTo>
                  <a:lnTo>
                    <a:pt x="4612" y="2084"/>
                  </a:lnTo>
                  <a:cubicBezTo>
                    <a:pt x="4653" y="2092"/>
                    <a:pt x="4694" y="2096"/>
                    <a:pt x="4735" y="2096"/>
                  </a:cubicBezTo>
                  <a:cubicBezTo>
                    <a:pt x="5037" y="2096"/>
                    <a:pt x="5296" y="1880"/>
                    <a:pt x="5344" y="1568"/>
                  </a:cubicBezTo>
                  <a:lnTo>
                    <a:pt x="5371" y="1460"/>
                  </a:lnTo>
                  <a:cubicBezTo>
                    <a:pt x="5425" y="1107"/>
                    <a:pt x="5195" y="782"/>
                    <a:pt x="4856" y="728"/>
                  </a:cubicBezTo>
                  <a:lnTo>
                    <a:pt x="814" y="9"/>
                  </a:lnTo>
                  <a:cubicBezTo>
                    <a:pt x="780" y="3"/>
                    <a:pt x="745" y="1"/>
                    <a:pt x="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14"/>
            <p:cNvSpPr/>
            <p:nvPr/>
          </p:nvSpPr>
          <p:spPr>
            <a:xfrm>
              <a:off x="2481350" y="4451600"/>
              <a:ext cx="580475" cy="45125"/>
            </a:xfrm>
            <a:custGeom>
              <a:avLst/>
              <a:gdLst/>
              <a:ahLst/>
              <a:cxnLst/>
              <a:rect l="l" t="t" r="r" b="b"/>
              <a:pathLst>
                <a:path w="23219" h="1805" extrusionOk="0">
                  <a:moveTo>
                    <a:pt x="1" y="0"/>
                  </a:moveTo>
                  <a:lnTo>
                    <a:pt x="177" y="855"/>
                  </a:lnTo>
                  <a:lnTo>
                    <a:pt x="23015" y="1804"/>
                  </a:lnTo>
                  <a:lnTo>
                    <a:pt x="23219" y="9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CB56BC-1161-E88C-6DDA-4E17361F7327}"/>
              </a:ext>
            </a:extLst>
          </p:cNvPr>
          <p:cNvSpPr/>
          <p:nvPr/>
        </p:nvSpPr>
        <p:spPr>
          <a:xfrm>
            <a:off x="2783660" y="2994053"/>
            <a:ext cx="3540140" cy="95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218137" y="1889415"/>
            <a:ext cx="30043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solidFill>
                  <a:schemeClr val="accent6"/>
                </a:solidFill>
                <a:latin typeface="Patrick hand "/>
              </a:rPr>
              <a:t> TELTAC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419806" y="3180376"/>
            <a:ext cx="3976934" cy="71697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1028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id="{78FDA2EC-F34F-4C00-49D3-613E8B50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1" y="1632259"/>
            <a:ext cx="4142849" cy="30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-267863" y="1632259"/>
            <a:ext cx="3227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TRYLUPO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154107" y="3283118"/>
            <a:ext cx="3793417" cy="770987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POULTRY </a:t>
            </a:r>
          </a:p>
        </p:txBody>
      </p:sp>
      <p:pic>
        <p:nvPicPr>
          <p:cNvPr id="3074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id="{137AA485-28BE-C935-7623-828ADC3EF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947524" y="1702675"/>
            <a:ext cx="4875891" cy="28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62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134833" y="1697222"/>
            <a:ext cx="2513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SRCOP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204060" y="3187644"/>
            <a:ext cx="3682140" cy="70759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2" name="Hình ảnh 6">
            <a:extLst>
              <a:ext uri="{FF2B5EF4-FFF2-40B4-BE49-F238E27FC236}">
                <a16:creationId xmlns:a16="http://schemas.microsoft.com/office/drawing/2014/main" id="{5E337933-42B0-F7F8-EAEE-60F1EA591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243303" y="1632259"/>
            <a:ext cx="4211022" cy="2992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112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1023960" y="1888964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SAVT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917536" y="2978368"/>
            <a:ext cx="2580470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pic>
        <p:nvPicPr>
          <p:cNvPr id="4100" name="Picture 4" descr="Vast And Empty Landscape At Sunset by Kubrak78">
            <a:extLst>
              <a:ext uri="{FF2B5EF4-FFF2-40B4-BE49-F238E27FC236}">
                <a16:creationId xmlns:a16="http://schemas.microsoft.com/office/drawing/2014/main" id="{7C5053E5-E62B-F32D-042F-D6FEB121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29" y="1632259"/>
            <a:ext cx="4848054" cy="28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69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-242722" y="2032464"/>
            <a:ext cx="536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accent6"/>
                </a:solidFill>
                <a:latin typeface="Patrick hand "/>
              </a:rPr>
              <a:t>TABLEHOSPI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260995" y="3079000"/>
            <a:ext cx="4355461" cy="849818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Patrick hand "/>
              </a:rPr>
              <a:t>HOSPITABLE </a:t>
            </a:r>
          </a:p>
        </p:txBody>
      </p:sp>
      <p:pic>
        <p:nvPicPr>
          <p:cNvPr id="5124" name="Picture 4" descr="Chương trình Du lịch và Quản trị khách sạn">
            <a:extLst>
              <a:ext uri="{FF2B5EF4-FFF2-40B4-BE49-F238E27FC236}">
                <a16:creationId xmlns:a16="http://schemas.microsoft.com/office/drawing/2014/main" id="{ADE222A6-5ACA-7D84-F224-47161A4D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52" y="1449294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0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4BEB026-8CEB-ECFA-80D7-5425AE7323A5}"/>
              </a:ext>
            </a:extLst>
          </p:cNvPr>
          <p:cNvSpPr txBox="1"/>
          <p:nvPr/>
        </p:nvSpPr>
        <p:spPr>
          <a:xfrm>
            <a:off x="187912" y="1962406"/>
            <a:ext cx="508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accent6"/>
                </a:solidFill>
                <a:latin typeface="Patrick hand "/>
              </a:rPr>
              <a:t>QUERESPICTUR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CC72F98-C0AA-6A6E-F297-7D4F62BA1664}"/>
              </a:ext>
            </a:extLst>
          </p:cNvPr>
          <p:cNvSpPr/>
          <p:nvPr/>
        </p:nvSpPr>
        <p:spPr>
          <a:xfrm>
            <a:off x="887111" y="2975476"/>
            <a:ext cx="3846489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pic>
        <p:nvPicPr>
          <p:cNvPr id="6146" name="Picture 2" descr="Gurney Journey: What is 'Picturesque'?">
            <a:extLst>
              <a:ext uri="{FF2B5EF4-FFF2-40B4-BE49-F238E27FC236}">
                <a16:creationId xmlns:a16="http://schemas.microsoft.com/office/drawing/2014/main" id="{1651FB5D-B5DB-C04C-B053-D660633E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66" y="1962406"/>
            <a:ext cx="3750680" cy="24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4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theme/theme1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883</Words>
  <Application>Microsoft Office PowerPoint</Application>
  <PresentationFormat>On-screen Show (16:9)</PresentationFormat>
  <Paragraphs>207</Paragraphs>
  <Slides>30</Slides>
  <Notes>29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Patrick Hand</vt:lpstr>
      <vt:lpstr>Roboto Condensed Light</vt:lpstr>
      <vt:lpstr>Calibri</vt:lpstr>
      <vt:lpstr>Cabin Sketch</vt:lpstr>
      <vt:lpstr>Poppins Light</vt:lpstr>
      <vt:lpstr>Poppins</vt:lpstr>
      <vt:lpstr>Montserrat</vt:lpstr>
      <vt:lpstr>Arial</vt:lpstr>
      <vt:lpstr>Livvic</vt:lpstr>
      <vt:lpstr>Times New Roman</vt:lpstr>
      <vt:lpstr>Patrick hand </vt:lpstr>
      <vt:lpstr> Farm Production Thesis XL by Slidesgo</vt:lpstr>
      <vt:lpstr>UNIT 2: LIFE IN THE COUNTRYSIDE </vt:lpstr>
      <vt:lpstr>OBJECTIVES </vt:lpstr>
      <vt:lpstr>UNSCRAMBLE</vt:lpstr>
      <vt:lpstr>UNSCRAMBLE THE WORD</vt:lpstr>
      <vt:lpstr>UNSCRAMBLE THE WORD</vt:lpstr>
      <vt:lpstr>UNSCRAMBLE THE WORD</vt:lpstr>
      <vt:lpstr>UNSCRAMBLE THE WORD</vt:lpstr>
      <vt:lpstr>UNSCRAMBLE THE WORD</vt:lpstr>
      <vt:lpstr>UNSCRAMBLE THE WORD</vt:lpstr>
      <vt:lpstr>UNSCRAMBLED WORDS 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</vt:lpstr>
      <vt:lpstr>PRACTICE</vt:lpstr>
      <vt:lpstr>Ex 1. Circle the correct words to complete the sentences.</vt:lpstr>
      <vt:lpstr>Ex 2. Match the following adjectives with their definitions. </vt:lpstr>
      <vt:lpstr>Ex 3. Complete the sentences with the words from 2.  </vt:lpstr>
      <vt:lpstr>What are they doing?</vt:lpstr>
      <vt:lpstr>PRONUNCIATION</vt:lpstr>
      <vt:lpstr>Watch and pay attention to the sounds</vt:lpstr>
      <vt:lpstr>Ex 4. Listen and repeat the words. Pay attention to the sounds /ə/ and /ɪ/. </vt:lpstr>
      <vt:lpstr>Ex 5. Listen and practise.  Underline the bold words with /ə/, and circle the bold words with /ɪ/.  </vt:lpstr>
      <vt:lpstr>PowerPoint Presentation</vt:lpstr>
      <vt:lpstr>HOMEWORK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LIFE IN THE COUNTRYSIDE </dc:title>
  <cp:lastModifiedBy>Admin</cp:lastModifiedBy>
  <cp:revision>13</cp:revision>
  <dcterms:modified xsi:type="dcterms:W3CDTF">2025-09-23T15:08:52Z</dcterms:modified>
</cp:coreProperties>
</file>