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</p:sldMasterIdLst>
  <p:notesMasterIdLst>
    <p:notesMasterId r:id="rId23"/>
  </p:notesMasterIdLst>
  <p:sldIdLst>
    <p:sldId id="256" r:id="rId2"/>
    <p:sldId id="257" r:id="rId3"/>
    <p:sldId id="261" r:id="rId4"/>
    <p:sldId id="313" r:id="rId5"/>
    <p:sldId id="314" r:id="rId6"/>
    <p:sldId id="315" r:id="rId7"/>
    <p:sldId id="316" r:id="rId8"/>
    <p:sldId id="317" r:id="rId9"/>
    <p:sldId id="265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31" r:id="rId21"/>
    <p:sldId id="271" r:id="rId22"/>
  </p:sldIdLst>
  <p:sldSz cx="9144000" cy="5143500" type="screen16x9"/>
  <p:notesSz cx="6858000" cy="9144000"/>
  <p:embeddedFontLst>
    <p:embeddedFont>
      <p:font typeface="Roboto Condensed Light" panose="020B0604020202020204" charset="0"/>
      <p:regular r:id="rId24"/>
      <p:italic r:id="rId25"/>
    </p:embeddedFont>
    <p:embeddedFont>
      <p:font typeface="Chewy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E1E"/>
    <a:srgbClr val="52918B"/>
    <a:srgbClr val="4FB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CC5B3D-69E3-489B-B451-5E9D73FB7782}">
  <a:tblStyle styleId="{DDCC5B3D-69E3-489B-B451-5E9D73FB77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536E2B9-2BB2-4168-A5B7-5DB702BCA87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ee570e8ed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ee570e8ed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eca171c1d5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eca171c1d5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ee570e8ed2_0_14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ee570e8ed2_0_14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dirty="0"/>
              <a:t>Let’s meet our new friend. Can you guess her name? </a:t>
            </a:r>
          </a:p>
          <a:p>
            <a:pPr marL="457200" indent="-298450">
              <a:buFontTx/>
              <a:buChar char="-"/>
            </a:pPr>
            <a:r>
              <a:rPr lang="en-US" dirty="0"/>
              <a:t>Yeah, Now she is talking to her friend Nick about her last summer holiday. Can you guess where did she spend her summer vacation? </a:t>
            </a:r>
          </a:p>
        </p:txBody>
      </p:sp>
    </p:spTree>
    <p:extLst>
      <p:ext uri="{BB962C8B-B14F-4D97-AF65-F5344CB8AC3E}">
        <p14:creationId xmlns:p14="http://schemas.microsoft.com/office/powerpoint/2010/main" val="220301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ee570e8ed2_0_14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ee570e8ed2_0_14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295575" y="402200"/>
            <a:ext cx="4835225" cy="5378650"/>
          </a:xfrm>
          <a:custGeom>
            <a:avLst/>
            <a:gdLst/>
            <a:ahLst/>
            <a:cxnLst/>
            <a:rect l="l" t="t" r="r" b="b"/>
            <a:pathLst>
              <a:path w="193409" h="215146" extrusionOk="0">
                <a:moveTo>
                  <a:pt x="152589" y="0"/>
                </a:moveTo>
                <a:cubicBezTo>
                  <a:pt x="139046" y="0"/>
                  <a:pt x="124282" y="4397"/>
                  <a:pt x="113863" y="12766"/>
                </a:cubicBezTo>
                <a:cubicBezTo>
                  <a:pt x="101553" y="22615"/>
                  <a:pt x="93984" y="38116"/>
                  <a:pt x="93771" y="53861"/>
                </a:cubicBezTo>
                <a:cubicBezTo>
                  <a:pt x="93680" y="62098"/>
                  <a:pt x="95382" y="70822"/>
                  <a:pt x="91948" y="78330"/>
                </a:cubicBezTo>
                <a:cubicBezTo>
                  <a:pt x="87267" y="88543"/>
                  <a:pt x="75139" y="92524"/>
                  <a:pt x="64379" y="95746"/>
                </a:cubicBezTo>
                <a:cubicBezTo>
                  <a:pt x="53649" y="98968"/>
                  <a:pt x="41552" y="103862"/>
                  <a:pt x="38087" y="114500"/>
                </a:cubicBezTo>
                <a:cubicBezTo>
                  <a:pt x="34773" y="124592"/>
                  <a:pt x="40397" y="136963"/>
                  <a:pt x="34196" y="145534"/>
                </a:cubicBezTo>
                <a:cubicBezTo>
                  <a:pt x="29515" y="151978"/>
                  <a:pt x="20396" y="152981"/>
                  <a:pt x="13709" y="157328"/>
                </a:cubicBezTo>
                <a:cubicBezTo>
                  <a:pt x="2615" y="164471"/>
                  <a:pt x="1" y="180854"/>
                  <a:pt x="5989" y="192617"/>
                </a:cubicBezTo>
                <a:cubicBezTo>
                  <a:pt x="11977" y="204380"/>
                  <a:pt x="24652" y="211645"/>
                  <a:pt x="37631" y="214015"/>
                </a:cubicBezTo>
                <a:cubicBezTo>
                  <a:pt x="41948" y="214815"/>
                  <a:pt x="46299" y="215145"/>
                  <a:pt x="50662" y="215145"/>
                </a:cubicBezTo>
                <a:cubicBezTo>
                  <a:pt x="60889" y="215145"/>
                  <a:pt x="71189" y="213334"/>
                  <a:pt x="81309" y="211523"/>
                </a:cubicBezTo>
                <a:cubicBezTo>
                  <a:pt x="107206" y="206873"/>
                  <a:pt x="133134" y="202252"/>
                  <a:pt x="159031" y="197632"/>
                </a:cubicBezTo>
                <a:cubicBezTo>
                  <a:pt x="168849" y="195869"/>
                  <a:pt x="179548" y="193620"/>
                  <a:pt x="185810" y="185869"/>
                </a:cubicBezTo>
                <a:cubicBezTo>
                  <a:pt x="191281" y="179091"/>
                  <a:pt x="191980" y="169760"/>
                  <a:pt x="192223" y="161066"/>
                </a:cubicBezTo>
                <a:cubicBezTo>
                  <a:pt x="193409" y="116233"/>
                  <a:pt x="187907" y="71247"/>
                  <a:pt x="175901" y="28025"/>
                </a:cubicBezTo>
                <a:cubicBezTo>
                  <a:pt x="172740" y="16657"/>
                  <a:pt x="169426" y="699"/>
                  <a:pt x="155323" y="61"/>
                </a:cubicBezTo>
                <a:cubicBezTo>
                  <a:pt x="154418" y="21"/>
                  <a:pt x="153506" y="0"/>
                  <a:pt x="152589" y="0"/>
                </a:cubicBezTo>
                <a:close/>
              </a:path>
            </a:pathLst>
          </a:custGeom>
          <a:solidFill>
            <a:srgbClr val="A7AF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570075" y="349400"/>
            <a:ext cx="424575" cy="380200"/>
            <a:chOff x="3158625" y="1679100"/>
            <a:chExt cx="424575" cy="380200"/>
          </a:xfrm>
        </p:grpSpPr>
        <p:sp>
          <p:nvSpPr>
            <p:cNvPr id="12" name="Google Shape;12;p2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70850" y="4287163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flipH="1">
            <a:off x="4715313" y="4335700"/>
            <a:ext cx="947175" cy="861950"/>
            <a:chOff x="3575213" y="4145450"/>
            <a:chExt cx="947175" cy="861950"/>
          </a:xfrm>
        </p:grpSpPr>
        <p:sp>
          <p:nvSpPr>
            <p:cNvPr id="17" name="Google Shape;17;p2"/>
            <p:cNvSpPr/>
            <p:nvPr/>
          </p:nvSpPr>
          <p:spPr>
            <a:xfrm>
              <a:off x="3575213" y="4145450"/>
              <a:ext cx="947175" cy="861950"/>
            </a:xfrm>
            <a:custGeom>
              <a:avLst/>
              <a:gdLst/>
              <a:ahLst/>
              <a:cxnLst/>
              <a:rect l="l" t="t" r="r" b="b"/>
              <a:pathLst>
                <a:path w="37887" h="34478" extrusionOk="0">
                  <a:moveTo>
                    <a:pt x="17078" y="0"/>
                  </a:moveTo>
                  <a:cubicBezTo>
                    <a:pt x="16564" y="0"/>
                    <a:pt x="16071" y="245"/>
                    <a:pt x="15768" y="842"/>
                  </a:cubicBezTo>
                  <a:cubicBezTo>
                    <a:pt x="12984" y="6334"/>
                    <a:pt x="10883" y="12053"/>
                    <a:pt x="9339" y="17950"/>
                  </a:cubicBezTo>
                  <a:cubicBezTo>
                    <a:pt x="9213" y="16204"/>
                    <a:pt x="9061" y="14432"/>
                    <a:pt x="8833" y="12686"/>
                  </a:cubicBezTo>
                  <a:cubicBezTo>
                    <a:pt x="8327" y="8814"/>
                    <a:pt x="8125" y="3018"/>
                    <a:pt x="4253" y="867"/>
                  </a:cubicBezTo>
                  <a:cubicBezTo>
                    <a:pt x="4024" y="734"/>
                    <a:pt x="3764" y="670"/>
                    <a:pt x="3506" y="670"/>
                  </a:cubicBezTo>
                  <a:cubicBezTo>
                    <a:pt x="2881" y="670"/>
                    <a:pt x="2263" y="1047"/>
                    <a:pt x="2101" y="1728"/>
                  </a:cubicBezTo>
                  <a:cubicBezTo>
                    <a:pt x="1" y="10560"/>
                    <a:pt x="785" y="19975"/>
                    <a:pt x="4177" y="28402"/>
                  </a:cubicBezTo>
                  <a:cubicBezTo>
                    <a:pt x="4885" y="30174"/>
                    <a:pt x="5645" y="32679"/>
                    <a:pt x="7214" y="33843"/>
                  </a:cubicBezTo>
                  <a:cubicBezTo>
                    <a:pt x="7831" y="34303"/>
                    <a:pt x="8473" y="34477"/>
                    <a:pt x="9122" y="34477"/>
                  </a:cubicBezTo>
                  <a:cubicBezTo>
                    <a:pt x="9615" y="34477"/>
                    <a:pt x="10112" y="34376"/>
                    <a:pt x="10605" y="34223"/>
                  </a:cubicBezTo>
                  <a:cubicBezTo>
                    <a:pt x="10809" y="34310"/>
                    <a:pt x="11031" y="34360"/>
                    <a:pt x="11260" y="34360"/>
                  </a:cubicBezTo>
                  <a:cubicBezTo>
                    <a:pt x="11626" y="34360"/>
                    <a:pt x="12008" y="34231"/>
                    <a:pt x="12351" y="33919"/>
                  </a:cubicBezTo>
                  <a:cubicBezTo>
                    <a:pt x="12579" y="33717"/>
                    <a:pt x="12832" y="33489"/>
                    <a:pt x="13085" y="33286"/>
                  </a:cubicBezTo>
                  <a:cubicBezTo>
                    <a:pt x="15236" y="32451"/>
                    <a:pt x="17362" y="31566"/>
                    <a:pt x="19488" y="30629"/>
                  </a:cubicBezTo>
                  <a:cubicBezTo>
                    <a:pt x="21968" y="29870"/>
                    <a:pt x="24322" y="28706"/>
                    <a:pt x="26397" y="27162"/>
                  </a:cubicBezTo>
                  <a:cubicBezTo>
                    <a:pt x="30421" y="24859"/>
                    <a:pt x="34141" y="22050"/>
                    <a:pt x="37203" y="18532"/>
                  </a:cubicBezTo>
                  <a:cubicBezTo>
                    <a:pt x="37709" y="17950"/>
                    <a:pt x="37887" y="16963"/>
                    <a:pt x="37229" y="16381"/>
                  </a:cubicBezTo>
                  <a:cubicBezTo>
                    <a:pt x="36560" y="15787"/>
                    <a:pt x="35851" y="15559"/>
                    <a:pt x="35130" y="15559"/>
                  </a:cubicBezTo>
                  <a:cubicBezTo>
                    <a:pt x="33640" y="15559"/>
                    <a:pt x="32097" y="16533"/>
                    <a:pt x="30750" y="17267"/>
                  </a:cubicBezTo>
                  <a:cubicBezTo>
                    <a:pt x="29105" y="18127"/>
                    <a:pt x="27485" y="19038"/>
                    <a:pt x="25891" y="19975"/>
                  </a:cubicBezTo>
                  <a:cubicBezTo>
                    <a:pt x="26523" y="18456"/>
                    <a:pt x="27131" y="16938"/>
                    <a:pt x="27789" y="15470"/>
                  </a:cubicBezTo>
                  <a:cubicBezTo>
                    <a:pt x="29636" y="11243"/>
                    <a:pt x="31433" y="7017"/>
                    <a:pt x="33129" y="2740"/>
                  </a:cubicBezTo>
                  <a:cubicBezTo>
                    <a:pt x="33573" y="1610"/>
                    <a:pt x="32487" y="544"/>
                    <a:pt x="31414" y="544"/>
                  </a:cubicBezTo>
                  <a:cubicBezTo>
                    <a:pt x="31141" y="544"/>
                    <a:pt x="30869" y="612"/>
                    <a:pt x="30623" y="766"/>
                  </a:cubicBezTo>
                  <a:cubicBezTo>
                    <a:pt x="26625" y="3196"/>
                    <a:pt x="23309" y="6435"/>
                    <a:pt x="20146" y="9826"/>
                  </a:cubicBezTo>
                  <a:cubicBezTo>
                    <a:pt x="19538" y="10484"/>
                    <a:pt x="18906" y="11193"/>
                    <a:pt x="18273" y="11927"/>
                  </a:cubicBezTo>
                  <a:cubicBezTo>
                    <a:pt x="19361" y="8460"/>
                    <a:pt x="20272" y="4613"/>
                    <a:pt x="18956" y="1298"/>
                  </a:cubicBezTo>
                  <a:cubicBezTo>
                    <a:pt x="18668" y="553"/>
                    <a:pt x="17850" y="0"/>
                    <a:pt x="17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0888" y="4217200"/>
              <a:ext cx="782500" cy="680825"/>
            </a:xfrm>
            <a:custGeom>
              <a:avLst/>
              <a:gdLst/>
              <a:ahLst/>
              <a:cxnLst/>
              <a:rect l="l" t="t" r="r" b="b"/>
              <a:pathLst>
                <a:path w="31300" h="27233" extrusionOk="0">
                  <a:moveTo>
                    <a:pt x="13942" y="0"/>
                  </a:moveTo>
                  <a:cubicBezTo>
                    <a:pt x="13908" y="0"/>
                    <a:pt x="13875" y="15"/>
                    <a:pt x="13859" y="47"/>
                  </a:cubicBezTo>
                  <a:cubicBezTo>
                    <a:pt x="10114" y="8196"/>
                    <a:pt x="7785" y="17105"/>
                    <a:pt x="6444" y="25937"/>
                  </a:cubicBezTo>
                  <a:cubicBezTo>
                    <a:pt x="6292" y="25785"/>
                    <a:pt x="6140" y="25532"/>
                    <a:pt x="6039" y="25228"/>
                  </a:cubicBezTo>
                  <a:cubicBezTo>
                    <a:pt x="5837" y="24722"/>
                    <a:pt x="5735" y="24115"/>
                    <a:pt x="5609" y="23583"/>
                  </a:cubicBezTo>
                  <a:cubicBezTo>
                    <a:pt x="5330" y="22571"/>
                    <a:pt x="5077" y="21559"/>
                    <a:pt x="4824" y="20546"/>
                  </a:cubicBezTo>
                  <a:cubicBezTo>
                    <a:pt x="4343" y="18623"/>
                    <a:pt x="3837" y="16700"/>
                    <a:pt x="3356" y="14751"/>
                  </a:cubicBezTo>
                  <a:cubicBezTo>
                    <a:pt x="2319" y="10575"/>
                    <a:pt x="1281" y="6425"/>
                    <a:pt x="218" y="2249"/>
                  </a:cubicBezTo>
                  <a:cubicBezTo>
                    <a:pt x="198" y="2198"/>
                    <a:pt x="157" y="2176"/>
                    <a:pt x="117" y="2176"/>
                  </a:cubicBezTo>
                  <a:cubicBezTo>
                    <a:pt x="58" y="2176"/>
                    <a:pt x="1" y="2224"/>
                    <a:pt x="16" y="2300"/>
                  </a:cubicBezTo>
                  <a:cubicBezTo>
                    <a:pt x="1079" y="7007"/>
                    <a:pt x="2167" y="11714"/>
                    <a:pt x="3280" y="16396"/>
                  </a:cubicBezTo>
                  <a:cubicBezTo>
                    <a:pt x="3837" y="18851"/>
                    <a:pt x="4394" y="21306"/>
                    <a:pt x="4951" y="23761"/>
                  </a:cubicBezTo>
                  <a:cubicBezTo>
                    <a:pt x="5204" y="24874"/>
                    <a:pt x="5381" y="26671"/>
                    <a:pt x="6646" y="27126"/>
                  </a:cubicBezTo>
                  <a:cubicBezTo>
                    <a:pt x="6849" y="27200"/>
                    <a:pt x="7064" y="27232"/>
                    <a:pt x="7289" y="27232"/>
                  </a:cubicBezTo>
                  <a:cubicBezTo>
                    <a:pt x="8609" y="27232"/>
                    <a:pt x="10236" y="26113"/>
                    <a:pt x="11252" y="25659"/>
                  </a:cubicBezTo>
                  <a:cubicBezTo>
                    <a:pt x="13404" y="24722"/>
                    <a:pt x="15555" y="23735"/>
                    <a:pt x="17706" y="22774"/>
                  </a:cubicBezTo>
                  <a:cubicBezTo>
                    <a:pt x="22109" y="20800"/>
                    <a:pt x="26462" y="18800"/>
                    <a:pt x="30841" y="16776"/>
                  </a:cubicBezTo>
                  <a:cubicBezTo>
                    <a:pt x="31300" y="16579"/>
                    <a:pt x="31022" y="15967"/>
                    <a:pt x="30612" y="15967"/>
                  </a:cubicBezTo>
                  <a:cubicBezTo>
                    <a:pt x="30547" y="15967"/>
                    <a:pt x="30479" y="15982"/>
                    <a:pt x="30410" y="16016"/>
                  </a:cubicBezTo>
                  <a:cubicBezTo>
                    <a:pt x="26690" y="17737"/>
                    <a:pt x="22970" y="19433"/>
                    <a:pt x="19250" y="21129"/>
                  </a:cubicBezTo>
                  <a:cubicBezTo>
                    <a:pt x="17377" y="21989"/>
                    <a:pt x="15529" y="22824"/>
                    <a:pt x="13657" y="23685"/>
                  </a:cubicBezTo>
                  <a:cubicBezTo>
                    <a:pt x="12720" y="24090"/>
                    <a:pt x="11784" y="24520"/>
                    <a:pt x="10847" y="24950"/>
                  </a:cubicBezTo>
                  <a:cubicBezTo>
                    <a:pt x="10038" y="25330"/>
                    <a:pt x="8975" y="26038"/>
                    <a:pt x="8064" y="26215"/>
                  </a:cubicBezTo>
                  <a:cubicBezTo>
                    <a:pt x="7785" y="26266"/>
                    <a:pt x="7532" y="26291"/>
                    <a:pt x="7330" y="26291"/>
                  </a:cubicBezTo>
                  <a:cubicBezTo>
                    <a:pt x="14137" y="19104"/>
                    <a:pt x="21198" y="12068"/>
                    <a:pt x="27753" y="4679"/>
                  </a:cubicBezTo>
                  <a:cubicBezTo>
                    <a:pt x="28029" y="4364"/>
                    <a:pt x="27753" y="3926"/>
                    <a:pt x="27438" y="3926"/>
                  </a:cubicBezTo>
                  <a:cubicBezTo>
                    <a:pt x="27348" y="3926"/>
                    <a:pt x="27255" y="3962"/>
                    <a:pt x="27171" y="4046"/>
                  </a:cubicBezTo>
                  <a:cubicBezTo>
                    <a:pt x="20388" y="10803"/>
                    <a:pt x="13960" y="17990"/>
                    <a:pt x="7431" y="24975"/>
                  </a:cubicBezTo>
                  <a:cubicBezTo>
                    <a:pt x="8798" y="16447"/>
                    <a:pt x="11176" y="8298"/>
                    <a:pt x="14062" y="148"/>
                  </a:cubicBezTo>
                  <a:cubicBezTo>
                    <a:pt x="14096" y="63"/>
                    <a:pt x="14014" y="0"/>
                    <a:pt x="13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591800" y="438350"/>
            <a:ext cx="473900" cy="508875"/>
            <a:chOff x="1566150" y="4150650"/>
            <a:chExt cx="473900" cy="508875"/>
          </a:xfrm>
        </p:grpSpPr>
        <p:sp>
          <p:nvSpPr>
            <p:cNvPr id="20" name="Google Shape;20;p2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717575" y="4268700"/>
            <a:ext cx="484500" cy="449300"/>
            <a:chOff x="1717575" y="4268700"/>
            <a:chExt cx="484500" cy="449300"/>
          </a:xfrm>
        </p:grpSpPr>
        <p:sp>
          <p:nvSpPr>
            <p:cNvPr id="28" name="Google Shape;28;p2"/>
            <p:cNvSpPr/>
            <p:nvPr/>
          </p:nvSpPr>
          <p:spPr>
            <a:xfrm>
              <a:off x="1857225" y="4549425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011525" y="4367950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17575" y="4268700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260800" y="3698050"/>
            <a:ext cx="527700" cy="570650"/>
          </a:xfrm>
          <a:custGeom>
            <a:avLst/>
            <a:gdLst/>
            <a:ahLst/>
            <a:cxnLst/>
            <a:rect l="l" t="t" r="r" b="b"/>
            <a:pathLst>
              <a:path w="21108" h="22826" extrusionOk="0">
                <a:moveTo>
                  <a:pt x="10511" y="0"/>
                </a:moveTo>
                <a:cubicBezTo>
                  <a:pt x="10149" y="0"/>
                  <a:pt x="9783" y="25"/>
                  <a:pt x="9415" y="76"/>
                </a:cubicBezTo>
                <a:cubicBezTo>
                  <a:pt x="5315" y="633"/>
                  <a:pt x="2911" y="4277"/>
                  <a:pt x="1873" y="7998"/>
                </a:cubicBezTo>
                <a:cubicBezTo>
                  <a:pt x="734" y="12072"/>
                  <a:pt x="0" y="18070"/>
                  <a:pt x="2152" y="21942"/>
                </a:cubicBezTo>
                <a:cubicBezTo>
                  <a:pt x="2492" y="22545"/>
                  <a:pt x="3098" y="22825"/>
                  <a:pt x="3709" y="22825"/>
                </a:cubicBezTo>
                <a:cubicBezTo>
                  <a:pt x="4507" y="22825"/>
                  <a:pt x="5313" y="22347"/>
                  <a:pt x="5543" y="21487"/>
                </a:cubicBezTo>
                <a:cubicBezTo>
                  <a:pt x="5998" y="19842"/>
                  <a:pt x="5897" y="18095"/>
                  <a:pt x="5998" y="16425"/>
                </a:cubicBezTo>
                <a:cubicBezTo>
                  <a:pt x="6100" y="14603"/>
                  <a:pt x="6277" y="12831"/>
                  <a:pt x="6606" y="11035"/>
                </a:cubicBezTo>
                <a:cubicBezTo>
                  <a:pt x="6985" y="9111"/>
                  <a:pt x="7694" y="5796"/>
                  <a:pt x="9997" y="5315"/>
                </a:cubicBezTo>
                <a:cubicBezTo>
                  <a:pt x="10195" y="5277"/>
                  <a:pt x="10389" y="5258"/>
                  <a:pt x="10579" y="5258"/>
                </a:cubicBezTo>
                <a:cubicBezTo>
                  <a:pt x="12761" y="5258"/>
                  <a:pt x="14348" y="7676"/>
                  <a:pt x="14907" y="9516"/>
                </a:cubicBezTo>
                <a:cubicBezTo>
                  <a:pt x="15868" y="12654"/>
                  <a:pt x="15818" y="16147"/>
                  <a:pt x="15793" y="19411"/>
                </a:cubicBezTo>
                <a:cubicBezTo>
                  <a:pt x="15793" y="21120"/>
                  <a:pt x="17109" y="21974"/>
                  <a:pt x="18428" y="21974"/>
                </a:cubicBezTo>
                <a:cubicBezTo>
                  <a:pt x="19747" y="21974"/>
                  <a:pt x="21069" y="21120"/>
                  <a:pt x="21082" y="19411"/>
                </a:cubicBezTo>
                <a:cubicBezTo>
                  <a:pt x="21107" y="14983"/>
                  <a:pt x="21107" y="10073"/>
                  <a:pt x="19184" y="5998"/>
                </a:cubicBezTo>
                <a:cubicBezTo>
                  <a:pt x="17614" y="2652"/>
                  <a:pt x="14256" y="0"/>
                  <a:pt x="1051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713225" y="843525"/>
            <a:ext cx="4421400" cy="24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713225" y="3386100"/>
            <a:ext cx="37968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8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8"/>
          <p:cNvGrpSpPr/>
          <p:nvPr/>
        </p:nvGrpSpPr>
        <p:grpSpPr>
          <a:xfrm>
            <a:off x="3615513" y="4119325"/>
            <a:ext cx="947175" cy="861950"/>
            <a:chOff x="3575213" y="4145450"/>
            <a:chExt cx="947175" cy="861950"/>
          </a:xfrm>
        </p:grpSpPr>
        <p:sp>
          <p:nvSpPr>
            <p:cNvPr id="787" name="Google Shape;787;p38"/>
            <p:cNvSpPr/>
            <p:nvPr/>
          </p:nvSpPr>
          <p:spPr>
            <a:xfrm>
              <a:off x="3575213" y="4145450"/>
              <a:ext cx="947175" cy="861950"/>
            </a:xfrm>
            <a:custGeom>
              <a:avLst/>
              <a:gdLst/>
              <a:ahLst/>
              <a:cxnLst/>
              <a:rect l="l" t="t" r="r" b="b"/>
              <a:pathLst>
                <a:path w="37887" h="34478" extrusionOk="0">
                  <a:moveTo>
                    <a:pt x="17078" y="0"/>
                  </a:moveTo>
                  <a:cubicBezTo>
                    <a:pt x="16564" y="0"/>
                    <a:pt x="16071" y="245"/>
                    <a:pt x="15768" y="842"/>
                  </a:cubicBezTo>
                  <a:cubicBezTo>
                    <a:pt x="12984" y="6334"/>
                    <a:pt x="10883" y="12053"/>
                    <a:pt x="9339" y="17950"/>
                  </a:cubicBezTo>
                  <a:cubicBezTo>
                    <a:pt x="9213" y="16204"/>
                    <a:pt x="9061" y="14432"/>
                    <a:pt x="8833" y="12686"/>
                  </a:cubicBezTo>
                  <a:cubicBezTo>
                    <a:pt x="8327" y="8814"/>
                    <a:pt x="8125" y="3018"/>
                    <a:pt x="4253" y="867"/>
                  </a:cubicBezTo>
                  <a:cubicBezTo>
                    <a:pt x="4024" y="734"/>
                    <a:pt x="3764" y="670"/>
                    <a:pt x="3506" y="670"/>
                  </a:cubicBezTo>
                  <a:cubicBezTo>
                    <a:pt x="2881" y="670"/>
                    <a:pt x="2263" y="1047"/>
                    <a:pt x="2101" y="1728"/>
                  </a:cubicBezTo>
                  <a:cubicBezTo>
                    <a:pt x="1" y="10560"/>
                    <a:pt x="785" y="19975"/>
                    <a:pt x="4177" y="28402"/>
                  </a:cubicBezTo>
                  <a:cubicBezTo>
                    <a:pt x="4885" y="30174"/>
                    <a:pt x="5645" y="32679"/>
                    <a:pt x="7214" y="33843"/>
                  </a:cubicBezTo>
                  <a:cubicBezTo>
                    <a:pt x="7831" y="34303"/>
                    <a:pt x="8473" y="34477"/>
                    <a:pt x="9122" y="34477"/>
                  </a:cubicBezTo>
                  <a:cubicBezTo>
                    <a:pt x="9615" y="34477"/>
                    <a:pt x="10112" y="34376"/>
                    <a:pt x="10605" y="34223"/>
                  </a:cubicBezTo>
                  <a:cubicBezTo>
                    <a:pt x="10809" y="34310"/>
                    <a:pt x="11031" y="34360"/>
                    <a:pt x="11260" y="34360"/>
                  </a:cubicBezTo>
                  <a:cubicBezTo>
                    <a:pt x="11626" y="34360"/>
                    <a:pt x="12008" y="34231"/>
                    <a:pt x="12351" y="33919"/>
                  </a:cubicBezTo>
                  <a:cubicBezTo>
                    <a:pt x="12579" y="33717"/>
                    <a:pt x="12832" y="33489"/>
                    <a:pt x="13085" y="33286"/>
                  </a:cubicBezTo>
                  <a:cubicBezTo>
                    <a:pt x="15236" y="32451"/>
                    <a:pt x="17362" y="31566"/>
                    <a:pt x="19488" y="30629"/>
                  </a:cubicBezTo>
                  <a:cubicBezTo>
                    <a:pt x="21968" y="29870"/>
                    <a:pt x="24322" y="28706"/>
                    <a:pt x="26397" y="27162"/>
                  </a:cubicBezTo>
                  <a:cubicBezTo>
                    <a:pt x="30421" y="24859"/>
                    <a:pt x="34141" y="22050"/>
                    <a:pt x="37203" y="18532"/>
                  </a:cubicBezTo>
                  <a:cubicBezTo>
                    <a:pt x="37709" y="17950"/>
                    <a:pt x="37887" y="16963"/>
                    <a:pt x="37229" y="16381"/>
                  </a:cubicBezTo>
                  <a:cubicBezTo>
                    <a:pt x="36560" y="15787"/>
                    <a:pt x="35851" y="15559"/>
                    <a:pt x="35130" y="15559"/>
                  </a:cubicBezTo>
                  <a:cubicBezTo>
                    <a:pt x="33640" y="15559"/>
                    <a:pt x="32097" y="16533"/>
                    <a:pt x="30750" y="17267"/>
                  </a:cubicBezTo>
                  <a:cubicBezTo>
                    <a:pt x="29105" y="18127"/>
                    <a:pt x="27485" y="19038"/>
                    <a:pt x="25891" y="19975"/>
                  </a:cubicBezTo>
                  <a:cubicBezTo>
                    <a:pt x="26523" y="18456"/>
                    <a:pt x="27131" y="16938"/>
                    <a:pt x="27789" y="15470"/>
                  </a:cubicBezTo>
                  <a:cubicBezTo>
                    <a:pt x="29636" y="11243"/>
                    <a:pt x="31433" y="7017"/>
                    <a:pt x="33129" y="2740"/>
                  </a:cubicBezTo>
                  <a:cubicBezTo>
                    <a:pt x="33573" y="1610"/>
                    <a:pt x="32487" y="544"/>
                    <a:pt x="31414" y="544"/>
                  </a:cubicBezTo>
                  <a:cubicBezTo>
                    <a:pt x="31141" y="544"/>
                    <a:pt x="30869" y="612"/>
                    <a:pt x="30623" y="766"/>
                  </a:cubicBezTo>
                  <a:cubicBezTo>
                    <a:pt x="26625" y="3196"/>
                    <a:pt x="23309" y="6435"/>
                    <a:pt x="20146" y="9826"/>
                  </a:cubicBezTo>
                  <a:cubicBezTo>
                    <a:pt x="19538" y="10484"/>
                    <a:pt x="18906" y="11193"/>
                    <a:pt x="18273" y="11927"/>
                  </a:cubicBezTo>
                  <a:cubicBezTo>
                    <a:pt x="19361" y="8460"/>
                    <a:pt x="20272" y="4613"/>
                    <a:pt x="18956" y="1298"/>
                  </a:cubicBezTo>
                  <a:cubicBezTo>
                    <a:pt x="18668" y="553"/>
                    <a:pt x="17850" y="0"/>
                    <a:pt x="17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3660888" y="4217200"/>
              <a:ext cx="782500" cy="680825"/>
            </a:xfrm>
            <a:custGeom>
              <a:avLst/>
              <a:gdLst/>
              <a:ahLst/>
              <a:cxnLst/>
              <a:rect l="l" t="t" r="r" b="b"/>
              <a:pathLst>
                <a:path w="31300" h="27233" extrusionOk="0">
                  <a:moveTo>
                    <a:pt x="13942" y="0"/>
                  </a:moveTo>
                  <a:cubicBezTo>
                    <a:pt x="13908" y="0"/>
                    <a:pt x="13875" y="15"/>
                    <a:pt x="13859" y="47"/>
                  </a:cubicBezTo>
                  <a:cubicBezTo>
                    <a:pt x="10114" y="8196"/>
                    <a:pt x="7785" y="17105"/>
                    <a:pt x="6444" y="25937"/>
                  </a:cubicBezTo>
                  <a:cubicBezTo>
                    <a:pt x="6292" y="25785"/>
                    <a:pt x="6140" y="25532"/>
                    <a:pt x="6039" y="25228"/>
                  </a:cubicBezTo>
                  <a:cubicBezTo>
                    <a:pt x="5837" y="24722"/>
                    <a:pt x="5735" y="24115"/>
                    <a:pt x="5609" y="23583"/>
                  </a:cubicBezTo>
                  <a:cubicBezTo>
                    <a:pt x="5330" y="22571"/>
                    <a:pt x="5077" y="21559"/>
                    <a:pt x="4824" y="20546"/>
                  </a:cubicBezTo>
                  <a:cubicBezTo>
                    <a:pt x="4343" y="18623"/>
                    <a:pt x="3837" y="16700"/>
                    <a:pt x="3356" y="14751"/>
                  </a:cubicBezTo>
                  <a:cubicBezTo>
                    <a:pt x="2319" y="10575"/>
                    <a:pt x="1281" y="6425"/>
                    <a:pt x="218" y="2249"/>
                  </a:cubicBezTo>
                  <a:cubicBezTo>
                    <a:pt x="198" y="2198"/>
                    <a:pt x="157" y="2176"/>
                    <a:pt x="117" y="2176"/>
                  </a:cubicBezTo>
                  <a:cubicBezTo>
                    <a:pt x="58" y="2176"/>
                    <a:pt x="1" y="2224"/>
                    <a:pt x="16" y="2300"/>
                  </a:cubicBezTo>
                  <a:cubicBezTo>
                    <a:pt x="1079" y="7007"/>
                    <a:pt x="2167" y="11714"/>
                    <a:pt x="3280" y="16396"/>
                  </a:cubicBezTo>
                  <a:cubicBezTo>
                    <a:pt x="3837" y="18851"/>
                    <a:pt x="4394" y="21306"/>
                    <a:pt x="4951" y="23761"/>
                  </a:cubicBezTo>
                  <a:cubicBezTo>
                    <a:pt x="5204" y="24874"/>
                    <a:pt x="5381" y="26671"/>
                    <a:pt x="6646" y="27126"/>
                  </a:cubicBezTo>
                  <a:cubicBezTo>
                    <a:pt x="6849" y="27200"/>
                    <a:pt x="7064" y="27232"/>
                    <a:pt x="7289" y="27232"/>
                  </a:cubicBezTo>
                  <a:cubicBezTo>
                    <a:pt x="8609" y="27232"/>
                    <a:pt x="10236" y="26113"/>
                    <a:pt x="11252" y="25659"/>
                  </a:cubicBezTo>
                  <a:cubicBezTo>
                    <a:pt x="13404" y="24722"/>
                    <a:pt x="15555" y="23735"/>
                    <a:pt x="17706" y="22774"/>
                  </a:cubicBezTo>
                  <a:cubicBezTo>
                    <a:pt x="22109" y="20800"/>
                    <a:pt x="26462" y="18800"/>
                    <a:pt x="30841" y="16776"/>
                  </a:cubicBezTo>
                  <a:cubicBezTo>
                    <a:pt x="31300" y="16579"/>
                    <a:pt x="31022" y="15967"/>
                    <a:pt x="30612" y="15967"/>
                  </a:cubicBezTo>
                  <a:cubicBezTo>
                    <a:pt x="30547" y="15967"/>
                    <a:pt x="30479" y="15982"/>
                    <a:pt x="30410" y="16016"/>
                  </a:cubicBezTo>
                  <a:cubicBezTo>
                    <a:pt x="26690" y="17737"/>
                    <a:pt x="22970" y="19433"/>
                    <a:pt x="19250" y="21129"/>
                  </a:cubicBezTo>
                  <a:cubicBezTo>
                    <a:pt x="17377" y="21989"/>
                    <a:pt x="15529" y="22824"/>
                    <a:pt x="13657" y="23685"/>
                  </a:cubicBezTo>
                  <a:cubicBezTo>
                    <a:pt x="12720" y="24090"/>
                    <a:pt x="11784" y="24520"/>
                    <a:pt x="10847" y="24950"/>
                  </a:cubicBezTo>
                  <a:cubicBezTo>
                    <a:pt x="10038" y="25330"/>
                    <a:pt x="8975" y="26038"/>
                    <a:pt x="8064" y="26215"/>
                  </a:cubicBezTo>
                  <a:cubicBezTo>
                    <a:pt x="7785" y="26266"/>
                    <a:pt x="7532" y="26291"/>
                    <a:pt x="7330" y="26291"/>
                  </a:cubicBezTo>
                  <a:cubicBezTo>
                    <a:pt x="14137" y="19104"/>
                    <a:pt x="21198" y="12068"/>
                    <a:pt x="27753" y="4679"/>
                  </a:cubicBezTo>
                  <a:cubicBezTo>
                    <a:pt x="28029" y="4364"/>
                    <a:pt x="27753" y="3926"/>
                    <a:pt x="27438" y="3926"/>
                  </a:cubicBezTo>
                  <a:cubicBezTo>
                    <a:pt x="27348" y="3926"/>
                    <a:pt x="27255" y="3962"/>
                    <a:pt x="27171" y="4046"/>
                  </a:cubicBezTo>
                  <a:cubicBezTo>
                    <a:pt x="20388" y="10803"/>
                    <a:pt x="13960" y="17990"/>
                    <a:pt x="7431" y="24975"/>
                  </a:cubicBezTo>
                  <a:cubicBezTo>
                    <a:pt x="8798" y="16447"/>
                    <a:pt x="11176" y="8298"/>
                    <a:pt x="14062" y="148"/>
                  </a:cubicBezTo>
                  <a:cubicBezTo>
                    <a:pt x="14096" y="63"/>
                    <a:pt x="14014" y="0"/>
                    <a:pt x="13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9" name="Google Shape;789;p38"/>
          <p:cNvGrpSpPr/>
          <p:nvPr/>
        </p:nvGrpSpPr>
        <p:grpSpPr>
          <a:xfrm>
            <a:off x="7531575" y="362025"/>
            <a:ext cx="1379829" cy="1190198"/>
            <a:chOff x="8235925" y="2275325"/>
            <a:chExt cx="1379829" cy="1190198"/>
          </a:xfrm>
        </p:grpSpPr>
        <p:sp>
          <p:nvSpPr>
            <p:cNvPr id="790" name="Google Shape;790;p38"/>
            <p:cNvSpPr/>
            <p:nvPr/>
          </p:nvSpPr>
          <p:spPr>
            <a:xfrm>
              <a:off x="8454642" y="2275325"/>
              <a:ext cx="1161112" cy="1190198"/>
            </a:xfrm>
            <a:custGeom>
              <a:avLst/>
              <a:gdLst/>
              <a:ahLst/>
              <a:cxnLst/>
              <a:rect l="l" t="t" r="r" b="b"/>
              <a:pathLst>
                <a:path w="18273" h="18730" extrusionOk="0">
                  <a:moveTo>
                    <a:pt x="9744" y="3348"/>
                  </a:moveTo>
                  <a:cubicBezTo>
                    <a:pt x="9997" y="3399"/>
                    <a:pt x="10250" y="3475"/>
                    <a:pt x="10478" y="3576"/>
                  </a:cubicBezTo>
                  <a:cubicBezTo>
                    <a:pt x="13313" y="4740"/>
                    <a:pt x="14376" y="8536"/>
                    <a:pt x="13718" y="11295"/>
                  </a:cubicBezTo>
                  <a:cubicBezTo>
                    <a:pt x="13209" y="13486"/>
                    <a:pt x="11151" y="15445"/>
                    <a:pt x="8865" y="15445"/>
                  </a:cubicBezTo>
                  <a:cubicBezTo>
                    <a:pt x="8538" y="15445"/>
                    <a:pt x="8205" y="15404"/>
                    <a:pt x="7872" y="15319"/>
                  </a:cubicBezTo>
                  <a:cubicBezTo>
                    <a:pt x="4936" y="14534"/>
                    <a:pt x="3822" y="11244"/>
                    <a:pt x="4480" y="8536"/>
                  </a:cubicBezTo>
                  <a:cubicBezTo>
                    <a:pt x="4860" y="6967"/>
                    <a:pt x="5847" y="5499"/>
                    <a:pt x="7112" y="4512"/>
                  </a:cubicBezTo>
                  <a:cubicBezTo>
                    <a:pt x="7922" y="3880"/>
                    <a:pt x="8808" y="3525"/>
                    <a:pt x="9744" y="3348"/>
                  </a:cubicBezTo>
                  <a:close/>
                  <a:moveTo>
                    <a:pt x="9135" y="0"/>
                  </a:moveTo>
                  <a:cubicBezTo>
                    <a:pt x="8058" y="0"/>
                    <a:pt x="6991" y="276"/>
                    <a:pt x="6049" y="893"/>
                  </a:cubicBezTo>
                  <a:cubicBezTo>
                    <a:pt x="4961" y="1577"/>
                    <a:pt x="3923" y="2665"/>
                    <a:pt x="3164" y="3905"/>
                  </a:cubicBezTo>
                  <a:cubicBezTo>
                    <a:pt x="2607" y="4639"/>
                    <a:pt x="2127" y="5423"/>
                    <a:pt x="1772" y="6258"/>
                  </a:cubicBezTo>
                  <a:cubicBezTo>
                    <a:pt x="1" y="10485"/>
                    <a:pt x="1216" y="15496"/>
                    <a:pt x="5315" y="17824"/>
                  </a:cubicBezTo>
                  <a:cubicBezTo>
                    <a:pt x="6422" y="18447"/>
                    <a:pt x="7601" y="18730"/>
                    <a:pt x="8768" y="18730"/>
                  </a:cubicBezTo>
                  <a:cubicBezTo>
                    <a:pt x="11819" y="18730"/>
                    <a:pt x="14795" y="16803"/>
                    <a:pt x="16223" y="14003"/>
                  </a:cubicBezTo>
                  <a:cubicBezTo>
                    <a:pt x="18273" y="10004"/>
                    <a:pt x="17109" y="4209"/>
                    <a:pt x="13439" y="1475"/>
                  </a:cubicBezTo>
                  <a:cubicBezTo>
                    <a:pt x="12207" y="555"/>
                    <a:pt x="10662" y="0"/>
                    <a:pt x="9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8235925" y="2553774"/>
              <a:ext cx="968197" cy="874061"/>
            </a:xfrm>
            <a:custGeom>
              <a:avLst/>
              <a:gdLst/>
              <a:ahLst/>
              <a:cxnLst/>
              <a:rect l="l" t="t" r="r" b="b"/>
              <a:pathLst>
                <a:path w="15237" h="13755" extrusionOk="0">
                  <a:moveTo>
                    <a:pt x="6632" y="864"/>
                  </a:moveTo>
                  <a:cubicBezTo>
                    <a:pt x="8631" y="1168"/>
                    <a:pt x="10706" y="1775"/>
                    <a:pt x="12149" y="2990"/>
                  </a:cubicBezTo>
                  <a:cubicBezTo>
                    <a:pt x="12326" y="3142"/>
                    <a:pt x="12503" y="3319"/>
                    <a:pt x="12655" y="3496"/>
                  </a:cubicBezTo>
                  <a:cubicBezTo>
                    <a:pt x="13591" y="4483"/>
                    <a:pt x="14123" y="5850"/>
                    <a:pt x="13971" y="7647"/>
                  </a:cubicBezTo>
                  <a:cubicBezTo>
                    <a:pt x="13711" y="10708"/>
                    <a:pt x="10935" y="12820"/>
                    <a:pt x="8059" y="12820"/>
                  </a:cubicBezTo>
                  <a:cubicBezTo>
                    <a:pt x="7297" y="12820"/>
                    <a:pt x="6528" y="12672"/>
                    <a:pt x="5796" y="12354"/>
                  </a:cubicBezTo>
                  <a:cubicBezTo>
                    <a:pt x="2355" y="10861"/>
                    <a:pt x="1039" y="6457"/>
                    <a:pt x="3013" y="3319"/>
                  </a:cubicBezTo>
                  <a:cubicBezTo>
                    <a:pt x="3873" y="2003"/>
                    <a:pt x="5138" y="1143"/>
                    <a:pt x="6632" y="864"/>
                  </a:cubicBezTo>
                  <a:close/>
                  <a:moveTo>
                    <a:pt x="7365" y="0"/>
                  </a:moveTo>
                  <a:cubicBezTo>
                    <a:pt x="5293" y="0"/>
                    <a:pt x="3406" y="1122"/>
                    <a:pt x="2279" y="2838"/>
                  </a:cubicBezTo>
                  <a:cubicBezTo>
                    <a:pt x="1" y="6331"/>
                    <a:pt x="1393" y="11316"/>
                    <a:pt x="5138" y="13113"/>
                  </a:cubicBezTo>
                  <a:cubicBezTo>
                    <a:pt x="6050" y="13550"/>
                    <a:pt x="7031" y="13755"/>
                    <a:pt x="8007" y="13755"/>
                  </a:cubicBezTo>
                  <a:cubicBezTo>
                    <a:pt x="10987" y="13755"/>
                    <a:pt x="13923" y="11848"/>
                    <a:pt x="14705" y="8836"/>
                  </a:cubicBezTo>
                  <a:cubicBezTo>
                    <a:pt x="15236" y="6786"/>
                    <a:pt x="14755" y="4483"/>
                    <a:pt x="13439" y="2838"/>
                  </a:cubicBezTo>
                  <a:cubicBezTo>
                    <a:pt x="12452" y="1598"/>
                    <a:pt x="11111" y="915"/>
                    <a:pt x="9669" y="535"/>
                  </a:cubicBezTo>
                  <a:cubicBezTo>
                    <a:pt x="9061" y="231"/>
                    <a:pt x="8378" y="54"/>
                    <a:pt x="7568" y="4"/>
                  </a:cubicBezTo>
                  <a:cubicBezTo>
                    <a:pt x="7500" y="1"/>
                    <a:pt x="7433" y="0"/>
                    <a:pt x="7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38"/>
          <p:cNvGrpSpPr/>
          <p:nvPr/>
        </p:nvGrpSpPr>
        <p:grpSpPr>
          <a:xfrm>
            <a:off x="8173675" y="1782800"/>
            <a:ext cx="473900" cy="508875"/>
            <a:chOff x="1566150" y="4150650"/>
            <a:chExt cx="473900" cy="508875"/>
          </a:xfrm>
        </p:grpSpPr>
        <p:sp>
          <p:nvSpPr>
            <p:cNvPr id="793" name="Google Shape;793;p38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8"/>
          <p:cNvSpPr/>
          <p:nvPr/>
        </p:nvSpPr>
        <p:spPr>
          <a:xfrm>
            <a:off x="-87150" y="1727550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38"/>
          <p:cNvGrpSpPr/>
          <p:nvPr/>
        </p:nvGrpSpPr>
        <p:grpSpPr>
          <a:xfrm>
            <a:off x="383888" y="2335513"/>
            <a:ext cx="484500" cy="449300"/>
            <a:chOff x="1303950" y="1037525"/>
            <a:chExt cx="484500" cy="449300"/>
          </a:xfrm>
        </p:grpSpPr>
        <p:sp>
          <p:nvSpPr>
            <p:cNvPr id="802" name="Google Shape;802;p38"/>
            <p:cNvSpPr/>
            <p:nvPr/>
          </p:nvSpPr>
          <p:spPr>
            <a:xfrm>
              <a:off x="1443600" y="1318250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597900" y="1136775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303950" y="1037525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8_1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9"/>
          <p:cNvSpPr/>
          <p:nvPr/>
        </p:nvSpPr>
        <p:spPr>
          <a:xfrm>
            <a:off x="5050225" y="4123275"/>
            <a:ext cx="1332279" cy="818197"/>
          </a:xfrm>
          <a:custGeom>
            <a:avLst/>
            <a:gdLst/>
            <a:ahLst/>
            <a:cxnLst/>
            <a:rect l="l" t="t" r="r" b="b"/>
            <a:pathLst>
              <a:path w="28699" h="17625" extrusionOk="0">
                <a:moveTo>
                  <a:pt x="16665" y="1"/>
                </a:moveTo>
                <a:cubicBezTo>
                  <a:pt x="16367" y="1"/>
                  <a:pt x="16077" y="124"/>
                  <a:pt x="15867" y="426"/>
                </a:cubicBezTo>
                <a:cubicBezTo>
                  <a:pt x="14627" y="2172"/>
                  <a:pt x="14222" y="4601"/>
                  <a:pt x="13843" y="6677"/>
                </a:cubicBezTo>
                <a:cubicBezTo>
                  <a:pt x="13792" y="7082"/>
                  <a:pt x="13691" y="7461"/>
                  <a:pt x="13615" y="7866"/>
                </a:cubicBezTo>
                <a:cubicBezTo>
                  <a:pt x="13387" y="7512"/>
                  <a:pt x="13159" y="7132"/>
                  <a:pt x="12957" y="6778"/>
                </a:cubicBezTo>
                <a:cubicBezTo>
                  <a:pt x="11843" y="4905"/>
                  <a:pt x="10907" y="2931"/>
                  <a:pt x="9768" y="1084"/>
                </a:cubicBezTo>
                <a:cubicBezTo>
                  <a:pt x="9504" y="656"/>
                  <a:pt x="9100" y="471"/>
                  <a:pt x="8692" y="471"/>
                </a:cubicBezTo>
                <a:cubicBezTo>
                  <a:pt x="7966" y="471"/>
                  <a:pt x="7230" y="1060"/>
                  <a:pt x="7263" y="1919"/>
                </a:cubicBezTo>
                <a:cubicBezTo>
                  <a:pt x="7313" y="4146"/>
                  <a:pt x="7997" y="6677"/>
                  <a:pt x="8756" y="8777"/>
                </a:cubicBezTo>
                <a:cubicBezTo>
                  <a:pt x="8958" y="9359"/>
                  <a:pt x="9186" y="9941"/>
                  <a:pt x="9439" y="10523"/>
                </a:cubicBezTo>
                <a:cubicBezTo>
                  <a:pt x="6655" y="8524"/>
                  <a:pt x="4681" y="5184"/>
                  <a:pt x="2505" y="2653"/>
                </a:cubicBezTo>
                <a:cubicBezTo>
                  <a:pt x="2275" y="2386"/>
                  <a:pt x="1961" y="2271"/>
                  <a:pt x="1636" y="2271"/>
                </a:cubicBezTo>
                <a:cubicBezTo>
                  <a:pt x="850" y="2271"/>
                  <a:pt x="1" y="2943"/>
                  <a:pt x="126" y="3766"/>
                </a:cubicBezTo>
                <a:cubicBezTo>
                  <a:pt x="1163" y="10675"/>
                  <a:pt x="6706" y="17230"/>
                  <a:pt x="13969" y="17610"/>
                </a:cubicBezTo>
                <a:cubicBezTo>
                  <a:pt x="14163" y="17619"/>
                  <a:pt x="14355" y="17624"/>
                  <a:pt x="14546" y="17624"/>
                </a:cubicBezTo>
                <a:cubicBezTo>
                  <a:pt x="21778" y="17624"/>
                  <a:pt x="26791" y="10708"/>
                  <a:pt x="28369" y="4272"/>
                </a:cubicBezTo>
                <a:cubicBezTo>
                  <a:pt x="28698" y="2830"/>
                  <a:pt x="27711" y="1337"/>
                  <a:pt x="26294" y="1033"/>
                </a:cubicBezTo>
                <a:cubicBezTo>
                  <a:pt x="26084" y="985"/>
                  <a:pt x="25879" y="962"/>
                  <a:pt x="25682" y="962"/>
                </a:cubicBezTo>
                <a:cubicBezTo>
                  <a:pt x="24433" y="962"/>
                  <a:pt x="23470" y="1881"/>
                  <a:pt x="23055" y="3083"/>
                </a:cubicBezTo>
                <a:cubicBezTo>
                  <a:pt x="22169" y="5766"/>
                  <a:pt x="20752" y="9005"/>
                  <a:pt x="18423" y="10802"/>
                </a:cubicBezTo>
                <a:cubicBezTo>
                  <a:pt x="18474" y="9638"/>
                  <a:pt x="18423" y="8448"/>
                  <a:pt x="18474" y="7385"/>
                </a:cubicBezTo>
                <a:cubicBezTo>
                  <a:pt x="18550" y="5335"/>
                  <a:pt x="18778" y="2779"/>
                  <a:pt x="17943" y="856"/>
                </a:cubicBezTo>
                <a:cubicBezTo>
                  <a:pt x="17748" y="387"/>
                  <a:pt x="17193" y="1"/>
                  <a:pt x="166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9"/>
          <p:cNvGrpSpPr/>
          <p:nvPr/>
        </p:nvGrpSpPr>
        <p:grpSpPr>
          <a:xfrm>
            <a:off x="4239900" y="4300425"/>
            <a:ext cx="473900" cy="508875"/>
            <a:chOff x="1566150" y="4150650"/>
            <a:chExt cx="473900" cy="508875"/>
          </a:xfrm>
        </p:grpSpPr>
        <p:sp>
          <p:nvSpPr>
            <p:cNvPr id="808" name="Google Shape;808;p39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39"/>
          <p:cNvSpPr/>
          <p:nvPr/>
        </p:nvSpPr>
        <p:spPr>
          <a:xfrm>
            <a:off x="7958300" y="2011275"/>
            <a:ext cx="861300" cy="294450"/>
          </a:xfrm>
          <a:custGeom>
            <a:avLst/>
            <a:gdLst/>
            <a:ahLst/>
            <a:cxnLst/>
            <a:rect l="l" t="t" r="r" b="b"/>
            <a:pathLst>
              <a:path w="34452" h="11778" extrusionOk="0">
                <a:moveTo>
                  <a:pt x="2502" y="1"/>
                </a:moveTo>
                <a:cubicBezTo>
                  <a:pt x="2260" y="1"/>
                  <a:pt x="2017" y="109"/>
                  <a:pt x="1855" y="362"/>
                </a:cubicBezTo>
                <a:cubicBezTo>
                  <a:pt x="1" y="3402"/>
                  <a:pt x="183" y="8386"/>
                  <a:pt x="3496" y="10453"/>
                </a:cubicBezTo>
                <a:cubicBezTo>
                  <a:pt x="4136" y="10846"/>
                  <a:pt x="4821" y="11024"/>
                  <a:pt x="5502" y="11024"/>
                </a:cubicBezTo>
                <a:cubicBezTo>
                  <a:pt x="6664" y="11024"/>
                  <a:pt x="7812" y="10507"/>
                  <a:pt x="8694" y="9663"/>
                </a:cubicBezTo>
                <a:cubicBezTo>
                  <a:pt x="8815" y="9542"/>
                  <a:pt x="8937" y="9390"/>
                  <a:pt x="9059" y="9268"/>
                </a:cubicBezTo>
                <a:cubicBezTo>
                  <a:pt x="9879" y="10453"/>
                  <a:pt x="11004" y="11365"/>
                  <a:pt x="12432" y="11669"/>
                </a:cubicBezTo>
                <a:cubicBezTo>
                  <a:pt x="12747" y="11743"/>
                  <a:pt x="13046" y="11778"/>
                  <a:pt x="13331" y="11778"/>
                </a:cubicBezTo>
                <a:cubicBezTo>
                  <a:pt x="14808" y="11778"/>
                  <a:pt x="15893" y="10841"/>
                  <a:pt x="16657" y="9542"/>
                </a:cubicBezTo>
                <a:cubicBezTo>
                  <a:pt x="17417" y="10514"/>
                  <a:pt x="18512" y="11152"/>
                  <a:pt x="20062" y="11152"/>
                </a:cubicBezTo>
                <a:cubicBezTo>
                  <a:pt x="21946" y="11152"/>
                  <a:pt x="23253" y="10241"/>
                  <a:pt x="24135" y="8934"/>
                </a:cubicBezTo>
                <a:cubicBezTo>
                  <a:pt x="24925" y="10089"/>
                  <a:pt x="26080" y="10940"/>
                  <a:pt x="27721" y="11183"/>
                </a:cubicBezTo>
                <a:cubicBezTo>
                  <a:pt x="27958" y="11218"/>
                  <a:pt x="28194" y="11235"/>
                  <a:pt x="28427" y="11235"/>
                </a:cubicBezTo>
                <a:cubicBezTo>
                  <a:pt x="29806" y="11235"/>
                  <a:pt x="31084" y="10625"/>
                  <a:pt x="31916" y="9481"/>
                </a:cubicBezTo>
                <a:cubicBezTo>
                  <a:pt x="32402" y="8812"/>
                  <a:pt x="32706" y="7991"/>
                  <a:pt x="33041" y="7201"/>
                </a:cubicBezTo>
                <a:cubicBezTo>
                  <a:pt x="33436" y="6228"/>
                  <a:pt x="33922" y="5256"/>
                  <a:pt x="34165" y="4222"/>
                </a:cubicBezTo>
                <a:cubicBezTo>
                  <a:pt x="34451" y="2936"/>
                  <a:pt x="33379" y="1869"/>
                  <a:pt x="32304" y="1869"/>
                </a:cubicBezTo>
                <a:cubicBezTo>
                  <a:pt x="31778" y="1869"/>
                  <a:pt x="31252" y="2124"/>
                  <a:pt x="30883" y="2733"/>
                </a:cubicBezTo>
                <a:cubicBezTo>
                  <a:pt x="30244" y="3797"/>
                  <a:pt x="29880" y="4982"/>
                  <a:pt x="29424" y="6107"/>
                </a:cubicBezTo>
                <a:cubicBezTo>
                  <a:pt x="29188" y="6724"/>
                  <a:pt x="29039" y="7569"/>
                  <a:pt x="28314" y="7569"/>
                </a:cubicBezTo>
                <a:cubicBezTo>
                  <a:pt x="28290" y="7569"/>
                  <a:pt x="28264" y="7568"/>
                  <a:pt x="28238" y="7566"/>
                </a:cubicBezTo>
                <a:cubicBezTo>
                  <a:pt x="26384" y="7444"/>
                  <a:pt x="26050" y="4526"/>
                  <a:pt x="25807" y="3189"/>
                </a:cubicBezTo>
                <a:cubicBezTo>
                  <a:pt x="25647" y="2274"/>
                  <a:pt x="25008" y="1880"/>
                  <a:pt x="24318" y="1880"/>
                </a:cubicBezTo>
                <a:cubicBezTo>
                  <a:pt x="23426" y="1880"/>
                  <a:pt x="22448" y="2539"/>
                  <a:pt x="22311" y="3584"/>
                </a:cubicBezTo>
                <a:cubicBezTo>
                  <a:pt x="22159" y="4769"/>
                  <a:pt x="21855" y="7566"/>
                  <a:pt x="20153" y="7657"/>
                </a:cubicBezTo>
                <a:cubicBezTo>
                  <a:pt x="20128" y="7658"/>
                  <a:pt x="20103" y="7659"/>
                  <a:pt x="20078" y="7659"/>
                </a:cubicBezTo>
                <a:cubicBezTo>
                  <a:pt x="18449" y="7659"/>
                  <a:pt x="18389" y="4724"/>
                  <a:pt x="18329" y="3706"/>
                </a:cubicBezTo>
                <a:cubicBezTo>
                  <a:pt x="18267" y="2566"/>
                  <a:pt x="17410" y="1979"/>
                  <a:pt x="16567" y="1979"/>
                </a:cubicBezTo>
                <a:cubicBezTo>
                  <a:pt x="15769" y="1979"/>
                  <a:pt x="14983" y="2505"/>
                  <a:pt x="14894" y="3584"/>
                </a:cubicBezTo>
                <a:cubicBezTo>
                  <a:pt x="14773" y="4769"/>
                  <a:pt x="14530" y="5924"/>
                  <a:pt x="14043" y="6988"/>
                </a:cubicBezTo>
                <a:cubicBezTo>
                  <a:pt x="13826" y="7533"/>
                  <a:pt x="13656" y="8297"/>
                  <a:pt x="13121" y="8297"/>
                </a:cubicBezTo>
                <a:cubicBezTo>
                  <a:pt x="13059" y="8297"/>
                  <a:pt x="12991" y="8287"/>
                  <a:pt x="12919" y="8265"/>
                </a:cubicBezTo>
                <a:cubicBezTo>
                  <a:pt x="12189" y="8052"/>
                  <a:pt x="11642" y="7049"/>
                  <a:pt x="11308" y="6441"/>
                </a:cubicBezTo>
                <a:cubicBezTo>
                  <a:pt x="10852" y="5529"/>
                  <a:pt x="10639" y="4557"/>
                  <a:pt x="10639" y="3523"/>
                </a:cubicBezTo>
                <a:cubicBezTo>
                  <a:pt x="10639" y="2437"/>
                  <a:pt x="9783" y="1881"/>
                  <a:pt x="8937" y="1881"/>
                </a:cubicBezTo>
                <a:cubicBezTo>
                  <a:pt x="8126" y="1881"/>
                  <a:pt x="7325" y="2391"/>
                  <a:pt x="7296" y="3432"/>
                </a:cubicBezTo>
                <a:cubicBezTo>
                  <a:pt x="7296" y="4617"/>
                  <a:pt x="7356" y="6046"/>
                  <a:pt x="6688" y="7079"/>
                </a:cubicBezTo>
                <a:cubicBezTo>
                  <a:pt x="6342" y="7608"/>
                  <a:pt x="5875" y="7918"/>
                  <a:pt x="5394" y="7918"/>
                </a:cubicBezTo>
                <a:cubicBezTo>
                  <a:pt x="5072" y="7918"/>
                  <a:pt x="4743" y="7779"/>
                  <a:pt x="4438" y="7475"/>
                </a:cubicBezTo>
                <a:cubicBezTo>
                  <a:pt x="2827" y="5894"/>
                  <a:pt x="2615" y="3037"/>
                  <a:pt x="3283" y="1000"/>
                </a:cubicBezTo>
                <a:cubicBezTo>
                  <a:pt x="3466" y="433"/>
                  <a:pt x="2986" y="1"/>
                  <a:pt x="25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39"/>
          <p:cNvGrpSpPr/>
          <p:nvPr/>
        </p:nvGrpSpPr>
        <p:grpSpPr>
          <a:xfrm>
            <a:off x="612338" y="729325"/>
            <a:ext cx="424575" cy="380200"/>
            <a:chOff x="3158625" y="1679100"/>
            <a:chExt cx="424575" cy="380200"/>
          </a:xfrm>
        </p:grpSpPr>
        <p:sp>
          <p:nvSpPr>
            <p:cNvPr id="817" name="Google Shape;817;p39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39"/>
          <p:cNvGrpSpPr/>
          <p:nvPr/>
        </p:nvGrpSpPr>
        <p:grpSpPr>
          <a:xfrm>
            <a:off x="351175" y="1440688"/>
            <a:ext cx="948029" cy="756319"/>
            <a:chOff x="6293350" y="261400"/>
            <a:chExt cx="948029" cy="756319"/>
          </a:xfrm>
        </p:grpSpPr>
        <p:sp>
          <p:nvSpPr>
            <p:cNvPr id="821" name="Google Shape;821;p39"/>
            <p:cNvSpPr/>
            <p:nvPr/>
          </p:nvSpPr>
          <p:spPr>
            <a:xfrm>
              <a:off x="6293350" y="261400"/>
              <a:ext cx="948029" cy="756319"/>
            </a:xfrm>
            <a:custGeom>
              <a:avLst/>
              <a:gdLst/>
              <a:ahLst/>
              <a:cxnLst/>
              <a:rect l="l" t="t" r="r" b="b"/>
              <a:pathLst>
                <a:path w="25047" h="19982" extrusionOk="0">
                  <a:moveTo>
                    <a:pt x="11890" y="0"/>
                  </a:moveTo>
                  <a:cubicBezTo>
                    <a:pt x="11445" y="0"/>
                    <a:pt x="10997" y="32"/>
                    <a:pt x="10548" y="99"/>
                  </a:cubicBezTo>
                  <a:cubicBezTo>
                    <a:pt x="2129" y="1345"/>
                    <a:pt x="1" y="10889"/>
                    <a:pt x="1156" y="17972"/>
                  </a:cubicBezTo>
                  <a:cubicBezTo>
                    <a:pt x="1374" y="19351"/>
                    <a:pt x="2494" y="19982"/>
                    <a:pt x="3671" y="19982"/>
                  </a:cubicBezTo>
                  <a:cubicBezTo>
                    <a:pt x="4957" y="19982"/>
                    <a:pt x="6310" y="19229"/>
                    <a:pt x="6627" y="17880"/>
                  </a:cubicBezTo>
                  <a:cubicBezTo>
                    <a:pt x="7261" y="15045"/>
                    <a:pt x="7505" y="7241"/>
                    <a:pt x="11875" y="7241"/>
                  </a:cubicBezTo>
                  <a:cubicBezTo>
                    <a:pt x="11909" y="7241"/>
                    <a:pt x="11943" y="7241"/>
                    <a:pt x="11977" y="7242"/>
                  </a:cubicBezTo>
                  <a:cubicBezTo>
                    <a:pt x="13892" y="7272"/>
                    <a:pt x="15715" y="9248"/>
                    <a:pt x="16171" y="11011"/>
                  </a:cubicBezTo>
                  <a:cubicBezTo>
                    <a:pt x="16779" y="13443"/>
                    <a:pt x="16779" y="15753"/>
                    <a:pt x="17904" y="18093"/>
                  </a:cubicBezTo>
                  <a:cubicBezTo>
                    <a:pt x="18466" y="19278"/>
                    <a:pt x="19771" y="19879"/>
                    <a:pt x="21048" y="19879"/>
                  </a:cubicBezTo>
                  <a:cubicBezTo>
                    <a:pt x="21704" y="19879"/>
                    <a:pt x="22352" y="19720"/>
                    <a:pt x="22889" y="19400"/>
                  </a:cubicBezTo>
                  <a:cubicBezTo>
                    <a:pt x="24713" y="18306"/>
                    <a:pt x="25047" y="16178"/>
                    <a:pt x="24196" y="14385"/>
                  </a:cubicBezTo>
                  <a:cubicBezTo>
                    <a:pt x="23527" y="13047"/>
                    <a:pt x="23588" y="11315"/>
                    <a:pt x="23345" y="9886"/>
                  </a:cubicBezTo>
                  <a:cubicBezTo>
                    <a:pt x="23010" y="8063"/>
                    <a:pt x="22281" y="6391"/>
                    <a:pt x="21156" y="4932"/>
                  </a:cubicBezTo>
                  <a:cubicBezTo>
                    <a:pt x="18937" y="2117"/>
                    <a:pt x="15511" y="0"/>
                    <a:pt x="118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6415911" y="416738"/>
              <a:ext cx="661921" cy="450150"/>
            </a:xfrm>
            <a:custGeom>
              <a:avLst/>
              <a:gdLst/>
              <a:ahLst/>
              <a:cxnLst/>
              <a:rect l="l" t="t" r="r" b="b"/>
              <a:pathLst>
                <a:path w="17488" h="11893" extrusionOk="0">
                  <a:moveTo>
                    <a:pt x="9632" y="1"/>
                  </a:moveTo>
                  <a:cubicBezTo>
                    <a:pt x="9363" y="1"/>
                    <a:pt x="9085" y="13"/>
                    <a:pt x="8800" y="38"/>
                  </a:cubicBezTo>
                  <a:cubicBezTo>
                    <a:pt x="2903" y="524"/>
                    <a:pt x="76" y="6329"/>
                    <a:pt x="15" y="11679"/>
                  </a:cubicBezTo>
                  <a:cubicBezTo>
                    <a:pt x="1" y="11823"/>
                    <a:pt x="96" y="11892"/>
                    <a:pt x="203" y="11892"/>
                  </a:cubicBezTo>
                  <a:cubicBezTo>
                    <a:pt x="322" y="11892"/>
                    <a:pt x="455" y="11808"/>
                    <a:pt x="471" y="11649"/>
                  </a:cubicBezTo>
                  <a:cubicBezTo>
                    <a:pt x="927" y="6998"/>
                    <a:pt x="3328" y="1709"/>
                    <a:pt x="8556" y="1101"/>
                  </a:cubicBezTo>
                  <a:cubicBezTo>
                    <a:pt x="8851" y="1068"/>
                    <a:pt x="9148" y="1051"/>
                    <a:pt x="9443" y="1051"/>
                  </a:cubicBezTo>
                  <a:cubicBezTo>
                    <a:pt x="11551" y="1051"/>
                    <a:pt x="13603" y="1921"/>
                    <a:pt x="14696" y="3867"/>
                  </a:cubicBezTo>
                  <a:cubicBezTo>
                    <a:pt x="15821" y="5904"/>
                    <a:pt x="15578" y="8336"/>
                    <a:pt x="15639" y="10585"/>
                  </a:cubicBezTo>
                  <a:cubicBezTo>
                    <a:pt x="15639" y="11140"/>
                    <a:pt x="16053" y="11413"/>
                    <a:pt x="16476" y="11413"/>
                  </a:cubicBezTo>
                  <a:cubicBezTo>
                    <a:pt x="16911" y="11413"/>
                    <a:pt x="17356" y="11124"/>
                    <a:pt x="17371" y="10554"/>
                  </a:cubicBezTo>
                  <a:cubicBezTo>
                    <a:pt x="17487" y="5388"/>
                    <a:pt x="15331" y="1"/>
                    <a:pt x="9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39"/>
          <p:cNvGrpSpPr/>
          <p:nvPr/>
        </p:nvGrpSpPr>
        <p:grpSpPr>
          <a:xfrm>
            <a:off x="8078613" y="1340038"/>
            <a:ext cx="484500" cy="449300"/>
            <a:chOff x="1303950" y="1037525"/>
            <a:chExt cx="484500" cy="449300"/>
          </a:xfrm>
        </p:grpSpPr>
        <p:sp>
          <p:nvSpPr>
            <p:cNvPr id="824" name="Google Shape;824;p39"/>
            <p:cNvSpPr/>
            <p:nvPr/>
          </p:nvSpPr>
          <p:spPr>
            <a:xfrm>
              <a:off x="1443600" y="1318250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1597900" y="1136775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1303950" y="1037525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CUSTOM_18_1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40"/>
          <p:cNvGrpSpPr/>
          <p:nvPr/>
        </p:nvGrpSpPr>
        <p:grpSpPr>
          <a:xfrm>
            <a:off x="4406850" y="581050"/>
            <a:ext cx="424575" cy="380200"/>
            <a:chOff x="3158625" y="1679100"/>
            <a:chExt cx="424575" cy="380200"/>
          </a:xfrm>
        </p:grpSpPr>
        <p:sp>
          <p:nvSpPr>
            <p:cNvPr id="829" name="Google Shape;829;p40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40"/>
          <p:cNvGrpSpPr/>
          <p:nvPr/>
        </p:nvGrpSpPr>
        <p:grpSpPr>
          <a:xfrm>
            <a:off x="713225" y="163075"/>
            <a:ext cx="882900" cy="752850"/>
            <a:chOff x="5897925" y="231425"/>
            <a:chExt cx="882900" cy="752850"/>
          </a:xfrm>
        </p:grpSpPr>
        <p:sp>
          <p:nvSpPr>
            <p:cNvPr id="833" name="Google Shape;833;p40"/>
            <p:cNvSpPr/>
            <p:nvPr/>
          </p:nvSpPr>
          <p:spPr>
            <a:xfrm>
              <a:off x="5897925" y="397450"/>
              <a:ext cx="242250" cy="120650"/>
            </a:xfrm>
            <a:custGeom>
              <a:avLst/>
              <a:gdLst/>
              <a:ahLst/>
              <a:cxnLst/>
              <a:rect l="l" t="t" r="r" b="b"/>
              <a:pathLst>
                <a:path w="9690" h="4826" extrusionOk="0">
                  <a:moveTo>
                    <a:pt x="4759" y="1"/>
                  </a:moveTo>
                  <a:cubicBezTo>
                    <a:pt x="2516" y="1"/>
                    <a:pt x="332" y="1303"/>
                    <a:pt x="56" y="3949"/>
                  </a:cubicBezTo>
                  <a:cubicBezTo>
                    <a:pt x="0" y="4474"/>
                    <a:pt x="429" y="4825"/>
                    <a:pt x="859" y="4825"/>
                  </a:cubicBezTo>
                  <a:cubicBezTo>
                    <a:pt x="1127" y="4825"/>
                    <a:pt x="1394" y="4690"/>
                    <a:pt x="1546" y="4375"/>
                  </a:cubicBezTo>
                  <a:cubicBezTo>
                    <a:pt x="2214" y="2916"/>
                    <a:pt x="2944" y="1609"/>
                    <a:pt x="4707" y="1366"/>
                  </a:cubicBezTo>
                  <a:cubicBezTo>
                    <a:pt x="4880" y="1340"/>
                    <a:pt x="5051" y="1328"/>
                    <a:pt x="5219" y="1328"/>
                  </a:cubicBezTo>
                  <a:cubicBezTo>
                    <a:pt x="6669" y="1328"/>
                    <a:pt x="7899" y="2234"/>
                    <a:pt x="8689" y="3433"/>
                  </a:cubicBezTo>
                  <a:cubicBezTo>
                    <a:pt x="8779" y="3569"/>
                    <a:pt x="8911" y="3626"/>
                    <a:pt x="9045" y="3626"/>
                  </a:cubicBezTo>
                  <a:cubicBezTo>
                    <a:pt x="9360" y="3626"/>
                    <a:pt x="9689" y="3309"/>
                    <a:pt x="9540" y="2946"/>
                  </a:cubicBezTo>
                  <a:cubicBezTo>
                    <a:pt x="8718" y="992"/>
                    <a:pt x="6716" y="1"/>
                    <a:pt x="4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6078300" y="231425"/>
              <a:ext cx="238975" cy="114375"/>
            </a:xfrm>
            <a:custGeom>
              <a:avLst/>
              <a:gdLst/>
              <a:ahLst/>
              <a:cxnLst/>
              <a:rect l="l" t="t" r="r" b="b"/>
              <a:pathLst>
                <a:path w="9559" h="4575" extrusionOk="0">
                  <a:moveTo>
                    <a:pt x="830" y="1"/>
                  </a:moveTo>
                  <a:cubicBezTo>
                    <a:pt x="412" y="1"/>
                    <a:pt x="0" y="391"/>
                    <a:pt x="136" y="955"/>
                  </a:cubicBezTo>
                  <a:cubicBezTo>
                    <a:pt x="714" y="3052"/>
                    <a:pt x="2872" y="4542"/>
                    <a:pt x="5000" y="4572"/>
                  </a:cubicBezTo>
                  <a:cubicBezTo>
                    <a:pt x="5047" y="4574"/>
                    <a:pt x="5095" y="4574"/>
                    <a:pt x="5143" y="4574"/>
                  </a:cubicBezTo>
                  <a:cubicBezTo>
                    <a:pt x="6931" y="4574"/>
                    <a:pt x="9441" y="3485"/>
                    <a:pt x="9559" y="1502"/>
                  </a:cubicBezTo>
                  <a:cubicBezTo>
                    <a:pt x="9559" y="1156"/>
                    <a:pt x="9243" y="883"/>
                    <a:pt x="8964" y="883"/>
                  </a:cubicBezTo>
                  <a:cubicBezTo>
                    <a:pt x="8802" y="883"/>
                    <a:pt x="8653" y="975"/>
                    <a:pt x="8586" y="1198"/>
                  </a:cubicBezTo>
                  <a:cubicBezTo>
                    <a:pt x="8161" y="2528"/>
                    <a:pt x="6594" y="3183"/>
                    <a:pt x="5231" y="3183"/>
                  </a:cubicBezTo>
                  <a:cubicBezTo>
                    <a:pt x="5037" y="3183"/>
                    <a:pt x="4847" y="3170"/>
                    <a:pt x="4665" y="3143"/>
                  </a:cubicBezTo>
                  <a:cubicBezTo>
                    <a:pt x="3085" y="2931"/>
                    <a:pt x="2142" y="1776"/>
                    <a:pt x="1443" y="408"/>
                  </a:cubicBezTo>
                  <a:cubicBezTo>
                    <a:pt x="1301" y="124"/>
                    <a:pt x="1065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5957250" y="865575"/>
              <a:ext cx="211600" cy="118700"/>
            </a:xfrm>
            <a:custGeom>
              <a:avLst/>
              <a:gdLst/>
              <a:ahLst/>
              <a:cxnLst/>
              <a:rect l="l" t="t" r="r" b="b"/>
              <a:pathLst>
                <a:path w="8464" h="4748" extrusionOk="0">
                  <a:moveTo>
                    <a:pt x="7922" y="0"/>
                  </a:moveTo>
                  <a:cubicBezTo>
                    <a:pt x="7761" y="0"/>
                    <a:pt x="7599" y="78"/>
                    <a:pt x="7532" y="240"/>
                  </a:cubicBezTo>
                  <a:cubicBezTo>
                    <a:pt x="6954" y="1516"/>
                    <a:pt x="6346" y="2702"/>
                    <a:pt x="4918" y="3127"/>
                  </a:cubicBezTo>
                  <a:cubicBezTo>
                    <a:pt x="4583" y="3234"/>
                    <a:pt x="4267" y="3281"/>
                    <a:pt x="3963" y="3281"/>
                  </a:cubicBezTo>
                  <a:cubicBezTo>
                    <a:pt x="2971" y="3281"/>
                    <a:pt x="2117" y="2781"/>
                    <a:pt x="1209" y="2246"/>
                  </a:cubicBezTo>
                  <a:cubicBezTo>
                    <a:pt x="1112" y="2188"/>
                    <a:pt x="1014" y="2162"/>
                    <a:pt x="918" y="2162"/>
                  </a:cubicBezTo>
                  <a:cubicBezTo>
                    <a:pt x="416" y="2162"/>
                    <a:pt x="1" y="2875"/>
                    <a:pt x="358" y="3310"/>
                  </a:cubicBezTo>
                  <a:cubicBezTo>
                    <a:pt x="1171" y="4305"/>
                    <a:pt x="2353" y="4747"/>
                    <a:pt x="3560" y="4747"/>
                  </a:cubicBezTo>
                  <a:cubicBezTo>
                    <a:pt x="5964" y="4747"/>
                    <a:pt x="8464" y="2992"/>
                    <a:pt x="8322" y="361"/>
                  </a:cubicBezTo>
                  <a:cubicBezTo>
                    <a:pt x="8322" y="124"/>
                    <a:pt x="8124" y="0"/>
                    <a:pt x="7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6171150" y="466475"/>
              <a:ext cx="249150" cy="211525"/>
            </a:xfrm>
            <a:custGeom>
              <a:avLst/>
              <a:gdLst/>
              <a:ahLst/>
              <a:cxnLst/>
              <a:rect l="l" t="t" r="r" b="b"/>
              <a:pathLst>
                <a:path w="9966" h="8461" extrusionOk="0">
                  <a:moveTo>
                    <a:pt x="5222" y="1"/>
                  </a:moveTo>
                  <a:cubicBezTo>
                    <a:pt x="5086" y="1"/>
                    <a:pt x="4949" y="11"/>
                    <a:pt x="4812" y="33"/>
                  </a:cubicBezTo>
                  <a:cubicBezTo>
                    <a:pt x="4173" y="155"/>
                    <a:pt x="4143" y="1036"/>
                    <a:pt x="4781" y="1158"/>
                  </a:cubicBezTo>
                  <a:cubicBezTo>
                    <a:pt x="6301" y="1492"/>
                    <a:pt x="8581" y="4380"/>
                    <a:pt x="7030" y="5808"/>
                  </a:cubicBezTo>
                  <a:cubicBezTo>
                    <a:pt x="6356" y="6422"/>
                    <a:pt x="5403" y="6641"/>
                    <a:pt x="4425" y="6641"/>
                  </a:cubicBezTo>
                  <a:cubicBezTo>
                    <a:pt x="3464" y="6641"/>
                    <a:pt x="2479" y="6429"/>
                    <a:pt x="1711" y="6173"/>
                  </a:cubicBezTo>
                  <a:cubicBezTo>
                    <a:pt x="1601" y="6135"/>
                    <a:pt x="1494" y="6118"/>
                    <a:pt x="1392" y="6118"/>
                  </a:cubicBezTo>
                  <a:cubicBezTo>
                    <a:pt x="510" y="6118"/>
                    <a:pt x="1" y="7406"/>
                    <a:pt x="982" y="7815"/>
                  </a:cubicBezTo>
                  <a:cubicBezTo>
                    <a:pt x="1877" y="8211"/>
                    <a:pt x="3094" y="8460"/>
                    <a:pt x="4323" y="8460"/>
                  </a:cubicBezTo>
                  <a:cubicBezTo>
                    <a:pt x="6389" y="8460"/>
                    <a:pt x="8491" y="7756"/>
                    <a:pt x="9158" y="5869"/>
                  </a:cubicBezTo>
                  <a:cubicBezTo>
                    <a:pt x="9965" y="3591"/>
                    <a:pt x="7737" y="1"/>
                    <a:pt x="5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6496425" y="407725"/>
              <a:ext cx="284400" cy="231000"/>
            </a:xfrm>
            <a:custGeom>
              <a:avLst/>
              <a:gdLst/>
              <a:ahLst/>
              <a:cxnLst/>
              <a:rect l="l" t="t" r="r" b="b"/>
              <a:pathLst>
                <a:path w="11376" h="9240" extrusionOk="0">
                  <a:moveTo>
                    <a:pt x="4821" y="0"/>
                  </a:moveTo>
                  <a:cubicBezTo>
                    <a:pt x="3244" y="0"/>
                    <a:pt x="1668" y="540"/>
                    <a:pt x="555" y="1623"/>
                  </a:cubicBezTo>
                  <a:cubicBezTo>
                    <a:pt x="0" y="2178"/>
                    <a:pt x="615" y="3122"/>
                    <a:pt x="1324" y="3122"/>
                  </a:cubicBezTo>
                  <a:cubicBezTo>
                    <a:pt x="1431" y="3122"/>
                    <a:pt x="1541" y="3100"/>
                    <a:pt x="1649" y="3052"/>
                  </a:cubicBezTo>
                  <a:cubicBezTo>
                    <a:pt x="2780" y="2541"/>
                    <a:pt x="4021" y="2019"/>
                    <a:pt x="5234" y="2019"/>
                  </a:cubicBezTo>
                  <a:cubicBezTo>
                    <a:pt x="6041" y="2019"/>
                    <a:pt x="6835" y="2250"/>
                    <a:pt x="7576" y="2870"/>
                  </a:cubicBezTo>
                  <a:cubicBezTo>
                    <a:pt x="9278" y="4268"/>
                    <a:pt x="9126" y="6548"/>
                    <a:pt x="8032" y="8250"/>
                  </a:cubicBezTo>
                  <a:cubicBezTo>
                    <a:pt x="7803" y="8606"/>
                    <a:pt x="8043" y="9240"/>
                    <a:pt x="8466" y="9240"/>
                  </a:cubicBezTo>
                  <a:cubicBezTo>
                    <a:pt x="8548" y="9240"/>
                    <a:pt x="8637" y="9216"/>
                    <a:pt x="8731" y="9162"/>
                  </a:cubicBezTo>
                  <a:cubicBezTo>
                    <a:pt x="11375" y="7703"/>
                    <a:pt x="11132" y="3751"/>
                    <a:pt x="9248" y="1775"/>
                  </a:cubicBezTo>
                  <a:cubicBezTo>
                    <a:pt x="8128" y="593"/>
                    <a:pt x="6474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40"/>
          <p:cNvSpPr/>
          <p:nvPr/>
        </p:nvSpPr>
        <p:spPr>
          <a:xfrm>
            <a:off x="8040875" y="1218100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40"/>
          <p:cNvGrpSpPr/>
          <p:nvPr/>
        </p:nvGrpSpPr>
        <p:grpSpPr>
          <a:xfrm>
            <a:off x="663663" y="3367338"/>
            <a:ext cx="1161050" cy="886150"/>
            <a:chOff x="3804263" y="172688"/>
            <a:chExt cx="1161050" cy="886150"/>
          </a:xfrm>
        </p:grpSpPr>
        <p:sp>
          <p:nvSpPr>
            <p:cNvPr id="840" name="Google Shape;840;p40"/>
            <p:cNvSpPr/>
            <p:nvPr/>
          </p:nvSpPr>
          <p:spPr>
            <a:xfrm>
              <a:off x="3804263" y="297413"/>
              <a:ext cx="898975" cy="761425"/>
            </a:xfrm>
            <a:custGeom>
              <a:avLst/>
              <a:gdLst/>
              <a:ahLst/>
              <a:cxnLst/>
              <a:rect l="l" t="t" r="r" b="b"/>
              <a:pathLst>
                <a:path w="35959" h="30457" extrusionOk="0">
                  <a:moveTo>
                    <a:pt x="19359" y="6180"/>
                  </a:moveTo>
                  <a:cubicBezTo>
                    <a:pt x="23654" y="6180"/>
                    <a:pt x="28178" y="8886"/>
                    <a:pt x="28876" y="13374"/>
                  </a:cubicBezTo>
                  <a:cubicBezTo>
                    <a:pt x="29727" y="18967"/>
                    <a:pt x="24895" y="23313"/>
                    <a:pt x="19788" y="24164"/>
                  </a:cubicBezTo>
                  <a:cubicBezTo>
                    <a:pt x="19093" y="24278"/>
                    <a:pt x="18385" y="24333"/>
                    <a:pt x="17675" y="24333"/>
                  </a:cubicBezTo>
                  <a:cubicBezTo>
                    <a:pt x="15338" y="24333"/>
                    <a:pt x="12971" y="23733"/>
                    <a:pt x="10943" y="22614"/>
                  </a:cubicBezTo>
                  <a:cubicBezTo>
                    <a:pt x="9271" y="21702"/>
                    <a:pt x="8025" y="20456"/>
                    <a:pt x="7052" y="18967"/>
                  </a:cubicBezTo>
                  <a:cubicBezTo>
                    <a:pt x="6931" y="18511"/>
                    <a:pt x="6870" y="18055"/>
                    <a:pt x="6870" y="17568"/>
                  </a:cubicBezTo>
                  <a:cubicBezTo>
                    <a:pt x="6748" y="11854"/>
                    <a:pt x="12493" y="7234"/>
                    <a:pt x="17691" y="6322"/>
                  </a:cubicBezTo>
                  <a:cubicBezTo>
                    <a:pt x="18237" y="6227"/>
                    <a:pt x="18796" y="6180"/>
                    <a:pt x="19359" y="6180"/>
                  </a:cubicBezTo>
                  <a:close/>
                  <a:moveTo>
                    <a:pt x="19485" y="0"/>
                  </a:moveTo>
                  <a:cubicBezTo>
                    <a:pt x="11411" y="0"/>
                    <a:pt x="2995" y="6094"/>
                    <a:pt x="1125" y="14042"/>
                  </a:cubicBezTo>
                  <a:cubicBezTo>
                    <a:pt x="0" y="18784"/>
                    <a:pt x="1338" y="24316"/>
                    <a:pt x="5563" y="27143"/>
                  </a:cubicBezTo>
                  <a:cubicBezTo>
                    <a:pt x="7539" y="28480"/>
                    <a:pt x="10183" y="29453"/>
                    <a:pt x="12858" y="29848"/>
                  </a:cubicBezTo>
                  <a:cubicBezTo>
                    <a:pt x="14499" y="30243"/>
                    <a:pt x="16201" y="30456"/>
                    <a:pt x="17873" y="30456"/>
                  </a:cubicBezTo>
                  <a:cubicBezTo>
                    <a:pt x="26414" y="30395"/>
                    <a:pt x="34074" y="24620"/>
                    <a:pt x="35016" y="15897"/>
                  </a:cubicBezTo>
                  <a:cubicBezTo>
                    <a:pt x="35959" y="7416"/>
                    <a:pt x="28542" y="547"/>
                    <a:pt x="20457" y="30"/>
                  </a:cubicBezTo>
                  <a:cubicBezTo>
                    <a:pt x="20134" y="10"/>
                    <a:pt x="19810" y="0"/>
                    <a:pt x="19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814913" y="172688"/>
              <a:ext cx="778900" cy="694925"/>
            </a:xfrm>
            <a:custGeom>
              <a:avLst/>
              <a:gdLst/>
              <a:ahLst/>
              <a:cxnLst/>
              <a:rect l="l" t="t" r="r" b="b"/>
              <a:pathLst>
                <a:path w="31156" h="27797" extrusionOk="0">
                  <a:moveTo>
                    <a:pt x="15940" y="1901"/>
                  </a:moveTo>
                  <a:cubicBezTo>
                    <a:pt x="17827" y="1901"/>
                    <a:pt x="19825" y="2456"/>
                    <a:pt x="21915" y="3742"/>
                  </a:cubicBezTo>
                  <a:cubicBezTo>
                    <a:pt x="28694" y="7876"/>
                    <a:pt x="29058" y="17968"/>
                    <a:pt x="23070" y="22983"/>
                  </a:cubicBezTo>
                  <a:cubicBezTo>
                    <a:pt x="20754" y="24937"/>
                    <a:pt x="17892" y="25862"/>
                    <a:pt x="15039" y="25862"/>
                  </a:cubicBezTo>
                  <a:cubicBezTo>
                    <a:pt x="10704" y="25862"/>
                    <a:pt x="6389" y="23726"/>
                    <a:pt x="4043" y="19822"/>
                  </a:cubicBezTo>
                  <a:cubicBezTo>
                    <a:pt x="2371" y="17056"/>
                    <a:pt x="1945" y="13925"/>
                    <a:pt x="2796" y="10977"/>
                  </a:cubicBezTo>
                  <a:cubicBezTo>
                    <a:pt x="5228" y="7572"/>
                    <a:pt x="8237" y="4320"/>
                    <a:pt x="11763" y="2800"/>
                  </a:cubicBezTo>
                  <a:cubicBezTo>
                    <a:pt x="12219" y="2648"/>
                    <a:pt x="12675" y="2496"/>
                    <a:pt x="13131" y="2314"/>
                  </a:cubicBezTo>
                  <a:cubicBezTo>
                    <a:pt x="14037" y="2046"/>
                    <a:pt x="14974" y="1901"/>
                    <a:pt x="15940" y="1901"/>
                  </a:cubicBezTo>
                  <a:close/>
                  <a:moveTo>
                    <a:pt x="15470" y="1"/>
                  </a:moveTo>
                  <a:cubicBezTo>
                    <a:pt x="14521" y="1"/>
                    <a:pt x="13572" y="101"/>
                    <a:pt x="12645" y="308"/>
                  </a:cubicBezTo>
                  <a:cubicBezTo>
                    <a:pt x="9483" y="976"/>
                    <a:pt x="7021" y="2800"/>
                    <a:pt x="4985" y="5080"/>
                  </a:cubicBezTo>
                  <a:cubicBezTo>
                    <a:pt x="3860" y="5931"/>
                    <a:pt x="2888" y="7025"/>
                    <a:pt x="2128" y="8454"/>
                  </a:cubicBezTo>
                  <a:cubicBezTo>
                    <a:pt x="0" y="12314"/>
                    <a:pt x="274" y="16965"/>
                    <a:pt x="2462" y="20734"/>
                  </a:cubicBezTo>
                  <a:cubicBezTo>
                    <a:pt x="5100" y="25293"/>
                    <a:pt x="10108" y="27797"/>
                    <a:pt x="15141" y="27797"/>
                  </a:cubicBezTo>
                  <a:cubicBezTo>
                    <a:pt x="18229" y="27797"/>
                    <a:pt x="21326" y="26855"/>
                    <a:pt x="23891" y="24867"/>
                  </a:cubicBezTo>
                  <a:cubicBezTo>
                    <a:pt x="30517" y="19731"/>
                    <a:pt x="31156" y="9031"/>
                    <a:pt x="24773" y="3469"/>
                  </a:cubicBezTo>
                  <a:cubicBezTo>
                    <a:pt x="22234" y="1263"/>
                    <a:pt x="18845" y="1"/>
                    <a:pt x="15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4731238" y="539488"/>
              <a:ext cx="234075" cy="194050"/>
            </a:xfrm>
            <a:custGeom>
              <a:avLst/>
              <a:gdLst/>
              <a:ahLst/>
              <a:cxnLst/>
              <a:rect l="l" t="t" r="r" b="b"/>
              <a:pathLst>
                <a:path w="9363" h="7762" extrusionOk="0">
                  <a:moveTo>
                    <a:pt x="2888" y="1545"/>
                  </a:moveTo>
                  <a:cubicBezTo>
                    <a:pt x="4347" y="1545"/>
                    <a:pt x="6049" y="1606"/>
                    <a:pt x="6900" y="3004"/>
                  </a:cubicBezTo>
                  <a:cubicBezTo>
                    <a:pt x="7812" y="4433"/>
                    <a:pt x="6931" y="5953"/>
                    <a:pt x="5320" y="6135"/>
                  </a:cubicBezTo>
                  <a:cubicBezTo>
                    <a:pt x="5210" y="6146"/>
                    <a:pt x="5099" y="6151"/>
                    <a:pt x="4989" y="6151"/>
                  </a:cubicBezTo>
                  <a:cubicBezTo>
                    <a:pt x="3848" y="6151"/>
                    <a:pt x="2707" y="5588"/>
                    <a:pt x="2098" y="4646"/>
                  </a:cubicBezTo>
                  <a:cubicBezTo>
                    <a:pt x="1277" y="3430"/>
                    <a:pt x="1763" y="2153"/>
                    <a:pt x="2888" y="1545"/>
                  </a:cubicBezTo>
                  <a:close/>
                  <a:moveTo>
                    <a:pt x="3976" y="0"/>
                  </a:moveTo>
                  <a:cubicBezTo>
                    <a:pt x="3528" y="0"/>
                    <a:pt x="3079" y="49"/>
                    <a:pt x="2645" y="147"/>
                  </a:cubicBezTo>
                  <a:cubicBezTo>
                    <a:pt x="2341" y="208"/>
                    <a:pt x="2159" y="421"/>
                    <a:pt x="2128" y="664"/>
                  </a:cubicBezTo>
                  <a:cubicBezTo>
                    <a:pt x="852" y="1150"/>
                    <a:pt x="0" y="2731"/>
                    <a:pt x="244" y="4099"/>
                  </a:cubicBezTo>
                  <a:cubicBezTo>
                    <a:pt x="617" y="6310"/>
                    <a:pt x="2889" y="7761"/>
                    <a:pt x="5036" y="7761"/>
                  </a:cubicBezTo>
                  <a:cubicBezTo>
                    <a:pt x="5161" y="7761"/>
                    <a:pt x="5287" y="7756"/>
                    <a:pt x="5411" y="7746"/>
                  </a:cubicBezTo>
                  <a:cubicBezTo>
                    <a:pt x="7630" y="7564"/>
                    <a:pt x="9362" y="5740"/>
                    <a:pt x="8846" y="3460"/>
                  </a:cubicBezTo>
                  <a:cubicBezTo>
                    <a:pt x="8341" y="1165"/>
                    <a:pt x="6162" y="0"/>
                    <a:pt x="3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3" name="Google Shape;843;p40"/>
          <p:cNvSpPr/>
          <p:nvPr/>
        </p:nvSpPr>
        <p:spPr>
          <a:xfrm rot="567045" flipH="1">
            <a:off x="6345721" y="2033450"/>
            <a:ext cx="3221639" cy="3553967"/>
          </a:xfrm>
          <a:custGeom>
            <a:avLst/>
            <a:gdLst/>
            <a:ahLst/>
            <a:cxnLst/>
            <a:rect l="l" t="t" r="r" b="b"/>
            <a:pathLst>
              <a:path w="51098" h="56369" extrusionOk="0">
                <a:moveTo>
                  <a:pt x="16663" y="1"/>
                </a:moveTo>
                <a:cubicBezTo>
                  <a:pt x="16380" y="1"/>
                  <a:pt x="16098" y="17"/>
                  <a:pt x="15818" y="50"/>
                </a:cubicBezTo>
                <a:cubicBezTo>
                  <a:pt x="12402" y="455"/>
                  <a:pt x="9491" y="2885"/>
                  <a:pt x="7770" y="5821"/>
                </a:cubicBezTo>
                <a:cubicBezTo>
                  <a:pt x="5822" y="9111"/>
                  <a:pt x="5138" y="12932"/>
                  <a:pt x="4455" y="16678"/>
                </a:cubicBezTo>
                <a:cubicBezTo>
                  <a:pt x="3265" y="23409"/>
                  <a:pt x="2076" y="30116"/>
                  <a:pt x="887" y="36848"/>
                </a:cubicBezTo>
                <a:cubicBezTo>
                  <a:pt x="431" y="39404"/>
                  <a:pt x="1" y="42188"/>
                  <a:pt x="1342" y="44415"/>
                </a:cubicBezTo>
                <a:cubicBezTo>
                  <a:pt x="2506" y="46364"/>
                  <a:pt x="4708" y="47376"/>
                  <a:pt x="6809" y="48211"/>
                </a:cubicBezTo>
                <a:cubicBezTo>
                  <a:pt x="17615" y="52513"/>
                  <a:pt x="29054" y="55196"/>
                  <a:pt x="40645" y="56158"/>
                </a:cubicBezTo>
                <a:cubicBezTo>
                  <a:pt x="41678" y="56243"/>
                  <a:pt x="42837" y="56369"/>
                  <a:pt x="43974" y="56369"/>
                </a:cubicBezTo>
                <a:cubicBezTo>
                  <a:pt x="46210" y="56369"/>
                  <a:pt x="48361" y="55883"/>
                  <a:pt x="49300" y="53652"/>
                </a:cubicBezTo>
                <a:cubicBezTo>
                  <a:pt x="50718" y="50236"/>
                  <a:pt x="51097" y="45908"/>
                  <a:pt x="49908" y="42416"/>
                </a:cubicBezTo>
                <a:cubicBezTo>
                  <a:pt x="48617" y="38543"/>
                  <a:pt x="45529" y="35304"/>
                  <a:pt x="41708" y="33836"/>
                </a:cubicBezTo>
                <a:cubicBezTo>
                  <a:pt x="39709" y="33077"/>
                  <a:pt x="37431" y="32723"/>
                  <a:pt x="35912" y="31204"/>
                </a:cubicBezTo>
                <a:cubicBezTo>
                  <a:pt x="33863" y="29154"/>
                  <a:pt x="33964" y="25839"/>
                  <a:pt x="34141" y="22929"/>
                </a:cubicBezTo>
                <a:cubicBezTo>
                  <a:pt x="34318" y="20018"/>
                  <a:pt x="34217" y="16652"/>
                  <a:pt x="31939" y="14855"/>
                </a:cubicBezTo>
                <a:cubicBezTo>
                  <a:pt x="29788" y="13135"/>
                  <a:pt x="26270" y="13413"/>
                  <a:pt x="24752" y="11135"/>
                </a:cubicBezTo>
                <a:cubicBezTo>
                  <a:pt x="23588" y="9414"/>
                  <a:pt x="24170" y="7111"/>
                  <a:pt x="23714" y="5087"/>
                </a:cubicBezTo>
                <a:cubicBezTo>
                  <a:pt x="23018" y="2022"/>
                  <a:pt x="19807" y="1"/>
                  <a:pt x="166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8099862" flipH="1">
            <a:off x="-1416607" y="981885"/>
            <a:ext cx="3260546" cy="3891120"/>
          </a:xfrm>
          <a:custGeom>
            <a:avLst/>
            <a:gdLst/>
            <a:ahLst/>
            <a:cxnLst/>
            <a:rect l="l" t="t" r="r" b="b"/>
            <a:pathLst>
              <a:path w="73893" h="88046" extrusionOk="0">
                <a:moveTo>
                  <a:pt x="44457" y="1"/>
                </a:moveTo>
                <a:cubicBezTo>
                  <a:pt x="43581" y="1"/>
                  <a:pt x="42706" y="56"/>
                  <a:pt x="41856" y="146"/>
                </a:cubicBezTo>
                <a:cubicBezTo>
                  <a:pt x="26840" y="1726"/>
                  <a:pt x="12949" y="11575"/>
                  <a:pt x="6475" y="25192"/>
                </a:cubicBezTo>
                <a:cubicBezTo>
                  <a:pt x="1" y="38839"/>
                  <a:pt x="1125" y="55800"/>
                  <a:pt x="9393" y="68445"/>
                </a:cubicBezTo>
                <a:cubicBezTo>
                  <a:pt x="14469" y="76196"/>
                  <a:pt x="22099" y="82153"/>
                  <a:pt x="30670" y="85497"/>
                </a:cubicBezTo>
                <a:cubicBezTo>
                  <a:pt x="35050" y="87190"/>
                  <a:pt x="38950" y="88046"/>
                  <a:pt x="42862" y="88046"/>
                </a:cubicBezTo>
                <a:cubicBezTo>
                  <a:pt x="46252" y="88046"/>
                  <a:pt x="49650" y="87403"/>
                  <a:pt x="53376" y="86104"/>
                </a:cubicBezTo>
                <a:cubicBezTo>
                  <a:pt x="58969" y="84159"/>
                  <a:pt x="63953" y="81424"/>
                  <a:pt x="67631" y="76621"/>
                </a:cubicBezTo>
                <a:cubicBezTo>
                  <a:pt x="72130" y="70755"/>
                  <a:pt x="73893" y="62791"/>
                  <a:pt x="72008" y="55648"/>
                </a:cubicBezTo>
                <a:cubicBezTo>
                  <a:pt x="70306" y="49174"/>
                  <a:pt x="65929" y="43794"/>
                  <a:pt x="61978" y="38383"/>
                </a:cubicBezTo>
                <a:cubicBezTo>
                  <a:pt x="58026" y="32973"/>
                  <a:pt x="54257" y="26924"/>
                  <a:pt x="54136" y="20237"/>
                </a:cubicBezTo>
                <a:cubicBezTo>
                  <a:pt x="54105" y="17198"/>
                  <a:pt x="54804" y="14219"/>
                  <a:pt x="54956" y="11210"/>
                </a:cubicBezTo>
                <a:cubicBezTo>
                  <a:pt x="55078" y="8170"/>
                  <a:pt x="54561" y="4918"/>
                  <a:pt x="52464" y="2729"/>
                </a:cubicBezTo>
                <a:cubicBezTo>
                  <a:pt x="50421" y="639"/>
                  <a:pt x="47434" y="1"/>
                  <a:pt x="4445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7220725" y="344300"/>
            <a:ext cx="861300" cy="294450"/>
          </a:xfrm>
          <a:custGeom>
            <a:avLst/>
            <a:gdLst/>
            <a:ahLst/>
            <a:cxnLst/>
            <a:rect l="l" t="t" r="r" b="b"/>
            <a:pathLst>
              <a:path w="34452" h="11778" extrusionOk="0">
                <a:moveTo>
                  <a:pt x="2502" y="1"/>
                </a:moveTo>
                <a:cubicBezTo>
                  <a:pt x="2260" y="1"/>
                  <a:pt x="2017" y="109"/>
                  <a:pt x="1855" y="362"/>
                </a:cubicBezTo>
                <a:cubicBezTo>
                  <a:pt x="1" y="3402"/>
                  <a:pt x="183" y="8386"/>
                  <a:pt x="3496" y="10453"/>
                </a:cubicBezTo>
                <a:cubicBezTo>
                  <a:pt x="4136" y="10846"/>
                  <a:pt x="4821" y="11024"/>
                  <a:pt x="5502" y="11024"/>
                </a:cubicBezTo>
                <a:cubicBezTo>
                  <a:pt x="6664" y="11024"/>
                  <a:pt x="7812" y="10507"/>
                  <a:pt x="8694" y="9663"/>
                </a:cubicBezTo>
                <a:cubicBezTo>
                  <a:pt x="8815" y="9542"/>
                  <a:pt x="8937" y="9390"/>
                  <a:pt x="9059" y="9268"/>
                </a:cubicBezTo>
                <a:cubicBezTo>
                  <a:pt x="9879" y="10453"/>
                  <a:pt x="11004" y="11365"/>
                  <a:pt x="12432" y="11669"/>
                </a:cubicBezTo>
                <a:cubicBezTo>
                  <a:pt x="12747" y="11743"/>
                  <a:pt x="13046" y="11778"/>
                  <a:pt x="13331" y="11778"/>
                </a:cubicBezTo>
                <a:cubicBezTo>
                  <a:pt x="14808" y="11778"/>
                  <a:pt x="15893" y="10841"/>
                  <a:pt x="16657" y="9542"/>
                </a:cubicBezTo>
                <a:cubicBezTo>
                  <a:pt x="17417" y="10514"/>
                  <a:pt x="18512" y="11152"/>
                  <a:pt x="20062" y="11152"/>
                </a:cubicBezTo>
                <a:cubicBezTo>
                  <a:pt x="21946" y="11152"/>
                  <a:pt x="23253" y="10241"/>
                  <a:pt x="24135" y="8934"/>
                </a:cubicBezTo>
                <a:cubicBezTo>
                  <a:pt x="24925" y="10089"/>
                  <a:pt x="26080" y="10940"/>
                  <a:pt x="27721" y="11183"/>
                </a:cubicBezTo>
                <a:cubicBezTo>
                  <a:pt x="27958" y="11218"/>
                  <a:pt x="28194" y="11235"/>
                  <a:pt x="28427" y="11235"/>
                </a:cubicBezTo>
                <a:cubicBezTo>
                  <a:pt x="29806" y="11235"/>
                  <a:pt x="31084" y="10625"/>
                  <a:pt x="31916" y="9481"/>
                </a:cubicBezTo>
                <a:cubicBezTo>
                  <a:pt x="32402" y="8812"/>
                  <a:pt x="32706" y="7991"/>
                  <a:pt x="33041" y="7201"/>
                </a:cubicBezTo>
                <a:cubicBezTo>
                  <a:pt x="33436" y="6228"/>
                  <a:pt x="33922" y="5256"/>
                  <a:pt x="34165" y="4222"/>
                </a:cubicBezTo>
                <a:cubicBezTo>
                  <a:pt x="34451" y="2936"/>
                  <a:pt x="33379" y="1869"/>
                  <a:pt x="32304" y="1869"/>
                </a:cubicBezTo>
                <a:cubicBezTo>
                  <a:pt x="31778" y="1869"/>
                  <a:pt x="31252" y="2124"/>
                  <a:pt x="30883" y="2733"/>
                </a:cubicBezTo>
                <a:cubicBezTo>
                  <a:pt x="30244" y="3797"/>
                  <a:pt x="29880" y="4982"/>
                  <a:pt x="29424" y="6107"/>
                </a:cubicBezTo>
                <a:cubicBezTo>
                  <a:pt x="29188" y="6724"/>
                  <a:pt x="29039" y="7569"/>
                  <a:pt x="28314" y="7569"/>
                </a:cubicBezTo>
                <a:cubicBezTo>
                  <a:pt x="28290" y="7569"/>
                  <a:pt x="28264" y="7568"/>
                  <a:pt x="28238" y="7566"/>
                </a:cubicBezTo>
                <a:cubicBezTo>
                  <a:pt x="26384" y="7444"/>
                  <a:pt x="26050" y="4526"/>
                  <a:pt x="25807" y="3189"/>
                </a:cubicBezTo>
                <a:cubicBezTo>
                  <a:pt x="25647" y="2274"/>
                  <a:pt x="25008" y="1880"/>
                  <a:pt x="24318" y="1880"/>
                </a:cubicBezTo>
                <a:cubicBezTo>
                  <a:pt x="23426" y="1880"/>
                  <a:pt x="22448" y="2539"/>
                  <a:pt x="22311" y="3584"/>
                </a:cubicBezTo>
                <a:cubicBezTo>
                  <a:pt x="22159" y="4769"/>
                  <a:pt x="21855" y="7566"/>
                  <a:pt x="20153" y="7657"/>
                </a:cubicBezTo>
                <a:cubicBezTo>
                  <a:pt x="20128" y="7658"/>
                  <a:pt x="20103" y="7659"/>
                  <a:pt x="20078" y="7659"/>
                </a:cubicBezTo>
                <a:cubicBezTo>
                  <a:pt x="18449" y="7659"/>
                  <a:pt x="18389" y="4724"/>
                  <a:pt x="18329" y="3706"/>
                </a:cubicBezTo>
                <a:cubicBezTo>
                  <a:pt x="18267" y="2566"/>
                  <a:pt x="17410" y="1979"/>
                  <a:pt x="16567" y="1979"/>
                </a:cubicBezTo>
                <a:cubicBezTo>
                  <a:pt x="15769" y="1979"/>
                  <a:pt x="14983" y="2505"/>
                  <a:pt x="14894" y="3584"/>
                </a:cubicBezTo>
                <a:cubicBezTo>
                  <a:pt x="14773" y="4769"/>
                  <a:pt x="14530" y="5924"/>
                  <a:pt x="14043" y="6988"/>
                </a:cubicBezTo>
                <a:cubicBezTo>
                  <a:pt x="13826" y="7533"/>
                  <a:pt x="13656" y="8297"/>
                  <a:pt x="13121" y="8297"/>
                </a:cubicBezTo>
                <a:cubicBezTo>
                  <a:pt x="13059" y="8297"/>
                  <a:pt x="12991" y="8287"/>
                  <a:pt x="12919" y="8265"/>
                </a:cubicBezTo>
                <a:cubicBezTo>
                  <a:pt x="12189" y="8052"/>
                  <a:pt x="11642" y="7049"/>
                  <a:pt x="11308" y="6441"/>
                </a:cubicBezTo>
                <a:cubicBezTo>
                  <a:pt x="10852" y="5529"/>
                  <a:pt x="10639" y="4557"/>
                  <a:pt x="10639" y="3523"/>
                </a:cubicBezTo>
                <a:cubicBezTo>
                  <a:pt x="10639" y="2437"/>
                  <a:pt x="9783" y="1881"/>
                  <a:pt x="8937" y="1881"/>
                </a:cubicBezTo>
                <a:cubicBezTo>
                  <a:pt x="8126" y="1881"/>
                  <a:pt x="7325" y="2391"/>
                  <a:pt x="7296" y="3432"/>
                </a:cubicBezTo>
                <a:cubicBezTo>
                  <a:pt x="7296" y="4617"/>
                  <a:pt x="7356" y="6046"/>
                  <a:pt x="6688" y="7079"/>
                </a:cubicBezTo>
                <a:cubicBezTo>
                  <a:pt x="6342" y="7608"/>
                  <a:pt x="5875" y="7918"/>
                  <a:pt x="5394" y="7918"/>
                </a:cubicBezTo>
                <a:cubicBezTo>
                  <a:pt x="5072" y="7918"/>
                  <a:pt x="4743" y="7779"/>
                  <a:pt x="4438" y="7475"/>
                </a:cubicBezTo>
                <a:cubicBezTo>
                  <a:pt x="2827" y="5894"/>
                  <a:pt x="2615" y="3037"/>
                  <a:pt x="3283" y="1000"/>
                </a:cubicBezTo>
                <a:cubicBezTo>
                  <a:pt x="3466" y="433"/>
                  <a:pt x="2986" y="1"/>
                  <a:pt x="25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3"/>
          <p:cNvGrpSpPr/>
          <p:nvPr/>
        </p:nvGrpSpPr>
        <p:grpSpPr>
          <a:xfrm>
            <a:off x="4609938" y="3977350"/>
            <a:ext cx="947175" cy="861950"/>
            <a:chOff x="3575213" y="4145450"/>
            <a:chExt cx="947175" cy="861950"/>
          </a:xfrm>
        </p:grpSpPr>
        <p:sp>
          <p:nvSpPr>
            <p:cNvPr id="38" name="Google Shape;38;p3"/>
            <p:cNvSpPr/>
            <p:nvPr/>
          </p:nvSpPr>
          <p:spPr>
            <a:xfrm>
              <a:off x="3575213" y="4145450"/>
              <a:ext cx="947175" cy="861950"/>
            </a:xfrm>
            <a:custGeom>
              <a:avLst/>
              <a:gdLst/>
              <a:ahLst/>
              <a:cxnLst/>
              <a:rect l="l" t="t" r="r" b="b"/>
              <a:pathLst>
                <a:path w="37887" h="34478" extrusionOk="0">
                  <a:moveTo>
                    <a:pt x="17078" y="0"/>
                  </a:moveTo>
                  <a:cubicBezTo>
                    <a:pt x="16564" y="0"/>
                    <a:pt x="16071" y="245"/>
                    <a:pt x="15768" y="842"/>
                  </a:cubicBezTo>
                  <a:cubicBezTo>
                    <a:pt x="12984" y="6334"/>
                    <a:pt x="10883" y="12053"/>
                    <a:pt x="9339" y="17950"/>
                  </a:cubicBezTo>
                  <a:cubicBezTo>
                    <a:pt x="9213" y="16204"/>
                    <a:pt x="9061" y="14432"/>
                    <a:pt x="8833" y="12686"/>
                  </a:cubicBezTo>
                  <a:cubicBezTo>
                    <a:pt x="8327" y="8814"/>
                    <a:pt x="8125" y="3018"/>
                    <a:pt x="4253" y="867"/>
                  </a:cubicBezTo>
                  <a:cubicBezTo>
                    <a:pt x="4024" y="734"/>
                    <a:pt x="3764" y="670"/>
                    <a:pt x="3506" y="670"/>
                  </a:cubicBezTo>
                  <a:cubicBezTo>
                    <a:pt x="2881" y="670"/>
                    <a:pt x="2263" y="1047"/>
                    <a:pt x="2101" y="1728"/>
                  </a:cubicBezTo>
                  <a:cubicBezTo>
                    <a:pt x="1" y="10560"/>
                    <a:pt x="785" y="19975"/>
                    <a:pt x="4177" y="28402"/>
                  </a:cubicBezTo>
                  <a:cubicBezTo>
                    <a:pt x="4885" y="30174"/>
                    <a:pt x="5645" y="32679"/>
                    <a:pt x="7214" y="33843"/>
                  </a:cubicBezTo>
                  <a:cubicBezTo>
                    <a:pt x="7831" y="34303"/>
                    <a:pt x="8473" y="34477"/>
                    <a:pt x="9122" y="34477"/>
                  </a:cubicBezTo>
                  <a:cubicBezTo>
                    <a:pt x="9615" y="34477"/>
                    <a:pt x="10112" y="34376"/>
                    <a:pt x="10605" y="34223"/>
                  </a:cubicBezTo>
                  <a:cubicBezTo>
                    <a:pt x="10809" y="34310"/>
                    <a:pt x="11031" y="34360"/>
                    <a:pt x="11260" y="34360"/>
                  </a:cubicBezTo>
                  <a:cubicBezTo>
                    <a:pt x="11626" y="34360"/>
                    <a:pt x="12008" y="34231"/>
                    <a:pt x="12351" y="33919"/>
                  </a:cubicBezTo>
                  <a:cubicBezTo>
                    <a:pt x="12579" y="33717"/>
                    <a:pt x="12832" y="33489"/>
                    <a:pt x="13085" y="33286"/>
                  </a:cubicBezTo>
                  <a:cubicBezTo>
                    <a:pt x="15236" y="32451"/>
                    <a:pt x="17362" y="31566"/>
                    <a:pt x="19488" y="30629"/>
                  </a:cubicBezTo>
                  <a:cubicBezTo>
                    <a:pt x="21968" y="29870"/>
                    <a:pt x="24322" y="28706"/>
                    <a:pt x="26397" y="27162"/>
                  </a:cubicBezTo>
                  <a:cubicBezTo>
                    <a:pt x="30421" y="24859"/>
                    <a:pt x="34141" y="22050"/>
                    <a:pt x="37203" y="18532"/>
                  </a:cubicBezTo>
                  <a:cubicBezTo>
                    <a:pt x="37709" y="17950"/>
                    <a:pt x="37887" y="16963"/>
                    <a:pt x="37229" y="16381"/>
                  </a:cubicBezTo>
                  <a:cubicBezTo>
                    <a:pt x="36560" y="15787"/>
                    <a:pt x="35851" y="15559"/>
                    <a:pt x="35130" y="15559"/>
                  </a:cubicBezTo>
                  <a:cubicBezTo>
                    <a:pt x="33640" y="15559"/>
                    <a:pt x="32097" y="16533"/>
                    <a:pt x="30750" y="17267"/>
                  </a:cubicBezTo>
                  <a:cubicBezTo>
                    <a:pt x="29105" y="18127"/>
                    <a:pt x="27485" y="19038"/>
                    <a:pt x="25891" y="19975"/>
                  </a:cubicBezTo>
                  <a:cubicBezTo>
                    <a:pt x="26523" y="18456"/>
                    <a:pt x="27131" y="16938"/>
                    <a:pt x="27789" y="15470"/>
                  </a:cubicBezTo>
                  <a:cubicBezTo>
                    <a:pt x="29636" y="11243"/>
                    <a:pt x="31433" y="7017"/>
                    <a:pt x="33129" y="2740"/>
                  </a:cubicBezTo>
                  <a:cubicBezTo>
                    <a:pt x="33573" y="1610"/>
                    <a:pt x="32487" y="544"/>
                    <a:pt x="31414" y="544"/>
                  </a:cubicBezTo>
                  <a:cubicBezTo>
                    <a:pt x="31141" y="544"/>
                    <a:pt x="30869" y="612"/>
                    <a:pt x="30623" y="766"/>
                  </a:cubicBezTo>
                  <a:cubicBezTo>
                    <a:pt x="26625" y="3196"/>
                    <a:pt x="23309" y="6435"/>
                    <a:pt x="20146" y="9826"/>
                  </a:cubicBezTo>
                  <a:cubicBezTo>
                    <a:pt x="19538" y="10484"/>
                    <a:pt x="18906" y="11193"/>
                    <a:pt x="18273" y="11927"/>
                  </a:cubicBezTo>
                  <a:cubicBezTo>
                    <a:pt x="19361" y="8460"/>
                    <a:pt x="20272" y="4613"/>
                    <a:pt x="18956" y="1298"/>
                  </a:cubicBezTo>
                  <a:cubicBezTo>
                    <a:pt x="18668" y="553"/>
                    <a:pt x="17850" y="0"/>
                    <a:pt x="170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660888" y="4217200"/>
              <a:ext cx="782500" cy="680825"/>
            </a:xfrm>
            <a:custGeom>
              <a:avLst/>
              <a:gdLst/>
              <a:ahLst/>
              <a:cxnLst/>
              <a:rect l="l" t="t" r="r" b="b"/>
              <a:pathLst>
                <a:path w="31300" h="27233" extrusionOk="0">
                  <a:moveTo>
                    <a:pt x="13942" y="0"/>
                  </a:moveTo>
                  <a:cubicBezTo>
                    <a:pt x="13908" y="0"/>
                    <a:pt x="13875" y="15"/>
                    <a:pt x="13859" y="47"/>
                  </a:cubicBezTo>
                  <a:cubicBezTo>
                    <a:pt x="10114" y="8196"/>
                    <a:pt x="7785" y="17105"/>
                    <a:pt x="6444" y="25937"/>
                  </a:cubicBezTo>
                  <a:cubicBezTo>
                    <a:pt x="6292" y="25785"/>
                    <a:pt x="6140" y="25532"/>
                    <a:pt x="6039" y="25228"/>
                  </a:cubicBezTo>
                  <a:cubicBezTo>
                    <a:pt x="5837" y="24722"/>
                    <a:pt x="5735" y="24115"/>
                    <a:pt x="5609" y="23583"/>
                  </a:cubicBezTo>
                  <a:cubicBezTo>
                    <a:pt x="5330" y="22571"/>
                    <a:pt x="5077" y="21559"/>
                    <a:pt x="4824" y="20546"/>
                  </a:cubicBezTo>
                  <a:cubicBezTo>
                    <a:pt x="4343" y="18623"/>
                    <a:pt x="3837" y="16700"/>
                    <a:pt x="3356" y="14751"/>
                  </a:cubicBezTo>
                  <a:cubicBezTo>
                    <a:pt x="2319" y="10575"/>
                    <a:pt x="1281" y="6425"/>
                    <a:pt x="218" y="2249"/>
                  </a:cubicBezTo>
                  <a:cubicBezTo>
                    <a:pt x="198" y="2198"/>
                    <a:pt x="157" y="2176"/>
                    <a:pt x="117" y="2176"/>
                  </a:cubicBezTo>
                  <a:cubicBezTo>
                    <a:pt x="58" y="2176"/>
                    <a:pt x="1" y="2224"/>
                    <a:pt x="16" y="2300"/>
                  </a:cubicBezTo>
                  <a:cubicBezTo>
                    <a:pt x="1079" y="7007"/>
                    <a:pt x="2167" y="11714"/>
                    <a:pt x="3280" y="16396"/>
                  </a:cubicBezTo>
                  <a:cubicBezTo>
                    <a:pt x="3837" y="18851"/>
                    <a:pt x="4394" y="21306"/>
                    <a:pt x="4951" y="23761"/>
                  </a:cubicBezTo>
                  <a:cubicBezTo>
                    <a:pt x="5204" y="24874"/>
                    <a:pt x="5381" y="26671"/>
                    <a:pt x="6646" y="27126"/>
                  </a:cubicBezTo>
                  <a:cubicBezTo>
                    <a:pt x="6849" y="27200"/>
                    <a:pt x="7064" y="27232"/>
                    <a:pt x="7289" y="27232"/>
                  </a:cubicBezTo>
                  <a:cubicBezTo>
                    <a:pt x="8609" y="27232"/>
                    <a:pt x="10236" y="26113"/>
                    <a:pt x="11252" y="25659"/>
                  </a:cubicBezTo>
                  <a:cubicBezTo>
                    <a:pt x="13404" y="24722"/>
                    <a:pt x="15555" y="23735"/>
                    <a:pt x="17706" y="22774"/>
                  </a:cubicBezTo>
                  <a:cubicBezTo>
                    <a:pt x="22109" y="20800"/>
                    <a:pt x="26462" y="18800"/>
                    <a:pt x="30841" y="16776"/>
                  </a:cubicBezTo>
                  <a:cubicBezTo>
                    <a:pt x="31300" y="16579"/>
                    <a:pt x="31022" y="15967"/>
                    <a:pt x="30612" y="15967"/>
                  </a:cubicBezTo>
                  <a:cubicBezTo>
                    <a:pt x="30547" y="15967"/>
                    <a:pt x="30479" y="15982"/>
                    <a:pt x="30410" y="16016"/>
                  </a:cubicBezTo>
                  <a:cubicBezTo>
                    <a:pt x="26690" y="17737"/>
                    <a:pt x="22970" y="19433"/>
                    <a:pt x="19250" y="21129"/>
                  </a:cubicBezTo>
                  <a:cubicBezTo>
                    <a:pt x="17377" y="21989"/>
                    <a:pt x="15529" y="22824"/>
                    <a:pt x="13657" y="23685"/>
                  </a:cubicBezTo>
                  <a:cubicBezTo>
                    <a:pt x="12720" y="24090"/>
                    <a:pt x="11784" y="24520"/>
                    <a:pt x="10847" y="24950"/>
                  </a:cubicBezTo>
                  <a:cubicBezTo>
                    <a:pt x="10038" y="25330"/>
                    <a:pt x="8975" y="26038"/>
                    <a:pt x="8064" y="26215"/>
                  </a:cubicBezTo>
                  <a:cubicBezTo>
                    <a:pt x="7785" y="26266"/>
                    <a:pt x="7532" y="26291"/>
                    <a:pt x="7330" y="26291"/>
                  </a:cubicBezTo>
                  <a:cubicBezTo>
                    <a:pt x="14137" y="19104"/>
                    <a:pt x="21198" y="12068"/>
                    <a:pt x="27753" y="4679"/>
                  </a:cubicBezTo>
                  <a:cubicBezTo>
                    <a:pt x="28029" y="4364"/>
                    <a:pt x="27753" y="3926"/>
                    <a:pt x="27438" y="3926"/>
                  </a:cubicBezTo>
                  <a:cubicBezTo>
                    <a:pt x="27348" y="3926"/>
                    <a:pt x="27255" y="3962"/>
                    <a:pt x="27171" y="4046"/>
                  </a:cubicBezTo>
                  <a:cubicBezTo>
                    <a:pt x="20388" y="10803"/>
                    <a:pt x="13960" y="17990"/>
                    <a:pt x="7431" y="24975"/>
                  </a:cubicBezTo>
                  <a:cubicBezTo>
                    <a:pt x="8798" y="16447"/>
                    <a:pt x="11176" y="8298"/>
                    <a:pt x="14062" y="148"/>
                  </a:cubicBezTo>
                  <a:cubicBezTo>
                    <a:pt x="14096" y="63"/>
                    <a:pt x="14014" y="0"/>
                    <a:pt x="13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3"/>
          <p:cNvGrpSpPr/>
          <p:nvPr/>
        </p:nvGrpSpPr>
        <p:grpSpPr>
          <a:xfrm>
            <a:off x="3804263" y="172688"/>
            <a:ext cx="1161050" cy="886150"/>
            <a:chOff x="3804263" y="172688"/>
            <a:chExt cx="1161050" cy="886150"/>
          </a:xfrm>
        </p:grpSpPr>
        <p:sp>
          <p:nvSpPr>
            <p:cNvPr id="41" name="Google Shape;41;p3"/>
            <p:cNvSpPr/>
            <p:nvPr/>
          </p:nvSpPr>
          <p:spPr>
            <a:xfrm>
              <a:off x="3804263" y="297413"/>
              <a:ext cx="898975" cy="761425"/>
            </a:xfrm>
            <a:custGeom>
              <a:avLst/>
              <a:gdLst/>
              <a:ahLst/>
              <a:cxnLst/>
              <a:rect l="l" t="t" r="r" b="b"/>
              <a:pathLst>
                <a:path w="35959" h="30457" extrusionOk="0">
                  <a:moveTo>
                    <a:pt x="19359" y="6180"/>
                  </a:moveTo>
                  <a:cubicBezTo>
                    <a:pt x="23654" y="6180"/>
                    <a:pt x="28178" y="8886"/>
                    <a:pt x="28876" y="13374"/>
                  </a:cubicBezTo>
                  <a:cubicBezTo>
                    <a:pt x="29727" y="18967"/>
                    <a:pt x="24895" y="23313"/>
                    <a:pt x="19788" y="24164"/>
                  </a:cubicBezTo>
                  <a:cubicBezTo>
                    <a:pt x="19093" y="24278"/>
                    <a:pt x="18385" y="24333"/>
                    <a:pt x="17675" y="24333"/>
                  </a:cubicBezTo>
                  <a:cubicBezTo>
                    <a:pt x="15338" y="24333"/>
                    <a:pt x="12971" y="23733"/>
                    <a:pt x="10943" y="22614"/>
                  </a:cubicBezTo>
                  <a:cubicBezTo>
                    <a:pt x="9271" y="21702"/>
                    <a:pt x="8025" y="20456"/>
                    <a:pt x="7052" y="18967"/>
                  </a:cubicBezTo>
                  <a:cubicBezTo>
                    <a:pt x="6931" y="18511"/>
                    <a:pt x="6870" y="18055"/>
                    <a:pt x="6870" y="17568"/>
                  </a:cubicBezTo>
                  <a:cubicBezTo>
                    <a:pt x="6748" y="11854"/>
                    <a:pt x="12493" y="7234"/>
                    <a:pt x="17691" y="6322"/>
                  </a:cubicBezTo>
                  <a:cubicBezTo>
                    <a:pt x="18237" y="6227"/>
                    <a:pt x="18796" y="6180"/>
                    <a:pt x="19359" y="6180"/>
                  </a:cubicBezTo>
                  <a:close/>
                  <a:moveTo>
                    <a:pt x="19485" y="0"/>
                  </a:moveTo>
                  <a:cubicBezTo>
                    <a:pt x="11411" y="0"/>
                    <a:pt x="2995" y="6094"/>
                    <a:pt x="1125" y="14042"/>
                  </a:cubicBezTo>
                  <a:cubicBezTo>
                    <a:pt x="0" y="18784"/>
                    <a:pt x="1338" y="24316"/>
                    <a:pt x="5563" y="27143"/>
                  </a:cubicBezTo>
                  <a:cubicBezTo>
                    <a:pt x="7539" y="28480"/>
                    <a:pt x="10183" y="29453"/>
                    <a:pt x="12858" y="29848"/>
                  </a:cubicBezTo>
                  <a:cubicBezTo>
                    <a:pt x="14499" y="30243"/>
                    <a:pt x="16201" y="30456"/>
                    <a:pt x="17873" y="30456"/>
                  </a:cubicBezTo>
                  <a:cubicBezTo>
                    <a:pt x="26414" y="30395"/>
                    <a:pt x="34074" y="24620"/>
                    <a:pt x="35016" y="15897"/>
                  </a:cubicBezTo>
                  <a:cubicBezTo>
                    <a:pt x="35959" y="7416"/>
                    <a:pt x="28542" y="547"/>
                    <a:pt x="20457" y="30"/>
                  </a:cubicBezTo>
                  <a:cubicBezTo>
                    <a:pt x="20134" y="10"/>
                    <a:pt x="19810" y="0"/>
                    <a:pt x="19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814913" y="172688"/>
              <a:ext cx="778900" cy="694925"/>
            </a:xfrm>
            <a:custGeom>
              <a:avLst/>
              <a:gdLst/>
              <a:ahLst/>
              <a:cxnLst/>
              <a:rect l="l" t="t" r="r" b="b"/>
              <a:pathLst>
                <a:path w="31156" h="27797" extrusionOk="0">
                  <a:moveTo>
                    <a:pt x="15940" y="1901"/>
                  </a:moveTo>
                  <a:cubicBezTo>
                    <a:pt x="17827" y="1901"/>
                    <a:pt x="19825" y="2456"/>
                    <a:pt x="21915" y="3742"/>
                  </a:cubicBezTo>
                  <a:cubicBezTo>
                    <a:pt x="28694" y="7876"/>
                    <a:pt x="29058" y="17968"/>
                    <a:pt x="23070" y="22983"/>
                  </a:cubicBezTo>
                  <a:cubicBezTo>
                    <a:pt x="20754" y="24937"/>
                    <a:pt x="17892" y="25862"/>
                    <a:pt x="15039" y="25862"/>
                  </a:cubicBezTo>
                  <a:cubicBezTo>
                    <a:pt x="10704" y="25862"/>
                    <a:pt x="6389" y="23726"/>
                    <a:pt x="4043" y="19822"/>
                  </a:cubicBezTo>
                  <a:cubicBezTo>
                    <a:pt x="2371" y="17056"/>
                    <a:pt x="1945" y="13925"/>
                    <a:pt x="2796" y="10977"/>
                  </a:cubicBezTo>
                  <a:cubicBezTo>
                    <a:pt x="5228" y="7572"/>
                    <a:pt x="8237" y="4320"/>
                    <a:pt x="11763" y="2800"/>
                  </a:cubicBezTo>
                  <a:cubicBezTo>
                    <a:pt x="12219" y="2648"/>
                    <a:pt x="12675" y="2496"/>
                    <a:pt x="13131" y="2314"/>
                  </a:cubicBezTo>
                  <a:cubicBezTo>
                    <a:pt x="14037" y="2046"/>
                    <a:pt x="14974" y="1901"/>
                    <a:pt x="15940" y="1901"/>
                  </a:cubicBezTo>
                  <a:close/>
                  <a:moveTo>
                    <a:pt x="15470" y="1"/>
                  </a:moveTo>
                  <a:cubicBezTo>
                    <a:pt x="14521" y="1"/>
                    <a:pt x="13572" y="101"/>
                    <a:pt x="12645" y="308"/>
                  </a:cubicBezTo>
                  <a:cubicBezTo>
                    <a:pt x="9483" y="976"/>
                    <a:pt x="7021" y="2800"/>
                    <a:pt x="4985" y="5080"/>
                  </a:cubicBezTo>
                  <a:cubicBezTo>
                    <a:pt x="3860" y="5931"/>
                    <a:pt x="2888" y="7025"/>
                    <a:pt x="2128" y="8454"/>
                  </a:cubicBezTo>
                  <a:cubicBezTo>
                    <a:pt x="0" y="12314"/>
                    <a:pt x="274" y="16965"/>
                    <a:pt x="2462" y="20734"/>
                  </a:cubicBezTo>
                  <a:cubicBezTo>
                    <a:pt x="5100" y="25293"/>
                    <a:pt x="10108" y="27797"/>
                    <a:pt x="15141" y="27797"/>
                  </a:cubicBezTo>
                  <a:cubicBezTo>
                    <a:pt x="18229" y="27797"/>
                    <a:pt x="21326" y="26855"/>
                    <a:pt x="23891" y="24867"/>
                  </a:cubicBezTo>
                  <a:cubicBezTo>
                    <a:pt x="30517" y="19731"/>
                    <a:pt x="31156" y="9031"/>
                    <a:pt x="24773" y="3469"/>
                  </a:cubicBezTo>
                  <a:cubicBezTo>
                    <a:pt x="22234" y="1263"/>
                    <a:pt x="18845" y="1"/>
                    <a:pt x="15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731238" y="539488"/>
              <a:ext cx="234075" cy="194050"/>
            </a:xfrm>
            <a:custGeom>
              <a:avLst/>
              <a:gdLst/>
              <a:ahLst/>
              <a:cxnLst/>
              <a:rect l="l" t="t" r="r" b="b"/>
              <a:pathLst>
                <a:path w="9363" h="7762" extrusionOk="0">
                  <a:moveTo>
                    <a:pt x="2888" y="1545"/>
                  </a:moveTo>
                  <a:cubicBezTo>
                    <a:pt x="4347" y="1545"/>
                    <a:pt x="6049" y="1606"/>
                    <a:pt x="6900" y="3004"/>
                  </a:cubicBezTo>
                  <a:cubicBezTo>
                    <a:pt x="7812" y="4433"/>
                    <a:pt x="6931" y="5953"/>
                    <a:pt x="5320" y="6135"/>
                  </a:cubicBezTo>
                  <a:cubicBezTo>
                    <a:pt x="5210" y="6146"/>
                    <a:pt x="5099" y="6151"/>
                    <a:pt x="4989" y="6151"/>
                  </a:cubicBezTo>
                  <a:cubicBezTo>
                    <a:pt x="3848" y="6151"/>
                    <a:pt x="2707" y="5588"/>
                    <a:pt x="2098" y="4646"/>
                  </a:cubicBezTo>
                  <a:cubicBezTo>
                    <a:pt x="1277" y="3430"/>
                    <a:pt x="1763" y="2153"/>
                    <a:pt x="2888" y="1545"/>
                  </a:cubicBezTo>
                  <a:close/>
                  <a:moveTo>
                    <a:pt x="3976" y="0"/>
                  </a:moveTo>
                  <a:cubicBezTo>
                    <a:pt x="3528" y="0"/>
                    <a:pt x="3079" y="49"/>
                    <a:pt x="2645" y="147"/>
                  </a:cubicBezTo>
                  <a:cubicBezTo>
                    <a:pt x="2341" y="208"/>
                    <a:pt x="2159" y="421"/>
                    <a:pt x="2128" y="664"/>
                  </a:cubicBezTo>
                  <a:cubicBezTo>
                    <a:pt x="852" y="1150"/>
                    <a:pt x="0" y="2731"/>
                    <a:pt x="244" y="4099"/>
                  </a:cubicBezTo>
                  <a:cubicBezTo>
                    <a:pt x="617" y="6310"/>
                    <a:pt x="2889" y="7761"/>
                    <a:pt x="5036" y="7761"/>
                  </a:cubicBezTo>
                  <a:cubicBezTo>
                    <a:pt x="5161" y="7761"/>
                    <a:pt x="5287" y="7756"/>
                    <a:pt x="5411" y="7746"/>
                  </a:cubicBezTo>
                  <a:cubicBezTo>
                    <a:pt x="7630" y="7564"/>
                    <a:pt x="9362" y="5740"/>
                    <a:pt x="8846" y="3460"/>
                  </a:cubicBezTo>
                  <a:cubicBezTo>
                    <a:pt x="8341" y="1165"/>
                    <a:pt x="6162" y="0"/>
                    <a:pt x="3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>
            <a:off x="997650" y="444975"/>
            <a:ext cx="882900" cy="752850"/>
            <a:chOff x="5897925" y="231425"/>
            <a:chExt cx="882900" cy="752850"/>
          </a:xfrm>
        </p:grpSpPr>
        <p:sp>
          <p:nvSpPr>
            <p:cNvPr id="45" name="Google Shape;45;p3"/>
            <p:cNvSpPr/>
            <p:nvPr/>
          </p:nvSpPr>
          <p:spPr>
            <a:xfrm>
              <a:off x="5897925" y="397450"/>
              <a:ext cx="242250" cy="120650"/>
            </a:xfrm>
            <a:custGeom>
              <a:avLst/>
              <a:gdLst/>
              <a:ahLst/>
              <a:cxnLst/>
              <a:rect l="l" t="t" r="r" b="b"/>
              <a:pathLst>
                <a:path w="9690" h="4826" extrusionOk="0">
                  <a:moveTo>
                    <a:pt x="4759" y="1"/>
                  </a:moveTo>
                  <a:cubicBezTo>
                    <a:pt x="2516" y="1"/>
                    <a:pt x="332" y="1303"/>
                    <a:pt x="56" y="3949"/>
                  </a:cubicBezTo>
                  <a:cubicBezTo>
                    <a:pt x="0" y="4474"/>
                    <a:pt x="429" y="4825"/>
                    <a:pt x="859" y="4825"/>
                  </a:cubicBezTo>
                  <a:cubicBezTo>
                    <a:pt x="1127" y="4825"/>
                    <a:pt x="1394" y="4690"/>
                    <a:pt x="1546" y="4375"/>
                  </a:cubicBezTo>
                  <a:cubicBezTo>
                    <a:pt x="2214" y="2916"/>
                    <a:pt x="2944" y="1609"/>
                    <a:pt x="4707" y="1366"/>
                  </a:cubicBezTo>
                  <a:cubicBezTo>
                    <a:pt x="4880" y="1340"/>
                    <a:pt x="5051" y="1328"/>
                    <a:pt x="5219" y="1328"/>
                  </a:cubicBezTo>
                  <a:cubicBezTo>
                    <a:pt x="6669" y="1328"/>
                    <a:pt x="7899" y="2234"/>
                    <a:pt x="8689" y="3433"/>
                  </a:cubicBezTo>
                  <a:cubicBezTo>
                    <a:pt x="8779" y="3569"/>
                    <a:pt x="8911" y="3626"/>
                    <a:pt x="9045" y="3626"/>
                  </a:cubicBezTo>
                  <a:cubicBezTo>
                    <a:pt x="9360" y="3626"/>
                    <a:pt x="9689" y="3309"/>
                    <a:pt x="9540" y="2946"/>
                  </a:cubicBezTo>
                  <a:cubicBezTo>
                    <a:pt x="8718" y="992"/>
                    <a:pt x="6716" y="1"/>
                    <a:pt x="4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078300" y="231425"/>
              <a:ext cx="238975" cy="114375"/>
            </a:xfrm>
            <a:custGeom>
              <a:avLst/>
              <a:gdLst/>
              <a:ahLst/>
              <a:cxnLst/>
              <a:rect l="l" t="t" r="r" b="b"/>
              <a:pathLst>
                <a:path w="9559" h="4575" extrusionOk="0">
                  <a:moveTo>
                    <a:pt x="830" y="1"/>
                  </a:moveTo>
                  <a:cubicBezTo>
                    <a:pt x="412" y="1"/>
                    <a:pt x="0" y="391"/>
                    <a:pt x="136" y="955"/>
                  </a:cubicBezTo>
                  <a:cubicBezTo>
                    <a:pt x="714" y="3052"/>
                    <a:pt x="2872" y="4542"/>
                    <a:pt x="5000" y="4572"/>
                  </a:cubicBezTo>
                  <a:cubicBezTo>
                    <a:pt x="5047" y="4574"/>
                    <a:pt x="5095" y="4574"/>
                    <a:pt x="5143" y="4574"/>
                  </a:cubicBezTo>
                  <a:cubicBezTo>
                    <a:pt x="6931" y="4574"/>
                    <a:pt x="9441" y="3485"/>
                    <a:pt x="9559" y="1502"/>
                  </a:cubicBezTo>
                  <a:cubicBezTo>
                    <a:pt x="9559" y="1156"/>
                    <a:pt x="9243" y="883"/>
                    <a:pt x="8964" y="883"/>
                  </a:cubicBezTo>
                  <a:cubicBezTo>
                    <a:pt x="8802" y="883"/>
                    <a:pt x="8653" y="975"/>
                    <a:pt x="8586" y="1198"/>
                  </a:cubicBezTo>
                  <a:cubicBezTo>
                    <a:pt x="8161" y="2528"/>
                    <a:pt x="6594" y="3183"/>
                    <a:pt x="5231" y="3183"/>
                  </a:cubicBezTo>
                  <a:cubicBezTo>
                    <a:pt x="5037" y="3183"/>
                    <a:pt x="4847" y="3170"/>
                    <a:pt x="4665" y="3143"/>
                  </a:cubicBezTo>
                  <a:cubicBezTo>
                    <a:pt x="3085" y="2931"/>
                    <a:pt x="2142" y="1776"/>
                    <a:pt x="1443" y="408"/>
                  </a:cubicBezTo>
                  <a:cubicBezTo>
                    <a:pt x="1301" y="124"/>
                    <a:pt x="1065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957250" y="865575"/>
              <a:ext cx="211600" cy="118700"/>
            </a:xfrm>
            <a:custGeom>
              <a:avLst/>
              <a:gdLst/>
              <a:ahLst/>
              <a:cxnLst/>
              <a:rect l="l" t="t" r="r" b="b"/>
              <a:pathLst>
                <a:path w="8464" h="4748" extrusionOk="0">
                  <a:moveTo>
                    <a:pt x="7922" y="0"/>
                  </a:moveTo>
                  <a:cubicBezTo>
                    <a:pt x="7761" y="0"/>
                    <a:pt x="7599" y="78"/>
                    <a:pt x="7532" y="240"/>
                  </a:cubicBezTo>
                  <a:cubicBezTo>
                    <a:pt x="6954" y="1516"/>
                    <a:pt x="6346" y="2702"/>
                    <a:pt x="4918" y="3127"/>
                  </a:cubicBezTo>
                  <a:cubicBezTo>
                    <a:pt x="4583" y="3234"/>
                    <a:pt x="4267" y="3281"/>
                    <a:pt x="3963" y="3281"/>
                  </a:cubicBezTo>
                  <a:cubicBezTo>
                    <a:pt x="2971" y="3281"/>
                    <a:pt x="2117" y="2781"/>
                    <a:pt x="1209" y="2246"/>
                  </a:cubicBezTo>
                  <a:cubicBezTo>
                    <a:pt x="1112" y="2188"/>
                    <a:pt x="1014" y="2162"/>
                    <a:pt x="918" y="2162"/>
                  </a:cubicBezTo>
                  <a:cubicBezTo>
                    <a:pt x="416" y="2162"/>
                    <a:pt x="1" y="2875"/>
                    <a:pt x="358" y="3310"/>
                  </a:cubicBezTo>
                  <a:cubicBezTo>
                    <a:pt x="1171" y="4305"/>
                    <a:pt x="2353" y="4747"/>
                    <a:pt x="3560" y="4747"/>
                  </a:cubicBezTo>
                  <a:cubicBezTo>
                    <a:pt x="5964" y="4747"/>
                    <a:pt x="8464" y="2992"/>
                    <a:pt x="8322" y="361"/>
                  </a:cubicBezTo>
                  <a:cubicBezTo>
                    <a:pt x="8322" y="124"/>
                    <a:pt x="8124" y="0"/>
                    <a:pt x="7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171150" y="466475"/>
              <a:ext cx="249150" cy="211525"/>
            </a:xfrm>
            <a:custGeom>
              <a:avLst/>
              <a:gdLst/>
              <a:ahLst/>
              <a:cxnLst/>
              <a:rect l="l" t="t" r="r" b="b"/>
              <a:pathLst>
                <a:path w="9966" h="8461" extrusionOk="0">
                  <a:moveTo>
                    <a:pt x="5222" y="1"/>
                  </a:moveTo>
                  <a:cubicBezTo>
                    <a:pt x="5086" y="1"/>
                    <a:pt x="4949" y="11"/>
                    <a:pt x="4812" y="33"/>
                  </a:cubicBezTo>
                  <a:cubicBezTo>
                    <a:pt x="4173" y="155"/>
                    <a:pt x="4143" y="1036"/>
                    <a:pt x="4781" y="1158"/>
                  </a:cubicBezTo>
                  <a:cubicBezTo>
                    <a:pt x="6301" y="1492"/>
                    <a:pt x="8581" y="4380"/>
                    <a:pt x="7030" y="5808"/>
                  </a:cubicBezTo>
                  <a:cubicBezTo>
                    <a:pt x="6356" y="6422"/>
                    <a:pt x="5403" y="6641"/>
                    <a:pt x="4425" y="6641"/>
                  </a:cubicBezTo>
                  <a:cubicBezTo>
                    <a:pt x="3464" y="6641"/>
                    <a:pt x="2479" y="6429"/>
                    <a:pt x="1711" y="6173"/>
                  </a:cubicBezTo>
                  <a:cubicBezTo>
                    <a:pt x="1601" y="6135"/>
                    <a:pt x="1494" y="6118"/>
                    <a:pt x="1392" y="6118"/>
                  </a:cubicBezTo>
                  <a:cubicBezTo>
                    <a:pt x="510" y="6118"/>
                    <a:pt x="1" y="7406"/>
                    <a:pt x="982" y="7815"/>
                  </a:cubicBezTo>
                  <a:cubicBezTo>
                    <a:pt x="1877" y="8211"/>
                    <a:pt x="3094" y="8460"/>
                    <a:pt x="4323" y="8460"/>
                  </a:cubicBezTo>
                  <a:cubicBezTo>
                    <a:pt x="6389" y="8460"/>
                    <a:pt x="8491" y="7756"/>
                    <a:pt x="9158" y="5869"/>
                  </a:cubicBezTo>
                  <a:cubicBezTo>
                    <a:pt x="9965" y="3591"/>
                    <a:pt x="7737" y="1"/>
                    <a:pt x="5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496425" y="407725"/>
              <a:ext cx="284400" cy="231000"/>
            </a:xfrm>
            <a:custGeom>
              <a:avLst/>
              <a:gdLst/>
              <a:ahLst/>
              <a:cxnLst/>
              <a:rect l="l" t="t" r="r" b="b"/>
              <a:pathLst>
                <a:path w="11376" h="9240" extrusionOk="0">
                  <a:moveTo>
                    <a:pt x="4821" y="0"/>
                  </a:moveTo>
                  <a:cubicBezTo>
                    <a:pt x="3244" y="0"/>
                    <a:pt x="1668" y="540"/>
                    <a:pt x="555" y="1623"/>
                  </a:cubicBezTo>
                  <a:cubicBezTo>
                    <a:pt x="0" y="2178"/>
                    <a:pt x="615" y="3122"/>
                    <a:pt x="1324" y="3122"/>
                  </a:cubicBezTo>
                  <a:cubicBezTo>
                    <a:pt x="1431" y="3122"/>
                    <a:pt x="1541" y="3100"/>
                    <a:pt x="1649" y="3052"/>
                  </a:cubicBezTo>
                  <a:cubicBezTo>
                    <a:pt x="2780" y="2541"/>
                    <a:pt x="4021" y="2019"/>
                    <a:pt x="5234" y="2019"/>
                  </a:cubicBezTo>
                  <a:cubicBezTo>
                    <a:pt x="6041" y="2019"/>
                    <a:pt x="6835" y="2250"/>
                    <a:pt x="7576" y="2870"/>
                  </a:cubicBezTo>
                  <a:cubicBezTo>
                    <a:pt x="9278" y="4268"/>
                    <a:pt x="9126" y="6548"/>
                    <a:pt x="8032" y="8250"/>
                  </a:cubicBezTo>
                  <a:cubicBezTo>
                    <a:pt x="7803" y="8606"/>
                    <a:pt x="8043" y="9240"/>
                    <a:pt x="8466" y="9240"/>
                  </a:cubicBezTo>
                  <a:cubicBezTo>
                    <a:pt x="8548" y="9240"/>
                    <a:pt x="8637" y="9216"/>
                    <a:pt x="8731" y="9162"/>
                  </a:cubicBezTo>
                  <a:cubicBezTo>
                    <a:pt x="11375" y="7703"/>
                    <a:pt x="11132" y="3751"/>
                    <a:pt x="9248" y="1775"/>
                  </a:cubicBezTo>
                  <a:cubicBezTo>
                    <a:pt x="8128" y="593"/>
                    <a:pt x="6474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 flipH="1">
            <a:off x="4501966" y="2307590"/>
            <a:ext cx="392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 flipH="1">
            <a:off x="5266675" y="321970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746366" y="1197813"/>
            <a:ext cx="2684400" cy="1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476275" y="3403250"/>
            <a:ext cx="473900" cy="508875"/>
            <a:chOff x="1566150" y="4150650"/>
            <a:chExt cx="473900" cy="508875"/>
          </a:xfrm>
        </p:grpSpPr>
        <p:sp>
          <p:nvSpPr>
            <p:cNvPr id="56" name="Google Shape;56;p4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3;p4"/>
          <p:cNvGrpSpPr/>
          <p:nvPr/>
        </p:nvGrpSpPr>
        <p:grpSpPr>
          <a:xfrm>
            <a:off x="8177613" y="3145900"/>
            <a:ext cx="424575" cy="380200"/>
            <a:chOff x="3158625" y="1679100"/>
            <a:chExt cx="424575" cy="380200"/>
          </a:xfrm>
        </p:grpSpPr>
        <p:sp>
          <p:nvSpPr>
            <p:cNvPr id="64" name="Google Shape;64;p4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8330025" y="2491363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/>
          <p:nvPr/>
        </p:nvSpPr>
        <p:spPr>
          <a:xfrm rot="10233077">
            <a:off x="7458065" y="-326279"/>
            <a:ext cx="2210728" cy="2438775"/>
          </a:xfrm>
          <a:custGeom>
            <a:avLst/>
            <a:gdLst/>
            <a:ahLst/>
            <a:cxnLst/>
            <a:rect l="l" t="t" r="r" b="b"/>
            <a:pathLst>
              <a:path w="51098" h="56369" extrusionOk="0">
                <a:moveTo>
                  <a:pt x="16663" y="1"/>
                </a:moveTo>
                <a:cubicBezTo>
                  <a:pt x="16380" y="1"/>
                  <a:pt x="16098" y="17"/>
                  <a:pt x="15818" y="50"/>
                </a:cubicBezTo>
                <a:cubicBezTo>
                  <a:pt x="12402" y="455"/>
                  <a:pt x="9491" y="2885"/>
                  <a:pt x="7770" y="5821"/>
                </a:cubicBezTo>
                <a:cubicBezTo>
                  <a:pt x="5822" y="9111"/>
                  <a:pt x="5138" y="12932"/>
                  <a:pt x="4455" y="16678"/>
                </a:cubicBezTo>
                <a:cubicBezTo>
                  <a:pt x="3265" y="23409"/>
                  <a:pt x="2076" y="30116"/>
                  <a:pt x="887" y="36848"/>
                </a:cubicBezTo>
                <a:cubicBezTo>
                  <a:pt x="431" y="39404"/>
                  <a:pt x="1" y="42188"/>
                  <a:pt x="1342" y="44415"/>
                </a:cubicBezTo>
                <a:cubicBezTo>
                  <a:pt x="2506" y="46364"/>
                  <a:pt x="4708" y="47376"/>
                  <a:pt x="6809" y="48211"/>
                </a:cubicBezTo>
                <a:cubicBezTo>
                  <a:pt x="17615" y="52513"/>
                  <a:pt x="29054" y="55196"/>
                  <a:pt x="40645" y="56158"/>
                </a:cubicBezTo>
                <a:cubicBezTo>
                  <a:pt x="41678" y="56243"/>
                  <a:pt x="42837" y="56369"/>
                  <a:pt x="43974" y="56369"/>
                </a:cubicBezTo>
                <a:cubicBezTo>
                  <a:pt x="46210" y="56369"/>
                  <a:pt x="48361" y="55883"/>
                  <a:pt x="49300" y="53652"/>
                </a:cubicBezTo>
                <a:cubicBezTo>
                  <a:pt x="50718" y="50236"/>
                  <a:pt x="51097" y="45908"/>
                  <a:pt x="49908" y="42416"/>
                </a:cubicBezTo>
                <a:cubicBezTo>
                  <a:pt x="48617" y="38543"/>
                  <a:pt x="45529" y="35304"/>
                  <a:pt x="41708" y="33836"/>
                </a:cubicBezTo>
                <a:cubicBezTo>
                  <a:pt x="39709" y="33077"/>
                  <a:pt x="37431" y="32723"/>
                  <a:pt x="35912" y="31204"/>
                </a:cubicBezTo>
                <a:cubicBezTo>
                  <a:pt x="33863" y="29154"/>
                  <a:pt x="33964" y="25839"/>
                  <a:pt x="34141" y="22929"/>
                </a:cubicBezTo>
                <a:cubicBezTo>
                  <a:pt x="34318" y="20018"/>
                  <a:pt x="34217" y="16652"/>
                  <a:pt x="31939" y="14855"/>
                </a:cubicBezTo>
                <a:cubicBezTo>
                  <a:pt x="29788" y="13135"/>
                  <a:pt x="26270" y="13413"/>
                  <a:pt x="24752" y="11135"/>
                </a:cubicBezTo>
                <a:cubicBezTo>
                  <a:pt x="23588" y="9414"/>
                  <a:pt x="24170" y="7111"/>
                  <a:pt x="23714" y="5087"/>
                </a:cubicBezTo>
                <a:cubicBezTo>
                  <a:pt x="23018" y="2022"/>
                  <a:pt x="19807" y="1"/>
                  <a:pt x="166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/>
          <p:nvPr/>
        </p:nvSpPr>
        <p:spPr>
          <a:xfrm rot="-567027">
            <a:off x="-1136319" y="2625406"/>
            <a:ext cx="2633565" cy="2905230"/>
          </a:xfrm>
          <a:custGeom>
            <a:avLst/>
            <a:gdLst/>
            <a:ahLst/>
            <a:cxnLst/>
            <a:rect l="l" t="t" r="r" b="b"/>
            <a:pathLst>
              <a:path w="51098" h="56369" extrusionOk="0">
                <a:moveTo>
                  <a:pt x="16663" y="1"/>
                </a:moveTo>
                <a:cubicBezTo>
                  <a:pt x="16380" y="1"/>
                  <a:pt x="16098" y="17"/>
                  <a:pt x="15818" y="50"/>
                </a:cubicBezTo>
                <a:cubicBezTo>
                  <a:pt x="12402" y="455"/>
                  <a:pt x="9491" y="2885"/>
                  <a:pt x="7770" y="5821"/>
                </a:cubicBezTo>
                <a:cubicBezTo>
                  <a:pt x="5822" y="9111"/>
                  <a:pt x="5138" y="12932"/>
                  <a:pt x="4455" y="16678"/>
                </a:cubicBezTo>
                <a:cubicBezTo>
                  <a:pt x="3265" y="23409"/>
                  <a:pt x="2076" y="30116"/>
                  <a:pt x="887" y="36848"/>
                </a:cubicBezTo>
                <a:cubicBezTo>
                  <a:pt x="431" y="39404"/>
                  <a:pt x="1" y="42188"/>
                  <a:pt x="1342" y="44415"/>
                </a:cubicBezTo>
                <a:cubicBezTo>
                  <a:pt x="2506" y="46364"/>
                  <a:pt x="4708" y="47376"/>
                  <a:pt x="6809" y="48211"/>
                </a:cubicBezTo>
                <a:cubicBezTo>
                  <a:pt x="17615" y="52513"/>
                  <a:pt x="29054" y="55196"/>
                  <a:pt x="40645" y="56158"/>
                </a:cubicBezTo>
                <a:cubicBezTo>
                  <a:pt x="41678" y="56243"/>
                  <a:pt x="42837" y="56369"/>
                  <a:pt x="43974" y="56369"/>
                </a:cubicBezTo>
                <a:cubicBezTo>
                  <a:pt x="46210" y="56369"/>
                  <a:pt x="48361" y="55883"/>
                  <a:pt x="49300" y="53652"/>
                </a:cubicBezTo>
                <a:cubicBezTo>
                  <a:pt x="50718" y="50236"/>
                  <a:pt x="51097" y="45908"/>
                  <a:pt x="49908" y="42416"/>
                </a:cubicBezTo>
                <a:cubicBezTo>
                  <a:pt x="48617" y="38543"/>
                  <a:pt x="45529" y="35304"/>
                  <a:pt x="41708" y="33836"/>
                </a:cubicBezTo>
                <a:cubicBezTo>
                  <a:pt x="39709" y="33077"/>
                  <a:pt x="37431" y="32723"/>
                  <a:pt x="35912" y="31204"/>
                </a:cubicBezTo>
                <a:cubicBezTo>
                  <a:pt x="33863" y="29154"/>
                  <a:pt x="33964" y="25839"/>
                  <a:pt x="34141" y="22929"/>
                </a:cubicBezTo>
                <a:cubicBezTo>
                  <a:pt x="34318" y="20018"/>
                  <a:pt x="34217" y="16652"/>
                  <a:pt x="31939" y="14855"/>
                </a:cubicBezTo>
                <a:cubicBezTo>
                  <a:pt x="29788" y="13135"/>
                  <a:pt x="26270" y="13413"/>
                  <a:pt x="24752" y="11135"/>
                </a:cubicBezTo>
                <a:cubicBezTo>
                  <a:pt x="23588" y="9414"/>
                  <a:pt x="24170" y="7111"/>
                  <a:pt x="23714" y="5087"/>
                </a:cubicBezTo>
                <a:cubicBezTo>
                  <a:pt x="23018" y="2022"/>
                  <a:pt x="19807" y="1"/>
                  <a:pt x="166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6"/>
          <p:cNvGrpSpPr/>
          <p:nvPr/>
        </p:nvGrpSpPr>
        <p:grpSpPr>
          <a:xfrm>
            <a:off x="478588" y="252788"/>
            <a:ext cx="1161050" cy="886150"/>
            <a:chOff x="3804263" y="172688"/>
            <a:chExt cx="1161050" cy="886150"/>
          </a:xfrm>
        </p:grpSpPr>
        <p:sp>
          <p:nvSpPr>
            <p:cNvPr id="89" name="Google Shape;89;p6"/>
            <p:cNvSpPr/>
            <p:nvPr/>
          </p:nvSpPr>
          <p:spPr>
            <a:xfrm>
              <a:off x="3804263" y="297413"/>
              <a:ext cx="898975" cy="761425"/>
            </a:xfrm>
            <a:custGeom>
              <a:avLst/>
              <a:gdLst/>
              <a:ahLst/>
              <a:cxnLst/>
              <a:rect l="l" t="t" r="r" b="b"/>
              <a:pathLst>
                <a:path w="35959" h="30457" extrusionOk="0">
                  <a:moveTo>
                    <a:pt x="19359" y="6180"/>
                  </a:moveTo>
                  <a:cubicBezTo>
                    <a:pt x="23654" y="6180"/>
                    <a:pt x="28178" y="8886"/>
                    <a:pt x="28876" y="13374"/>
                  </a:cubicBezTo>
                  <a:cubicBezTo>
                    <a:pt x="29727" y="18967"/>
                    <a:pt x="24895" y="23313"/>
                    <a:pt x="19788" y="24164"/>
                  </a:cubicBezTo>
                  <a:cubicBezTo>
                    <a:pt x="19093" y="24278"/>
                    <a:pt x="18385" y="24333"/>
                    <a:pt x="17675" y="24333"/>
                  </a:cubicBezTo>
                  <a:cubicBezTo>
                    <a:pt x="15338" y="24333"/>
                    <a:pt x="12971" y="23733"/>
                    <a:pt x="10943" y="22614"/>
                  </a:cubicBezTo>
                  <a:cubicBezTo>
                    <a:pt x="9271" y="21702"/>
                    <a:pt x="8025" y="20456"/>
                    <a:pt x="7052" y="18967"/>
                  </a:cubicBezTo>
                  <a:cubicBezTo>
                    <a:pt x="6931" y="18511"/>
                    <a:pt x="6870" y="18055"/>
                    <a:pt x="6870" y="17568"/>
                  </a:cubicBezTo>
                  <a:cubicBezTo>
                    <a:pt x="6748" y="11854"/>
                    <a:pt x="12493" y="7234"/>
                    <a:pt x="17691" y="6322"/>
                  </a:cubicBezTo>
                  <a:cubicBezTo>
                    <a:pt x="18237" y="6227"/>
                    <a:pt x="18796" y="6180"/>
                    <a:pt x="19359" y="6180"/>
                  </a:cubicBezTo>
                  <a:close/>
                  <a:moveTo>
                    <a:pt x="19485" y="0"/>
                  </a:moveTo>
                  <a:cubicBezTo>
                    <a:pt x="11411" y="0"/>
                    <a:pt x="2995" y="6094"/>
                    <a:pt x="1125" y="14042"/>
                  </a:cubicBezTo>
                  <a:cubicBezTo>
                    <a:pt x="0" y="18784"/>
                    <a:pt x="1338" y="24316"/>
                    <a:pt x="5563" y="27143"/>
                  </a:cubicBezTo>
                  <a:cubicBezTo>
                    <a:pt x="7539" y="28480"/>
                    <a:pt x="10183" y="29453"/>
                    <a:pt x="12858" y="29848"/>
                  </a:cubicBezTo>
                  <a:cubicBezTo>
                    <a:pt x="14499" y="30243"/>
                    <a:pt x="16201" y="30456"/>
                    <a:pt x="17873" y="30456"/>
                  </a:cubicBezTo>
                  <a:cubicBezTo>
                    <a:pt x="26414" y="30395"/>
                    <a:pt x="34074" y="24620"/>
                    <a:pt x="35016" y="15897"/>
                  </a:cubicBezTo>
                  <a:cubicBezTo>
                    <a:pt x="35959" y="7416"/>
                    <a:pt x="28542" y="547"/>
                    <a:pt x="20457" y="30"/>
                  </a:cubicBezTo>
                  <a:cubicBezTo>
                    <a:pt x="20134" y="10"/>
                    <a:pt x="19810" y="0"/>
                    <a:pt x="19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814913" y="172688"/>
              <a:ext cx="778900" cy="694925"/>
            </a:xfrm>
            <a:custGeom>
              <a:avLst/>
              <a:gdLst/>
              <a:ahLst/>
              <a:cxnLst/>
              <a:rect l="l" t="t" r="r" b="b"/>
              <a:pathLst>
                <a:path w="31156" h="27797" extrusionOk="0">
                  <a:moveTo>
                    <a:pt x="15940" y="1901"/>
                  </a:moveTo>
                  <a:cubicBezTo>
                    <a:pt x="17827" y="1901"/>
                    <a:pt x="19825" y="2456"/>
                    <a:pt x="21915" y="3742"/>
                  </a:cubicBezTo>
                  <a:cubicBezTo>
                    <a:pt x="28694" y="7876"/>
                    <a:pt x="29058" y="17968"/>
                    <a:pt x="23070" y="22983"/>
                  </a:cubicBezTo>
                  <a:cubicBezTo>
                    <a:pt x="20754" y="24937"/>
                    <a:pt x="17892" y="25862"/>
                    <a:pt x="15039" y="25862"/>
                  </a:cubicBezTo>
                  <a:cubicBezTo>
                    <a:pt x="10704" y="25862"/>
                    <a:pt x="6389" y="23726"/>
                    <a:pt x="4043" y="19822"/>
                  </a:cubicBezTo>
                  <a:cubicBezTo>
                    <a:pt x="2371" y="17056"/>
                    <a:pt x="1945" y="13925"/>
                    <a:pt x="2796" y="10977"/>
                  </a:cubicBezTo>
                  <a:cubicBezTo>
                    <a:pt x="5228" y="7572"/>
                    <a:pt x="8237" y="4320"/>
                    <a:pt x="11763" y="2800"/>
                  </a:cubicBezTo>
                  <a:cubicBezTo>
                    <a:pt x="12219" y="2648"/>
                    <a:pt x="12675" y="2496"/>
                    <a:pt x="13131" y="2314"/>
                  </a:cubicBezTo>
                  <a:cubicBezTo>
                    <a:pt x="14037" y="2046"/>
                    <a:pt x="14974" y="1901"/>
                    <a:pt x="15940" y="1901"/>
                  </a:cubicBezTo>
                  <a:close/>
                  <a:moveTo>
                    <a:pt x="15470" y="1"/>
                  </a:moveTo>
                  <a:cubicBezTo>
                    <a:pt x="14521" y="1"/>
                    <a:pt x="13572" y="101"/>
                    <a:pt x="12645" y="308"/>
                  </a:cubicBezTo>
                  <a:cubicBezTo>
                    <a:pt x="9483" y="976"/>
                    <a:pt x="7021" y="2800"/>
                    <a:pt x="4985" y="5080"/>
                  </a:cubicBezTo>
                  <a:cubicBezTo>
                    <a:pt x="3860" y="5931"/>
                    <a:pt x="2888" y="7025"/>
                    <a:pt x="2128" y="8454"/>
                  </a:cubicBezTo>
                  <a:cubicBezTo>
                    <a:pt x="0" y="12314"/>
                    <a:pt x="274" y="16965"/>
                    <a:pt x="2462" y="20734"/>
                  </a:cubicBezTo>
                  <a:cubicBezTo>
                    <a:pt x="5100" y="25293"/>
                    <a:pt x="10108" y="27797"/>
                    <a:pt x="15141" y="27797"/>
                  </a:cubicBezTo>
                  <a:cubicBezTo>
                    <a:pt x="18229" y="27797"/>
                    <a:pt x="21326" y="26855"/>
                    <a:pt x="23891" y="24867"/>
                  </a:cubicBezTo>
                  <a:cubicBezTo>
                    <a:pt x="30517" y="19731"/>
                    <a:pt x="31156" y="9031"/>
                    <a:pt x="24773" y="3469"/>
                  </a:cubicBezTo>
                  <a:cubicBezTo>
                    <a:pt x="22234" y="1263"/>
                    <a:pt x="18845" y="1"/>
                    <a:pt x="15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731238" y="539488"/>
              <a:ext cx="234075" cy="194050"/>
            </a:xfrm>
            <a:custGeom>
              <a:avLst/>
              <a:gdLst/>
              <a:ahLst/>
              <a:cxnLst/>
              <a:rect l="l" t="t" r="r" b="b"/>
              <a:pathLst>
                <a:path w="9363" h="7762" extrusionOk="0">
                  <a:moveTo>
                    <a:pt x="2888" y="1545"/>
                  </a:moveTo>
                  <a:cubicBezTo>
                    <a:pt x="4347" y="1545"/>
                    <a:pt x="6049" y="1606"/>
                    <a:pt x="6900" y="3004"/>
                  </a:cubicBezTo>
                  <a:cubicBezTo>
                    <a:pt x="7812" y="4433"/>
                    <a:pt x="6931" y="5953"/>
                    <a:pt x="5320" y="6135"/>
                  </a:cubicBezTo>
                  <a:cubicBezTo>
                    <a:pt x="5210" y="6146"/>
                    <a:pt x="5099" y="6151"/>
                    <a:pt x="4989" y="6151"/>
                  </a:cubicBezTo>
                  <a:cubicBezTo>
                    <a:pt x="3848" y="6151"/>
                    <a:pt x="2707" y="5588"/>
                    <a:pt x="2098" y="4646"/>
                  </a:cubicBezTo>
                  <a:cubicBezTo>
                    <a:pt x="1277" y="3430"/>
                    <a:pt x="1763" y="2153"/>
                    <a:pt x="2888" y="1545"/>
                  </a:cubicBezTo>
                  <a:close/>
                  <a:moveTo>
                    <a:pt x="3976" y="0"/>
                  </a:moveTo>
                  <a:cubicBezTo>
                    <a:pt x="3528" y="0"/>
                    <a:pt x="3079" y="49"/>
                    <a:pt x="2645" y="147"/>
                  </a:cubicBezTo>
                  <a:cubicBezTo>
                    <a:pt x="2341" y="208"/>
                    <a:pt x="2159" y="421"/>
                    <a:pt x="2128" y="664"/>
                  </a:cubicBezTo>
                  <a:cubicBezTo>
                    <a:pt x="852" y="1150"/>
                    <a:pt x="0" y="2731"/>
                    <a:pt x="244" y="4099"/>
                  </a:cubicBezTo>
                  <a:cubicBezTo>
                    <a:pt x="617" y="6310"/>
                    <a:pt x="2889" y="7761"/>
                    <a:pt x="5036" y="7761"/>
                  </a:cubicBezTo>
                  <a:cubicBezTo>
                    <a:pt x="5161" y="7761"/>
                    <a:pt x="5287" y="7756"/>
                    <a:pt x="5411" y="7746"/>
                  </a:cubicBezTo>
                  <a:cubicBezTo>
                    <a:pt x="7630" y="7564"/>
                    <a:pt x="9362" y="5740"/>
                    <a:pt x="8846" y="3460"/>
                  </a:cubicBezTo>
                  <a:cubicBezTo>
                    <a:pt x="8341" y="1165"/>
                    <a:pt x="6162" y="0"/>
                    <a:pt x="3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218475" y="346925"/>
            <a:ext cx="424575" cy="380200"/>
            <a:chOff x="3158625" y="1679100"/>
            <a:chExt cx="424575" cy="380200"/>
          </a:xfrm>
        </p:grpSpPr>
        <p:sp>
          <p:nvSpPr>
            <p:cNvPr id="93" name="Google Shape;93;p6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96;p6"/>
          <p:cNvGrpSpPr/>
          <p:nvPr/>
        </p:nvGrpSpPr>
        <p:grpSpPr>
          <a:xfrm>
            <a:off x="7517725" y="423113"/>
            <a:ext cx="484500" cy="449300"/>
            <a:chOff x="1303950" y="1037525"/>
            <a:chExt cx="484500" cy="449300"/>
          </a:xfrm>
        </p:grpSpPr>
        <p:sp>
          <p:nvSpPr>
            <p:cNvPr id="97" name="Google Shape;97;p6"/>
            <p:cNvSpPr/>
            <p:nvPr/>
          </p:nvSpPr>
          <p:spPr>
            <a:xfrm>
              <a:off x="1443600" y="1318250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597900" y="1136775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303950" y="1037525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9"/>
          <p:cNvSpPr/>
          <p:nvPr/>
        </p:nvSpPr>
        <p:spPr>
          <a:xfrm rot="-10232973" flipH="1">
            <a:off x="-1151644" y="-872519"/>
            <a:ext cx="2633565" cy="2905230"/>
          </a:xfrm>
          <a:custGeom>
            <a:avLst/>
            <a:gdLst/>
            <a:ahLst/>
            <a:cxnLst/>
            <a:rect l="l" t="t" r="r" b="b"/>
            <a:pathLst>
              <a:path w="51098" h="56369" extrusionOk="0">
                <a:moveTo>
                  <a:pt x="16663" y="1"/>
                </a:moveTo>
                <a:cubicBezTo>
                  <a:pt x="16380" y="1"/>
                  <a:pt x="16098" y="17"/>
                  <a:pt x="15818" y="50"/>
                </a:cubicBezTo>
                <a:cubicBezTo>
                  <a:pt x="12402" y="455"/>
                  <a:pt x="9491" y="2885"/>
                  <a:pt x="7770" y="5821"/>
                </a:cubicBezTo>
                <a:cubicBezTo>
                  <a:pt x="5822" y="9111"/>
                  <a:pt x="5138" y="12932"/>
                  <a:pt x="4455" y="16678"/>
                </a:cubicBezTo>
                <a:cubicBezTo>
                  <a:pt x="3265" y="23409"/>
                  <a:pt x="2076" y="30116"/>
                  <a:pt x="887" y="36848"/>
                </a:cubicBezTo>
                <a:cubicBezTo>
                  <a:pt x="431" y="39404"/>
                  <a:pt x="1" y="42188"/>
                  <a:pt x="1342" y="44415"/>
                </a:cubicBezTo>
                <a:cubicBezTo>
                  <a:pt x="2506" y="46364"/>
                  <a:pt x="4708" y="47376"/>
                  <a:pt x="6809" y="48211"/>
                </a:cubicBezTo>
                <a:cubicBezTo>
                  <a:pt x="17615" y="52513"/>
                  <a:pt x="29054" y="55196"/>
                  <a:pt x="40645" y="56158"/>
                </a:cubicBezTo>
                <a:cubicBezTo>
                  <a:pt x="41678" y="56243"/>
                  <a:pt x="42837" y="56369"/>
                  <a:pt x="43974" y="56369"/>
                </a:cubicBezTo>
                <a:cubicBezTo>
                  <a:pt x="46210" y="56369"/>
                  <a:pt x="48361" y="55883"/>
                  <a:pt x="49300" y="53652"/>
                </a:cubicBezTo>
                <a:cubicBezTo>
                  <a:pt x="50718" y="50236"/>
                  <a:pt x="51097" y="45908"/>
                  <a:pt x="49908" y="42416"/>
                </a:cubicBezTo>
                <a:cubicBezTo>
                  <a:pt x="48617" y="38543"/>
                  <a:pt x="45529" y="35304"/>
                  <a:pt x="41708" y="33836"/>
                </a:cubicBezTo>
                <a:cubicBezTo>
                  <a:pt x="39709" y="33077"/>
                  <a:pt x="37431" y="32723"/>
                  <a:pt x="35912" y="31204"/>
                </a:cubicBezTo>
                <a:cubicBezTo>
                  <a:pt x="33863" y="29154"/>
                  <a:pt x="33964" y="25839"/>
                  <a:pt x="34141" y="22929"/>
                </a:cubicBezTo>
                <a:cubicBezTo>
                  <a:pt x="34318" y="20018"/>
                  <a:pt x="34217" y="16652"/>
                  <a:pt x="31939" y="14855"/>
                </a:cubicBezTo>
                <a:cubicBezTo>
                  <a:pt x="29788" y="13135"/>
                  <a:pt x="26270" y="13413"/>
                  <a:pt x="24752" y="11135"/>
                </a:cubicBezTo>
                <a:cubicBezTo>
                  <a:pt x="23588" y="9414"/>
                  <a:pt x="24170" y="7111"/>
                  <a:pt x="23714" y="5087"/>
                </a:cubicBezTo>
                <a:cubicBezTo>
                  <a:pt x="23018" y="2022"/>
                  <a:pt x="19807" y="1"/>
                  <a:pt x="166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9"/>
          <p:cNvSpPr/>
          <p:nvPr/>
        </p:nvSpPr>
        <p:spPr>
          <a:xfrm rot="10800000" flipH="1">
            <a:off x="6698625" y="3716952"/>
            <a:ext cx="2805783" cy="2101514"/>
          </a:xfrm>
          <a:custGeom>
            <a:avLst/>
            <a:gdLst/>
            <a:ahLst/>
            <a:cxnLst/>
            <a:rect l="l" t="t" r="r" b="b"/>
            <a:pathLst>
              <a:path w="79265" h="59369" extrusionOk="0">
                <a:moveTo>
                  <a:pt x="63624" y="1"/>
                </a:moveTo>
                <a:cubicBezTo>
                  <a:pt x="63615" y="1"/>
                  <a:pt x="63607" y="2"/>
                  <a:pt x="63599" y="4"/>
                </a:cubicBezTo>
                <a:cubicBezTo>
                  <a:pt x="43075" y="6154"/>
                  <a:pt x="21690" y="9292"/>
                  <a:pt x="1" y="9368"/>
                </a:cubicBezTo>
                <a:cubicBezTo>
                  <a:pt x="1798" y="20504"/>
                  <a:pt x="10681" y="30222"/>
                  <a:pt x="19766" y="31057"/>
                </a:cubicBezTo>
                <a:cubicBezTo>
                  <a:pt x="20296" y="31105"/>
                  <a:pt x="20825" y="31126"/>
                  <a:pt x="21352" y="31126"/>
                </a:cubicBezTo>
                <a:cubicBezTo>
                  <a:pt x="25709" y="31126"/>
                  <a:pt x="30006" y="29675"/>
                  <a:pt x="34286" y="29675"/>
                </a:cubicBezTo>
                <a:cubicBezTo>
                  <a:pt x="36079" y="29675"/>
                  <a:pt x="37868" y="29929"/>
                  <a:pt x="39658" y="30652"/>
                </a:cubicBezTo>
                <a:cubicBezTo>
                  <a:pt x="44391" y="32550"/>
                  <a:pt x="48161" y="37384"/>
                  <a:pt x="51401" y="42243"/>
                </a:cubicBezTo>
                <a:cubicBezTo>
                  <a:pt x="54640" y="47077"/>
                  <a:pt x="57702" y="52316"/>
                  <a:pt x="61954" y="55757"/>
                </a:cubicBezTo>
                <a:cubicBezTo>
                  <a:pt x="64676" y="57974"/>
                  <a:pt x="69085" y="59368"/>
                  <a:pt x="72681" y="59368"/>
                </a:cubicBezTo>
                <a:cubicBezTo>
                  <a:pt x="73766" y="59368"/>
                  <a:pt x="74777" y="59241"/>
                  <a:pt x="75646" y="58971"/>
                </a:cubicBezTo>
                <a:cubicBezTo>
                  <a:pt x="79265" y="57833"/>
                  <a:pt x="76734" y="47305"/>
                  <a:pt x="76101" y="42800"/>
                </a:cubicBezTo>
                <a:cubicBezTo>
                  <a:pt x="75038" y="35208"/>
                  <a:pt x="73393" y="27641"/>
                  <a:pt x="71192" y="20276"/>
                </a:cubicBezTo>
                <a:cubicBezTo>
                  <a:pt x="70664" y="18494"/>
                  <a:pt x="64683" y="1"/>
                  <a:pt x="636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19"/>
          <p:cNvGrpSpPr/>
          <p:nvPr/>
        </p:nvGrpSpPr>
        <p:grpSpPr>
          <a:xfrm>
            <a:off x="139325" y="1853300"/>
            <a:ext cx="473900" cy="508875"/>
            <a:chOff x="1566150" y="4150650"/>
            <a:chExt cx="473900" cy="508875"/>
          </a:xfrm>
        </p:grpSpPr>
        <p:sp>
          <p:nvSpPr>
            <p:cNvPr id="350" name="Google Shape;350;p19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9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9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9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9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19"/>
          <p:cNvSpPr/>
          <p:nvPr/>
        </p:nvSpPr>
        <p:spPr>
          <a:xfrm>
            <a:off x="8158500" y="605338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" name="Google Shape;358;p19"/>
          <p:cNvGrpSpPr/>
          <p:nvPr/>
        </p:nvGrpSpPr>
        <p:grpSpPr>
          <a:xfrm>
            <a:off x="8453225" y="1260700"/>
            <a:ext cx="484500" cy="449300"/>
            <a:chOff x="1717575" y="4268700"/>
            <a:chExt cx="484500" cy="449300"/>
          </a:xfrm>
        </p:grpSpPr>
        <p:sp>
          <p:nvSpPr>
            <p:cNvPr id="359" name="Google Shape;359;p19"/>
            <p:cNvSpPr/>
            <p:nvPr/>
          </p:nvSpPr>
          <p:spPr>
            <a:xfrm>
              <a:off x="1857225" y="4549425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2011525" y="4367950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1717575" y="4268700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1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1"/>
          </p:nvPr>
        </p:nvSpPr>
        <p:spPr>
          <a:xfrm>
            <a:off x="781100" y="31202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64" name="Google Shape;364;p19"/>
          <p:cNvSpPr txBox="1">
            <a:spLocks noGrp="1"/>
          </p:cNvSpPr>
          <p:nvPr>
            <p:ph type="subTitle" idx="2"/>
          </p:nvPr>
        </p:nvSpPr>
        <p:spPr>
          <a:xfrm>
            <a:off x="3472159" y="31202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subTitle" idx="3"/>
          </p:nvPr>
        </p:nvSpPr>
        <p:spPr>
          <a:xfrm>
            <a:off x="781100" y="3601874"/>
            <a:ext cx="21678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subTitle" idx="4"/>
          </p:nvPr>
        </p:nvSpPr>
        <p:spPr>
          <a:xfrm>
            <a:off x="3472159" y="3601874"/>
            <a:ext cx="21678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title" idx="5" hasCustomPrompt="1"/>
          </p:nvPr>
        </p:nvSpPr>
        <p:spPr>
          <a:xfrm>
            <a:off x="779725" y="1418388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19"/>
          <p:cNvSpPr txBox="1">
            <a:spLocks noGrp="1"/>
          </p:cNvSpPr>
          <p:nvPr>
            <p:ph type="title" idx="6" hasCustomPrompt="1"/>
          </p:nvPr>
        </p:nvSpPr>
        <p:spPr>
          <a:xfrm>
            <a:off x="3470784" y="1418388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19"/>
          <p:cNvSpPr txBox="1">
            <a:spLocks noGrp="1"/>
          </p:cNvSpPr>
          <p:nvPr>
            <p:ph type="subTitle" idx="7"/>
          </p:nvPr>
        </p:nvSpPr>
        <p:spPr>
          <a:xfrm>
            <a:off x="6195099" y="3120250"/>
            <a:ext cx="21678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hewy"/>
              <a:buNone/>
              <a:defRPr sz="22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subTitle" idx="8"/>
          </p:nvPr>
        </p:nvSpPr>
        <p:spPr>
          <a:xfrm>
            <a:off x="6195099" y="3601874"/>
            <a:ext cx="2167800" cy="51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19"/>
          <p:cNvSpPr txBox="1">
            <a:spLocks noGrp="1"/>
          </p:cNvSpPr>
          <p:nvPr>
            <p:ph type="title" idx="9" hasCustomPrompt="1"/>
          </p:nvPr>
        </p:nvSpPr>
        <p:spPr>
          <a:xfrm>
            <a:off x="6193724" y="1418388"/>
            <a:ext cx="21678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5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9"/>
          <p:cNvSpPr/>
          <p:nvPr/>
        </p:nvSpPr>
        <p:spPr>
          <a:xfrm flipH="1">
            <a:off x="-598856" y="-908713"/>
            <a:ext cx="3695731" cy="2768080"/>
          </a:xfrm>
          <a:custGeom>
            <a:avLst/>
            <a:gdLst/>
            <a:ahLst/>
            <a:cxnLst/>
            <a:rect l="l" t="t" r="r" b="b"/>
            <a:pathLst>
              <a:path w="79265" h="59369" extrusionOk="0">
                <a:moveTo>
                  <a:pt x="63624" y="1"/>
                </a:moveTo>
                <a:cubicBezTo>
                  <a:pt x="63615" y="1"/>
                  <a:pt x="63607" y="2"/>
                  <a:pt x="63599" y="4"/>
                </a:cubicBezTo>
                <a:cubicBezTo>
                  <a:pt x="43075" y="6154"/>
                  <a:pt x="21690" y="9292"/>
                  <a:pt x="1" y="9368"/>
                </a:cubicBezTo>
                <a:cubicBezTo>
                  <a:pt x="1798" y="20504"/>
                  <a:pt x="10681" y="30222"/>
                  <a:pt x="19766" y="31057"/>
                </a:cubicBezTo>
                <a:cubicBezTo>
                  <a:pt x="20296" y="31105"/>
                  <a:pt x="20825" y="31126"/>
                  <a:pt x="21352" y="31126"/>
                </a:cubicBezTo>
                <a:cubicBezTo>
                  <a:pt x="25709" y="31126"/>
                  <a:pt x="30006" y="29675"/>
                  <a:pt x="34286" y="29675"/>
                </a:cubicBezTo>
                <a:cubicBezTo>
                  <a:pt x="36079" y="29675"/>
                  <a:pt x="37868" y="29929"/>
                  <a:pt x="39658" y="30652"/>
                </a:cubicBezTo>
                <a:cubicBezTo>
                  <a:pt x="44391" y="32550"/>
                  <a:pt x="48161" y="37384"/>
                  <a:pt x="51401" y="42243"/>
                </a:cubicBezTo>
                <a:cubicBezTo>
                  <a:pt x="54640" y="47077"/>
                  <a:pt x="57702" y="52316"/>
                  <a:pt x="61954" y="55757"/>
                </a:cubicBezTo>
                <a:cubicBezTo>
                  <a:pt x="64676" y="57974"/>
                  <a:pt x="69085" y="59368"/>
                  <a:pt x="72681" y="59368"/>
                </a:cubicBezTo>
                <a:cubicBezTo>
                  <a:pt x="73766" y="59368"/>
                  <a:pt x="74777" y="59241"/>
                  <a:pt x="75646" y="58971"/>
                </a:cubicBezTo>
                <a:cubicBezTo>
                  <a:pt x="79265" y="57833"/>
                  <a:pt x="76734" y="47305"/>
                  <a:pt x="76101" y="42800"/>
                </a:cubicBezTo>
                <a:cubicBezTo>
                  <a:pt x="75038" y="35208"/>
                  <a:pt x="73393" y="27641"/>
                  <a:pt x="71192" y="20276"/>
                </a:cubicBezTo>
                <a:cubicBezTo>
                  <a:pt x="70664" y="18494"/>
                  <a:pt x="64683" y="1"/>
                  <a:pt x="636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" name="Google Shape;547;p29"/>
          <p:cNvGrpSpPr/>
          <p:nvPr/>
        </p:nvGrpSpPr>
        <p:grpSpPr>
          <a:xfrm>
            <a:off x="4359713" y="4532575"/>
            <a:ext cx="424575" cy="380200"/>
            <a:chOff x="3158625" y="1679100"/>
            <a:chExt cx="424575" cy="380200"/>
          </a:xfrm>
        </p:grpSpPr>
        <p:sp>
          <p:nvSpPr>
            <p:cNvPr id="548" name="Google Shape;548;p29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" name="Google Shape;551;p29"/>
          <p:cNvGrpSpPr/>
          <p:nvPr/>
        </p:nvGrpSpPr>
        <p:grpSpPr>
          <a:xfrm flipH="1">
            <a:off x="8209288" y="751325"/>
            <a:ext cx="467000" cy="431100"/>
            <a:chOff x="1849650" y="1202325"/>
            <a:chExt cx="467000" cy="431100"/>
          </a:xfrm>
        </p:grpSpPr>
        <p:sp>
          <p:nvSpPr>
            <p:cNvPr id="552" name="Google Shape;552;p29"/>
            <p:cNvSpPr/>
            <p:nvPr/>
          </p:nvSpPr>
          <p:spPr>
            <a:xfrm>
              <a:off x="1880150" y="1400725"/>
              <a:ext cx="241525" cy="156500"/>
            </a:xfrm>
            <a:custGeom>
              <a:avLst/>
              <a:gdLst/>
              <a:ahLst/>
              <a:cxnLst/>
              <a:rect l="l" t="t" r="r" b="b"/>
              <a:pathLst>
                <a:path w="9661" h="6260" extrusionOk="0">
                  <a:moveTo>
                    <a:pt x="6275" y="0"/>
                  </a:moveTo>
                  <a:lnTo>
                    <a:pt x="6218" y="153"/>
                  </a:lnTo>
                  <a:cubicBezTo>
                    <a:pt x="4430" y="913"/>
                    <a:pt x="245" y="2701"/>
                    <a:pt x="36" y="5155"/>
                  </a:cubicBezTo>
                  <a:cubicBezTo>
                    <a:pt x="0" y="5983"/>
                    <a:pt x="417" y="6259"/>
                    <a:pt x="997" y="6259"/>
                  </a:cubicBezTo>
                  <a:cubicBezTo>
                    <a:pt x="1963" y="6259"/>
                    <a:pt x="3381" y="5493"/>
                    <a:pt x="3916" y="5231"/>
                  </a:cubicBezTo>
                  <a:cubicBezTo>
                    <a:pt x="5381" y="4413"/>
                    <a:pt x="9661" y="1085"/>
                    <a:pt x="6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1849650" y="1236200"/>
              <a:ext cx="216400" cy="208800"/>
            </a:xfrm>
            <a:custGeom>
              <a:avLst/>
              <a:gdLst/>
              <a:ahLst/>
              <a:cxnLst/>
              <a:rect l="l" t="t" r="r" b="b"/>
              <a:pathLst>
                <a:path w="8656" h="8352" extrusionOk="0">
                  <a:moveTo>
                    <a:pt x="2910" y="1"/>
                  </a:moveTo>
                  <a:cubicBezTo>
                    <a:pt x="2591" y="1"/>
                    <a:pt x="2279" y="72"/>
                    <a:pt x="1979" y="228"/>
                  </a:cubicBezTo>
                  <a:cubicBezTo>
                    <a:pt x="1" y="1275"/>
                    <a:pt x="400" y="4375"/>
                    <a:pt x="1351" y="5897"/>
                  </a:cubicBezTo>
                  <a:cubicBezTo>
                    <a:pt x="2131" y="7221"/>
                    <a:pt x="4158" y="8352"/>
                    <a:pt x="5946" y="8352"/>
                  </a:cubicBezTo>
                  <a:cubicBezTo>
                    <a:pt x="6906" y="8352"/>
                    <a:pt x="7797" y="8026"/>
                    <a:pt x="8389" y="7228"/>
                  </a:cubicBezTo>
                  <a:lnTo>
                    <a:pt x="8655" y="6125"/>
                  </a:lnTo>
                  <a:cubicBezTo>
                    <a:pt x="8251" y="4272"/>
                    <a:pt x="5384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2002225" y="1422750"/>
              <a:ext cx="168900" cy="210675"/>
            </a:xfrm>
            <a:custGeom>
              <a:avLst/>
              <a:gdLst/>
              <a:ahLst/>
              <a:cxnLst/>
              <a:rect l="l" t="t" r="r" b="b"/>
              <a:pathLst>
                <a:path w="6756" h="8427" extrusionOk="0">
                  <a:moveTo>
                    <a:pt x="2424" y="0"/>
                  </a:moveTo>
                  <a:cubicBezTo>
                    <a:pt x="1" y="0"/>
                    <a:pt x="1569" y="4431"/>
                    <a:pt x="2286" y="5777"/>
                  </a:cubicBezTo>
                  <a:cubicBezTo>
                    <a:pt x="2667" y="6422"/>
                    <a:pt x="3762" y="8427"/>
                    <a:pt x="4758" y="8427"/>
                  </a:cubicBezTo>
                  <a:cubicBezTo>
                    <a:pt x="5053" y="8427"/>
                    <a:pt x="5339" y="8251"/>
                    <a:pt x="5595" y="7812"/>
                  </a:cubicBezTo>
                  <a:cubicBezTo>
                    <a:pt x="6756" y="5663"/>
                    <a:pt x="4207" y="1877"/>
                    <a:pt x="3123" y="261"/>
                  </a:cubicBezTo>
                  <a:lnTo>
                    <a:pt x="3161" y="108"/>
                  </a:lnTo>
                  <a:cubicBezTo>
                    <a:pt x="2882" y="35"/>
                    <a:pt x="2638" y="0"/>
                    <a:pt x="2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2059825" y="1330725"/>
              <a:ext cx="256825" cy="166800"/>
            </a:xfrm>
            <a:custGeom>
              <a:avLst/>
              <a:gdLst/>
              <a:ahLst/>
              <a:cxnLst/>
              <a:rect l="l" t="t" r="r" b="b"/>
              <a:pathLst>
                <a:path w="10273" h="6672" extrusionOk="0">
                  <a:moveTo>
                    <a:pt x="6729" y="1"/>
                  </a:moveTo>
                  <a:cubicBezTo>
                    <a:pt x="4439" y="1"/>
                    <a:pt x="1416" y="1436"/>
                    <a:pt x="381" y="2458"/>
                  </a:cubicBezTo>
                  <a:lnTo>
                    <a:pt x="1" y="3542"/>
                  </a:lnTo>
                  <a:cubicBezTo>
                    <a:pt x="140" y="5616"/>
                    <a:pt x="2499" y="6671"/>
                    <a:pt x="4574" y="6671"/>
                  </a:cubicBezTo>
                  <a:cubicBezTo>
                    <a:pt x="5335" y="6671"/>
                    <a:pt x="6059" y="6529"/>
                    <a:pt x="6620" y="6243"/>
                  </a:cubicBezTo>
                  <a:cubicBezTo>
                    <a:pt x="8256" y="5482"/>
                    <a:pt x="10272" y="3086"/>
                    <a:pt x="9188" y="1146"/>
                  </a:cubicBezTo>
                  <a:cubicBezTo>
                    <a:pt x="8719" y="318"/>
                    <a:pt x="7805" y="1"/>
                    <a:pt x="6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2002300" y="1349400"/>
              <a:ext cx="114625" cy="210275"/>
            </a:xfrm>
            <a:custGeom>
              <a:avLst/>
              <a:gdLst/>
              <a:ahLst/>
              <a:cxnLst/>
              <a:rect l="l" t="t" r="r" b="b"/>
              <a:pathLst>
                <a:path w="4585" h="8411" extrusionOk="0">
                  <a:moveTo>
                    <a:pt x="2962" y="0"/>
                  </a:moveTo>
                  <a:cubicBezTo>
                    <a:pt x="1556" y="0"/>
                    <a:pt x="1" y="8281"/>
                    <a:pt x="324" y="8406"/>
                  </a:cubicBezTo>
                  <a:cubicBezTo>
                    <a:pt x="332" y="8409"/>
                    <a:pt x="340" y="8411"/>
                    <a:pt x="349" y="8411"/>
                  </a:cubicBezTo>
                  <a:cubicBezTo>
                    <a:pt x="996" y="8411"/>
                    <a:pt x="4584" y="1145"/>
                    <a:pt x="3215" y="94"/>
                  </a:cubicBezTo>
                  <a:cubicBezTo>
                    <a:pt x="3132" y="30"/>
                    <a:pt x="3047" y="0"/>
                    <a:pt x="2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2064600" y="1202325"/>
              <a:ext cx="118425" cy="158000"/>
            </a:xfrm>
            <a:custGeom>
              <a:avLst/>
              <a:gdLst/>
              <a:ahLst/>
              <a:cxnLst/>
              <a:rect l="l" t="t" r="r" b="b"/>
              <a:pathLst>
                <a:path w="4737" h="6320" extrusionOk="0">
                  <a:moveTo>
                    <a:pt x="497" y="0"/>
                  </a:moveTo>
                  <a:cubicBezTo>
                    <a:pt x="473" y="0"/>
                    <a:pt x="447" y="8"/>
                    <a:pt x="418" y="24"/>
                  </a:cubicBezTo>
                  <a:cubicBezTo>
                    <a:pt x="0" y="252"/>
                    <a:pt x="114" y="4246"/>
                    <a:pt x="171" y="6263"/>
                  </a:cubicBezTo>
                  <a:lnTo>
                    <a:pt x="495" y="6320"/>
                  </a:lnTo>
                  <a:cubicBezTo>
                    <a:pt x="1997" y="4741"/>
                    <a:pt x="4736" y="1583"/>
                    <a:pt x="4242" y="1108"/>
                  </a:cubicBezTo>
                  <a:cubicBezTo>
                    <a:pt x="4218" y="1086"/>
                    <a:pt x="4189" y="1076"/>
                    <a:pt x="4156" y="1076"/>
                  </a:cubicBezTo>
                  <a:cubicBezTo>
                    <a:pt x="3535" y="1076"/>
                    <a:pt x="1273" y="4577"/>
                    <a:pt x="552" y="5768"/>
                  </a:cubicBezTo>
                  <a:cubicBezTo>
                    <a:pt x="479" y="4072"/>
                    <a:pt x="1052" y="0"/>
                    <a:pt x="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1875325" y="1263875"/>
              <a:ext cx="84200" cy="75450"/>
            </a:xfrm>
            <a:custGeom>
              <a:avLst/>
              <a:gdLst/>
              <a:ahLst/>
              <a:cxnLst/>
              <a:rect l="l" t="t" r="r" b="b"/>
              <a:pathLst>
                <a:path w="3368" h="3018" extrusionOk="0">
                  <a:moveTo>
                    <a:pt x="1479" y="0"/>
                  </a:moveTo>
                  <a:cubicBezTo>
                    <a:pt x="939" y="0"/>
                    <a:pt x="532" y="434"/>
                    <a:pt x="305" y="1024"/>
                  </a:cubicBezTo>
                  <a:cubicBezTo>
                    <a:pt x="1" y="1746"/>
                    <a:pt x="381" y="2602"/>
                    <a:pt x="1142" y="2907"/>
                  </a:cubicBezTo>
                  <a:cubicBezTo>
                    <a:pt x="1335" y="2982"/>
                    <a:pt x="1532" y="3017"/>
                    <a:pt x="1724" y="3017"/>
                  </a:cubicBezTo>
                  <a:cubicBezTo>
                    <a:pt x="2310" y="3017"/>
                    <a:pt x="2848" y="2685"/>
                    <a:pt x="3063" y="2127"/>
                  </a:cubicBezTo>
                  <a:cubicBezTo>
                    <a:pt x="3367" y="1404"/>
                    <a:pt x="2702" y="396"/>
                    <a:pt x="1922" y="91"/>
                  </a:cubicBezTo>
                  <a:cubicBezTo>
                    <a:pt x="1766" y="29"/>
                    <a:pt x="1618" y="0"/>
                    <a:pt x="1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1899100" y="1285300"/>
              <a:ext cx="37600" cy="34850"/>
            </a:xfrm>
            <a:custGeom>
              <a:avLst/>
              <a:gdLst/>
              <a:ahLst/>
              <a:cxnLst/>
              <a:rect l="l" t="t" r="r" b="b"/>
              <a:pathLst>
                <a:path w="1504" h="1394" extrusionOk="0">
                  <a:moveTo>
                    <a:pt x="725" y="1"/>
                  </a:moveTo>
                  <a:cubicBezTo>
                    <a:pt x="412" y="1"/>
                    <a:pt x="127" y="232"/>
                    <a:pt x="77" y="566"/>
                  </a:cubicBezTo>
                  <a:cubicBezTo>
                    <a:pt x="1" y="946"/>
                    <a:pt x="229" y="1308"/>
                    <a:pt x="590" y="1384"/>
                  </a:cubicBezTo>
                  <a:cubicBezTo>
                    <a:pt x="622" y="1390"/>
                    <a:pt x="654" y="1393"/>
                    <a:pt x="686" y="1393"/>
                  </a:cubicBezTo>
                  <a:cubicBezTo>
                    <a:pt x="1035" y="1393"/>
                    <a:pt x="1375" y="1029"/>
                    <a:pt x="1427" y="680"/>
                  </a:cubicBezTo>
                  <a:cubicBezTo>
                    <a:pt x="1503" y="300"/>
                    <a:pt x="1218" y="71"/>
                    <a:pt x="857" y="14"/>
                  </a:cubicBezTo>
                  <a:cubicBezTo>
                    <a:pt x="813" y="5"/>
                    <a:pt x="769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1895775" y="1499450"/>
              <a:ext cx="43775" cy="39150"/>
            </a:xfrm>
            <a:custGeom>
              <a:avLst/>
              <a:gdLst/>
              <a:ahLst/>
              <a:cxnLst/>
              <a:rect l="l" t="t" r="r" b="b"/>
              <a:pathLst>
                <a:path w="1751" h="1566" extrusionOk="0">
                  <a:moveTo>
                    <a:pt x="776" y="0"/>
                  </a:moveTo>
                  <a:cubicBezTo>
                    <a:pt x="491" y="0"/>
                    <a:pt x="274" y="219"/>
                    <a:pt x="153" y="521"/>
                  </a:cubicBezTo>
                  <a:cubicBezTo>
                    <a:pt x="1" y="902"/>
                    <a:pt x="210" y="1358"/>
                    <a:pt x="609" y="1510"/>
                  </a:cubicBezTo>
                  <a:cubicBezTo>
                    <a:pt x="708" y="1548"/>
                    <a:pt x="808" y="1566"/>
                    <a:pt x="906" y="1566"/>
                  </a:cubicBezTo>
                  <a:cubicBezTo>
                    <a:pt x="1207" y="1566"/>
                    <a:pt x="1484" y="1398"/>
                    <a:pt x="1598" y="1111"/>
                  </a:cubicBezTo>
                  <a:cubicBezTo>
                    <a:pt x="1751" y="730"/>
                    <a:pt x="1408" y="198"/>
                    <a:pt x="1009" y="46"/>
                  </a:cubicBezTo>
                  <a:cubicBezTo>
                    <a:pt x="927" y="15"/>
                    <a:pt x="84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1908150" y="1510400"/>
              <a:ext cx="20000" cy="18375"/>
            </a:xfrm>
            <a:custGeom>
              <a:avLst/>
              <a:gdLst/>
              <a:ahLst/>
              <a:cxnLst/>
              <a:rect l="l" t="t" r="r" b="b"/>
              <a:pathLst>
                <a:path w="800" h="735" extrusionOk="0">
                  <a:moveTo>
                    <a:pt x="391" y="1"/>
                  </a:moveTo>
                  <a:cubicBezTo>
                    <a:pt x="225" y="1"/>
                    <a:pt x="72" y="126"/>
                    <a:pt x="38" y="312"/>
                  </a:cubicBezTo>
                  <a:cubicBezTo>
                    <a:pt x="0" y="502"/>
                    <a:pt x="133" y="692"/>
                    <a:pt x="324" y="730"/>
                  </a:cubicBezTo>
                  <a:cubicBezTo>
                    <a:pt x="339" y="733"/>
                    <a:pt x="354" y="734"/>
                    <a:pt x="370" y="734"/>
                  </a:cubicBezTo>
                  <a:cubicBezTo>
                    <a:pt x="546" y="734"/>
                    <a:pt x="726" y="543"/>
                    <a:pt x="761" y="369"/>
                  </a:cubicBezTo>
                  <a:cubicBezTo>
                    <a:pt x="799" y="159"/>
                    <a:pt x="647" y="45"/>
                    <a:pt x="457" y="7"/>
                  </a:cubicBezTo>
                  <a:cubicBezTo>
                    <a:pt x="435" y="3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2089325" y="1563750"/>
              <a:ext cx="39950" cy="38675"/>
            </a:xfrm>
            <a:custGeom>
              <a:avLst/>
              <a:gdLst/>
              <a:ahLst/>
              <a:cxnLst/>
              <a:rect l="l" t="t" r="r" b="b"/>
              <a:pathLst>
                <a:path w="1598" h="1547" extrusionOk="0">
                  <a:moveTo>
                    <a:pt x="789" y="0"/>
                  </a:moveTo>
                  <a:cubicBezTo>
                    <a:pt x="400" y="0"/>
                    <a:pt x="74" y="311"/>
                    <a:pt x="38" y="707"/>
                  </a:cubicBezTo>
                  <a:cubicBezTo>
                    <a:pt x="0" y="1145"/>
                    <a:pt x="304" y="1525"/>
                    <a:pt x="723" y="1544"/>
                  </a:cubicBezTo>
                  <a:cubicBezTo>
                    <a:pt x="739" y="1546"/>
                    <a:pt x="754" y="1546"/>
                    <a:pt x="770" y="1546"/>
                  </a:cubicBezTo>
                  <a:cubicBezTo>
                    <a:pt x="1170" y="1546"/>
                    <a:pt x="1523" y="1090"/>
                    <a:pt x="1560" y="669"/>
                  </a:cubicBezTo>
                  <a:cubicBezTo>
                    <a:pt x="1598" y="251"/>
                    <a:pt x="1255" y="42"/>
                    <a:pt x="856" y="4"/>
                  </a:cubicBezTo>
                  <a:cubicBezTo>
                    <a:pt x="834" y="1"/>
                    <a:pt x="811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2099775" y="1574250"/>
              <a:ext cx="19050" cy="17700"/>
            </a:xfrm>
            <a:custGeom>
              <a:avLst/>
              <a:gdLst/>
              <a:ahLst/>
              <a:cxnLst/>
              <a:rect l="l" t="t" r="r" b="b"/>
              <a:pathLst>
                <a:path w="762" h="708" extrusionOk="0">
                  <a:moveTo>
                    <a:pt x="379" y="0"/>
                  </a:moveTo>
                  <a:cubicBezTo>
                    <a:pt x="367" y="0"/>
                    <a:pt x="355" y="1"/>
                    <a:pt x="343" y="2"/>
                  </a:cubicBezTo>
                  <a:cubicBezTo>
                    <a:pt x="134" y="21"/>
                    <a:pt x="1" y="192"/>
                    <a:pt x="20" y="401"/>
                  </a:cubicBezTo>
                  <a:cubicBezTo>
                    <a:pt x="37" y="579"/>
                    <a:pt x="272" y="708"/>
                    <a:pt x="458" y="708"/>
                  </a:cubicBezTo>
                  <a:cubicBezTo>
                    <a:pt x="471" y="708"/>
                    <a:pt x="483" y="707"/>
                    <a:pt x="495" y="706"/>
                  </a:cubicBezTo>
                  <a:cubicBezTo>
                    <a:pt x="704" y="687"/>
                    <a:pt x="761" y="496"/>
                    <a:pt x="742" y="306"/>
                  </a:cubicBezTo>
                  <a:cubicBezTo>
                    <a:pt x="725" y="128"/>
                    <a:pt x="557" y="0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2199625" y="1362050"/>
              <a:ext cx="84675" cy="73900"/>
            </a:xfrm>
            <a:custGeom>
              <a:avLst/>
              <a:gdLst/>
              <a:ahLst/>
              <a:cxnLst/>
              <a:rect l="l" t="t" r="r" b="b"/>
              <a:pathLst>
                <a:path w="3387" h="2956" extrusionOk="0">
                  <a:moveTo>
                    <a:pt x="1659" y="0"/>
                  </a:moveTo>
                  <a:cubicBezTo>
                    <a:pt x="1063" y="0"/>
                    <a:pt x="493" y="379"/>
                    <a:pt x="267" y="996"/>
                  </a:cubicBezTo>
                  <a:cubicBezTo>
                    <a:pt x="1" y="1776"/>
                    <a:pt x="362" y="2632"/>
                    <a:pt x="1104" y="2898"/>
                  </a:cubicBezTo>
                  <a:cubicBezTo>
                    <a:pt x="1214" y="2937"/>
                    <a:pt x="1328" y="2955"/>
                    <a:pt x="1445" y="2955"/>
                  </a:cubicBezTo>
                  <a:cubicBezTo>
                    <a:pt x="2122" y="2955"/>
                    <a:pt x="2877" y="2348"/>
                    <a:pt x="3120" y="1700"/>
                  </a:cubicBezTo>
                  <a:cubicBezTo>
                    <a:pt x="3387" y="920"/>
                    <a:pt x="2873" y="368"/>
                    <a:pt x="2131" y="83"/>
                  </a:cubicBezTo>
                  <a:cubicBezTo>
                    <a:pt x="1976" y="27"/>
                    <a:pt x="1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2221975" y="1382450"/>
              <a:ext cx="37600" cy="34650"/>
            </a:xfrm>
            <a:custGeom>
              <a:avLst/>
              <a:gdLst/>
              <a:ahLst/>
              <a:cxnLst/>
              <a:rect l="l" t="t" r="r" b="b"/>
              <a:pathLst>
                <a:path w="1504" h="1386" extrusionOk="0">
                  <a:moveTo>
                    <a:pt x="747" y="0"/>
                  </a:moveTo>
                  <a:cubicBezTo>
                    <a:pt x="409" y="0"/>
                    <a:pt x="110" y="234"/>
                    <a:pt x="58" y="560"/>
                  </a:cubicBezTo>
                  <a:cubicBezTo>
                    <a:pt x="1" y="922"/>
                    <a:pt x="400" y="1321"/>
                    <a:pt x="781" y="1378"/>
                  </a:cubicBezTo>
                  <a:cubicBezTo>
                    <a:pt x="814" y="1383"/>
                    <a:pt x="845" y="1385"/>
                    <a:pt x="875" y="1385"/>
                  </a:cubicBezTo>
                  <a:cubicBezTo>
                    <a:pt x="1196" y="1385"/>
                    <a:pt x="1375" y="1119"/>
                    <a:pt x="1427" y="788"/>
                  </a:cubicBezTo>
                  <a:cubicBezTo>
                    <a:pt x="1504" y="427"/>
                    <a:pt x="1237" y="66"/>
                    <a:pt x="857" y="9"/>
                  </a:cubicBezTo>
                  <a:cubicBezTo>
                    <a:pt x="820" y="3"/>
                    <a:pt x="783" y="0"/>
                    <a:pt x="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9"/>
          <p:cNvSpPr/>
          <p:nvPr/>
        </p:nvSpPr>
        <p:spPr>
          <a:xfrm>
            <a:off x="363800" y="4501000"/>
            <a:ext cx="861300" cy="294450"/>
          </a:xfrm>
          <a:custGeom>
            <a:avLst/>
            <a:gdLst/>
            <a:ahLst/>
            <a:cxnLst/>
            <a:rect l="l" t="t" r="r" b="b"/>
            <a:pathLst>
              <a:path w="34452" h="11778" extrusionOk="0">
                <a:moveTo>
                  <a:pt x="2502" y="1"/>
                </a:moveTo>
                <a:cubicBezTo>
                  <a:pt x="2260" y="1"/>
                  <a:pt x="2017" y="109"/>
                  <a:pt x="1855" y="362"/>
                </a:cubicBezTo>
                <a:cubicBezTo>
                  <a:pt x="1" y="3402"/>
                  <a:pt x="183" y="8386"/>
                  <a:pt x="3496" y="10453"/>
                </a:cubicBezTo>
                <a:cubicBezTo>
                  <a:pt x="4136" y="10846"/>
                  <a:pt x="4821" y="11024"/>
                  <a:pt x="5502" y="11024"/>
                </a:cubicBezTo>
                <a:cubicBezTo>
                  <a:pt x="6664" y="11024"/>
                  <a:pt x="7812" y="10507"/>
                  <a:pt x="8694" y="9663"/>
                </a:cubicBezTo>
                <a:cubicBezTo>
                  <a:pt x="8815" y="9542"/>
                  <a:pt x="8937" y="9390"/>
                  <a:pt x="9059" y="9268"/>
                </a:cubicBezTo>
                <a:cubicBezTo>
                  <a:pt x="9879" y="10453"/>
                  <a:pt x="11004" y="11365"/>
                  <a:pt x="12432" y="11669"/>
                </a:cubicBezTo>
                <a:cubicBezTo>
                  <a:pt x="12747" y="11743"/>
                  <a:pt x="13046" y="11778"/>
                  <a:pt x="13331" y="11778"/>
                </a:cubicBezTo>
                <a:cubicBezTo>
                  <a:pt x="14808" y="11778"/>
                  <a:pt x="15893" y="10841"/>
                  <a:pt x="16657" y="9542"/>
                </a:cubicBezTo>
                <a:cubicBezTo>
                  <a:pt x="17417" y="10514"/>
                  <a:pt x="18512" y="11152"/>
                  <a:pt x="20062" y="11152"/>
                </a:cubicBezTo>
                <a:cubicBezTo>
                  <a:pt x="21946" y="11152"/>
                  <a:pt x="23253" y="10241"/>
                  <a:pt x="24135" y="8934"/>
                </a:cubicBezTo>
                <a:cubicBezTo>
                  <a:pt x="24925" y="10089"/>
                  <a:pt x="26080" y="10940"/>
                  <a:pt x="27721" y="11183"/>
                </a:cubicBezTo>
                <a:cubicBezTo>
                  <a:pt x="27958" y="11218"/>
                  <a:pt x="28194" y="11235"/>
                  <a:pt x="28427" y="11235"/>
                </a:cubicBezTo>
                <a:cubicBezTo>
                  <a:pt x="29806" y="11235"/>
                  <a:pt x="31084" y="10625"/>
                  <a:pt x="31916" y="9481"/>
                </a:cubicBezTo>
                <a:cubicBezTo>
                  <a:pt x="32402" y="8812"/>
                  <a:pt x="32706" y="7991"/>
                  <a:pt x="33041" y="7201"/>
                </a:cubicBezTo>
                <a:cubicBezTo>
                  <a:pt x="33436" y="6228"/>
                  <a:pt x="33922" y="5256"/>
                  <a:pt x="34165" y="4222"/>
                </a:cubicBezTo>
                <a:cubicBezTo>
                  <a:pt x="34451" y="2936"/>
                  <a:pt x="33379" y="1869"/>
                  <a:pt x="32304" y="1869"/>
                </a:cubicBezTo>
                <a:cubicBezTo>
                  <a:pt x="31778" y="1869"/>
                  <a:pt x="31252" y="2124"/>
                  <a:pt x="30883" y="2733"/>
                </a:cubicBezTo>
                <a:cubicBezTo>
                  <a:pt x="30244" y="3797"/>
                  <a:pt x="29880" y="4982"/>
                  <a:pt x="29424" y="6107"/>
                </a:cubicBezTo>
                <a:cubicBezTo>
                  <a:pt x="29188" y="6724"/>
                  <a:pt x="29039" y="7569"/>
                  <a:pt x="28314" y="7569"/>
                </a:cubicBezTo>
                <a:cubicBezTo>
                  <a:pt x="28290" y="7569"/>
                  <a:pt x="28264" y="7568"/>
                  <a:pt x="28238" y="7566"/>
                </a:cubicBezTo>
                <a:cubicBezTo>
                  <a:pt x="26384" y="7444"/>
                  <a:pt x="26050" y="4526"/>
                  <a:pt x="25807" y="3189"/>
                </a:cubicBezTo>
                <a:cubicBezTo>
                  <a:pt x="25647" y="2274"/>
                  <a:pt x="25008" y="1880"/>
                  <a:pt x="24318" y="1880"/>
                </a:cubicBezTo>
                <a:cubicBezTo>
                  <a:pt x="23426" y="1880"/>
                  <a:pt x="22448" y="2539"/>
                  <a:pt x="22311" y="3584"/>
                </a:cubicBezTo>
                <a:cubicBezTo>
                  <a:pt x="22159" y="4769"/>
                  <a:pt x="21855" y="7566"/>
                  <a:pt x="20153" y="7657"/>
                </a:cubicBezTo>
                <a:cubicBezTo>
                  <a:pt x="20128" y="7658"/>
                  <a:pt x="20103" y="7659"/>
                  <a:pt x="20078" y="7659"/>
                </a:cubicBezTo>
                <a:cubicBezTo>
                  <a:pt x="18449" y="7659"/>
                  <a:pt x="18389" y="4724"/>
                  <a:pt x="18329" y="3706"/>
                </a:cubicBezTo>
                <a:cubicBezTo>
                  <a:pt x="18267" y="2566"/>
                  <a:pt x="17410" y="1979"/>
                  <a:pt x="16567" y="1979"/>
                </a:cubicBezTo>
                <a:cubicBezTo>
                  <a:pt x="15769" y="1979"/>
                  <a:pt x="14983" y="2505"/>
                  <a:pt x="14894" y="3584"/>
                </a:cubicBezTo>
                <a:cubicBezTo>
                  <a:pt x="14773" y="4769"/>
                  <a:pt x="14530" y="5924"/>
                  <a:pt x="14043" y="6988"/>
                </a:cubicBezTo>
                <a:cubicBezTo>
                  <a:pt x="13826" y="7533"/>
                  <a:pt x="13656" y="8297"/>
                  <a:pt x="13121" y="8297"/>
                </a:cubicBezTo>
                <a:cubicBezTo>
                  <a:pt x="13059" y="8297"/>
                  <a:pt x="12991" y="8287"/>
                  <a:pt x="12919" y="8265"/>
                </a:cubicBezTo>
                <a:cubicBezTo>
                  <a:pt x="12189" y="8052"/>
                  <a:pt x="11642" y="7049"/>
                  <a:pt x="11308" y="6441"/>
                </a:cubicBezTo>
                <a:cubicBezTo>
                  <a:pt x="10852" y="5529"/>
                  <a:pt x="10639" y="4557"/>
                  <a:pt x="10639" y="3523"/>
                </a:cubicBezTo>
                <a:cubicBezTo>
                  <a:pt x="10639" y="2437"/>
                  <a:pt x="9783" y="1881"/>
                  <a:pt x="8937" y="1881"/>
                </a:cubicBezTo>
                <a:cubicBezTo>
                  <a:pt x="8126" y="1881"/>
                  <a:pt x="7325" y="2391"/>
                  <a:pt x="7296" y="3432"/>
                </a:cubicBezTo>
                <a:cubicBezTo>
                  <a:pt x="7296" y="4617"/>
                  <a:pt x="7356" y="6046"/>
                  <a:pt x="6688" y="7079"/>
                </a:cubicBezTo>
                <a:cubicBezTo>
                  <a:pt x="6342" y="7608"/>
                  <a:pt x="5875" y="7918"/>
                  <a:pt x="5394" y="7918"/>
                </a:cubicBezTo>
                <a:cubicBezTo>
                  <a:pt x="5072" y="7918"/>
                  <a:pt x="4743" y="7779"/>
                  <a:pt x="4438" y="7475"/>
                </a:cubicBezTo>
                <a:cubicBezTo>
                  <a:pt x="2827" y="5894"/>
                  <a:pt x="2615" y="3037"/>
                  <a:pt x="3283" y="1000"/>
                </a:cubicBezTo>
                <a:cubicBezTo>
                  <a:pt x="3466" y="433"/>
                  <a:pt x="2986" y="1"/>
                  <a:pt x="25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9"/>
          <p:cNvGrpSpPr/>
          <p:nvPr/>
        </p:nvGrpSpPr>
        <p:grpSpPr>
          <a:xfrm>
            <a:off x="171475" y="3790100"/>
            <a:ext cx="473900" cy="508875"/>
            <a:chOff x="1566150" y="4150650"/>
            <a:chExt cx="473900" cy="508875"/>
          </a:xfrm>
        </p:grpSpPr>
        <p:sp>
          <p:nvSpPr>
            <p:cNvPr id="568" name="Google Shape;568;p29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29"/>
          <p:cNvGrpSpPr/>
          <p:nvPr/>
        </p:nvGrpSpPr>
        <p:grpSpPr>
          <a:xfrm>
            <a:off x="7354150" y="615700"/>
            <a:ext cx="484500" cy="449300"/>
            <a:chOff x="1717575" y="4268700"/>
            <a:chExt cx="484500" cy="449300"/>
          </a:xfrm>
        </p:grpSpPr>
        <p:sp>
          <p:nvSpPr>
            <p:cNvPr id="576" name="Google Shape;576;p29"/>
            <p:cNvSpPr/>
            <p:nvPr/>
          </p:nvSpPr>
          <p:spPr>
            <a:xfrm>
              <a:off x="1857225" y="4549425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2011525" y="4367950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1717575" y="4268700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9" name="Google Shape;579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34"/>
          <p:cNvGrpSpPr/>
          <p:nvPr/>
        </p:nvGrpSpPr>
        <p:grpSpPr>
          <a:xfrm>
            <a:off x="427375" y="3985650"/>
            <a:ext cx="948029" cy="756319"/>
            <a:chOff x="6293350" y="261400"/>
            <a:chExt cx="948029" cy="756319"/>
          </a:xfrm>
        </p:grpSpPr>
        <p:sp>
          <p:nvSpPr>
            <p:cNvPr id="682" name="Google Shape;682;p34"/>
            <p:cNvSpPr/>
            <p:nvPr/>
          </p:nvSpPr>
          <p:spPr>
            <a:xfrm>
              <a:off x="6293350" y="261400"/>
              <a:ext cx="948029" cy="756319"/>
            </a:xfrm>
            <a:custGeom>
              <a:avLst/>
              <a:gdLst/>
              <a:ahLst/>
              <a:cxnLst/>
              <a:rect l="l" t="t" r="r" b="b"/>
              <a:pathLst>
                <a:path w="25047" h="19982" extrusionOk="0">
                  <a:moveTo>
                    <a:pt x="11890" y="0"/>
                  </a:moveTo>
                  <a:cubicBezTo>
                    <a:pt x="11445" y="0"/>
                    <a:pt x="10997" y="32"/>
                    <a:pt x="10548" y="99"/>
                  </a:cubicBezTo>
                  <a:cubicBezTo>
                    <a:pt x="2129" y="1345"/>
                    <a:pt x="1" y="10889"/>
                    <a:pt x="1156" y="17972"/>
                  </a:cubicBezTo>
                  <a:cubicBezTo>
                    <a:pt x="1374" y="19351"/>
                    <a:pt x="2494" y="19982"/>
                    <a:pt x="3671" y="19982"/>
                  </a:cubicBezTo>
                  <a:cubicBezTo>
                    <a:pt x="4957" y="19982"/>
                    <a:pt x="6310" y="19229"/>
                    <a:pt x="6627" y="17880"/>
                  </a:cubicBezTo>
                  <a:cubicBezTo>
                    <a:pt x="7261" y="15045"/>
                    <a:pt x="7505" y="7241"/>
                    <a:pt x="11875" y="7241"/>
                  </a:cubicBezTo>
                  <a:cubicBezTo>
                    <a:pt x="11909" y="7241"/>
                    <a:pt x="11943" y="7241"/>
                    <a:pt x="11977" y="7242"/>
                  </a:cubicBezTo>
                  <a:cubicBezTo>
                    <a:pt x="13892" y="7272"/>
                    <a:pt x="15715" y="9248"/>
                    <a:pt x="16171" y="11011"/>
                  </a:cubicBezTo>
                  <a:cubicBezTo>
                    <a:pt x="16779" y="13443"/>
                    <a:pt x="16779" y="15753"/>
                    <a:pt x="17904" y="18093"/>
                  </a:cubicBezTo>
                  <a:cubicBezTo>
                    <a:pt x="18466" y="19278"/>
                    <a:pt x="19771" y="19879"/>
                    <a:pt x="21048" y="19879"/>
                  </a:cubicBezTo>
                  <a:cubicBezTo>
                    <a:pt x="21704" y="19879"/>
                    <a:pt x="22352" y="19720"/>
                    <a:pt x="22889" y="19400"/>
                  </a:cubicBezTo>
                  <a:cubicBezTo>
                    <a:pt x="24713" y="18306"/>
                    <a:pt x="25047" y="16178"/>
                    <a:pt x="24196" y="14385"/>
                  </a:cubicBezTo>
                  <a:cubicBezTo>
                    <a:pt x="23527" y="13047"/>
                    <a:pt x="23588" y="11315"/>
                    <a:pt x="23345" y="9886"/>
                  </a:cubicBezTo>
                  <a:cubicBezTo>
                    <a:pt x="23010" y="8063"/>
                    <a:pt x="22281" y="6391"/>
                    <a:pt x="21156" y="4932"/>
                  </a:cubicBezTo>
                  <a:cubicBezTo>
                    <a:pt x="18937" y="2117"/>
                    <a:pt x="15511" y="0"/>
                    <a:pt x="11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6415911" y="416738"/>
              <a:ext cx="661921" cy="450150"/>
            </a:xfrm>
            <a:custGeom>
              <a:avLst/>
              <a:gdLst/>
              <a:ahLst/>
              <a:cxnLst/>
              <a:rect l="l" t="t" r="r" b="b"/>
              <a:pathLst>
                <a:path w="17488" h="11893" extrusionOk="0">
                  <a:moveTo>
                    <a:pt x="9632" y="1"/>
                  </a:moveTo>
                  <a:cubicBezTo>
                    <a:pt x="9363" y="1"/>
                    <a:pt x="9085" y="13"/>
                    <a:pt x="8800" y="38"/>
                  </a:cubicBezTo>
                  <a:cubicBezTo>
                    <a:pt x="2903" y="524"/>
                    <a:pt x="76" y="6329"/>
                    <a:pt x="15" y="11679"/>
                  </a:cubicBezTo>
                  <a:cubicBezTo>
                    <a:pt x="1" y="11823"/>
                    <a:pt x="96" y="11892"/>
                    <a:pt x="203" y="11892"/>
                  </a:cubicBezTo>
                  <a:cubicBezTo>
                    <a:pt x="322" y="11892"/>
                    <a:pt x="455" y="11808"/>
                    <a:pt x="471" y="11649"/>
                  </a:cubicBezTo>
                  <a:cubicBezTo>
                    <a:pt x="927" y="6998"/>
                    <a:pt x="3328" y="1709"/>
                    <a:pt x="8556" y="1101"/>
                  </a:cubicBezTo>
                  <a:cubicBezTo>
                    <a:pt x="8851" y="1068"/>
                    <a:pt x="9148" y="1051"/>
                    <a:pt x="9443" y="1051"/>
                  </a:cubicBezTo>
                  <a:cubicBezTo>
                    <a:pt x="11551" y="1051"/>
                    <a:pt x="13603" y="1921"/>
                    <a:pt x="14696" y="3867"/>
                  </a:cubicBezTo>
                  <a:cubicBezTo>
                    <a:pt x="15821" y="5904"/>
                    <a:pt x="15578" y="8336"/>
                    <a:pt x="15639" y="10585"/>
                  </a:cubicBezTo>
                  <a:cubicBezTo>
                    <a:pt x="15639" y="11140"/>
                    <a:pt x="16053" y="11413"/>
                    <a:pt x="16476" y="11413"/>
                  </a:cubicBezTo>
                  <a:cubicBezTo>
                    <a:pt x="16911" y="11413"/>
                    <a:pt x="17356" y="11124"/>
                    <a:pt x="17371" y="10554"/>
                  </a:cubicBezTo>
                  <a:cubicBezTo>
                    <a:pt x="17487" y="5388"/>
                    <a:pt x="15331" y="1"/>
                    <a:pt x="9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" name="Google Shape;684;p34"/>
          <p:cNvGrpSpPr/>
          <p:nvPr/>
        </p:nvGrpSpPr>
        <p:grpSpPr>
          <a:xfrm>
            <a:off x="117500" y="3460938"/>
            <a:ext cx="484500" cy="449300"/>
            <a:chOff x="1303950" y="1037525"/>
            <a:chExt cx="484500" cy="449300"/>
          </a:xfrm>
        </p:grpSpPr>
        <p:sp>
          <p:nvSpPr>
            <p:cNvPr id="685" name="Google Shape;685;p34"/>
            <p:cNvSpPr/>
            <p:nvPr/>
          </p:nvSpPr>
          <p:spPr>
            <a:xfrm>
              <a:off x="1443600" y="1318250"/>
              <a:ext cx="189850" cy="168575"/>
            </a:xfrm>
            <a:custGeom>
              <a:avLst/>
              <a:gdLst/>
              <a:ahLst/>
              <a:cxnLst/>
              <a:rect l="l" t="t" r="r" b="b"/>
              <a:pathLst>
                <a:path w="7594" h="6743" extrusionOk="0">
                  <a:moveTo>
                    <a:pt x="3803" y="0"/>
                  </a:moveTo>
                  <a:cubicBezTo>
                    <a:pt x="3443" y="0"/>
                    <a:pt x="3099" y="186"/>
                    <a:pt x="3033" y="597"/>
                  </a:cubicBezTo>
                  <a:cubicBezTo>
                    <a:pt x="2911" y="1266"/>
                    <a:pt x="2820" y="1995"/>
                    <a:pt x="2729" y="2694"/>
                  </a:cubicBezTo>
                  <a:cubicBezTo>
                    <a:pt x="2060" y="2542"/>
                    <a:pt x="1422" y="2390"/>
                    <a:pt x="753" y="2238"/>
                  </a:cubicBezTo>
                  <a:cubicBezTo>
                    <a:pt x="713" y="2230"/>
                    <a:pt x="676" y="2226"/>
                    <a:pt x="640" y="2226"/>
                  </a:cubicBezTo>
                  <a:cubicBezTo>
                    <a:pt x="150" y="2226"/>
                    <a:pt x="0" y="2950"/>
                    <a:pt x="510" y="3120"/>
                  </a:cubicBezTo>
                  <a:cubicBezTo>
                    <a:pt x="1209" y="3363"/>
                    <a:pt x="1908" y="3606"/>
                    <a:pt x="2607" y="3849"/>
                  </a:cubicBezTo>
                  <a:cubicBezTo>
                    <a:pt x="2546" y="4670"/>
                    <a:pt x="2485" y="5491"/>
                    <a:pt x="2516" y="6281"/>
                  </a:cubicBezTo>
                  <a:cubicBezTo>
                    <a:pt x="2516" y="6590"/>
                    <a:pt x="2725" y="6743"/>
                    <a:pt x="2952" y="6743"/>
                  </a:cubicBezTo>
                  <a:cubicBezTo>
                    <a:pt x="3149" y="6743"/>
                    <a:pt x="3359" y="6628"/>
                    <a:pt x="3458" y="6403"/>
                  </a:cubicBezTo>
                  <a:cubicBezTo>
                    <a:pt x="3701" y="5764"/>
                    <a:pt x="3914" y="5065"/>
                    <a:pt x="4096" y="4366"/>
                  </a:cubicBezTo>
                  <a:cubicBezTo>
                    <a:pt x="4826" y="4640"/>
                    <a:pt x="5555" y="4944"/>
                    <a:pt x="6285" y="5096"/>
                  </a:cubicBezTo>
                  <a:cubicBezTo>
                    <a:pt x="6348" y="5107"/>
                    <a:pt x="6409" y="5113"/>
                    <a:pt x="6468" y="5113"/>
                  </a:cubicBezTo>
                  <a:cubicBezTo>
                    <a:pt x="7329" y="5113"/>
                    <a:pt x="7593" y="3918"/>
                    <a:pt x="6710" y="3576"/>
                  </a:cubicBezTo>
                  <a:cubicBezTo>
                    <a:pt x="5981" y="3302"/>
                    <a:pt x="5160" y="3181"/>
                    <a:pt x="4370" y="3029"/>
                  </a:cubicBezTo>
                  <a:cubicBezTo>
                    <a:pt x="4522" y="2299"/>
                    <a:pt x="4613" y="1539"/>
                    <a:pt x="4704" y="840"/>
                  </a:cubicBezTo>
                  <a:cubicBezTo>
                    <a:pt x="4756" y="309"/>
                    <a:pt x="4267" y="0"/>
                    <a:pt x="3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1597900" y="1136775"/>
              <a:ext cx="190550" cy="168450"/>
            </a:xfrm>
            <a:custGeom>
              <a:avLst/>
              <a:gdLst/>
              <a:ahLst/>
              <a:cxnLst/>
              <a:rect l="l" t="t" r="r" b="b"/>
              <a:pathLst>
                <a:path w="7622" h="6738" extrusionOk="0">
                  <a:moveTo>
                    <a:pt x="3823" y="0"/>
                  </a:moveTo>
                  <a:cubicBezTo>
                    <a:pt x="3455" y="0"/>
                    <a:pt x="3098" y="193"/>
                    <a:pt x="3031" y="622"/>
                  </a:cubicBezTo>
                  <a:cubicBezTo>
                    <a:pt x="2940" y="1291"/>
                    <a:pt x="2818" y="1990"/>
                    <a:pt x="2757" y="2689"/>
                  </a:cubicBezTo>
                  <a:cubicBezTo>
                    <a:pt x="2089" y="2537"/>
                    <a:pt x="1450" y="2385"/>
                    <a:pt x="782" y="2233"/>
                  </a:cubicBezTo>
                  <a:cubicBezTo>
                    <a:pt x="742" y="2225"/>
                    <a:pt x="704" y="2221"/>
                    <a:pt x="668" y="2221"/>
                  </a:cubicBezTo>
                  <a:cubicBezTo>
                    <a:pt x="175" y="2221"/>
                    <a:pt x="0" y="2947"/>
                    <a:pt x="538" y="3145"/>
                  </a:cubicBezTo>
                  <a:cubicBezTo>
                    <a:pt x="1238" y="3358"/>
                    <a:pt x="1937" y="3601"/>
                    <a:pt x="2636" y="3844"/>
                  </a:cubicBezTo>
                  <a:cubicBezTo>
                    <a:pt x="2545" y="4665"/>
                    <a:pt x="2514" y="5485"/>
                    <a:pt x="2545" y="6276"/>
                  </a:cubicBezTo>
                  <a:cubicBezTo>
                    <a:pt x="2545" y="6585"/>
                    <a:pt x="2754" y="6737"/>
                    <a:pt x="2976" y="6737"/>
                  </a:cubicBezTo>
                  <a:cubicBezTo>
                    <a:pt x="3169" y="6737"/>
                    <a:pt x="3372" y="6623"/>
                    <a:pt x="3456" y="6397"/>
                  </a:cubicBezTo>
                  <a:cubicBezTo>
                    <a:pt x="3730" y="5759"/>
                    <a:pt x="3943" y="5090"/>
                    <a:pt x="4095" y="4361"/>
                  </a:cubicBezTo>
                  <a:cubicBezTo>
                    <a:pt x="4824" y="4634"/>
                    <a:pt x="5584" y="4938"/>
                    <a:pt x="6314" y="5090"/>
                  </a:cubicBezTo>
                  <a:cubicBezTo>
                    <a:pt x="6377" y="5102"/>
                    <a:pt x="6438" y="5107"/>
                    <a:pt x="6496" y="5107"/>
                  </a:cubicBezTo>
                  <a:cubicBezTo>
                    <a:pt x="7358" y="5107"/>
                    <a:pt x="7622" y="3912"/>
                    <a:pt x="6739" y="3570"/>
                  </a:cubicBezTo>
                  <a:cubicBezTo>
                    <a:pt x="6010" y="3297"/>
                    <a:pt x="5189" y="3175"/>
                    <a:pt x="4399" y="3023"/>
                  </a:cubicBezTo>
                  <a:cubicBezTo>
                    <a:pt x="4520" y="2294"/>
                    <a:pt x="4642" y="1534"/>
                    <a:pt x="4703" y="835"/>
                  </a:cubicBezTo>
                  <a:cubicBezTo>
                    <a:pt x="4771" y="308"/>
                    <a:pt x="4288" y="0"/>
                    <a:pt x="3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1303950" y="1037525"/>
              <a:ext cx="189675" cy="168275"/>
            </a:xfrm>
            <a:custGeom>
              <a:avLst/>
              <a:gdLst/>
              <a:ahLst/>
              <a:cxnLst/>
              <a:rect l="l" t="t" r="r" b="b"/>
              <a:pathLst>
                <a:path w="7587" h="6731" extrusionOk="0">
                  <a:moveTo>
                    <a:pt x="3815" y="1"/>
                  </a:moveTo>
                  <a:cubicBezTo>
                    <a:pt x="3449" y="1"/>
                    <a:pt x="3093" y="192"/>
                    <a:pt x="3026" y="610"/>
                  </a:cubicBezTo>
                  <a:cubicBezTo>
                    <a:pt x="2904" y="1279"/>
                    <a:pt x="2813" y="1978"/>
                    <a:pt x="2722" y="2677"/>
                  </a:cubicBezTo>
                  <a:cubicBezTo>
                    <a:pt x="2053" y="2525"/>
                    <a:pt x="1415" y="2403"/>
                    <a:pt x="746" y="2251"/>
                  </a:cubicBezTo>
                  <a:cubicBezTo>
                    <a:pt x="699" y="2239"/>
                    <a:pt x="655" y="2233"/>
                    <a:pt x="613" y="2233"/>
                  </a:cubicBezTo>
                  <a:cubicBezTo>
                    <a:pt x="139" y="2233"/>
                    <a:pt x="0" y="2965"/>
                    <a:pt x="503" y="3133"/>
                  </a:cubicBezTo>
                  <a:cubicBezTo>
                    <a:pt x="1202" y="3346"/>
                    <a:pt x="1901" y="3589"/>
                    <a:pt x="2600" y="3832"/>
                  </a:cubicBezTo>
                  <a:cubicBezTo>
                    <a:pt x="2539" y="4653"/>
                    <a:pt x="2479" y="5504"/>
                    <a:pt x="2509" y="6264"/>
                  </a:cubicBezTo>
                  <a:cubicBezTo>
                    <a:pt x="2509" y="6578"/>
                    <a:pt x="2725" y="6730"/>
                    <a:pt x="2956" y="6730"/>
                  </a:cubicBezTo>
                  <a:cubicBezTo>
                    <a:pt x="3150" y="6730"/>
                    <a:pt x="3354" y="6623"/>
                    <a:pt x="3451" y="6416"/>
                  </a:cubicBezTo>
                  <a:cubicBezTo>
                    <a:pt x="3694" y="5777"/>
                    <a:pt x="3907" y="5078"/>
                    <a:pt x="4090" y="4349"/>
                  </a:cubicBezTo>
                  <a:cubicBezTo>
                    <a:pt x="4819" y="4653"/>
                    <a:pt x="5549" y="4926"/>
                    <a:pt x="6278" y="5078"/>
                  </a:cubicBezTo>
                  <a:cubicBezTo>
                    <a:pt x="6342" y="5090"/>
                    <a:pt x="6403" y="5095"/>
                    <a:pt x="6461" y="5095"/>
                  </a:cubicBezTo>
                  <a:cubicBezTo>
                    <a:pt x="7322" y="5095"/>
                    <a:pt x="7586" y="3902"/>
                    <a:pt x="6704" y="3589"/>
                  </a:cubicBezTo>
                  <a:cubicBezTo>
                    <a:pt x="5974" y="3285"/>
                    <a:pt x="5153" y="3163"/>
                    <a:pt x="4363" y="3011"/>
                  </a:cubicBezTo>
                  <a:cubicBezTo>
                    <a:pt x="4515" y="2282"/>
                    <a:pt x="4606" y="1552"/>
                    <a:pt x="4698" y="823"/>
                  </a:cubicBezTo>
                  <a:cubicBezTo>
                    <a:pt x="4748" y="299"/>
                    <a:pt x="4273" y="1"/>
                    <a:pt x="3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34"/>
          <p:cNvGrpSpPr/>
          <p:nvPr/>
        </p:nvGrpSpPr>
        <p:grpSpPr>
          <a:xfrm>
            <a:off x="7644661" y="333931"/>
            <a:ext cx="1264890" cy="1091054"/>
            <a:chOff x="8235925" y="2275325"/>
            <a:chExt cx="1379829" cy="1190198"/>
          </a:xfrm>
        </p:grpSpPr>
        <p:sp>
          <p:nvSpPr>
            <p:cNvPr id="689" name="Google Shape;689;p34"/>
            <p:cNvSpPr/>
            <p:nvPr/>
          </p:nvSpPr>
          <p:spPr>
            <a:xfrm>
              <a:off x="8454642" y="2275325"/>
              <a:ext cx="1161112" cy="1190198"/>
            </a:xfrm>
            <a:custGeom>
              <a:avLst/>
              <a:gdLst/>
              <a:ahLst/>
              <a:cxnLst/>
              <a:rect l="l" t="t" r="r" b="b"/>
              <a:pathLst>
                <a:path w="18273" h="18730" extrusionOk="0">
                  <a:moveTo>
                    <a:pt x="9744" y="3348"/>
                  </a:moveTo>
                  <a:cubicBezTo>
                    <a:pt x="9997" y="3399"/>
                    <a:pt x="10250" y="3475"/>
                    <a:pt x="10478" y="3576"/>
                  </a:cubicBezTo>
                  <a:cubicBezTo>
                    <a:pt x="13313" y="4740"/>
                    <a:pt x="14376" y="8536"/>
                    <a:pt x="13718" y="11295"/>
                  </a:cubicBezTo>
                  <a:cubicBezTo>
                    <a:pt x="13209" y="13486"/>
                    <a:pt x="11151" y="15445"/>
                    <a:pt x="8865" y="15445"/>
                  </a:cubicBezTo>
                  <a:cubicBezTo>
                    <a:pt x="8538" y="15445"/>
                    <a:pt x="8205" y="15404"/>
                    <a:pt x="7872" y="15319"/>
                  </a:cubicBezTo>
                  <a:cubicBezTo>
                    <a:pt x="4936" y="14534"/>
                    <a:pt x="3822" y="11244"/>
                    <a:pt x="4480" y="8536"/>
                  </a:cubicBezTo>
                  <a:cubicBezTo>
                    <a:pt x="4860" y="6967"/>
                    <a:pt x="5847" y="5499"/>
                    <a:pt x="7112" y="4512"/>
                  </a:cubicBezTo>
                  <a:cubicBezTo>
                    <a:pt x="7922" y="3880"/>
                    <a:pt x="8808" y="3525"/>
                    <a:pt x="9744" y="3348"/>
                  </a:cubicBezTo>
                  <a:close/>
                  <a:moveTo>
                    <a:pt x="9135" y="0"/>
                  </a:moveTo>
                  <a:cubicBezTo>
                    <a:pt x="8058" y="0"/>
                    <a:pt x="6991" y="276"/>
                    <a:pt x="6049" y="893"/>
                  </a:cubicBezTo>
                  <a:cubicBezTo>
                    <a:pt x="4961" y="1577"/>
                    <a:pt x="3923" y="2665"/>
                    <a:pt x="3164" y="3905"/>
                  </a:cubicBezTo>
                  <a:cubicBezTo>
                    <a:pt x="2607" y="4639"/>
                    <a:pt x="2127" y="5423"/>
                    <a:pt x="1772" y="6258"/>
                  </a:cubicBezTo>
                  <a:cubicBezTo>
                    <a:pt x="1" y="10485"/>
                    <a:pt x="1216" y="15496"/>
                    <a:pt x="5315" y="17824"/>
                  </a:cubicBezTo>
                  <a:cubicBezTo>
                    <a:pt x="6422" y="18447"/>
                    <a:pt x="7601" y="18730"/>
                    <a:pt x="8768" y="18730"/>
                  </a:cubicBezTo>
                  <a:cubicBezTo>
                    <a:pt x="11819" y="18730"/>
                    <a:pt x="14795" y="16803"/>
                    <a:pt x="16223" y="14003"/>
                  </a:cubicBezTo>
                  <a:cubicBezTo>
                    <a:pt x="18273" y="10004"/>
                    <a:pt x="17109" y="4209"/>
                    <a:pt x="13439" y="1475"/>
                  </a:cubicBezTo>
                  <a:cubicBezTo>
                    <a:pt x="12207" y="555"/>
                    <a:pt x="10662" y="0"/>
                    <a:pt x="9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8235925" y="2553774"/>
              <a:ext cx="968197" cy="874061"/>
            </a:xfrm>
            <a:custGeom>
              <a:avLst/>
              <a:gdLst/>
              <a:ahLst/>
              <a:cxnLst/>
              <a:rect l="l" t="t" r="r" b="b"/>
              <a:pathLst>
                <a:path w="15237" h="13755" extrusionOk="0">
                  <a:moveTo>
                    <a:pt x="6632" y="864"/>
                  </a:moveTo>
                  <a:cubicBezTo>
                    <a:pt x="8631" y="1168"/>
                    <a:pt x="10706" y="1775"/>
                    <a:pt x="12149" y="2990"/>
                  </a:cubicBezTo>
                  <a:cubicBezTo>
                    <a:pt x="12326" y="3142"/>
                    <a:pt x="12503" y="3319"/>
                    <a:pt x="12655" y="3496"/>
                  </a:cubicBezTo>
                  <a:cubicBezTo>
                    <a:pt x="13591" y="4483"/>
                    <a:pt x="14123" y="5850"/>
                    <a:pt x="13971" y="7647"/>
                  </a:cubicBezTo>
                  <a:cubicBezTo>
                    <a:pt x="13711" y="10708"/>
                    <a:pt x="10935" y="12820"/>
                    <a:pt x="8059" y="12820"/>
                  </a:cubicBezTo>
                  <a:cubicBezTo>
                    <a:pt x="7297" y="12820"/>
                    <a:pt x="6528" y="12672"/>
                    <a:pt x="5796" y="12354"/>
                  </a:cubicBezTo>
                  <a:cubicBezTo>
                    <a:pt x="2355" y="10861"/>
                    <a:pt x="1039" y="6457"/>
                    <a:pt x="3013" y="3319"/>
                  </a:cubicBezTo>
                  <a:cubicBezTo>
                    <a:pt x="3873" y="2003"/>
                    <a:pt x="5138" y="1143"/>
                    <a:pt x="6632" y="864"/>
                  </a:cubicBezTo>
                  <a:close/>
                  <a:moveTo>
                    <a:pt x="7365" y="0"/>
                  </a:moveTo>
                  <a:cubicBezTo>
                    <a:pt x="5293" y="0"/>
                    <a:pt x="3406" y="1122"/>
                    <a:pt x="2279" y="2838"/>
                  </a:cubicBezTo>
                  <a:cubicBezTo>
                    <a:pt x="1" y="6331"/>
                    <a:pt x="1393" y="11316"/>
                    <a:pt x="5138" y="13113"/>
                  </a:cubicBezTo>
                  <a:cubicBezTo>
                    <a:pt x="6050" y="13550"/>
                    <a:pt x="7031" y="13755"/>
                    <a:pt x="8007" y="13755"/>
                  </a:cubicBezTo>
                  <a:cubicBezTo>
                    <a:pt x="10987" y="13755"/>
                    <a:pt x="13923" y="11848"/>
                    <a:pt x="14705" y="8836"/>
                  </a:cubicBezTo>
                  <a:cubicBezTo>
                    <a:pt x="15236" y="6786"/>
                    <a:pt x="14755" y="4483"/>
                    <a:pt x="13439" y="2838"/>
                  </a:cubicBezTo>
                  <a:cubicBezTo>
                    <a:pt x="12452" y="1598"/>
                    <a:pt x="11111" y="915"/>
                    <a:pt x="9669" y="535"/>
                  </a:cubicBezTo>
                  <a:cubicBezTo>
                    <a:pt x="9061" y="231"/>
                    <a:pt x="8378" y="54"/>
                    <a:pt x="7568" y="4"/>
                  </a:cubicBezTo>
                  <a:cubicBezTo>
                    <a:pt x="7500" y="1"/>
                    <a:pt x="7433" y="0"/>
                    <a:pt x="7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34"/>
          <p:cNvGrpSpPr/>
          <p:nvPr/>
        </p:nvGrpSpPr>
        <p:grpSpPr>
          <a:xfrm>
            <a:off x="4325450" y="4215375"/>
            <a:ext cx="424575" cy="380200"/>
            <a:chOff x="3158625" y="1679100"/>
            <a:chExt cx="424575" cy="380200"/>
          </a:xfrm>
        </p:grpSpPr>
        <p:sp>
          <p:nvSpPr>
            <p:cNvPr id="692" name="Google Shape;692;p34"/>
            <p:cNvSpPr/>
            <p:nvPr/>
          </p:nvSpPr>
          <p:spPr>
            <a:xfrm>
              <a:off x="3184575" y="1824750"/>
              <a:ext cx="392925" cy="89250"/>
            </a:xfrm>
            <a:custGeom>
              <a:avLst/>
              <a:gdLst/>
              <a:ahLst/>
              <a:cxnLst/>
              <a:rect l="l" t="t" r="r" b="b"/>
              <a:pathLst>
                <a:path w="15717" h="3570" extrusionOk="0">
                  <a:moveTo>
                    <a:pt x="9873" y="0"/>
                  </a:moveTo>
                  <a:cubicBezTo>
                    <a:pt x="8769" y="0"/>
                    <a:pt x="7665" y="49"/>
                    <a:pt x="6555" y="109"/>
                  </a:cubicBezTo>
                  <a:cubicBezTo>
                    <a:pt x="4859" y="210"/>
                    <a:pt x="3113" y="83"/>
                    <a:pt x="1493" y="539"/>
                  </a:cubicBezTo>
                  <a:cubicBezTo>
                    <a:pt x="987" y="691"/>
                    <a:pt x="456" y="944"/>
                    <a:pt x="253" y="1425"/>
                  </a:cubicBezTo>
                  <a:cubicBezTo>
                    <a:pt x="0" y="2007"/>
                    <a:pt x="380" y="2715"/>
                    <a:pt x="911" y="3019"/>
                  </a:cubicBezTo>
                  <a:cubicBezTo>
                    <a:pt x="1468" y="3348"/>
                    <a:pt x="2151" y="3399"/>
                    <a:pt x="2784" y="3424"/>
                  </a:cubicBezTo>
                  <a:cubicBezTo>
                    <a:pt x="4474" y="3508"/>
                    <a:pt x="6170" y="3570"/>
                    <a:pt x="7865" y="3570"/>
                  </a:cubicBezTo>
                  <a:cubicBezTo>
                    <a:pt x="9725" y="3570"/>
                    <a:pt x="11585" y="3496"/>
                    <a:pt x="13439" y="3297"/>
                  </a:cubicBezTo>
                  <a:cubicBezTo>
                    <a:pt x="13945" y="3247"/>
                    <a:pt x="14451" y="3171"/>
                    <a:pt x="14907" y="2918"/>
                  </a:cubicBezTo>
                  <a:cubicBezTo>
                    <a:pt x="15362" y="2690"/>
                    <a:pt x="15716" y="2209"/>
                    <a:pt x="15691" y="1703"/>
                  </a:cubicBezTo>
                  <a:cubicBezTo>
                    <a:pt x="15666" y="767"/>
                    <a:pt x="14502" y="362"/>
                    <a:pt x="13591" y="235"/>
                  </a:cubicBezTo>
                  <a:cubicBezTo>
                    <a:pt x="12347" y="61"/>
                    <a:pt x="11110" y="0"/>
                    <a:pt x="9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3158625" y="1969800"/>
              <a:ext cx="424575" cy="89500"/>
            </a:xfrm>
            <a:custGeom>
              <a:avLst/>
              <a:gdLst/>
              <a:ahLst/>
              <a:cxnLst/>
              <a:rect l="l" t="t" r="r" b="b"/>
              <a:pathLst>
                <a:path w="16983" h="3580" extrusionOk="0">
                  <a:moveTo>
                    <a:pt x="5335" y="0"/>
                  </a:moveTo>
                  <a:cubicBezTo>
                    <a:pt x="4090" y="0"/>
                    <a:pt x="2858" y="104"/>
                    <a:pt x="1646" y="482"/>
                  </a:cubicBezTo>
                  <a:cubicBezTo>
                    <a:pt x="937" y="709"/>
                    <a:pt x="153" y="1114"/>
                    <a:pt x="77" y="1848"/>
                  </a:cubicBezTo>
                  <a:cubicBezTo>
                    <a:pt x="1" y="2430"/>
                    <a:pt x="431" y="2962"/>
                    <a:pt x="962" y="3215"/>
                  </a:cubicBezTo>
                  <a:cubicBezTo>
                    <a:pt x="1494" y="3443"/>
                    <a:pt x="2101" y="3468"/>
                    <a:pt x="2683" y="3468"/>
                  </a:cubicBezTo>
                  <a:cubicBezTo>
                    <a:pt x="4860" y="3493"/>
                    <a:pt x="7036" y="3544"/>
                    <a:pt x="9213" y="3569"/>
                  </a:cubicBezTo>
                  <a:cubicBezTo>
                    <a:pt x="9631" y="3574"/>
                    <a:pt x="10051" y="3580"/>
                    <a:pt x="10470" y="3580"/>
                  </a:cubicBezTo>
                  <a:cubicBezTo>
                    <a:pt x="12105" y="3580"/>
                    <a:pt x="13736" y="3501"/>
                    <a:pt x="15287" y="3038"/>
                  </a:cubicBezTo>
                  <a:cubicBezTo>
                    <a:pt x="16071" y="2810"/>
                    <a:pt x="16957" y="2304"/>
                    <a:pt x="16957" y="1494"/>
                  </a:cubicBezTo>
                  <a:cubicBezTo>
                    <a:pt x="16982" y="937"/>
                    <a:pt x="16527" y="456"/>
                    <a:pt x="15995" y="254"/>
                  </a:cubicBezTo>
                  <a:cubicBezTo>
                    <a:pt x="15489" y="51"/>
                    <a:pt x="14907" y="51"/>
                    <a:pt x="14350" y="51"/>
                  </a:cubicBezTo>
                  <a:cubicBezTo>
                    <a:pt x="12889" y="84"/>
                    <a:pt x="11428" y="149"/>
                    <a:pt x="9973" y="149"/>
                  </a:cubicBezTo>
                  <a:cubicBezTo>
                    <a:pt x="9186" y="149"/>
                    <a:pt x="8401" y="130"/>
                    <a:pt x="7618" y="77"/>
                  </a:cubicBezTo>
                  <a:cubicBezTo>
                    <a:pt x="6853" y="38"/>
                    <a:pt x="6091" y="0"/>
                    <a:pt x="53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3158625" y="1679100"/>
              <a:ext cx="424575" cy="89800"/>
            </a:xfrm>
            <a:custGeom>
              <a:avLst/>
              <a:gdLst/>
              <a:ahLst/>
              <a:cxnLst/>
              <a:rect l="l" t="t" r="r" b="b"/>
              <a:pathLst>
                <a:path w="16983" h="3592" extrusionOk="0">
                  <a:moveTo>
                    <a:pt x="5357" y="1"/>
                  </a:moveTo>
                  <a:cubicBezTo>
                    <a:pt x="4104" y="1"/>
                    <a:pt x="2865" y="113"/>
                    <a:pt x="1646" y="493"/>
                  </a:cubicBezTo>
                  <a:cubicBezTo>
                    <a:pt x="937" y="696"/>
                    <a:pt x="153" y="1126"/>
                    <a:pt x="77" y="1860"/>
                  </a:cubicBezTo>
                  <a:cubicBezTo>
                    <a:pt x="1" y="2442"/>
                    <a:pt x="431" y="2974"/>
                    <a:pt x="962" y="3227"/>
                  </a:cubicBezTo>
                  <a:cubicBezTo>
                    <a:pt x="1494" y="3454"/>
                    <a:pt x="2101" y="3480"/>
                    <a:pt x="2683" y="3480"/>
                  </a:cubicBezTo>
                  <a:cubicBezTo>
                    <a:pt x="4860" y="3505"/>
                    <a:pt x="7036" y="3530"/>
                    <a:pt x="9213" y="3581"/>
                  </a:cubicBezTo>
                  <a:cubicBezTo>
                    <a:pt x="9631" y="3586"/>
                    <a:pt x="10051" y="3591"/>
                    <a:pt x="10470" y="3591"/>
                  </a:cubicBezTo>
                  <a:cubicBezTo>
                    <a:pt x="12105" y="3591"/>
                    <a:pt x="13736" y="3513"/>
                    <a:pt x="15287" y="3049"/>
                  </a:cubicBezTo>
                  <a:cubicBezTo>
                    <a:pt x="16071" y="2822"/>
                    <a:pt x="16957" y="2316"/>
                    <a:pt x="16957" y="1506"/>
                  </a:cubicBezTo>
                  <a:cubicBezTo>
                    <a:pt x="16982" y="949"/>
                    <a:pt x="16527" y="468"/>
                    <a:pt x="15995" y="240"/>
                  </a:cubicBezTo>
                  <a:cubicBezTo>
                    <a:pt x="15590" y="78"/>
                    <a:pt x="15137" y="62"/>
                    <a:pt x="14686" y="62"/>
                  </a:cubicBezTo>
                  <a:cubicBezTo>
                    <a:pt x="14574" y="62"/>
                    <a:pt x="14462" y="63"/>
                    <a:pt x="14350" y="63"/>
                  </a:cubicBezTo>
                  <a:cubicBezTo>
                    <a:pt x="12897" y="96"/>
                    <a:pt x="11443" y="150"/>
                    <a:pt x="9996" y="150"/>
                  </a:cubicBezTo>
                  <a:cubicBezTo>
                    <a:pt x="9201" y="150"/>
                    <a:pt x="8408" y="133"/>
                    <a:pt x="7618" y="88"/>
                  </a:cubicBezTo>
                  <a:cubicBezTo>
                    <a:pt x="6860" y="41"/>
                    <a:pt x="6106" y="1"/>
                    <a:pt x="5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5" name="Google Shape;695;p34"/>
          <p:cNvGrpSpPr/>
          <p:nvPr/>
        </p:nvGrpSpPr>
        <p:grpSpPr>
          <a:xfrm>
            <a:off x="8342150" y="1611325"/>
            <a:ext cx="473900" cy="508875"/>
            <a:chOff x="1566150" y="4150650"/>
            <a:chExt cx="473900" cy="508875"/>
          </a:xfrm>
        </p:grpSpPr>
        <p:sp>
          <p:nvSpPr>
            <p:cNvPr id="696" name="Google Shape;696;p34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3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34"/>
          <p:cNvSpPr txBox="1">
            <a:spLocks noGrp="1"/>
          </p:cNvSpPr>
          <p:nvPr>
            <p:ph type="subTitle" idx="1"/>
          </p:nvPr>
        </p:nvSpPr>
        <p:spPr>
          <a:xfrm>
            <a:off x="783572" y="2458938"/>
            <a:ext cx="2161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34"/>
          <p:cNvSpPr txBox="1">
            <a:spLocks noGrp="1"/>
          </p:cNvSpPr>
          <p:nvPr>
            <p:ph type="subTitle" idx="2"/>
          </p:nvPr>
        </p:nvSpPr>
        <p:spPr>
          <a:xfrm>
            <a:off x="783572" y="29362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34"/>
          <p:cNvSpPr txBox="1">
            <a:spLocks noGrp="1"/>
          </p:cNvSpPr>
          <p:nvPr>
            <p:ph type="subTitle" idx="3"/>
          </p:nvPr>
        </p:nvSpPr>
        <p:spPr>
          <a:xfrm>
            <a:off x="3491060" y="2458938"/>
            <a:ext cx="2161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34"/>
          <p:cNvSpPr txBox="1">
            <a:spLocks noGrp="1"/>
          </p:cNvSpPr>
          <p:nvPr>
            <p:ph type="subTitle" idx="4"/>
          </p:nvPr>
        </p:nvSpPr>
        <p:spPr>
          <a:xfrm>
            <a:off x="3491060" y="29362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5"/>
          </p:nvPr>
        </p:nvSpPr>
        <p:spPr>
          <a:xfrm>
            <a:off x="6192722" y="2458938"/>
            <a:ext cx="21618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subTitle" idx="6"/>
          </p:nvPr>
        </p:nvSpPr>
        <p:spPr>
          <a:xfrm>
            <a:off x="6192722" y="29362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34"/>
          <p:cNvSpPr/>
          <p:nvPr/>
        </p:nvSpPr>
        <p:spPr>
          <a:xfrm rot="-860725" flipH="1">
            <a:off x="-628953" y="-563893"/>
            <a:ext cx="2805677" cy="2101435"/>
          </a:xfrm>
          <a:custGeom>
            <a:avLst/>
            <a:gdLst/>
            <a:ahLst/>
            <a:cxnLst/>
            <a:rect l="l" t="t" r="r" b="b"/>
            <a:pathLst>
              <a:path w="79265" h="59369" extrusionOk="0">
                <a:moveTo>
                  <a:pt x="63624" y="1"/>
                </a:moveTo>
                <a:cubicBezTo>
                  <a:pt x="63615" y="1"/>
                  <a:pt x="63607" y="2"/>
                  <a:pt x="63599" y="4"/>
                </a:cubicBezTo>
                <a:cubicBezTo>
                  <a:pt x="43075" y="6154"/>
                  <a:pt x="21690" y="9292"/>
                  <a:pt x="1" y="9368"/>
                </a:cubicBezTo>
                <a:cubicBezTo>
                  <a:pt x="1798" y="20504"/>
                  <a:pt x="10681" y="30222"/>
                  <a:pt x="19766" y="31057"/>
                </a:cubicBezTo>
                <a:cubicBezTo>
                  <a:pt x="20296" y="31105"/>
                  <a:pt x="20825" y="31126"/>
                  <a:pt x="21352" y="31126"/>
                </a:cubicBezTo>
                <a:cubicBezTo>
                  <a:pt x="25709" y="31126"/>
                  <a:pt x="30006" y="29675"/>
                  <a:pt x="34286" y="29675"/>
                </a:cubicBezTo>
                <a:cubicBezTo>
                  <a:pt x="36079" y="29675"/>
                  <a:pt x="37868" y="29929"/>
                  <a:pt x="39658" y="30652"/>
                </a:cubicBezTo>
                <a:cubicBezTo>
                  <a:pt x="44391" y="32550"/>
                  <a:pt x="48161" y="37384"/>
                  <a:pt x="51401" y="42243"/>
                </a:cubicBezTo>
                <a:cubicBezTo>
                  <a:pt x="54640" y="47077"/>
                  <a:pt x="57702" y="52316"/>
                  <a:pt x="61954" y="55757"/>
                </a:cubicBezTo>
                <a:cubicBezTo>
                  <a:pt x="64676" y="57974"/>
                  <a:pt x="69085" y="59368"/>
                  <a:pt x="72681" y="59368"/>
                </a:cubicBezTo>
                <a:cubicBezTo>
                  <a:pt x="73766" y="59368"/>
                  <a:pt x="74777" y="59241"/>
                  <a:pt x="75646" y="58971"/>
                </a:cubicBezTo>
                <a:cubicBezTo>
                  <a:pt x="79265" y="57833"/>
                  <a:pt x="76734" y="47305"/>
                  <a:pt x="76101" y="42800"/>
                </a:cubicBezTo>
                <a:cubicBezTo>
                  <a:pt x="75038" y="35208"/>
                  <a:pt x="73393" y="27641"/>
                  <a:pt x="71192" y="20276"/>
                </a:cubicBezTo>
                <a:cubicBezTo>
                  <a:pt x="70664" y="18494"/>
                  <a:pt x="64683" y="1"/>
                  <a:pt x="636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8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6"/>
          <p:cNvSpPr/>
          <p:nvPr/>
        </p:nvSpPr>
        <p:spPr>
          <a:xfrm rot="566985" flipH="1">
            <a:off x="7749035" y="2965981"/>
            <a:ext cx="2678109" cy="2954368"/>
          </a:xfrm>
          <a:custGeom>
            <a:avLst/>
            <a:gdLst/>
            <a:ahLst/>
            <a:cxnLst/>
            <a:rect l="l" t="t" r="r" b="b"/>
            <a:pathLst>
              <a:path w="51098" h="56369" extrusionOk="0">
                <a:moveTo>
                  <a:pt x="16663" y="1"/>
                </a:moveTo>
                <a:cubicBezTo>
                  <a:pt x="16380" y="1"/>
                  <a:pt x="16098" y="17"/>
                  <a:pt x="15818" y="50"/>
                </a:cubicBezTo>
                <a:cubicBezTo>
                  <a:pt x="12402" y="455"/>
                  <a:pt x="9491" y="2885"/>
                  <a:pt x="7770" y="5821"/>
                </a:cubicBezTo>
                <a:cubicBezTo>
                  <a:pt x="5822" y="9111"/>
                  <a:pt x="5138" y="12932"/>
                  <a:pt x="4455" y="16678"/>
                </a:cubicBezTo>
                <a:cubicBezTo>
                  <a:pt x="3265" y="23409"/>
                  <a:pt x="2076" y="30116"/>
                  <a:pt x="887" y="36848"/>
                </a:cubicBezTo>
                <a:cubicBezTo>
                  <a:pt x="431" y="39404"/>
                  <a:pt x="1" y="42188"/>
                  <a:pt x="1342" y="44415"/>
                </a:cubicBezTo>
                <a:cubicBezTo>
                  <a:pt x="2506" y="46364"/>
                  <a:pt x="4708" y="47376"/>
                  <a:pt x="6809" y="48211"/>
                </a:cubicBezTo>
                <a:cubicBezTo>
                  <a:pt x="17615" y="52513"/>
                  <a:pt x="29054" y="55196"/>
                  <a:pt x="40645" y="56158"/>
                </a:cubicBezTo>
                <a:cubicBezTo>
                  <a:pt x="41678" y="56243"/>
                  <a:pt x="42837" y="56369"/>
                  <a:pt x="43974" y="56369"/>
                </a:cubicBezTo>
                <a:cubicBezTo>
                  <a:pt x="46210" y="56369"/>
                  <a:pt x="48361" y="55883"/>
                  <a:pt x="49300" y="53652"/>
                </a:cubicBezTo>
                <a:cubicBezTo>
                  <a:pt x="50718" y="50236"/>
                  <a:pt x="51097" y="45908"/>
                  <a:pt x="49908" y="42416"/>
                </a:cubicBezTo>
                <a:cubicBezTo>
                  <a:pt x="48617" y="38543"/>
                  <a:pt x="45529" y="35304"/>
                  <a:pt x="41708" y="33836"/>
                </a:cubicBezTo>
                <a:cubicBezTo>
                  <a:pt x="39709" y="33077"/>
                  <a:pt x="37431" y="32723"/>
                  <a:pt x="35912" y="31204"/>
                </a:cubicBezTo>
                <a:cubicBezTo>
                  <a:pt x="33863" y="29154"/>
                  <a:pt x="33964" y="25839"/>
                  <a:pt x="34141" y="22929"/>
                </a:cubicBezTo>
                <a:cubicBezTo>
                  <a:pt x="34318" y="20018"/>
                  <a:pt x="34217" y="16652"/>
                  <a:pt x="31939" y="14855"/>
                </a:cubicBezTo>
                <a:cubicBezTo>
                  <a:pt x="29788" y="13135"/>
                  <a:pt x="26270" y="13413"/>
                  <a:pt x="24752" y="11135"/>
                </a:cubicBezTo>
                <a:cubicBezTo>
                  <a:pt x="23588" y="9414"/>
                  <a:pt x="24170" y="7111"/>
                  <a:pt x="23714" y="5087"/>
                </a:cubicBezTo>
                <a:cubicBezTo>
                  <a:pt x="23018" y="2022"/>
                  <a:pt x="19807" y="1"/>
                  <a:pt x="166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6"/>
          <p:cNvSpPr/>
          <p:nvPr/>
        </p:nvSpPr>
        <p:spPr>
          <a:xfrm flipH="1">
            <a:off x="-505273" y="-761349"/>
            <a:ext cx="2968672" cy="2223369"/>
          </a:xfrm>
          <a:custGeom>
            <a:avLst/>
            <a:gdLst/>
            <a:ahLst/>
            <a:cxnLst/>
            <a:rect l="l" t="t" r="r" b="b"/>
            <a:pathLst>
              <a:path w="79265" h="59369" extrusionOk="0">
                <a:moveTo>
                  <a:pt x="63624" y="1"/>
                </a:moveTo>
                <a:cubicBezTo>
                  <a:pt x="63615" y="1"/>
                  <a:pt x="63607" y="2"/>
                  <a:pt x="63599" y="4"/>
                </a:cubicBezTo>
                <a:cubicBezTo>
                  <a:pt x="43075" y="6154"/>
                  <a:pt x="21690" y="9292"/>
                  <a:pt x="1" y="9368"/>
                </a:cubicBezTo>
                <a:cubicBezTo>
                  <a:pt x="1798" y="20504"/>
                  <a:pt x="10681" y="30222"/>
                  <a:pt x="19766" y="31057"/>
                </a:cubicBezTo>
                <a:cubicBezTo>
                  <a:pt x="20296" y="31105"/>
                  <a:pt x="20825" y="31126"/>
                  <a:pt x="21352" y="31126"/>
                </a:cubicBezTo>
                <a:cubicBezTo>
                  <a:pt x="25709" y="31126"/>
                  <a:pt x="30006" y="29675"/>
                  <a:pt x="34286" y="29675"/>
                </a:cubicBezTo>
                <a:cubicBezTo>
                  <a:pt x="36079" y="29675"/>
                  <a:pt x="37868" y="29929"/>
                  <a:pt x="39658" y="30652"/>
                </a:cubicBezTo>
                <a:cubicBezTo>
                  <a:pt x="44391" y="32550"/>
                  <a:pt x="48161" y="37384"/>
                  <a:pt x="51401" y="42243"/>
                </a:cubicBezTo>
                <a:cubicBezTo>
                  <a:pt x="54640" y="47077"/>
                  <a:pt x="57702" y="52316"/>
                  <a:pt x="61954" y="55757"/>
                </a:cubicBezTo>
                <a:cubicBezTo>
                  <a:pt x="64676" y="57974"/>
                  <a:pt x="69085" y="59368"/>
                  <a:pt x="72681" y="59368"/>
                </a:cubicBezTo>
                <a:cubicBezTo>
                  <a:pt x="73766" y="59368"/>
                  <a:pt x="74777" y="59241"/>
                  <a:pt x="75646" y="58971"/>
                </a:cubicBezTo>
                <a:cubicBezTo>
                  <a:pt x="79265" y="57833"/>
                  <a:pt x="76734" y="47305"/>
                  <a:pt x="76101" y="42800"/>
                </a:cubicBezTo>
                <a:cubicBezTo>
                  <a:pt x="75038" y="35208"/>
                  <a:pt x="73393" y="27641"/>
                  <a:pt x="71192" y="20276"/>
                </a:cubicBezTo>
                <a:cubicBezTo>
                  <a:pt x="70664" y="18494"/>
                  <a:pt x="64683" y="1"/>
                  <a:pt x="6362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6"/>
          <p:cNvSpPr/>
          <p:nvPr/>
        </p:nvSpPr>
        <p:spPr>
          <a:xfrm>
            <a:off x="439125" y="4346963"/>
            <a:ext cx="1274175" cy="412375"/>
          </a:xfrm>
          <a:custGeom>
            <a:avLst/>
            <a:gdLst/>
            <a:ahLst/>
            <a:cxnLst/>
            <a:rect l="l" t="t" r="r" b="b"/>
            <a:pathLst>
              <a:path w="50967" h="16495" extrusionOk="0">
                <a:moveTo>
                  <a:pt x="38604" y="1"/>
                </a:moveTo>
                <a:cubicBezTo>
                  <a:pt x="35880" y="1"/>
                  <a:pt x="33154" y="860"/>
                  <a:pt x="31002" y="2537"/>
                </a:cubicBezTo>
                <a:cubicBezTo>
                  <a:pt x="29079" y="4030"/>
                  <a:pt x="27636" y="6029"/>
                  <a:pt x="25839" y="7674"/>
                </a:cubicBezTo>
                <a:cubicBezTo>
                  <a:pt x="24284" y="9118"/>
                  <a:pt x="22280" y="10329"/>
                  <a:pt x="20187" y="10329"/>
                </a:cubicBezTo>
                <a:cubicBezTo>
                  <a:pt x="19896" y="10329"/>
                  <a:pt x="19603" y="10305"/>
                  <a:pt x="19310" y="10256"/>
                </a:cubicBezTo>
                <a:cubicBezTo>
                  <a:pt x="15995" y="9699"/>
                  <a:pt x="14046" y="6206"/>
                  <a:pt x="11060" y="4637"/>
                </a:cubicBezTo>
                <a:cubicBezTo>
                  <a:pt x="9986" y="4070"/>
                  <a:pt x="8773" y="3791"/>
                  <a:pt x="7558" y="3791"/>
                </a:cubicBezTo>
                <a:cubicBezTo>
                  <a:pt x="6224" y="3791"/>
                  <a:pt x="4885" y="4127"/>
                  <a:pt x="3720" y="4789"/>
                </a:cubicBezTo>
                <a:cubicBezTo>
                  <a:pt x="2455" y="5498"/>
                  <a:pt x="1417" y="6611"/>
                  <a:pt x="759" y="7927"/>
                </a:cubicBezTo>
                <a:cubicBezTo>
                  <a:pt x="0" y="9395"/>
                  <a:pt x="734" y="11192"/>
                  <a:pt x="2303" y="11749"/>
                </a:cubicBezTo>
                <a:cubicBezTo>
                  <a:pt x="2404" y="11774"/>
                  <a:pt x="2505" y="11799"/>
                  <a:pt x="2607" y="11850"/>
                </a:cubicBezTo>
                <a:cubicBezTo>
                  <a:pt x="2880" y="11941"/>
                  <a:pt x="3164" y="11986"/>
                  <a:pt x="3446" y="11986"/>
                </a:cubicBezTo>
                <a:cubicBezTo>
                  <a:pt x="4182" y="11986"/>
                  <a:pt x="4911" y="11683"/>
                  <a:pt x="5441" y="11116"/>
                </a:cubicBezTo>
                <a:cubicBezTo>
                  <a:pt x="5871" y="10661"/>
                  <a:pt x="6504" y="10306"/>
                  <a:pt x="7061" y="10205"/>
                </a:cubicBezTo>
                <a:cubicBezTo>
                  <a:pt x="7253" y="10158"/>
                  <a:pt x="7446" y="10137"/>
                  <a:pt x="7639" y="10137"/>
                </a:cubicBezTo>
                <a:cubicBezTo>
                  <a:pt x="8491" y="10137"/>
                  <a:pt x="9336" y="10559"/>
                  <a:pt x="9997" y="11116"/>
                </a:cubicBezTo>
                <a:cubicBezTo>
                  <a:pt x="10832" y="11774"/>
                  <a:pt x="11490" y="12635"/>
                  <a:pt x="12249" y="13394"/>
                </a:cubicBezTo>
                <a:cubicBezTo>
                  <a:pt x="14413" y="15467"/>
                  <a:pt x="17438" y="16494"/>
                  <a:pt x="20420" y="16494"/>
                </a:cubicBezTo>
                <a:cubicBezTo>
                  <a:pt x="20751" y="16494"/>
                  <a:pt x="21082" y="16481"/>
                  <a:pt x="21410" y="16456"/>
                </a:cubicBezTo>
                <a:cubicBezTo>
                  <a:pt x="24726" y="16203"/>
                  <a:pt x="27889" y="14760"/>
                  <a:pt x="30496" y="12711"/>
                </a:cubicBezTo>
                <a:cubicBezTo>
                  <a:pt x="32166" y="11420"/>
                  <a:pt x="33659" y="9851"/>
                  <a:pt x="35482" y="8763"/>
                </a:cubicBezTo>
                <a:cubicBezTo>
                  <a:pt x="36726" y="7991"/>
                  <a:pt x="38201" y="7463"/>
                  <a:pt x="39645" y="7463"/>
                </a:cubicBezTo>
                <a:cubicBezTo>
                  <a:pt x="40287" y="7463"/>
                  <a:pt x="40923" y="7567"/>
                  <a:pt x="41530" y="7801"/>
                </a:cubicBezTo>
                <a:cubicBezTo>
                  <a:pt x="42770" y="8282"/>
                  <a:pt x="43757" y="9471"/>
                  <a:pt x="44036" y="10711"/>
                </a:cubicBezTo>
                <a:cubicBezTo>
                  <a:pt x="44339" y="11926"/>
                  <a:pt x="45352" y="12812"/>
                  <a:pt x="46592" y="12812"/>
                </a:cubicBezTo>
                <a:cubicBezTo>
                  <a:pt x="47022" y="12837"/>
                  <a:pt x="47452" y="12837"/>
                  <a:pt x="47882" y="12837"/>
                </a:cubicBezTo>
                <a:cubicBezTo>
                  <a:pt x="47896" y="12837"/>
                  <a:pt x="47909" y="12837"/>
                  <a:pt x="47922" y="12837"/>
                </a:cubicBezTo>
                <a:cubicBezTo>
                  <a:pt x="49673" y="12837"/>
                  <a:pt x="50967" y="11179"/>
                  <a:pt x="50540" y="9471"/>
                </a:cubicBezTo>
                <a:cubicBezTo>
                  <a:pt x="49679" y="6029"/>
                  <a:pt x="47351" y="2942"/>
                  <a:pt x="44162" y="1297"/>
                </a:cubicBezTo>
                <a:cubicBezTo>
                  <a:pt x="42446" y="428"/>
                  <a:pt x="40526" y="1"/>
                  <a:pt x="3860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36"/>
          <p:cNvGrpSpPr/>
          <p:nvPr/>
        </p:nvGrpSpPr>
        <p:grpSpPr>
          <a:xfrm>
            <a:off x="901575" y="517425"/>
            <a:ext cx="882900" cy="752850"/>
            <a:chOff x="5897925" y="231425"/>
            <a:chExt cx="882900" cy="752850"/>
          </a:xfrm>
        </p:grpSpPr>
        <p:sp>
          <p:nvSpPr>
            <p:cNvPr id="738" name="Google Shape;738;p36"/>
            <p:cNvSpPr/>
            <p:nvPr/>
          </p:nvSpPr>
          <p:spPr>
            <a:xfrm>
              <a:off x="5897925" y="397450"/>
              <a:ext cx="242250" cy="120650"/>
            </a:xfrm>
            <a:custGeom>
              <a:avLst/>
              <a:gdLst/>
              <a:ahLst/>
              <a:cxnLst/>
              <a:rect l="l" t="t" r="r" b="b"/>
              <a:pathLst>
                <a:path w="9690" h="4826" extrusionOk="0">
                  <a:moveTo>
                    <a:pt x="4759" y="1"/>
                  </a:moveTo>
                  <a:cubicBezTo>
                    <a:pt x="2516" y="1"/>
                    <a:pt x="332" y="1303"/>
                    <a:pt x="56" y="3949"/>
                  </a:cubicBezTo>
                  <a:cubicBezTo>
                    <a:pt x="0" y="4474"/>
                    <a:pt x="429" y="4825"/>
                    <a:pt x="859" y="4825"/>
                  </a:cubicBezTo>
                  <a:cubicBezTo>
                    <a:pt x="1127" y="4825"/>
                    <a:pt x="1394" y="4690"/>
                    <a:pt x="1546" y="4375"/>
                  </a:cubicBezTo>
                  <a:cubicBezTo>
                    <a:pt x="2214" y="2916"/>
                    <a:pt x="2944" y="1609"/>
                    <a:pt x="4707" y="1366"/>
                  </a:cubicBezTo>
                  <a:cubicBezTo>
                    <a:pt x="4880" y="1340"/>
                    <a:pt x="5051" y="1328"/>
                    <a:pt x="5219" y="1328"/>
                  </a:cubicBezTo>
                  <a:cubicBezTo>
                    <a:pt x="6669" y="1328"/>
                    <a:pt x="7899" y="2234"/>
                    <a:pt x="8689" y="3433"/>
                  </a:cubicBezTo>
                  <a:cubicBezTo>
                    <a:pt x="8779" y="3569"/>
                    <a:pt x="8911" y="3626"/>
                    <a:pt x="9045" y="3626"/>
                  </a:cubicBezTo>
                  <a:cubicBezTo>
                    <a:pt x="9360" y="3626"/>
                    <a:pt x="9689" y="3309"/>
                    <a:pt x="9540" y="2946"/>
                  </a:cubicBezTo>
                  <a:cubicBezTo>
                    <a:pt x="8718" y="992"/>
                    <a:pt x="6716" y="1"/>
                    <a:pt x="4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6078300" y="231425"/>
              <a:ext cx="238975" cy="114375"/>
            </a:xfrm>
            <a:custGeom>
              <a:avLst/>
              <a:gdLst/>
              <a:ahLst/>
              <a:cxnLst/>
              <a:rect l="l" t="t" r="r" b="b"/>
              <a:pathLst>
                <a:path w="9559" h="4575" extrusionOk="0">
                  <a:moveTo>
                    <a:pt x="830" y="1"/>
                  </a:moveTo>
                  <a:cubicBezTo>
                    <a:pt x="412" y="1"/>
                    <a:pt x="0" y="391"/>
                    <a:pt x="136" y="955"/>
                  </a:cubicBezTo>
                  <a:cubicBezTo>
                    <a:pt x="714" y="3052"/>
                    <a:pt x="2872" y="4542"/>
                    <a:pt x="5000" y="4572"/>
                  </a:cubicBezTo>
                  <a:cubicBezTo>
                    <a:pt x="5047" y="4574"/>
                    <a:pt x="5095" y="4574"/>
                    <a:pt x="5143" y="4574"/>
                  </a:cubicBezTo>
                  <a:cubicBezTo>
                    <a:pt x="6931" y="4574"/>
                    <a:pt x="9441" y="3485"/>
                    <a:pt x="9559" y="1502"/>
                  </a:cubicBezTo>
                  <a:cubicBezTo>
                    <a:pt x="9559" y="1156"/>
                    <a:pt x="9243" y="883"/>
                    <a:pt x="8964" y="883"/>
                  </a:cubicBezTo>
                  <a:cubicBezTo>
                    <a:pt x="8802" y="883"/>
                    <a:pt x="8653" y="975"/>
                    <a:pt x="8586" y="1198"/>
                  </a:cubicBezTo>
                  <a:cubicBezTo>
                    <a:pt x="8161" y="2528"/>
                    <a:pt x="6594" y="3183"/>
                    <a:pt x="5231" y="3183"/>
                  </a:cubicBezTo>
                  <a:cubicBezTo>
                    <a:pt x="5037" y="3183"/>
                    <a:pt x="4847" y="3170"/>
                    <a:pt x="4665" y="3143"/>
                  </a:cubicBezTo>
                  <a:cubicBezTo>
                    <a:pt x="3085" y="2931"/>
                    <a:pt x="2142" y="1776"/>
                    <a:pt x="1443" y="408"/>
                  </a:cubicBezTo>
                  <a:cubicBezTo>
                    <a:pt x="1301" y="124"/>
                    <a:pt x="1065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5957250" y="865575"/>
              <a:ext cx="211600" cy="118700"/>
            </a:xfrm>
            <a:custGeom>
              <a:avLst/>
              <a:gdLst/>
              <a:ahLst/>
              <a:cxnLst/>
              <a:rect l="l" t="t" r="r" b="b"/>
              <a:pathLst>
                <a:path w="8464" h="4748" extrusionOk="0">
                  <a:moveTo>
                    <a:pt x="7922" y="0"/>
                  </a:moveTo>
                  <a:cubicBezTo>
                    <a:pt x="7761" y="0"/>
                    <a:pt x="7599" y="78"/>
                    <a:pt x="7532" y="240"/>
                  </a:cubicBezTo>
                  <a:cubicBezTo>
                    <a:pt x="6954" y="1516"/>
                    <a:pt x="6346" y="2702"/>
                    <a:pt x="4918" y="3127"/>
                  </a:cubicBezTo>
                  <a:cubicBezTo>
                    <a:pt x="4583" y="3234"/>
                    <a:pt x="4267" y="3281"/>
                    <a:pt x="3963" y="3281"/>
                  </a:cubicBezTo>
                  <a:cubicBezTo>
                    <a:pt x="2971" y="3281"/>
                    <a:pt x="2117" y="2781"/>
                    <a:pt x="1209" y="2246"/>
                  </a:cubicBezTo>
                  <a:cubicBezTo>
                    <a:pt x="1112" y="2188"/>
                    <a:pt x="1014" y="2162"/>
                    <a:pt x="918" y="2162"/>
                  </a:cubicBezTo>
                  <a:cubicBezTo>
                    <a:pt x="416" y="2162"/>
                    <a:pt x="1" y="2875"/>
                    <a:pt x="358" y="3310"/>
                  </a:cubicBezTo>
                  <a:cubicBezTo>
                    <a:pt x="1171" y="4305"/>
                    <a:pt x="2353" y="4747"/>
                    <a:pt x="3560" y="4747"/>
                  </a:cubicBezTo>
                  <a:cubicBezTo>
                    <a:pt x="5964" y="4747"/>
                    <a:pt x="8464" y="2992"/>
                    <a:pt x="8322" y="361"/>
                  </a:cubicBezTo>
                  <a:cubicBezTo>
                    <a:pt x="8322" y="124"/>
                    <a:pt x="8124" y="0"/>
                    <a:pt x="7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6171150" y="466475"/>
              <a:ext cx="249150" cy="211525"/>
            </a:xfrm>
            <a:custGeom>
              <a:avLst/>
              <a:gdLst/>
              <a:ahLst/>
              <a:cxnLst/>
              <a:rect l="l" t="t" r="r" b="b"/>
              <a:pathLst>
                <a:path w="9966" h="8461" extrusionOk="0">
                  <a:moveTo>
                    <a:pt x="5222" y="1"/>
                  </a:moveTo>
                  <a:cubicBezTo>
                    <a:pt x="5086" y="1"/>
                    <a:pt x="4949" y="11"/>
                    <a:pt x="4812" y="33"/>
                  </a:cubicBezTo>
                  <a:cubicBezTo>
                    <a:pt x="4173" y="155"/>
                    <a:pt x="4143" y="1036"/>
                    <a:pt x="4781" y="1158"/>
                  </a:cubicBezTo>
                  <a:cubicBezTo>
                    <a:pt x="6301" y="1492"/>
                    <a:pt x="8581" y="4380"/>
                    <a:pt x="7030" y="5808"/>
                  </a:cubicBezTo>
                  <a:cubicBezTo>
                    <a:pt x="6356" y="6422"/>
                    <a:pt x="5403" y="6641"/>
                    <a:pt x="4425" y="6641"/>
                  </a:cubicBezTo>
                  <a:cubicBezTo>
                    <a:pt x="3464" y="6641"/>
                    <a:pt x="2479" y="6429"/>
                    <a:pt x="1711" y="6173"/>
                  </a:cubicBezTo>
                  <a:cubicBezTo>
                    <a:pt x="1601" y="6135"/>
                    <a:pt x="1494" y="6118"/>
                    <a:pt x="1392" y="6118"/>
                  </a:cubicBezTo>
                  <a:cubicBezTo>
                    <a:pt x="510" y="6118"/>
                    <a:pt x="1" y="7406"/>
                    <a:pt x="982" y="7815"/>
                  </a:cubicBezTo>
                  <a:cubicBezTo>
                    <a:pt x="1877" y="8211"/>
                    <a:pt x="3094" y="8460"/>
                    <a:pt x="4323" y="8460"/>
                  </a:cubicBezTo>
                  <a:cubicBezTo>
                    <a:pt x="6389" y="8460"/>
                    <a:pt x="8491" y="7756"/>
                    <a:pt x="9158" y="5869"/>
                  </a:cubicBezTo>
                  <a:cubicBezTo>
                    <a:pt x="9965" y="3591"/>
                    <a:pt x="7737" y="1"/>
                    <a:pt x="5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6496425" y="407725"/>
              <a:ext cx="284400" cy="231000"/>
            </a:xfrm>
            <a:custGeom>
              <a:avLst/>
              <a:gdLst/>
              <a:ahLst/>
              <a:cxnLst/>
              <a:rect l="l" t="t" r="r" b="b"/>
              <a:pathLst>
                <a:path w="11376" h="9240" extrusionOk="0">
                  <a:moveTo>
                    <a:pt x="4821" y="0"/>
                  </a:moveTo>
                  <a:cubicBezTo>
                    <a:pt x="3244" y="0"/>
                    <a:pt x="1668" y="540"/>
                    <a:pt x="555" y="1623"/>
                  </a:cubicBezTo>
                  <a:cubicBezTo>
                    <a:pt x="0" y="2178"/>
                    <a:pt x="615" y="3122"/>
                    <a:pt x="1324" y="3122"/>
                  </a:cubicBezTo>
                  <a:cubicBezTo>
                    <a:pt x="1431" y="3122"/>
                    <a:pt x="1541" y="3100"/>
                    <a:pt x="1649" y="3052"/>
                  </a:cubicBezTo>
                  <a:cubicBezTo>
                    <a:pt x="2780" y="2541"/>
                    <a:pt x="4021" y="2019"/>
                    <a:pt x="5234" y="2019"/>
                  </a:cubicBezTo>
                  <a:cubicBezTo>
                    <a:pt x="6041" y="2019"/>
                    <a:pt x="6835" y="2250"/>
                    <a:pt x="7576" y="2870"/>
                  </a:cubicBezTo>
                  <a:cubicBezTo>
                    <a:pt x="9278" y="4268"/>
                    <a:pt x="9126" y="6548"/>
                    <a:pt x="8032" y="8250"/>
                  </a:cubicBezTo>
                  <a:cubicBezTo>
                    <a:pt x="7803" y="8606"/>
                    <a:pt x="8043" y="9240"/>
                    <a:pt x="8466" y="9240"/>
                  </a:cubicBezTo>
                  <a:cubicBezTo>
                    <a:pt x="8548" y="9240"/>
                    <a:pt x="8637" y="9216"/>
                    <a:pt x="8731" y="9162"/>
                  </a:cubicBezTo>
                  <a:cubicBezTo>
                    <a:pt x="11375" y="7703"/>
                    <a:pt x="11132" y="3751"/>
                    <a:pt x="9248" y="1775"/>
                  </a:cubicBezTo>
                  <a:cubicBezTo>
                    <a:pt x="8128" y="593"/>
                    <a:pt x="6474" y="0"/>
                    <a:pt x="4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36"/>
          <p:cNvGrpSpPr/>
          <p:nvPr/>
        </p:nvGrpSpPr>
        <p:grpSpPr>
          <a:xfrm>
            <a:off x="7928250" y="200813"/>
            <a:ext cx="948029" cy="756319"/>
            <a:chOff x="6293350" y="261400"/>
            <a:chExt cx="948029" cy="756319"/>
          </a:xfrm>
        </p:grpSpPr>
        <p:sp>
          <p:nvSpPr>
            <p:cNvPr id="744" name="Google Shape;744;p36"/>
            <p:cNvSpPr/>
            <p:nvPr/>
          </p:nvSpPr>
          <p:spPr>
            <a:xfrm>
              <a:off x="6293350" y="261400"/>
              <a:ext cx="948029" cy="756319"/>
            </a:xfrm>
            <a:custGeom>
              <a:avLst/>
              <a:gdLst/>
              <a:ahLst/>
              <a:cxnLst/>
              <a:rect l="l" t="t" r="r" b="b"/>
              <a:pathLst>
                <a:path w="25047" h="19982" extrusionOk="0">
                  <a:moveTo>
                    <a:pt x="11890" y="0"/>
                  </a:moveTo>
                  <a:cubicBezTo>
                    <a:pt x="11445" y="0"/>
                    <a:pt x="10997" y="32"/>
                    <a:pt x="10548" y="99"/>
                  </a:cubicBezTo>
                  <a:cubicBezTo>
                    <a:pt x="2129" y="1345"/>
                    <a:pt x="1" y="10889"/>
                    <a:pt x="1156" y="17972"/>
                  </a:cubicBezTo>
                  <a:cubicBezTo>
                    <a:pt x="1374" y="19351"/>
                    <a:pt x="2494" y="19982"/>
                    <a:pt x="3671" y="19982"/>
                  </a:cubicBezTo>
                  <a:cubicBezTo>
                    <a:pt x="4957" y="19982"/>
                    <a:pt x="6310" y="19229"/>
                    <a:pt x="6627" y="17880"/>
                  </a:cubicBezTo>
                  <a:cubicBezTo>
                    <a:pt x="7261" y="15045"/>
                    <a:pt x="7505" y="7241"/>
                    <a:pt x="11875" y="7241"/>
                  </a:cubicBezTo>
                  <a:cubicBezTo>
                    <a:pt x="11909" y="7241"/>
                    <a:pt x="11943" y="7241"/>
                    <a:pt x="11977" y="7242"/>
                  </a:cubicBezTo>
                  <a:cubicBezTo>
                    <a:pt x="13892" y="7272"/>
                    <a:pt x="15715" y="9248"/>
                    <a:pt x="16171" y="11011"/>
                  </a:cubicBezTo>
                  <a:cubicBezTo>
                    <a:pt x="16779" y="13443"/>
                    <a:pt x="16779" y="15753"/>
                    <a:pt x="17904" y="18093"/>
                  </a:cubicBezTo>
                  <a:cubicBezTo>
                    <a:pt x="18466" y="19278"/>
                    <a:pt x="19771" y="19879"/>
                    <a:pt x="21048" y="19879"/>
                  </a:cubicBezTo>
                  <a:cubicBezTo>
                    <a:pt x="21704" y="19879"/>
                    <a:pt x="22352" y="19720"/>
                    <a:pt x="22889" y="19400"/>
                  </a:cubicBezTo>
                  <a:cubicBezTo>
                    <a:pt x="24713" y="18306"/>
                    <a:pt x="25047" y="16178"/>
                    <a:pt x="24196" y="14385"/>
                  </a:cubicBezTo>
                  <a:cubicBezTo>
                    <a:pt x="23527" y="13047"/>
                    <a:pt x="23588" y="11315"/>
                    <a:pt x="23345" y="9886"/>
                  </a:cubicBezTo>
                  <a:cubicBezTo>
                    <a:pt x="23010" y="8063"/>
                    <a:pt x="22281" y="6391"/>
                    <a:pt x="21156" y="4932"/>
                  </a:cubicBezTo>
                  <a:cubicBezTo>
                    <a:pt x="18937" y="2117"/>
                    <a:pt x="15511" y="0"/>
                    <a:pt x="11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415911" y="416738"/>
              <a:ext cx="661921" cy="450150"/>
            </a:xfrm>
            <a:custGeom>
              <a:avLst/>
              <a:gdLst/>
              <a:ahLst/>
              <a:cxnLst/>
              <a:rect l="l" t="t" r="r" b="b"/>
              <a:pathLst>
                <a:path w="17488" h="11893" extrusionOk="0">
                  <a:moveTo>
                    <a:pt x="9632" y="1"/>
                  </a:moveTo>
                  <a:cubicBezTo>
                    <a:pt x="9363" y="1"/>
                    <a:pt x="9085" y="13"/>
                    <a:pt x="8800" y="38"/>
                  </a:cubicBezTo>
                  <a:cubicBezTo>
                    <a:pt x="2903" y="524"/>
                    <a:pt x="76" y="6329"/>
                    <a:pt x="15" y="11679"/>
                  </a:cubicBezTo>
                  <a:cubicBezTo>
                    <a:pt x="1" y="11823"/>
                    <a:pt x="96" y="11892"/>
                    <a:pt x="203" y="11892"/>
                  </a:cubicBezTo>
                  <a:cubicBezTo>
                    <a:pt x="322" y="11892"/>
                    <a:pt x="455" y="11808"/>
                    <a:pt x="471" y="11649"/>
                  </a:cubicBezTo>
                  <a:cubicBezTo>
                    <a:pt x="927" y="6998"/>
                    <a:pt x="3328" y="1709"/>
                    <a:pt x="8556" y="1101"/>
                  </a:cubicBezTo>
                  <a:cubicBezTo>
                    <a:pt x="8851" y="1068"/>
                    <a:pt x="9148" y="1051"/>
                    <a:pt x="9443" y="1051"/>
                  </a:cubicBezTo>
                  <a:cubicBezTo>
                    <a:pt x="11551" y="1051"/>
                    <a:pt x="13603" y="1921"/>
                    <a:pt x="14696" y="3867"/>
                  </a:cubicBezTo>
                  <a:cubicBezTo>
                    <a:pt x="15821" y="5904"/>
                    <a:pt x="15578" y="8336"/>
                    <a:pt x="15639" y="10585"/>
                  </a:cubicBezTo>
                  <a:cubicBezTo>
                    <a:pt x="15639" y="11140"/>
                    <a:pt x="16053" y="11413"/>
                    <a:pt x="16476" y="11413"/>
                  </a:cubicBezTo>
                  <a:cubicBezTo>
                    <a:pt x="16911" y="11413"/>
                    <a:pt x="17356" y="11124"/>
                    <a:pt x="17371" y="10554"/>
                  </a:cubicBezTo>
                  <a:cubicBezTo>
                    <a:pt x="17487" y="5388"/>
                    <a:pt x="15331" y="1"/>
                    <a:pt x="9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36"/>
          <p:cNvGrpSpPr/>
          <p:nvPr/>
        </p:nvGrpSpPr>
        <p:grpSpPr>
          <a:xfrm>
            <a:off x="6960475" y="4468825"/>
            <a:ext cx="473900" cy="508875"/>
            <a:chOff x="1566150" y="4150650"/>
            <a:chExt cx="473900" cy="508875"/>
          </a:xfrm>
        </p:grpSpPr>
        <p:sp>
          <p:nvSpPr>
            <p:cNvPr id="747" name="Google Shape;747;p36"/>
            <p:cNvSpPr/>
            <p:nvPr/>
          </p:nvSpPr>
          <p:spPr>
            <a:xfrm>
              <a:off x="1566150" y="4282700"/>
              <a:ext cx="113275" cy="79450"/>
            </a:xfrm>
            <a:custGeom>
              <a:avLst/>
              <a:gdLst/>
              <a:ahLst/>
              <a:cxnLst/>
              <a:rect l="l" t="t" r="r" b="b"/>
              <a:pathLst>
                <a:path w="4531" h="3178" extrusionOk="0">
                  <a:moveTo>
                    <a:pt x="2289" y="1"/>
                  </a:moveTo>
                  <a:cubicBezTo>
                    <a:pt x="2192" y="1"/>
                    <a:pt x="2095" y="4"/>
                    <a:pt x="1999" y="10"/>
                  </a:cubicBezTo>
                  <a:cubicBezTo>
                    <a:pt x="1594" y="60"/>
                    <a:pt x="1189" y="136"/>
                    <a:pt x="835" y="364"/>
                  </a:cubicBezTo>
                  <a:cubicBezTo>
                    <a:pt x="380" y="642"/>
                    <a:pt x="25" y="1123"/>
                    <a:pt x="25" y="1655"/>
                  </a:cubicBezTo>
                  <a:cubicBezTo>
                    <a:pt x="0" y="2287"/>
                    <a:pt x="481" y="2870"/>
                    <a:pt x="1088" y="3072"/>
                  </a:cubicBezTo>
                  <a:cubicBezTo>
                    <a:pt x="1303" y="3144"/>
                    <a:pt x="1525" y="3177"/>
                    <a:pt x="1747" y="3177"/>
                  </a:cubicBezTo>
                  <a:cubicBezTo>
                    <a:pt x="2152" y="3177"/>
                    <a:pt x="2560" y="3066"/>
                    <a:pt x="2936" y="2870"/>
                  </a:cubicBezTo>
                  <a:cubicBezTo>
                    <a:pt x="3543" y="2566"/>
                    <a:pt x="4530" y="1958"/>
                    <a:pt x="4378" y="1149"/>
                  </a:cubicBezTo>
                  <a:cubicBezTo>
                    <a:pt x="4328" y="820"/>
                    <a:pt x="4075" y="541"/>
                    <a:pt x="3796" y="364"/>
                  </a:cubicBezTo>
                  <a:cubicBezTo>
                    <a:pt x="3619" y="238"/>
                    <a:pt x="3417" y="162"/>
                    <a:pt x="3214" y="111"/>
                  </a:cubicBezTo>
                  <a:cubicBezTo>
                    <a:pt x="2924" y="34"/>
                    <a:pt x="2605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644600" y="4464300"/>
              <a:ext cx="72925" cy="58625"/>
            </a:xfrm>
            <a:custGeom>
              <a:avLst/>
              <a:gdLst/>
              <a:ahLst/>
              <a:cxnLst/>
              <a:rect l="l" t="t" r="r" b="b"/>
              <a:pathLst>
                <a:path w="2917" h="2345" extrusionOk="0">
                  <a:moveTo>
                    <a:pt x="1272" y="1"/>
                  </a:moveTo>
                  <a:cubicBezTo>
                    <a:pt x="925" y="1"/>
                    <a:pt x="576" y="159"/>
                    <a:pt x="329" y="541"/>
                  </a:cubicBezTo>
                  <a:cubicBezTo>
                    <a:pt x="0" y="1047"/>
                    <a:pt x="177" y="1831"/>
                    <a:pt x="709" y="2160"/>
                  </a:cubicBezTo>
                  <a:cubicBezTo>
                    <a:pt x="888" y="2286"/>
                    <a:pt x="1102" y="2345"/>
                    <a:pt x="1319" y="2345"/>
                  </a:cubicBezTo>
                  <a:cubicBezTo>
                    <a:pt x="1714" y="2345"/>
                    <a:pt x="2116" y="2149"/>
                    <a:pt x="2328" y="1806"/>
                  </a:cubicBezTo>
                  <a:cubicBezTo>
                    <a:pt x="2917" y="897"/>
                    <a:pt x="2099" y="1"/>
                    <a:pt x="1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6"/>
            <p:cNvSpPr/>
            <p:nvPr/>
          </p:nvSpPr>
          <p:spPr>
            <a:xfrm>
              <a:off x="1778100" y="4378350"/>
              <a:ext cx="60125" cy="64200"/>
            </a:xfrm>
            <a:custGeom>
              <a:avLst/>
              <a:gdLst/>
              <a:ahLst/>
              <a:cxnLst/>
              <a:rect l="l" t="t" r="r" b="b"/>
              <a:pathLst>
                <a:path w="2405" h="2568" extrusionOk="0">
                  <a:moveTo>
                    <a:pt x="1217" y="0"/>
                  </a:moveTo>
                  <a:cubicBezTo>
                    <a:pt x="863" y="0"/>
                    <a:pt x="495" y="118"/>
                    <a:pt x="304" y="309"/>
                  </a:cubicBezTo>
                  <a:cubicBezTo>
                    <a:pt x="25" y="587"/>
                    <a:pt x="0" y="992"/>
                    <a:pt x="25" y="1372"/>
                  </a:cubicBezTo>
                  <a:cubicBezTo>
                    <a:pt x="25" y="1676"/>
                    <a:pt x="76" y="2005"/>
                    <a:pt x="278" y="2258"/>
                  </a:cubicBezTo>
                  <a:cubicBezTo>
                    <a:pt x="417" y="2436"/>
                    <a:pt x="649" y="2568"/>
                    <a:pt x="889" y="2568"/>
                  </a:cubicBezTo>
                  <a:cubicBezTo>
                    <a:pt x="956" y="2568"/>
                    <a:pt x="1023" y="2558"/>
                    <a:pt x="1088" y="2536"/>
                  </a:cubicBezTo>
                  <a:cubicBezTo>
                    <a:pt x="1240" y="2460"/>
                    <a:pt x="1367" y="2308"/>
                    <a:pt x="1468" y="2182"/>
                  </a:cubicBezTo>
                  <a:cubicBezTo>
                    <a:pt x="1772" y="1751"/>
                    <a:pt x="2404" y="790"/>
                    <a:pt x="1974" y="284"/>
                  </a:cubicBezTo>
                  <a:cubicBezTo>
                    <a:pt x="1811" y="86"/>
                    <a:pt x="1519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6"/>
            <p:cNvSpPr/>
            <p:nvPr/>
          </p:nvSpPr>
          <p:spPr>
            <a:xfrm>
              <a:off x="1771775" y="4150650"/>
              <a:ext cx="81000" cy="76625"/>
            </a:xfrm>
            <a:custGeom>
              <a:avLst/>
              <a:gdLst/>
              <a:ahLst/>
              <a:cxnLst/>
              <a:rect l="l" t="t" r="r" b="b"/>
              <a:pathLst>
                <a:path w="3240" h="3065" extrusionOk="0">
                  <a:moveTo>
                    <a:pt x="1827" y="0"/>
                  </a:moveTo>
                  <a:cubicBezTo>
                    <a:pt x="1135" y="0"/>
                    <a:pt x="498" y="917"/>
                    <a:pt x="228" y="1496"/>
                  </a:cubicBezTo>
                  <a:cubicBezTo>
                    <a:pt x="101" y="1774"/>
                    <a:pt x="0" y="2052"/>
                    <a:pt x="51" y="2331"/>
                  </a:cubicBezTo>
                  <a:cubicBezTo>
                    <a:pt x="152" y="2685"/>
                    <a:pt x="481" y="2888"/>
                    <a:pt x="810" y="2989"/>
                  </a:cubicBezTo>
                  <a:cubicBezTo>
                    <a:pt x="988" y="3038"/>
                    <a:pt x="1178" y="3065"/>
                    <a:pt x="1367" y="3065"/>
                  </a:cubicBezTo>
                  <a:cubicBezTo>
                    <a:pt x="1662" y="3065"/>
                    <a:pt x="1955" y="3001"/>
                    <a:pt x="2202" y="2862"/>
                  </a:cubicBezTo>
                  <a:cubicBezTo>
                    <a:pt x="3138" y="2356"/>
                    <a:pt x="3239" y="1040"/>
                    <a:pt x="2480" y="306"/>
                  </a:cubicBezTo>
                  <a:cubicBezTo>
                    <a:pt x="2264" y="89"/>
                    <a:pt x="2043" y="0"/>
                    <a:pt x="1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6"/>
            <p:cNvSpPr/>
            <p:nvPr/>
          </p:nvSpPr>
          <p:spPr>
            <a:xfrm>
              <a:off x="1976325" y="4376600"/>
              <a:ext cx="63725" cy="77325"/>
            </a:xfrm>
            <a:custGeom>
              <a:avLst/>
              <a:gdLst/>
              <a:ahLst/>
              <a:cxnLst/>
              <a:rect l="l" t="t" r="r" b="b"/>
              <a:pathLst>
                <a:path w="2549" h="3093" extrusionOk="0">
                  <a:moveTo>
                    <a:pt x="1066" y="0"/>
                  </a:moveTo>
                  <a:cubicBezTo>
                    <a:pt x="509" y="0"/>
                    <a:pt x="1" y="633"/>
                    <a:pt x="94" y="1265"/>
                  </a:cubicBezTo>
                  <a:cubicBezTo>
                    <a:pt x="144" y="1670"/>
                    <a:pt x="397" y="2024"/>
                    <a:pt x="701" y="2302"/>
                  </a:cubicBezTo>
                  <a:cubicBezTo>
                    <a:pt x="1005" y="2581"/>
                    <a:pt x="1359" y="2783"/>
                    <a:pt x="1713" y="2960"/>
                  </a:cubicBezTo>
                  <a:cubicBezTo>
                    <a:pt x="1840" y="3033"/>
                    <a:pt x="1980" y="3092"/>
                    <a:pt x="2115" y="3092"/>
                  </a:cubicBezTo>
                  <a:cubicBezTo>
                    <a:pt x="2168" y="3092"/>
                    <a:pt x="2220" y="3083"/>
                    <a:pt x="2270" y="3062"/>
                  </a:cubicBezTo>
                  <a:cubicBezTo>
                    <a:pt x="2447" y="2986"/>
                    <a:pt x="2523" y="2758"/>
                    <a:pt x="2523" y="2555"/>
                  </a:cubicBezTo>
                  <a:cubicBezTo>
                    <a:pt x="2549" y="1897"/>
                    <a:pt x="2118" y="784"/>
                    <a:pt x="1663" y="278"/>
                  </a:cubicBezTo>
                  <a:cubicBezTo>
                    <a:pt x="1475" y="83"/>
                    <a:pt x="1267" y="0"/>
                    <a:pt x="1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6"/>
            <p:cNvSpPr/>
            <p:nvPr/>
          </p:nvSpPr>
          <p:spPr>
            <a:xfrm>
              <a:off x="1845200" y="4620425"/>
              <a:ext cx="51225" cy="39100"/>
            </a:xfrm>
            <a:custGeom>
              <a:avLst/>
              <a:gdLst/>
              <a:ahLst/>
              <a:cxnLst/>
              <a:rect l="l" t="t" r="r" b="b"/>
              <a:pathLst>
                <a:path w="2049" h="1564" extrusionOk="0">
                  <a:moveTo>
                    <a:pt x="1081" y="0"/>
                  </a:moveTo>
                  <a:cubicBezTo>
                    <a:pt x="857" y="0"/>
                    <a:pt x="630" y="85"/>
                    <a:pt x="480" y="268"/>
                  </a:cubicBezTo>
                  <a:cubicBezTo>
                    <a:pt x="1" y="792"/>
                    <a:pt x="467" y="1563"/>
                    <a:pt x="1100" y="1563"/>
                  </a:cubicBezTo>
                  <a:cubicBezTo>
                    <a:pt x="1170" y="1563"/>
                    <a:pt x="1242" y="1554"/>
                    <a:pt x="1315" y="1534"/>
                  </a:cubicBezTo>
                  <a:cubicBezTo>
                    <a:pt x="1846" y="1407"/>
                    <a:pt x="2049" y="724"/>
                    <a:pt x="1720" y="293"/>
                  </a:cubicBezTo>
                  <a:cubicBezTo>
                    <a:pt x="1644" y="192"/>
                    <a:pt x="1543" y="116"/>
                    <a:pt x="1416" y="66"/>
                  </a:cubicBezTo>
                  <a:cubicBezTo>
                    <a:pt x="1313" y="23"/>
                    <a:pt x="1197" y="0"/>
                    <a:pt x="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6"/>
            <p:cNvSpPr/>
            <p:nvPr/>
          </p:nvSpPr>
          <p:spPr>
            <a:xfrm>
              <a:off x="1971700" y="4242975"/>
              <a:ext cx="44225" cy="33775"/>
            </a:xfrm>
            <a:custGeom>
              <a:avLst/>
              <a:gdLst/>
              <a:ahLst/>
              <a:cxnLst/>
              <a:rect l="l" t="t" r="r" b="b"/>
              <a:pathLst>
                <a:path w="1769" h="1351" extrusionOk="0">
                  <a:moveTo>
                    <a:pt x="629" y="0"/>
                  </a:moveTo>
                  <a:cubicBezTo>
                    <a:pt x="385" y="0"/>
                    <a:pt x="160" y="79"/>
                    <a:pt x="76" y="283"/>
                  </a:cubicBezTo>
                  <a:cubicBezTo>
                    <a:pt x="0" y="435"/>
                    <a:pt x="51" y="612"/>
                    <a:pt x="127" y="738"/>
                  </a:cubicBezTo>
                  <a:cubicBezTo>
                    <a:pt x="203" y="890"/>
                    <a:pt x="329" y="991"/>
                    <a:pt x="481" y="1093"/>
                  </a:cubicBezTo>
                  <a:cubicBezTo>
                    <a:pt x="658" y="1219"/>
                    <a:pt x="835" y="1346"/>
                    <a:pt x="1063" y="1346"/>
                  </a:cubicBezTo>
                  <a:cubicBezTo>
                    <a:pt x="1095" y="1349"/>
                    <a:pt x="1125" y="1351"/>
                    <a:pt x="1153" y="1351"/>
                  </a:cubicBezTo>
                  <a:cubicBezTo>
                    <a:pt x="1769" y="1351"/>
                    <a:pt x="1729" y="595"/>
                    <a:pt x="1342" y="232"/>
                  </a:cubicBezTo>
                  <a:cubicBezTo>
                    <a:pt x="1195" y="99"/>
                    <a:pt x="900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3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36"/>
          <p:cNvSpPr txBox="1">
            <a:spLocks noGrp="1"/>
          </p:cNvSpPr>
          <p:nvPr>
            <p:ph type="subTitle" idx="1"/>
          </p:nvPr>
        </p:nvSpPr>
        <p:spPr>
          <a:xfrm>
            <a:off x="789425" y="165074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36"/>
          <p:cNvSpPr txBox="1">
            <a:spLocks noGrp="1"/>
          </p:cNvSpPr>
          <p:nvPr>
            <p:ph type="subTitle" idx="2"/>
          </p:nvPr>
        </p:nvSpPr>
        <p:spPr>
          <a:xfrm>
            <a:off x="783572" y="20146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36"/>
          <p:cNvSpPr txBox="1">
            <a:spLocks noGrp="1"/>
          </p:cNvSpPr>
          <p:nvPr>
            <p:ph type="subTitle" idx="3"/>
          </p:nvPr>
        </p:nvSpPr>
        <p:spPr>
          <a:xfrm>
            <a:off x="3496913" y="165074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36"/>
          <p:cNvSpPr txBox="1">
            <a:spLocks noGrp="1"/>
          </p:cNvSpPr>
          <p:nvPr>
            <p:ph type="subTitle" idx="4"/>
          </p:nvPr>
        </p:nvSpPr>
        <p:spPr>
          <a:xfrm>
            <a:off x="3491060" y="20146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36"/>
          <p:cNvSpPr txBox="1">
            <a:spLocks noGrp="1"/>
          </p:cNvSpPr>
          <p:nvPr>
            <p:ph type="subTitle" idx="5"/>
          </p:nvPr>
        </p:nvSpPr>
        <p:spPr>
          <a:xfrm>
            <a:off x="6198575" y="165074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36"/>
          <p:cNvSpPr txBox="1">
            <a:spLocks noGrp="1"/>
          </p:cNvSpPr>
          <p:nvPr>
            <p:ph type="subTitle" idx="6"/>
          </p:nvPr>
        </p:nvSpPr>
        <p:spPr>
          <a:xfrm>
            <a:off x="6192722" y="201461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36"/>
          <p:cNvSpPr txBox="1">
            <a:spLocks noGrp="1"/>
          </p:cNvSpPr>
          <p:nvPr>
            <p:ph type="subTitle" idx="7"/>
          </p:nvPr>
        </p:nvSpPr>
        <p:spPr>
          <a:xfrm>
            <a:off x="786525" y="310789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36"/>
          <p:cNvSpPr txBox="1">
            <a:spLocks noGrp="1"/>
          </p:cNvSpPr>
          <p:nvPr>
            <p:ph type="subTitle" idx="8"/>
          </p:nvPr>
        </p:nvSpPr>
        <p:spPr>
          <a:xfrm>
            <a:off x="786522" y="347176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36"/>
          <p:cNvSpPr txBox="1">
            <a:spLocks noGrp="1"/>
          </p:cNvSpPr>
          <p:nvPr>
            <p:ph type="subTitle" idx="9"/>
          </p:nvPr>
        </p:nvSpPr>
        <p:spPr>
          <a:xfrm>
            <a:off x="3494013" y="310789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36"/>
          <p:cNvSpPr txBox="1">
            <a:spLocks noGrp="1"/>
          </p:cNvSpPr>
          <p:nvPr>
            <p:ph type="subTitle" idx="13"/>
          </p:nvPr>
        </p:nvSpPr>
        <p:spPr>
          <a:xfrm>
            <a:off x="3494010" y="347176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36"/>
          <p:cNvSpPr txBox="1">
            <a:spLocks noGrp="1"/>
          </p:cNvSpPr>
          <p:nvPr>
            <p:ph type="subTitle" idx="14"/>
          </p:nvPr>
        </p:nvSpPr>
        <p:spPr>
          <a:xfrm>
            <a:off x="6195675" y="3107896"/>
            <a:ext cx="2161800" cy="3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Chewy"/>
                <a:ea typeface="Chewy"/>
                <a:cs typeface="Chewy"/>
                <a:sym typeface="Chew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36"/>
          <p:cNvSpPr txBox="1">
            <a:spLocks noGrp="1"/>
          </p:cNvSpPr>
          <p:nvPr>
            <p:ph type="subTitle" idx="15"/>
          </p:nvPr>
        </p:nvSpPr>
        <p:spPr>
          <a:xfrm>
            <a:off x="6195672" y="3471763"/>
            <a:ext cx="21618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65" r:id="rId6"/>
    <p:sldLayoutId id="2147483675" r:id="rId7"/>
    <p:sldLayoutId id="2147483680" r:id="rId8"/>
    <p:sldLayoutId id="2147483682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8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4"/>
          <p:cNvSpPr/>
          <p:nvPr/>
        </p:nvSpPr>
        <p:spPr>
          <a:xfrm>
            <a:off x="503269" y="571398"/>
            <a:ext cx="3029877" cy="763903"/>
          </a:xfrm>
          <a:custGeom>
            <a:avLst/>
            <a:gdLst/>
            <a:ahLst/>
            <a:cxnLst/>
            <a:rect l="l" t="t" r="r" b="b"/>
            <a:pathLst>
              <a:path w="84099" h="21467" extrusionOk="0">
                <a:moveTo>
                  <a:pt x="59366" y="1"/>
                </a:moveTo>
                <a:cubicBezTo>
                  <a:pt x="54907" y="1"/>
                  <a:pt x="50455" y="399"/>
                  <a:pt x="46061" y="968"/>
                </a:cubicBezTo>
                <a:cubicBezTo>
                  <a:pt x="38089" y="689"/>
                  <a:pt x="30091" y="487"/>
                  <a:pt x="22120" y="411"/>
                </a:cubicBezTo>
                <a:cubicBezTo>
                  <a:pt x="21595" y="406"/>
                  <a:pt x="21066" y="404"/>
                  <a:pt x="20533" y="404"/>
                </a:cubicBezTo>
                <a:cubicBezTo>
                  <a:pt x="14744" y="404"/>
                  <a:pt x="8589" y="738"/>
                  <a:pt x="4556" y="3195"/>
                </a:cubicBezTo>
                <a:cubicBezTo>
                  <a:pt x="1949" y="4789"/>
                  <a:pt x="684" y="7041"/>
                  <a:pt x="405" y="9268"/>
                </a:cubicBezTo>
                <a:cubicBezTo>
                  <a:pt x="254" y="10534"/>
                  <a:pt x="203" y="12002"/>
                  <a:pt x="608" y="13419"/>
                </a:cubicBezTo>
                <a:cubicBezTo>
                  <a:pt x="1" y="15747"/>
                  <a:pt x="1721" y="18303"/>
                  <a:pt x="4961" y="19518"/>
                </a:cubicBezTo>
                <a:cubicBezTo>
                  <a:pt x="7517" y="20480"/>
                  <a:pt x="10605" y="20632"/>
                  <a:pt x="13540" y="20758"/>
                </a:cubicBezTo>
                <a:cubicBezTo>
                  <a:pt x="14527" y="20783"/>
                  <a:pt x="15489" y="20834"/>
                  <a:pt x="16476" y="20859"/>
                </a:cubicBezTo>
                <a:cubicBezTo>
                  <a:pt x="18247" y="21087"/>
                  <a:pt x="20044" y="21264"/>
                  <a:pt x="21816" y="21340"/>
                </a:cubicBezTo>
                <a:cubicBezTo>
                  <a:pt x="23090" y="21402"/>
                  <a:pt x="24363" y="21430"/>
                  <a:pt x="25635" y="21430"/>
                </a:cubicBezTo>
                <a:cubicBezTo>
                  <a:pt x="27497" y="21430"/>
                  <a:pt x="29356" y="21370"/>
                  <a:pt x="31205" y="21264"/>
                </a:cubicBezTo>
                <a:cubicBezTo>
                  <a:pt x="37569" y="21403"/>
                  <a:pt x="43923" y="21467"/>
                  <a:pt x="50279" y="21467"/>
                </a:cubicBezTo>
                <a:cubicBezTo>
                  <a:pt x="54363" y="21467"/>
                  <a:pt x="58448" y="21440"/>
                  <a:pt x="62536" y="21391"/>
                </a:cubicBezTo>
                <a:cubicBezTo>
                  <a:pt x="68762" y="21315"/>
                  <a:pt x="75671" y="20986"/>
                  <a:pt x="79897" y="18126"/>
                </a:cubicBezTo>
                <a:cubicBezTo>
                  <a:pt x="82377" y="16456"/>
                  <a:pt x="83516" y="14128"/>
                  <a:pt x="83643" y="11825"/>
                </a:cubicBezTo>
                <a:cubicBezTo>
                  <a:pt x="83693" y="11065"/>
                  <a:pt x="83693" y="10230"/>
                  <a:pt x="83592" y="9370"/>
                </a:cubicBezTo>
                <a:cubicBezTo>
                  <a:pt x="84098" y="7269"/>
                  <a:pt x="82681" y="5017"/>
                  <a:pt x="79922" y="3751"/>
                </a:cubicBezTo>
                <a:cubicBezTo>
                  <a:pt x="79796" y="3675"/>
                  <a:pt x="79669" y="3600"/>
                  <a:pt x="79518" y="3549"/>
                </a:cubicBezTo>
                <a:cubicBezTo>
                  <a:pt x="74355" y="1246"/>
                  <a:pt x="67749" y="208"/>
                  <a:pt x="61473" y="31"/>
                </a:cubicBezTo>
                <a:cubicBezTo>
                  <a:pt x="60771" y="10"/>
                  <a:pt x="60068" y="1"/>
                  <a:pt x="593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44"/>
          <p:cNvSpPr txBox="1">
            <a:spLocks noGrp="1"/>
          </p:cNvSpPr>
          <p:nvPr>
            <p:ph type="ctrTitle"/>
          </p:nvPr>
        </p:nvSpPr>
        <p:spPr>
          <a:xfrm>
            <a:off x="546415" y="1448243"/>
            <a:ext cx="4731102" cy="18944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Life in the countryside </a:t>
            </a:r>
            <a:endParaRPr sz="6000" dirty="0"/>
          </a:p>
        </p:txBody>
      </p:sp>
      <p:sp>
        <p:nvSpPr>
          <p:cNvPr id="856" name="Google Shape;856;p44"/>
          <p:cNvSpPr txBox="1">
            <a:spLocks noGrp="1"/>
          </p:cNvSpPr>
          <p:nvPr>
            <p:ph type="subTitle" idx="1"/>
          </p:nvPr>
        </p:nvSpPr>
        <p:spPr>
          <a:xfrm>
            <a:off x="545783" y="3322625"/>
            <a:ext cx="37968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703"/>
              </a:buClr>
              <a:buSzPts val="1100"/>
              <a:buFont typeface="Arial"/>
              <a:buNone/>
            </a:pPr>
            <a:r>
              <a:rPr lang="en" sz="2400" dirty="0"/>
              <a:t>Lesson 1: Getting started </a:t>
            </a:r>
            <a:endParaRPr sz="2400" dirty="0"/>
          </a:p>
        </p:txBody>
      </p:sp>
      <p:sp>
        <p:nvSpPr>
          <p:cNvPr id="857" name="Google Shape;857;p44"/>
          <p:cNvSpPr/>
          <p:nvPr/>
        </p:nvSpPr>
        <p:spPr>
          <a:xfrm>
            <a:off x="7099923" y="4295092"/>
            <a:ext cx="248484" cy="794515"/>
          </a:xfrm>
          <a:custGeom>
            <a:avLst/>
            <a:gdLst/>
            <a:ahLst/>
            <a:cxnLst/>
            <a:rect l="l" t="t" r="r" b="b"/>
            <a:pathLst>
              <a:path w="5338" h="17068" extrusionOk="0">
                <a:moveTo>
                  <a:pt x="2386" y="1"/>
                </a:moveTo>
                <a:cubicBezTo>
                  <a:pt x="2281" y="1"/>
                  <a:pt x="2174" y="18"/>
                  <a:pt x="2069" y="56"/>
                </a:cubicBezTo>
                <a:lnTo>
                  <a:pt x="668" y="523"/>
                </a:lnTo>
                <a:cubicBezTo>
                  <a:pt x="267" y="690"/>
                  <a:pt x="0" y="1123"/>
                  <a:pt x="67" y="1557"/>
                </a:cubicBezTo>
                <a:lnTo>
                  <a:pt x="2302" y="16468"/>
                </a:lnTo>
                <a:cubicBezTo>
                  <a:pt x="2335" y="16801"/>
                  <a:pt x="2669" y="17068"/>
                  <a:pt x="3003" y="17068"/>
                </a:cubicBezTo>
                <a:lnTo>
                  <a:pt x="4337" y="17068"/>
                </a:lnTo>
                <a:cubicBezTo>
                  <a:pt x="4904" y="17068"/>
                  <a:pt x="5338" y="16601"/>
                  <a:pt x="5271" y="16034"/>
                </a:cubicBezTo>
                <a:lnTo>
                  <a:pt x="3303" y="823"/>
                </a:lnTo>
                <a:cubicBezTo>
                  <a:pt x="3249" y="335"/>
                  <a:pt x="2841" y="1"/>
                  <a:pt x="23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44"/>
          <p:cNvSpPr/>
          <p:nvPr/>
        </p:nvSpPr>
        <p:spPr>
          <a:xfrm>
            <a:off x="7820426" y="4185884"/>
            <a:ext cx="194113" cy="903722"/>
          </a:xfrm>
          <a:custGeom>
            <a:avLst/>
            <a:gdLst/>
            <a:ahLst/>
            <a:cxnLst/>
            <a:rect l="l" t="t" r="r" b="b"/>
            <a:pathLst>
              <a:path w="4170" h="19414" extrusionOk="0">
                <a:moveTo>
                  <a:pt x="1901" y="0"/>
                </a:moveTo>
                <a:cubicBezTo>
                  <a:pt x="1401" y="0"/>
                  <a:pt x="1001" y="400"/>
                  <a:pt x="967" y="901"/>
                </a:cubicBezTo>
                <a:lnTo>
                  <a:pt x="33" y="18447"/>
                </a:lnTo>
                <a:cubicBezTo>
                  <a:pt x="0" y="18980"/>
                  <a:pt x="434" y="19414"/>
                  <a:pt x="967" y="19414"/>
                </a:cubicBezTo>
                <a:lnTo>
                  <a:pt x="2102" y="19414"/>
                </a:lnTo>
                <a:cubicBezTo>
                  <a:pt x="2569" y="19414"/>
                  <a:pt x="3002" y="19047"/>
                  <a:pt x="3036" y="18547"/>
                </a:cubicBezTo>
                <a:lnTo>
                  <a:pt x="4136" y="1001"/>
                </a:lnTo>
                <a:cubicBezTo>
                  <a:pt x="4170" y="467"/>
                  <a:pt x="3736" y="0"/>
                  <a:pt x="32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44"/>
          <p:cNvSpPr/>
          <p:nvPr/>
        </p:nvSpPr>
        <p:spPr>
          <a:xfrm>
            <a:off x="7011431" y="4396898"/>
            <a:ext cx="1470515" cy="261052"/>
          </a:xfrm>
          <a:custGeom>
            <a:avLst/>
            <a:gdLst/>
            <a:ahLst/>
            <a:cxnLst/>
            <a:rect l="l" t="t" r="r" b="b"/>
            <a:pathLst>
              <a:path w="31590" h="5608" extrusionOk="0">
                <a:moveTo>
                  <a:pt x="31073" y="1"/>
                </a:moveTo>
                <a:cubicBezTo>
                  <a:pt x="31056" y="1"/>
                  <a:pt x="31039" y="2"/>
                  <a:pt x="31022" y="4"/>
                </a:cubicBezTo>
                <a:lnTo>
                  <a:pt x="534" y="2539"/>
                </a:lnTo>
                <a:cubicBezTo>
                  <a:pt x="234" y="2572"/>
                  <a:pt x="0" y="2839"/>
                  <a:pt x="33" y="3106"/>
                </a:cubicBezTo>
                <a:lnTo>
                  <a:pt x="300" y="5141"/>
                </a:lnTo>
                <a:cubicBezTo>
                  <a:pt x="334" y="5408"/>
                  <a:pt x="567" y="5608"/>
                  <a:pt x="867" y="5608"/>
                </a:cubicBezTo>
                <a:lnTo>
                  <a:pt x="31089" y="3640"/>
                </a:lnTo>
                <a:cubicBezTo>
                  <a:pt x="31356" y="3606"/>
                  <a:pt x="31589" y="3406"/>
                  <a:pt x="31589" y="3106"/>
                </a:cubicBezTo>
                <a:lnTo>
                  <a:pt x="31589" y="537"/>
                </a:lnTo>
                <a:cubicBezTo>
                  <a:pt x="31589" y="254"/>
                  <a:pt x="31352" y="1"/>
                  <a:pt x="310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4"/>
          <p:cNvSpPr/>
          <p:nvPr/>
        </p:nvSpPr>
        <p:spPr>
          <a:xfrm>
            <a:off x="8121652" y="3977430"/>
            <a:ext cx="301272" cy="1113755"/>
          </a:xfrm>
          <a:custGeom>
            <a:avLst/>
            <a:gdLst/>
            <a:ahLst/>
            <a:cxnLst/>
            <a:rect l="l" t="t" r="r" b="b"/>
            <a:pathLst>
              <a:path w="6472" h="23926" extrusionOk="0">
                <a:moveTo>
                  <a:pt x="3045" y="0"/>
                </a:moveTo>
                <a:cubicBezTo>
                  <a:pt x="2570" y="0"/>
                  <a:pt x="2197" y="351"/>
                  <a:pt x="2135" y="842"/>
                </a:cubicBezTo>
                <a:lnTo>
                  <a:pt x="34" y="22891"/>
                </a:lnTo>
                <a:cubicBezTo>
                  <a:pt x="0" y="23425"/>
                  <a:pt x="401" y="23892"/>
                  <a:pt x="968" y="23925"/>
                </a:cubicBezTo>
                <a:lnTo>
                  <a:pt x="2102" y="23925"/>
                </a:lnTo>
                <a:cubicBezTo>
                  <a:pt x="2569" y="23925"/>
                  <a:pt x="2969" y="23558"/>
                  <a:pt x="3036" y="23125"/>
                </a:cubicBezTo>
                <a:lnTo>
                  <a:pt x="6405" y="1309"/>
                </a:lnTo>
                <a:cubicBezTo>
                  <a:pt x="6472" y="775"/>
                  <a:pt x="6105" y="275"/>
                  <a:pt x="5571" y="242"/>
                </a:cubicBezTo>
                <a:lnTo>
                  <a:pt x="3169" y="8"/>
                </a:lnTo>
                <a:cubicBezTo>
                  <a:pt x="3127" y="3"/>
                  <a:pt x="3086" y="0"/>
                  <a:pt x="30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44"/>
          <p:cNvSpPr/>
          <p:nvPr/>
        </p:nvSpPr>
        <p:spPr>
          <a:xfrm>
            <a:off x="7441508" y="4039901"/>
            <a:ext cx="239174" cy="1049703"/>
          </a:xfrm>
          <a:custGeom>
            <a:avLst/>
            <a:gdLst/>
            <a:ahLst/>
            <a:cxnLst/>
            <a:rect l="l" t="t" r="r" b="b"/>
            <a:pathLst>
              <a:path w="5138" h="22550" extrusionOk="0">
                <a:moveTo>
                  <a:pt x="968" y="1"/>
                </a:moveTo>
                <a:cubicBezTo>
                  <a:pt x="435" y="1"/>
                  <a:pt x="1" y="468"/>
                  <a:pt x="34" y="1001"/>
                </a:cubicBezTo>
                <a:lnTo>
                  <a:pt x="1202" y="21683"/>
                </a:lnTo>
                <a:cubicBezTo>
                  <a:pt x="1235" y="22183"/>
                  <a:pt x="1635" y="22550"/>
                  <a:pt x="2136" y="22550"/>
                </a:cubicBezTo>
                <a:lnTo>
                  <a:pt x="4171" y="22550"/>
                </a:lnTo>
                <a:cubicBezTo>
                  <a:pt x="4704" y="22550"/>
                  <a:pt x="5138" y="22116"/>
                  <a:pt x="5105" y="21583"/>
                </a:cubicBezTo>
                <a:lnTo>
                  <a:pt x="3770" y="868"/>
                </a:lnTo>
                <a:cubicBezTo>
                  <a:pt x="3737" y="401"/>
                  <a:pt x="3337" y="1"/>
                  <a:pt x="2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44"/>
          <p:cNvSpPr/>
          <p:nvPr/>
        </p:nvSpPr>
        <p:spPr>
          <a:xfrm>
            <a:off x="8239657" y="4470030"/>
            <a:ext cx="45060" cy="46643"/>
          </a:xfrm>
          <a:custGeom>
            <a:avLst/>
            <a:gdLst/>
            <a:ahLst/>
            <a:cxnLst/>
            <a:rect l="l" t="t" r="r" b="b"/>
            <a:pathLst>
              <a:path w="968" h="1002" extrusionOk="0">
                <a:moveTo>
                  <a:pt x="501" y="0"/>
                </a:moveTo>
                <a:cubicBezTo>
                  <a:pt x="234" y="0"/>
                  <a:pt x="1" y="234"/>
                  <a:pt x="1" y="501"/>
                </a:cubicBezTo>
                <a:cubicBezTo>
                  <a:pt x="1" y="768"/>
                  <a:pt x="234" y="1001"/>
                  <a:pt x="501" y="1001"/>
                </a:cubicBezTo>
                <a:cubicBezTo>
                  <a:pt x="768" y="1001"/>
                  <a:pt x="968" y="768"/>
                  <a:pt x="968" y="501"/>
                </a:cubicBezTo>
                <a:cubicBezTo>
                  <a:pt x="968" y="234"/>
                  <a:pt x="768" y="0"/>
                  <a:pt x="5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44"/>
          <p:cNvSpPr/>
          <p:nvPr/>
        </p:nvSpPr>
        <p:spPr>
          <a:xfrm>
            <a:off x="7894953" y="4504198"/>
            <a:ext cx="45060" cy="45060"/>
          </a:xfrm>
          <a:custGeom>
            <a:avLst/>
            <a:gdLst/>
            <a:ahLst/>
            <a:cxnLst/>
            <a:rect l="l" t="t" r="r" b="b"/>
            <a:pathLst>
              <a:path w="968" h="968" extrusionOk="0">
                <a:moveTo>
                  <a:pt x="501" y="0"/>
                </a:moveTo>
                <a:cubicBezTo>
                  <a:pt x="234" y="0"/>
                  <a:pt x="0" y="234"/>
                  <a:pt x="0" y="501"/>
                </a:cubicBezTo>
                <a:cubicBezTo>
                  <a:pt x="0" y="768"/>
                  <a:pt x="234" y="968"/>
                  <a:pt x="501" y="968"/>
                </a:cubicBezTo>
                <a:cubicBezTo>
                  <a:pt x="767" y="968"/>
                  <a:pt x="968" y="768"/>
                  <a:pt x="968" y="501"/>
                </a:cubicBezTo>
                <a:cubicBezTo>
                  <a:pt x="968" y="234"/>
                  <a:pt x="767" y="0"/>
                  <a:pt x="50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44"/>
          <p:cNvSpPr/>
          <p:nvPr/>
        </p:nvSpPr>
        <p:spPr>
          <a:xfrm>
            <a:off x="7539356" y="4527473"/>
            <a:ext cx="45060" cy="45107"/>
          </a:xfrm>
          <a:custGeom>
            <a:avLst/>
            <a:gdLst/>
            <a:ahLst/>
            <a:cxnLst/>
            <a:rect l="l" t="t" r="r" b="b"/>
            <a:pathLst>
              <a:path w="968" h="969" extrusionOk="0">
                <a:moveTo>
                  <a:pt x="467" y="1"/>
                </a:moveTo>
                <a:cubicBezTo>
                  <a:pt x="201" y="1"/>
                  <a:pt x="0" y="201"/>
                  <a:pt x="0" y="468"/>
                </a:cubicBezTo>
                <a:cubicBezTo>
                  <a:pt x="0" y="735"/>
                  <a:pt x="201" y="968"/>
                  <a:pt x="467" y="968"/>
                </a:cubicBezTo>
                <a:cubicBezTo>
                  <a:pt x="734" y="968"/>
                  <a:pt x="968" y="735"/>
                  <a:pt x="968" y="468"/>
                </a:cubicBezTo>
                <a:cubicBezTo>
                  <a:pt x="968" y="201"/>
                  <a:pt x="734" y="1"/>
                  <a:pt x="467" y="1"/>
                </a:cubicBezTo>
                <a:close/>
              </a:path>
            </a:pathLst>
          </a:custGeom>
          <a:solidFill>
            <a:srgbClr val="EABC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4"/>
          <p:cNvSpPr/>
          <p:nvPr/>
        </p:nvSpPr>
        <p:spPr>
          <a:xfrm>
            <a:off x="7179104" y="4553868"/>
            <a:ext cx="45060" cy="45107"/>
          </a:xfrm>
          <a:custGeom>
            <a:avLst/>
            <a:gdLst/>
            <a:ahLst/>
            <a:cxnLst/>
            <a:rect l="l" t="t" r="r" b="b"/>
            <a:pathLst>
              <a:path w="968" h="969" extrusionOk="0">
                <a:moveTo>
                  <a:pt x="468" y="1"/>
                </a:moveTo>
                <a:cubicBezTo>
                  <a:pt x="201" y="1"/>
                  <a:pt x="1" y="234"/>
                  <a:pt x="1" y="501"/>
                </a:cubicBezTo>
                <a:cubicBezTo>
                  <a:pt x="1" y="768"/>
                  <a:pt x="201" y="968"/>
                  <a:pt x="468" y="968"/>
                </a:cubicBezTo>
                <a:cubicBezTo>
                  <a:pt x="734" y="968"/>
                  <a:pt x="968" y="768"/>
                  <a:pt x="968" y="501"/>
                </a:cubicBezTo>
                <a:cubicBezTo>
                  <a:pt x="968" y="234"/>
                  <a:pt x="734" y="1"/>
                  <a:pt x="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4"/>
          <p:cNvSpPr/>
          <p:nvPr/>
        </p:nvSpPr>
        <p:spPr>
          <a:xfrm>
            <a:off x="7351480" y="4764835"/>
            <a:ext cx="209661" cy="161761"/>
          </a:xfrm>
          <a:custGeom>
            <a:avLst/>
            <a:gdLst/>
            <a:ahLst/>
            <a:cxnLst/>
            <a:rect l="l" t="t" r="r" b="b"/>
            <a:pathLst>
              <a:path w="4504" h="3475" extrusionOk="0">
                <a:moveTo>
                  <a:pt x="1729" y="0"/>
                </a:moveTo>
                <a:cubicBezTo>
                  <a:pt x="1675" y="0"/>
                  <a:pt x="1621" y="2"/>
                  <a:pt x="1568" y="5"/>
                </a:cubicBezTo>
                <a:cubicBezTo>
                  <a:pt x="1001" y="72"/>
                  <a:pt x="467" y="272"/>
                  <a:pt x="0" y="739"/>
                </a:cubicBezTo>
                <a:cubicBezTo>
                  <a:pt x="467" y="1240"/>
                  <a:pt x="801" y="1540"/>
                  <a:pt x="1134" y="1773"/>
                </a:cubicBezTo>
                <a:cubicBezTo>
                  <a:pt x="1435" y="2040"/>
                  <a:pt x="1701" y="2240"/>
                  <a:pt x="1968" y="2407"/>
                </a:cubicBezTo>
                <a:cubicBezTo>
                  <a:pt x="2235" y="2540"/>
                  <a:pt x="2502" y="2674"/>
                  <a:pt x="2836" y="2841"/>
                </a:cubicBezTo>
                <a:cubicBezTo>
                  <a:pt x="3169" y="2974"/>
                  <a:pt x="3536" y="3208"/>
                  <a:pt x="4137" y="3474"/>
                </a:cubicBezTo>
                <a:cubicBezTo>
                  <a:pt x="4470" y="2941"/>
                  <a:pt x="4503" y="2307"/>
                  <a:pt x="4270" y="1740"/>
                </a:cubicBezTo>
                <a:cubicBezTo>
                  <a:pt x="4070" y="1206"/>
                  <a:pt x="3670" y="706"/>
                  <a:pt x="3169" y="406"/>
                </a:cubicBezTo>
                <a:cubicBezTo>
                  <a:pt x="2719" y="135"/>
                  <a:pt x="2215" y="0"/>
                  <a:pt x="1729" y="0"/>
                </a:cubicBezTo>
                <a:close/>
              </a:path>
            </a:pathLst>
          </a:custGeom>
          <a:solidFill>
            <a:srgbClr val="828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44"/>
          <p:cNvSpPr/>
          <p:nvPr/>
        </p:nvSpPr>
        <p:spPr>
          <a:xfrm>
            <a:off x="7735006" y="4693706"/>
            <a:ext cx="135135" cy="145934"/>
          </a:xfrm>
          <a:custGeom>
            <a:avLst/>
            <a:gdLst/>
            <a:ahLst/>
            <a:cxnLst/>
            <a:rect l="l" t="t" r="r" b="b"/>
            <a:pathLst>
              <a:path w="2903" h="3135" extrusionOk="0">
                <a:moveTo>
                  <a:pt x="2153" y="0"/>
                </a:moveTo>
                <a:cubicBezTo>
                  <a:pt x="1883" y="0"/>
                  <a:pt x="1648" y="55"/>
                  <a:pt x="1435" y="132"/>
                </a:cubicBezTo>
                <a:cubicBezTo>
                  <a:pt x="1068" y="266"/>
                  <a:pt x="768" y="499"/>
                  <a:pt x="534" y="766"/>
                </a:cubicBezTo>
                <a:cubicBezTo>
                  <a:pt x="301" y="1066"/>
                  <a:pt x="134" y="1400"/>
                  <a:pt x="67" y="1767"/>
                </a:cubicBezTo>
                <a:cubicBezTo>
                  <a:pt x="0" y="2167"/>
                  <a:pt x="0" y="2601"/>
                  <a:pt x="234" y="3134"/>
                </a:cubicBezTo>
                <a:cubicBezTo>
                  <a:pt x="801" y="3101"/>
                  <a:pt x="1201" y="3001"/>
                  <a:pt x="1535" y="2834"/>
                </a:cubicBezTo>
                <a:cubicBezTo>
                  <a:pt x="1835" y="2701"/>
                  <a:pt x="2102" y="2501"/>
                  <a:pt x="2302" y="2267"/>
                </a:cubicBezTo>
                <a:cubicBezTo>
                  <a:pt x="2502" y="2034"/>
                  <a:pt x="2636" y="1767"/>
                  <a:pt x="2736" y="1400"/>
                </a:cubicBezTo>
                <a:cubicBezTo>
                  <a:pt x="2836" y="1066"/>
                  <a:pt x="2903" y="666"/>
                  <a:pt x="2802" y="99"/>
                </a:cubicBezTo>
                <a:cubicBezTo>
                  <a:pt x="2564" y="29"/>
                  <a:pt x="2349" y="0"/>
                  <a:pt x="215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44"/>
          <p:cNvSpPr/>
          <p:nvPr/>
        </p:nvSpPr>
        <p:spPr>
          <a:xfrm>
            <a:off x="7820426" y="4853328"/>
            <a:ext cx="277997" cy="115211"/>
          </a:xfrm>
          <a:custGeom>
            <a:avLst/>
            <a:gdLst/>
            <a:ahLst/>
            <a:cxnLst/>
            <a:rect l="l" t="t" r="r" b="b"/>
            <a:pathLst>
              <a:path w="5972" h="2475" extrusionOk="0">
                <a:moveTo>
                  <a:pt x="3193" y="1"/>
                </a:moveTo>
                <a:cubicBezTo>
                  <a:pt x="3028" y="1"/>
                  <a:pt x="2864" y="13"/>
                  <a:pt x="2702" y="39"/>
                </a:cubicBezTo>
                <a:cubicBezTo>
                  <a:pt x="2068" y="106"/>
                  <a:pt x="1468" y="373"/>
                  <a:pt x="967" y="773"/>
                </a:cubicBezTo>
                <a:cubicBezTo>
                  <a:pt x="467" y="1207"/>
                  <a:pt x="67" y="1774"/>
                  <a:pt x="0" y="2474"/>
                </a:cubicBezTo>
                <a:cubicBezTo>
                  <a:pt x="701" y="2474"/>
                  <a:pt x="1201" y="2474"/>
                  <a:pt x="1701" y="2441"/>
                </a:cubicBezTo>
                <a:cubicBezTo>
                  <a:pt x="2168" y="2407"/>
                  <a:pt x="2569" y="2407"/>
                  <a:pt x="3002" y="2341"/>
                </a:cubicBezTo>
                <a:cubicBezTo>
                  <a:pt x="3436" y="2274"/>
                  <a:pt x="3836" y="2207"/>
                  <a:pt x="4303" y="2107"/>
                </a:cubicBezTo>
                <a:cubicBezTo>
                  <a:pt x="4770" y="2007"/>
                  <a:pt x="5271" y="1907"/>
                  <a:pt x="5971" y="1707"/>
                </a:cubicBezTo>
                <a:cubicBezTo>
                  <a:pt x="5704" y="1040"/>
                  <a:pt x="5170" y="606"/>
                  <a:pt x="4603" y="306"/>
                </a:cubicBezTo>
                <a:cubicBezTo>
                  <a:pt x="4156" y="107"/>
                  <a:pt x="3672" y="1"/>
                  <a:pt x="31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4"/>
          <p:cNvSpPr/>
          <p:nvPr/>
        </p:nvSpPr>
        <p:spPr>
          <a:xfrm>
            <a:off x="7606109" y="4693752"/>
            <a:ext cx="146027" cy="204913"/>
          </a:xfrm>
          <a:custGeom>
            <a:avLst/>
            <a:gdLst/>
            <a:ahLst/>
            <a:cxnLst/>
            <a:rect l="l" t="t" r="r" b="b"/>
            <a:pathLst>
              <a:path w="3137" h="4402" extrusionOk="0">
                <a:moveTo>
                  <a:pt x="682" y="0"/>
                </a:moveTo>
                <a:cubicBezTo>
                  <a:pt x="461" y="0"/>
                  <a:pt x="234" y="41"/>
                  <a:pt x="1" y="131"/>
                </a:cubicBezTo>
                <a:cubicBezTo>
                  <a:pt x="134" y="765"/>
                  <a:pt x="234" y="1165"/>
                  <a:pt x="368" y="1532"/>
                </a:cubicBezTo>
                <a:cubicBezTo>
                  <a:pt x="468" y="1899"/>
                  <a:pt x="601" y="2199"/>
                  <a:pt x="735" y="2466"/>
                </a:cubicBezTo>
                <a:cubicBezTo>
                  <a:pt x="901" y="2733"/>
                  <a:pt x="1068" y="3000"/>
                  <a:pt x="1302" y="3300"/>
                </a:cubicBezTo>
                <a:cubicBezTo>
                  <a:pt x="1535" y="3600"/>
                  <a:pt x="1835" y="3934"/>
                  <a:pt x="2236" y="4401"/>
                </a:cubicBezTo>
                <a:cubicBezTo>
                  <a:pt x="2769" y="4034"/>
                  <a:pt x="3003" y="3500"/>
                  <a:pt x="3070" y="2967"/>
                </a:cubicBezTo>
                <a:cubicBezTo>
                  <a:pt x="3136" y="2433"/>
                  <a:pt x="3036" y="1866"/>
                  <a:pt x="2803" y="1399"/>
                </a:cubicBezTo>
                <a:cubicBezTo>
                  <a:pt x="2536" y="899"/>
                  <a:pt x="2136" y="498"/>
                  <a:pt x="1669" y="265"/>
                </a:cubicBezTo>
                <a:cubicBezTo>
                  <a:pt x="1362" y="101"/>
                  <a:pt x="1031" y="0"/>
                  <a:pt x="6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44"/>
          <p:cNvSpPr/>
          <p:nvPr/>
        </p:nvSpPr>
        <p:spPr>
          <a:xfrm>
            <a:off x="7500533" y="4698966"/>
            <a:ext cx="172421" cy="177961"/>
          </a:xfrm>
          <a:custGeom>
            <a:avLst/>
            <a:gdLst/>
            <a:ahLst/>
            <a:cxnLst/>
            <a:rect l="l" t="t" r="r" b="b"/>
            <a:pathLst>
              <a:path w="3704" h="3823" extrusionOk="0">
                <a:moveTo>
                  <a:pt x="1291" y="0"/>
                </a:moveTo>
                <a:cubicBezTo>
                  <a:pt x="830" y="0"/>
                  <a:pt x="382" y="132"/>
                  <a:pt x="1" y="486"/>
                </a:cubicBezTo>
                <a:lnTo>
                  <a:pt x="768" y="1654"/>
                </a:lnTo>
                <a:cubicBezTo>
                  <a:pt x="968" y="1921"/>
                  <a:pt x="1135" y="2154"/>
                  <a:pt x="1335" y="2354"/>
                </a:cubicBezTo>
                <a:cubicBezTo>
                  <a:pt x="1502" y="2554"/>
                  <a:pt x="1735" y="2721"/>
                  <a:pt x="2002" y="2955"/>
                </a:cubicBezTo>
                <a:cubicBezTo>
                  <a:pt x="2269" y="3188"/>
                  <a:pt x="2602" y="3422"/>
                  <a:pt x="3103" y="3822"/>
                </a:cubicBezTo>
                <a:cubicBezTo>
                  <a:pt x="3570" y="3388"/>
                  <a:pt x="3703" y="2821"/>
                  <a:pt x="3670" y="2288"/>
                </a:cubicBezTo>
                <a:cubicBezTo>
                  <a:pt x="3636" y="1721"/>
                  <a:pt x="3403" y="1187"/>
                  <a:pt x="3036" y="787"/>
                </a:cubicBezTo>
                <a:cubicBezTo>
                  <a:pt x="2636" y="353"/>
                  <a:pt x="2135" y="86"/>
                  <a:pt x="1602" y="19"/>
                </a:cubicBezTo>
                <a:cubicBezTo>
                  <a:pt x="1498" y="7"/>
                  <a:pt x="1394" y="0"/>
                  <a:pt x="1291" y="0"/>
                </a:cubicBezTo>
                <a:close/>
              </a:path>
            </a:pathLst>
          </a:custGeom>
          <a:solidFill>
            <a:srgbClr val="828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44"/>
          <p:cNvSpPr/>
          <p:nvPr/>
        </p:nvSpPr>
        <p:spPr>
          <a:xfrm>
            <a:off x="7727233" y="4783409"/>
            <a:ext cx="161529" cy="136997"/>
          </a:xfrm>
          <a:custGeom>
            <a:avLst/>
            <a:gdLst/>
            <a:ahLst/>
            <a:cxnLst/>
            <a:rect l="l" t="t" r="r" b="b"/>
            <a:pathLst>
              <a:path w="3470" h="2943" extrusionOk="0">
                <a:moveTo>
                  <a:pt x="2256" y="1"/>
                </a:moveTo>
                <a:cubicBezTo>
                  <a:pt x="2204" y="1"/>
                  <a:pt x="2153" y="3"/>
                  <a:pt x="2102" y="7"/>
                </a:cubicBezTo>
                <a:cubicBezTo>
                  <a:pt x="1669" y="7"/>
                  <a:pt x="1235" y="173"/>
                  <a:pt x="901" y="440"/>
                </a:cubicBezTo>
                <a:cubicBezTo>
                  <a:pt x="568" y="707"/>
                  <a:pt x="301" y="1074"/>
                  <a:pt x="167" y="1508"/>
                </a:cubicBezTo>
                <a:cubicBezTo>
                  <a:pt x="34" y="1941"/>
                  <a:pt x="1" y="2408"/>
                  <a:pt x="268" y="2942"/>
                </a:cubicBezTo>
                <a:cubicBezTo>
                  <a:pt x="868" y="2875"/>
                  <a:pt x="1235" y="2775"/>
                  <a:pt x="1535" y="2675"/>
                </a:cubicBezTo>
                <a:cubicBezTo>
                  <a:pt x="1869" y="2575"/>
                  <a:pt x="2102" y="2442"/>
                  <a:pt x="2302" y="2275"/>
                </a:cubicBezTo>
                <a:cubicBezTo>
                  <a:pt x="2536" y="2108"/>
                  <a:pt x="2703" y="1908"/>
                  <a:pt x="2869" y="1641"/>
                </a:cubicBezTo>
                <a:cubicBezTo>
                  <a:pt x="3070" y="1374"/>
                  <a:pt x="3236" y="1041"/>
                  <a:pt x="3470" y="474"/>
                </a:cubicBezTo>
                <a:cubicBezTo>
                  <a:pt x="3087" y="120"/>
                  <a:pt x="2652" y="1"/>
                  <a:pt x="22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4"/>
          <p:cNvSpPr/>
          <p:nvPr/>
        </p:nvSpPr>
        <p:spPr>
          <a:xfrm>
            <a:off x="7798687" y="4796536"/>
            <a:ext cx="212780" cy="136252"/>
          </a:xfrm>
          <a:custGeom>
            <a:avLst/>
            <a:gdLst/>
            <a:ahLst/>
            <a:cxnLst/>
            <a:rect l="l" t="t" r="r" b="b"/>
            <a:pathLst>
              <a:path w="4571" h="2927" extrusionOk="0">
                <a:moveTo>
                  <a:pt x="2748" y="0"/>
                </a:moveTo>
                <a:cubicBezTo>
                  <a:pt x="2347" y="0"/>
                  <a:pt x="1955" y="81"/>
                  <a:pt x="1601" y="258"/>
                </a:cubicBezTo>
                <a:cubicBezTo>
                  <a:pt x="1134" y="458"/>
                  <a:pt x="701" y="825"/>
                  <a:pt x="434" y="1292"/>
                </a:cubicBezTo>
                <a:cubicBezTo>
                  <a:pt x="167" y="1726"/>
                  <a:pt x="0" y="2293"/>
                  <a:pt x="167" y="2927"/>
                </a:cubicBezTo>
                <a:cubicBezTo>
                  <a:pt x="801" y="2827"/>
                  <a:pt x="1201" y="2760"/>
                  <a:pt x="1601" y="2693"/>
                </a:cubicBezTo>
                <a:cubicBezTo>
                  <a:pt x="1968" y="2593"/>
                  <a:pt x="2268" y="2493"/>
                  <a:pt x="2569" y="2360"/>
                </a:cubicBezTo>
                <a:cubicBezTo>
                  <a:pt x="2869" y="2226"/>
                  <a:pt x="3136" y="2060"/>
                  <a:pt x="3436" y="1826"/>
                </a:cubicBezTo>
                <a:cubicBezTo>
                  <a:pt x="3769" y="1593"/>
                  <a:pt x="4103" y="1326"/>
                  <a:pt x="4570" y="892"/>
                </a:cubicBezTo>
                <a:cubicBezTo>
                  <a:pt x="4170" y="358"/>
                  <a:pt x="3669" y="125"/>
                  <a:pt x="3136" y="25"/>
                </a:cubicBezTo>
                <a:cubicBezTo>
                  <a:pt x="3006" y="9"/>
                  <a:pt x="2877" y="0"/>
                  <a:pt x="27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4"/>
          <p:cNvSpPr/>
          <p:nvPr/>
        </p:nvSpPr>
        <p:spPr>
          <a:xfrm>
            <a:off x="7682219" y="4637752"/>
            <a:ext cx="107158" cy="181685"/>
          </a:xfrm>
          <a:custGeom>
            <a:avLst/>
            <a:gdLst/>
            <a:ahLst/>
            <a:cxnLst/>
            <a:rect l="l" t="t" r="r" b="b"/>
            <a:pathLst>
              <a:path w="2302" h="3903" extrusionOk="0">
                <a:moveTo>
                  <a:pt x="901" y="0"/>
                </a:moveTo>
                <a:cubicBezTo>
                  <a:pt x="534" y="467"/>
                  <a:pt x="334" y="767"/>
                  <a:pt x="200" y="1067"/>
                </a:cubicBezTo>
                <a:cubicBezTo>
                  <a:pt x="67" y="1368"/>
                  <a:pt x="0" y="1668"/>
                  <a:pt x="0" y="1968"/>
                </a:cubicBezTo>
                <a:cubicBezTo>
                  <a:pt x="0" y="2235"/>
                  <a:pt x="67" y="2535"/>
                  <a:pt x="200" y="2835"/>
                </a:cubicBezTo>
                <a:cubicBezTo>
                  <a:pt x="367" y="3136"/>
                  <a:pt x="567" y="3436"/>
                  <a:pt x="934" y="3903"/>
                </a:cubicBezTo>
                <a:cubicBezTo>
                  <a:pt x="1501" y="3703"/>
                  <a:pt x="1802" y="3336"/>
                  <a:pt x="2035" y="3002"/>
                </a:cubicBezTo>
                <a:cubicBezTo>
                  <a:pt x="2235" y="2669"/>
                  <a:pt x="2302" y="2302"/>
                  <a:pt x="2302" y="1935"/>
                </a:cubicBezTo>
                <a:cubicBezTo>
                  <a:pt x="2302" y="1568"/>
                  <a:pt x="2202" y="1201"/>
                  <a:pt x="2002" y="867"/>
                </a:cubicBezTo>
                <a:cubicBezTo>
                  <a:pt x="1802" y="534"/>
                  <a:pt x="1468" y="200"/>
                  <a:pt x="9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4"/>
          <p:cNvSpPr/>
          <p:nvPr/>
        </p:nvSpPr>
        <p:spPr>
          <a:xfrm>
            <a:off x="7474139" y="4755665"/>
            <a:ext cx="141326" cy="139883"/>
          </a:xfrm>
          <a:custGeom>
            <a:avLst/>
            <a:gdLst/>
            <a:ahLst/>
            <a:cxnLst/>
            <a:rect l="l" t="t" r="r" b="b"/>
            <a:pathLst>
              <a:path w="3036" h="3005" extrusionOk="0">
                <a:moveTo>
                  <a:pt x="1005" y="1"/>
                </a:moveTo>
                <a:cubicBezTo>
                  <a:pt x="692" y="1"/>
                  <a:pt x="346" y="72"/>
                  <a:pt x="0" y="302"/>
                </a:cubicBezTo>
                <a:cubicBezTo>
                  <a:pt x="134" y="869"/>
                  <a:pt x="201" y="1203"/>
                  <a:pt x="334" y="1503"/>
                </a:cubicBezTo>
                <a:cubicBezTo>
                  <a:pt x="434" y="1803"/>
                  <a:pt x="568" y="2037"/>
                  <a:pt x="768" y="2237"/>
                </a:cubicBezTo>
                <a:cubicBezTo>
                  <a:pt x="934" y="2437"/>
                  <a:pt x="1201" y="2604"/>
                  <a:pt x="1502" y="2737"/>
                </a:cubicBezTo>
                <a:cubicBezTo>
                  <a:pt x="1868" y="2871"/>
                  <a:pt x="2235" y="3004"/>
                  <a:pt x="2836" y="3004"/>
                </a:cubicBezTo>
                <a:cubicBezTo>
                  <a:pt x="3036" y="2471"/>
                  <a:pt x="3036" y="2037"/>
                  <a:pt x="2969" y="1637"/>
                </a:cubicBezTo>
                <a:cubicBezTo>
                  <a:pt x="2869" y="1270"/>
                  <a:pt x="2702" y="936"/>
                  <a:pt x="2436" y="636"/>
                </a:cubicBezTo>
                <a:cubicBezTo>
                  <a:pt x="2169" y="369"/>
                  <a:pt x="1835" y="136"/>
                  <a:pt x="1401" y="36"/>
                </a:cubicBezTo>
                <a:cubicBezTo>
                  <a:pt x="1278" y="15"/>
                  <a:pt x="1145" y="1"/>
                  <a:pt x="1005" y="1"/>
                </a:cubicBezTo>
                <a:close/>
              </a:path>
            </a:pathLst>
          </a:custGeom>
          <a:solidFill>
            <a:srgbClr val="A7AF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4"/>
          <p:cNvSpPr/>
          <p:nvPr/>
        </p:nvSpPr>
        <p:spPr>
          <a:xfrm>
            <a:off x="7384065" y="4843925"/>
            <a:ext cx="705000" cy="214642"/>
          </a:xfrm>
          <a:custGeom>
            <a:avLst/>
            <a:gdLst/>
            <a:ahLst/>
            <a:cxnLst/>
            <a:rect l="l" t="t" r="r" b="b"/>
            <a:pathLst>
              <a:path w="15145" h="4611" extrusionOk="0">
                <a:moveTo>
                  <a:pt x="5876" y="1"/>
                </a:moveTo>
                <a:cubicBezTo>
                  <a:pt x="3468" y="1"/>
                  <a:pt x="3437" y="1775"/>
                  <a:pt x="3437" y="1775"/>
                </a:cubicBezTo>
                <a:cubicBezTo>
                  <a:pt x="3437" y="1775"/>
                  <a:pt x="3135" y="1225"/>
                  <a:pt x="2415" y="1225"/>
                </a:cubicBezTo>
                <a:cubicBezTo>
                  <a:pt x="2148" y="1225"/>
                  <a:pt x="1823" y="1301"/>
                  <a:pt x="1435" y="1509"/>
                </a:cubicBezTo>
                <a:cubicBezTo>
                  <a:pt x="1" y="2276"/>
                  <a:pt x="534" y="4611"/>
                  <a:pt x="534" y="4611"/>
                </a:cubicBezTo>
                <a:lnTo>
                  <a:pt x="15145" y="4611"/>
                </a:lnTo>
                <a:cubicBezTo>
                  <a:pt x="14592" y="2651"/>
                  <a:pt x="13459" y="2163"/>
                  <a:pt x="12468" y="2163"/>
                </a:cubicBezTo>
                <a:cubicBezTo>
                  <a:pt x="11485" y="2163"/>
                  <a:pt x="10642" y="2643"/>
                  <a:pt x="10642" y="2643"/>
                </a:cubicBezTo>
                <a:cubicBezTo>
                  <a:pt x="10642" y="2643"/>
                  <a:pt x="8774" y="141"/>
                  <a:pt x="6138" y="8"/>
                </a:cubicBezTo>
                <a:cubicBezTo>
                  <a:pt x="6048" y="3"/>
                  <a:pt x="5961" y="1"/>
                  <a:pt x="587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4"/>
          <p:cNvSpPr/>
          <p:nvPr/>
        </p:nvSpPr>
        <p:spPr>
          <a:xfrm>
            <a:off x="7407386" y="4913705"/>
            <a:ext cx="616462" cy="144864"/>
          </a:xfrm>
          <a:custGeom>
            <a:avLst/>
            <a:gdLst/>
            <a:ahLst/>
            <a:cxnLst/>
            <a:rect l="l" t="t" r="r" b="b"/>
            <a:pathLst>
              <a:path w="13243" h="3112" extrusionOk="0">
                <a:moveTo>
                  <a:pt x="5338" y="1"/>
                </a:moveTo>
                <a:cubicBezTo>
                  <a:pt x="3832" y="1"/>
                  <a:pt x="3289" y="711"/>
                  <a:pt x="3069" y="1244"/>
                </a:cubicBezTo>
                <a:cubicBezTo>
                  <a:pt x="3000" y="1382"/>
                  <a:pt x="2867" y="1457"/>
                  <a:pt x="2726" y="1457"/>
                </a:cubicBezTo>
                <a:cubicBezTo>
                  <a:pt x="2662" y="1457"/>
                  <a:pt x="2597" y="1442"/>
                  <a:pt x="2535" y="1411"/>
                </a:cubicBezTo>
                <a:cubicBezTo>
                  <a:pt x="2385" y="1311"/>
                  <a:pt x="2177" y="1236"/>
                  <a:pt x="1910" y="1236"/>
                </a:cubicBezTo>
                <a:cubicBezTo>
                  <a:pt x="1643" y="1236"/>
                  <a:pt x="1318" y="1311"/>
                  <a:pt x="934" y="1511"/>
                </a:cubicBezTo>
                <a:cubicBezTo>
                  <a:pt x="367" y="1811"/>
                  <a:pt x="100" y="2378"/>
                  <a:pt x="0" y="2945"/>
                </a:cubicBezTo>
                <a:cubicBezTo>
                  <a:pt x="33" y="3045"/>
                  <a:pt x="33" y="3112"/>
                  <a:pt x="33" y="3112"/>
                </a:cubicBezTo>
                <a:lnTo>
                  <a:pt x="12676" y="3112"/>
                </a:lnTo>
                <a:cubicBezTo>
                  <a:pt x="13143" y="3112"/>
                  <a:pt x="13243" y="2445"/>
                  <a:pt x="12809" y="2311"/>
                </a:cubicBezTo>
                <a:cubicBezTo>
                  <a:pt x="12514" y="2213"/>
                  <a:pt x="12226" y="2174"/>
                  <a:pt x="11950" y="2174"/>
                </a:cubicBezTo>
                <a:cubicBezTo>
                  <a:pt x="11571" y="2174"/>
                  <a:pt x="11217" y="2248"/>
                  <a:pt x="10908" y="2345"/>
                </a:cubicBezTo>
                <a:cubicBezTo>
                  <a:pt x="10789" y="2379"/>
                  <a:pt x="10666" y="2395"/>
                  <a:pt x="10543" y="2395"/>
                </a:cubicBezTo>
                <a:cubicBezTo>
                  <a:pt x="10183" y="2395"/>
                  <a:pt x="9822" y="2251"/>
                  <a:pt x="9574" y="1978"/>
                </a:cubicBezTo>
                <a:cubicBezTo>
                  <a:pt x="8806" y="1244"/>
                  <a:pt x="7405" y="110"/>
                  <a:pt x="5637" y="10"/>
                </a:cubicBezTo>
                <a:cubicBezTo>
                  <a:pt x="5534" y="4"/>
                  <a:pt x="5434" y="1"/>
                  <a:pt x="5338" y="1"/>
                </a:cubicBezTo>
                <a:close/>
              </a:path>
            </a:pathLst>
          </a:custGeom>
          <a:solidFill>
            <a:srgbClr val="8289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4"/>
          <p:cNvSpPr/>
          <p:nvPr/>
        </p:nvSpPr>
        <p:spPr>
          <a:xfrm>
            <a:off x="6851484" y="5029057"/>
            <a:ext cx="2040380" cy="144445"/>
          </a:xfrm>
          <a:custGeom>
            <a:avLst/>
            <a:gdLst/>
            <a:ahLst/>
            <a:cxnLst/>
            <a:rect l="l" t="t" r="r" b="b"/>
            <a:pathLst>
              <a:path w="43832" h="3103" extrusionOk="0">
                <a:moveTo>
                  <a:pt x="21916" y="0"/>
                </a:moveTo>
                <a:cubicBezTo>
                  <a:pt x="9807" y="0"/>
                  <a:pt x="0" y="701"/>
                  <a:pt x="0" y="1534"/>
                </a:cubicBezTo>
                <a:cubicBezTo>
                  <a:pt x="0" y="2402"/>
                  <a:pt x="9807" y="3102"/>
                  <a:pt x="21916" y="3102"/>
                </a:cubicBezTo>
                <a:cubicBezTo>
                  <a:pt x="34025" y="3102"/>
                  <a:pt x="43832" y="2402"/>
                  <a:pt x="43832" y="1534"/>
                </a:cubicBezTo>
                <a:cubicBezTo>
                  <a:pt x="43832" y="701"/>
                  <a:pt x="34025" y="0"/>
                  <a:pt x="219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44"/>
          <p:cNvGrpSpPr/>
          <p:nvPr/>
        </p:nvGrpSpPr>
        <p:grpSpPr>
          <a:xfrm>
            <a:off x="5195500" y="3175550"/>
            <a:ext cx="467000" cy="431100"/>
            <a:chOff x="1849650" y="1202325"/>
            <a:chExt cx="467000" cy="431100"/>
          </a:xfrm>
        </p:grpSpPr>
        <p:sp>
          <p:nvSpPr>
            <p:cNvPr id="879" name="Google Shape;879;p44"/>
            <p:cNvSpPr/>
            <p:nvPr/>
          </p:nvSpPr>
          <p:spPr>
            <a:xfrm>
              <a:off x="1880150" y="1400725"/>
              <a:ext cx="241525" cy="156500"/>
            </a:xfrm>
            <a:custGeom>
              <a:avLst/>
              <a:gdLst/>
              <a:ahLst/>
              <a:cxnLst/>
              <a:rect l="l" t="t" r="r" b="b"/>
              <a:pathLst>
                <a:path w="9661" h="6260" extrusionOk="0">
                  <a:moveTo>
                    <a:pt x="6275" y="0"/>
                  </a:moveTo>
                  <a:lnTo>
                    <a:pt x="6218" y="153"/>
                  </a:lnTo>
                  <a:cubicBezTo>
                    <a:pt x="4430" y="913"/>
                    <a:pt x="245" y="2701"/>
                    <a:pt x="36" y="5155"/>
                  </a:cubicBezTo>
                  <a:cubicBezTo>
                    <a:pt x="0" y="5983"/>
                    <a:pt x="417" y="6259"/>
                    <a:pt x="997" y="6259"/>
                  </a:cubicBezTo>
                  <a:cubicBezTo>
                    <a:pt x="1963" y="6259"/>
                    <a:pt x="3381" y="5493"/>
                    <a:pt x="3916" y="5231"/>
                  </a:cubicBezTo>
                  <a:cubicBezTo>
                    <a:pt x="5381" y="4413"/>
                    <a:pt x="9661" y="1085"/>
                    <a:pt x="6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4"/>
            <p:cNvSpPr/>
            <p:nvPr/>
          </p:nvSpPr>
          <p:spPr>
            <a:xfrm>
              <a:off x="1849650" y="1236200"/>
              <a:ext cx="216400" cy="208800"/>
            </a:xfrm>
            <a:custGeom>
              <a:avLst/>
              <a:gdLst/>
              <a:ahLst/>
              <a:cxnLst/>
              <a:rect l="l" t="t" r="r" b="b"/>
              <a:pathLst>
                <a:path w="8656" h="8352" extrusionOk="0">
                  <a:moveTo>
                    <a:pt x="2910" y="1"/>
                  </a:moveTo>
                  <a:cubicBezTo>
                    <a:pt x="2591" y="1"/>
                    <a:pt x="2279" y="72"/>
                    <a:pt x="1979" y="228"/>
                  </a:cubicBezTo>
                  <a:cubicBezTo>
                    <a:pt x="1" y="1275"/>
                    <a:pt x="400" y="4375"/>
                    <a:pt x="1351" y="5897"/>
                  </a:cubicBezTo>
                  <a:cubicBezTo>
                    <a:pt x="2131" y="7221"/>
                    <a:pt x="4158" y="8352"/>
                    <a:pt x="5946" y="8352"/>
                  </a:cubicBezTo>
                  <a:cubicBezTo>
                    <a:pt x="6906" y="8352"/>
                    <a:pt x="7797" y="8026"/>
                    <a:pt x="8389" y="7228"/>
                  </a:cubicBezTo>
                  <a:lnTo>
                    <a:pt x="8655" y="6125"/>
                  </a:lnTo>
                  <a:cubicBezTo>
                    <a:pt x="8251" y="4272"/>
                    <a:pt x="5384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4"/>
            <p:cNvSpPr/>
            <p:nvPr/>
          </p:nvSpPr>
          <p:spPr>
            <a:xfrm>
              <a:off x="2002225" y="1422750"/>
              <a:ext cx="168900" cy="210675"/>
            </a:xfrm>
            <a:custGeom>
              <a:avLst/>
              <a:gdLst/>
              <a:ahLst/>
              <a:cxnLst/>
              <a:rect l="l" t="t" r="r" b="b"/>
              <a:pathLst>
                <a:path w="6756" h="8427" extrusionOk="0">
                  <a:moveTo>
                    <a:pt x="2424" y="0"/>
                  </a:moveTo>
                  <a:cubicBezTo>
                    <a:pt x="1" y="0"/>
                    <a:pt x="1569" y="4431"/>
                    <a:pt x="2286" y="5777"/>
                  </a:cubicBezTo>
                  <a:cubicBezTo>
                    <a:pt x="2667" y="6422"/>
                    <a:pt x="3762" y="8427"/>
                    <a:pt x="4758" y="8427"/>
                  </a:cubicBezTo>
                  <a:cubicBezTo>
                    <a:pt x="5053" y="8427"/>
                    <a:pt x="5339" y="8251"/>
                    <a:pt x="5595" y="7812"/>
                  </a:cubicBezTo>
                  <a:cubicBezTo>
                    <a:pt x="6756" y="5663"/>
                    <a:pt x="4207" y="1877"/>
                    <a:pt x="3123" y="261"/>
                  </a:cubicBezTo>
                  <a:lnTo>
                    <a:pt x="3161" y="108"/>
                  </a:lnTo>
                  <a:cubicBezTo>
                    <a:pt x="2882" y="35"/>
                    <a:pt x="2638" y="0"/>
                    <a:pt x="2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4"/>
            <p:cNvSpPr/>
            <p:nvPr/>
          </p:nvSpPr>
          <p:spPr>
            <a:xfrm>
              <a:off x="2059825" y="1330725"/>
              <a:ext cx="256825" cy="166800"/>
            </a:xfrm>
            <a:custGeom>
              <a:avLst/>
              <a:gdLst/>
              <a:ahLst/>
              <a:cxnLst/>
              <a:rect l="l" t="t" r="r" b="b"/>
              <a:pathLst>
                <a:path w="10273" h="6672" extrusionOk="0">
                  <a:moveTo>
                    <a:pt x="6729" y="1"/>
                  </a:moveTo>
                  <a:cubicBezTo>
                    <a:pt x="4439" y="1"/>
                    <a:pt x="1416" y="1436"/>
                    <a:pt x="381" y="2458"/>
                  </a:cubicBezTo>
                  <a:lnTo>
                    <a:pt x="1" y="3542"/>
                  </a:lnTo>
                  <a:cubicBezTo>
                    <a:pt x="140" y="5616"/>
                    <a:pt x="2499" y="6671"/>
                    <a:pt x="4574" y="6671"/>
                  </a:cubicBezTo>
                  <a:cubicBezTo>
                    <a:pt x="5335" y="6671"/>
                    <a:pt x="6059" y="6529"/>
                    <a:pt x="6620" y="6243"/>
                  </a:cubicBezTo>
                  <a:cubicBezTo>
                    <a:pt x="8256" y="5482"/>
                    <a:pt x="10272" y="3086"/>
                    <a:pt x="9188" y="1146"/>
                  </a:cubicBezTo>
                  <a:cubicBezTo>
                    <a:pt x="8719" y="318"/>
                    <a:pt x="7805" y="1"/>
                    <a:pt x="6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4"/>
            <p:cNvSpPr/>
            <p:nvPr/>
          </p:nvSpPr>
          <p:spPr>
            <a:xfrm>
              <a:off x="2002300" y="1349400"/>
              <a:ext cx="114625" cy="210275"/>
            </a:xfrm>
            <a:custGeom>
              <a:avLst/>
              <a:gdLst/>
              <a:ahLst/>
              <a:cxnLst/>
              <a:rect l="l" t="t" r="r" b="b"/>
              <a:pathLst>
                <a:path w="4585" h="8411" extrusionOk="0">
                  <a:moveTo>
                    <a:pt x="2962" y="0"/>
                  </a:moveTo>
                  <a:cubicBezTo>
                    <a:pt x="1556" y="0"/>
                    <a:pt x="1" y="8281"/>
                    <a:pt x="324" y="8406"/>
                  </a:cubicBezTo>
                  <a:cubicBezTo>
                    <a:pt x="332" y="8409"/>
                    <a:pt x="340" y="8411"/>
                    <a:pt x="349" y="8411"/>
                  </a:cubicBezTo>
                  <a:cubicBezTo>
                    <a:pt x="996" y="8411"/>
                    <a:pt x="4584" y="1145"/>
                    <a:pt x="3215" y="94"/>
                  </a:cubicBezTo>
                  <a:cubicBezTo>
                    <a:pt x="3132" y="30"/>
                    <a:pt x="3047" y="0"/>
                    <a:pt x="2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4"/>
            <p:cNvSpPr/>
            <p:nvPr/>
          </p:nvSpPr>
          <p:spPr>
            <a:xfrm>
              <a:off x="2064600" y="1202325"/>
              <a:ext cx="118425" cy="158000"/>
            </a:xfrm>
            <a:custGeom>
              <a:avLst/>
              <a:gdLst/>
              <a:ahLst/>
              <a:cxnLst/>
              <a:rect l="l" t="t" r="r" b="b"/>
              <a:pathLst>
                <a:path w="4737" h="6320" extrusionOk="0">
                  <a:moveTo>
                    <a:pt x="497" y="0"/>
                  </a:moveTo>
                  <a:cubicBezTo>
                    <a:pt x="473" y="0"/>
                    <a:pt x="447" y="8"/>
                    <a:pt x="418" y="24"/>
                  </a:cubicBezTo>
                  <a:cubicBezTo>
                    <a:pt x="0" y="252"/>
                    <a:pt x="114" y="4246"/>
                    <a:pt x="171" y="6263"/>
                  </a:cubicBezTo>
                  <a:lnTo>
                    <a:pt x="495" y="6320"/>
                  </a:lnTo>
                  <a:cubicBezTo>
                    <a:pt x="1997" y="4741"/>
                    <a:pt x="4736" y="1583"/>
                    <a:pt x="4242" y="1108"/>
                  </a:cubicBezTo>
                  <a:cubicBezTo>
                    <a:pt x="4218" y="1086"/>
                    <a:pt x="4189" y="1076"/>
                    <a:pt x="4156" y="1076"/>
                  </a:cubicBezTo>
                  <a:cubicBezTo>
                    <a:pt x="3535" y="1076"/>
                    <a:pt x="1273" y="4577"/>
                    <a:pt x="552" y="5768"/>
                  </a:cubicBezTo>
                  <a:cubicBezTo>
                    <a:pt x="479" y="4072"/>
                    <a:pt x="1052" y="0"/>
                    <a:pt x="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4"/>
            <p:cNvSpPr/>
            <p:nvPr/>
          </p:nvSpPr>
          <p:spPr>
            <a:xfrm>
              <a:off x="1875325" y="1263875"/>
              <a:ext cx="84200" cy="75450"/>
            </a:xfrm>
            <a:custGeom>
              <a:avLst/>
              <a:gdLst/>
              <a:ahLst/>
              <a:cxnLst/>
              <a:rect l="l" t="t" r="r" b="b"/>
              <a:pathLst>
                <a:path w="3368" h="3018" extrusionOk="0">
                  <a:moveTo>
                    <a:pt x="1479" y="0"/>
                  </a:moveTo>
                  <a:cubicBezTo>
                    <a:pt x="939" y="0"/>
                    <a:pt x="532" y="434"/>
                    <a:pt x="305" y="1024"/>
                  </a:cubicBezTo>
                  <a:cubicBezTo>
                    <a:pt x="1" y="1746"/>
                    <a:pt x="381" y="2602"/>
                    <a:pt x="1142" y="2907"/>
                  </a:cubicBezTo>
                  <a:cubicBezTo>
                    <a:pt x="1335" y="2982"/>
                    <a:pt x="1532" y="3017"/>
                    <a:pt x="1724" y="3017"/>
                  </a:cubicBezTo>
                  <a:cubicBezTo>
                    <a:pt x="2310" y="3017"/>
                    <a:pt x="2848" y="2685"/>
                    <a:pt x="3063" y="2127"/>
                  </a:cubicBezTo>
                  <a:cubicBezTo>
                    <a:pt x="3367" y="1404"/>
                    <a:pt x="2702" y="396"/>
                    <a:pt x="1922" y="91"/>
                  </a:cubicBezTo>
                  <a:cubicBezTo>
                    <a:pt x="1766" y="29"/>
                    <a:pt x="1618" y="0"/>
                    <a:pt x="1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4"/>
            <p:cNvSpPr/>
            <p:nvPr/>
          </p:nvSpPr>
          <p:spPr>
            <a:xfrm>
              <a:off x="1899100" y="1285300"/>
              <a:ext cx="37600" cy="34850"/>
            </a:xfrm>
            <a:custGeom>
              <a:avLst/>
              <a:gdLst/>
              <a:ahLst/>
              <a:cxnLst/>
              <a:rect l="l" t="t" r="r" b="b"/>
              <a:pathLst>
                <a:path w="1504" h="1394" extrusionOk="0">
                  <a:moveTo>
                    <a:pt x="725" y="1"/>
                  </a:moveTo>
                  <a:cubicBezTo>
                    <a:pt x="412" y="1"/>
                    <a:pt x="127" y="232"/>
                    <a:pt x="77" y="566"/>
                  </a:cubicBezTo>
                  <a:cubicBezTo>
                    <a:pt x="1" y="946"/>
                    <a:pt x="229" y="1308"/>
                    <a:pt x="590" y="1384"/>
                  </a:cubicBezTo>
                  <a:cubicBezTo>
                    <a:pt x="622" y="1390"/>
                    <a:pt x="654" y="1393"/>
                    <a:pt x="686" y="1393"/>
                  </a:cubicBezTo>
                  <a:cubicBezTo>
                    <a:pt x="1035" y="1393"/>
                    <a:pt x="1375" y="1029"/>
                    <a:pt x="1427" y="680"/>
                  </a:cubicBezTo>
                  <a:cubicBezTo>
                    <a:pt x="1503" y="300"/>
                    <a:pt x="1218" y="71"/>
                    <a:pt x="857" y="14"/>
                  </a:cubicBezTo>
                  <a:cubicBezTo>
                    <a:pt x="813" y="5"/>
                    <a:pt x="769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4"/>
            <p:cNvSpPr/>
            <p:nvPr/>
          </p:nvSpPr>
          <p:spPr>
            <a:xfrm>
              <a:off x="1895775" y="1499450"/>
              <a:ext cx="43775" cy="39150"/>
            </a:xfrm>
            <a:custGeom>
              <a:avLst/>
              <a:gdLst/>
              <a:ahLst/>
              <a:cxnLst/>
              <a:rect l="l" t="t" r="r" b="b"/>
              <a:pathLst>
                <a:path w="1751" h="1566" extrusionOk="0">
                  <a:moveTo>
                    <a:pt x="776" y="0"/>
                  </a:moveTo>
                  <a:cubicBezTo>
                    <a:pt x="491" y="0"/>
                    <a:pt x="274" y="219"/>
                    <a:pt x="153" y="521"/>
                  </a:cubicBezTo>
                  <a:cubicBezTo>
                    <a:pt x="1" y="902"/>
                    <a:pt x="210" y="1358"/>
                    <a:pt x="609" y="1510"/>
                  </a:cubicBezTo>
                  <a:cubicBezTo>
                    <a:pt x="708" y="1548"/>
                    <a:pt x="808" y="1566"/>
                    <a:pt x="906" y="1566"/>
                  </a:cubicBezTo>
                  <a:cubicBezTo>
                    <a:pt x="1207" y="1566"/>
                    <a:pt x="1484" y="1398"/>
                    <a:pt x="1598" y="1111"/>
                  </a:cubicBezTo>
                  <a:cubicBezTo>
                    <a:pt x="1751" y="730"/>
                    <a:pt x="1408" y="198"/>
                    <a:pt x="1009" y="46"/>
                  </a:cubicBezTo>
                  <a:cubicBezTo>
                    <a:pt x="927" y="15"/>
                    <a:pt x="84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4"/>
            <p:cNvSpPr/>
            <p:nvPr/>
          </p:nvSpPr>
          <p:spPr>
            <a:xfrm>
              <a:off x="1908150" y="1510400"/>
              <a:ext cx="20000" cy="18375"/>
            </a:xfrm>
            <a:custGeom>
              <a:avLst/>
              <a:gdLst/>
              <a:ahLst/>
              <a:cxnLst/>
              <a:rect l="l" t="t" r="r" b="b"/>
              <a:pathLst>
                <a:path w="800" h="735" extrusionOk="0">
                  <a:moveTo>
                    <a:pt x="391" y="1"/>
                  </a:moveTo>
                  <a:cubicBezTo>
                    <a:pt x="225" y="1"/>
                    <a:pt x="72" y="126"/>
                    <a:pt x="38" y="312"/>
                  </a:cubicBezTo>
                  <a:cubicBezTo>
                    <a:pt x="0" y="502"/>
                    <a:pt x="133" y="692"/>
                    <a:pt x="324" y="730"/>
                  </a:cubicBezTo>
                  <a:cubicBezTo>
                    <a:pt x="339" y="733"/>
                    <a:pt x="354" y="734"/>
                    <a:pt x="370" y="734"/>
                  </a:cubicBezTo>
                  <a:cubicBezTo>
                    <a:pt x="546" y="734"/>
                    <a:pt x="726" y="543"/>
                    <a:pt x="761" y="369"/>
                  </a:cubicBezTo>
                  <a:cubicBezTo>
                    <a:pt x="799" y="159"/>
                    <a:pt x="647" y="45"/>
                    <a:pt x="457" y="7"/>
                  </a:cubicBezTo>
                  <a:cubicBezTo>
                    <a:pt x="435" y="3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4"/>
            <p:cNvSpPr/>
            <p:nvPr/>
          </p:nvSpPr>
          <p:spPr>
            <a:xfrm>
              <a:off x="2089325" y="1563750"/>
              <a:ext cx="39950" cy="38675"/>
            </a:xfrm>
            <a:custGeom>
              <a:avLst/>
              <a:gdLst/>
              <a:ahLst/>
              <a:cxnLst/>
              <a:rect l="l" t="t" r="r" b="b"/>
              <a:pathLst>
                <a:path w="1598" h="1547" extrusionOk="0">
                  <a:moveTo>
                    <a:pt x="789" y="0"/>
                  </a:moveTo>
                  <a:cubicBezTo>
                    <a:pt x="400" y="0"/>
                    <a:pt x="74" y="311"/>
                    <a:pt x="38" y="707"/>
                  </a:cubicBezTo>
                  <a:cubicBezTo>
                    <a:pt x="0" y="1145"/>
                    <a:pt x="304" y="1525"/>
                    <a:pt x="723" y="1544"/>
                  </a:cubicBezTo>
                  <a:cubicBezTo>
                    <a:pt x="739" y="1546"/>
                    <a:pt x="754" y="1546"/>
                    <a:pt x="770" y="1546"/>
                  </a:cubicBezTo>
                  <a:cubicBezTo>
                    <a:pt x="1170" y="1546"/>
                    <a:pt x="1523" y="1090"/>
                    <a:pt x="1560" y="669"/>
                  </a:cubicBezTo>
                  <a:cubicBezTo>
                    <a:pt x="1598" y="251"/>
                    <a:pt x="1255" y="42"/>
                    <a:pt x="856" y="4"/>
                  </a:cubicBezTo>
                  <a:cubicBezTo>
                    <a:pt x="834" y="1"/>
                    <a:pt x="811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4"/>
            <p:cNvSpPr/>
            <p:nvPr/>
          </p:nvSpPr>
          <p:spPr>
            <a:xfrm>
              <a:off x="2099775" y="1574250"/>
              <a:ext cx="19050" cy="17700"/>
            </a:xfrm>
            <a:custGeom>
              <a:avLst/>
              <a:gdLst/>
              <a:ahLst/>
              <a:cxnLst/>
              <a:rect l="l" t="t" r="r" b="b"/>
              <a:pathLst>
                <a:path w="762" h="708" extrusionOk="0">
                  <a:moveTo>
                    <a:pt x="379" y="0"/>
                  </a:moveTo>
                  <a:cubicBezTo>
                    <a:pt x="367" y="0"/>
                    <a:pt x="355" y="1"/>
                    <a:pt x="343" y="2"/>
                  </a:cubicBezTo>
                  <a:cubicBezTo>
                    <a:pt x="134" y="21"/>
                    <a:pt x="1" y="192"/>
                    <a:pt x="20" y="401"/>
                  </a:cubicBezTo>
                  <a:cubicBezTo>
                    <a:pt x="37" y="579"/>
                    <a:pt x="272" y="708"/>
                    <a:pt x="458" y="708"/>
                  </a:cubicBezTo>
                  <a:cubicBezTo>
                    <a:pt x="471" y="708"/>
                    <a:pt x="483" y="707"/>
                    <a:pt x="495" y="706"/>
                  </a:cubicBezTo>
                  <a:cubicBezTo>
                    <a:pt x="704" y="687"/>
                    <a:pt x="761" y="496"/>
                    <a:pt x="742" y="306"/>
                  </a:cubicBezTo>
                  <a:cubicBezTo>
                    <a:pt x="725" y="128"/>
                    <a:pt x="557" y="0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4"/>
            <p:cNvSpPr/>
            <p:nvPr/>
          </p:nvSpPr>
          <p:spPr>
            <a:xfrm>
              <a:off x="2199625" y="1362050"/>
              <a:ext cx="84675" cy="73900"/>
            </a:xfrm>
            <a:custGeom>
              <a:avLst/>
              <a:gdLst/>
              <a:ahLst/>
              <a:cxnLst/>
              <a:rect l="l" t="t" r="r" b="b"/>
              <a:pathLst>
                <a:path w="3387" h="2956" extrusionOk="0">
                  <a:moveTo>
                    <a:pt x="1659" y="0"/>
                  </a:moveTo>
                  <a:cubicBezTo>
                    <a:pt x="1063" y="0"/>
                    <a:pt x="493" y="379"/>
                    <a:pt x="267" y="996"/>
                  </a:cubicBezTo>
                  <a:cubicBezTo>
                    <a:pt x="1" y="1776"/>
                    <a:pt x="362" y="2632"/>
                    <a:pt x="1104" y="2898"/>
                  </a:cubicBezTo>
                  <a:cubicBezTo>
                    <a:pt x="1214" y="2937"/>
                    <a:pt x="1328" y="2955"/>
                    <a:pt x="1445" y="2955"/>
                  </a:cubicBezTo>
                  <a:cubicBezTo>
                    <a:pt x="2122" y="2955"/>
                    <a:pt x="2877" y="2348"/>
                    <a:pt x="3120" y="1700"/>
                  </a:cubicBezTo>
                  <a:cubicBezTo>
                    <a:pt x="3387" y="920"/>
                    <a:pt x="2873" y="368"/>
                    <a:pt x="2131" y="83"/>
                  </a:cubicBezTo>
                  <a:cubicBezTo>
                    <a:pt x="1976" y="27"/>
                    <a:pt x="1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4"/>
            <p:cNvSpPr/>
            <p:nvPr/>
          </p:nvSpPr>
          <p:spPr>
            <a:xfrm>
              <a:off x="2221975" y="1382450"/>
              <a:ext cx="37600" cy="34650"/>
            </a:xfrm>
            <a:custGeom>
              <a:avLst/>
              <a:gdLst/>
              <a:ahLst/>
              <a:cxnLst/>
              <a:rect l="l" t="t" r="r" b="b"/>
              <a:pathLst>
                <a:path w="1504" h="1386" extrusionOk="0">
                  <a:moveTo>
                    <a:pt x="747" y="0"/>
                  </a:moveTo>
                  <a:cubicBezTo>
                    <a:pt x="409" y="0"/>
                    <a:pt x="110" y="234"/>
                    <a:pt x="58" y="560"/>
                  </a:cubicBezTo>
                  <a:cubicBezTo>
                    <a:pt x="1" y="922"/>
                    <a:pt x="400" y="1321"/>
                    <a:pt x="781" y="1378"/>
                  </a:cubicBezTo>
                  <a:cubicBezTo>
                    <a:pt x="814" y="1383"/>
                    <a:pt x="845" y="1385"/>
                    <a:pt x="875" y="1385"/>
                  </a:cubicBezTo>
                  <a:cubicBezTo>
                    <a:pt x="1196" y="1385"/>
                    <a:pt x="1375" y="1119"/>
                    <a:pt x="1427" y="788"/>
                  </a:cubicBezTo>
                  <a:cubicBezTo>
                    <a:pt x="1504" y="427"/>
                    <a:pt x="1237" y="66"/>
                    <a:pt x="857" y="9"/>
                  </a:cubicBezTo>
                  <a:cubicBezTo>
                    <a:pt x="820" y="3"/>
                    <a:pt x="783" y="0"/>
                    <a:pt x="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44"/>
          <p:cNvGrpSpPr/>
          <p:nvPr/>
        </p:nvGrpSpPr>
        <p:grpSpPr>
          <a:xfrm>
            <a:off x="5611262" y="872525"/>
            <a:ext cx="2802032" cy="4226307"/>
            <a:chOff x="5154062" y="872525"/>
            <a:chExt cx="2802032" cy="4226307"/>
          </a:xfrm>
        </p:grpSpPr>
        <p:grpSp>
          <p:nvGrpSpPr>
            <p:cNvPr id="894" name="Google Shape;894;p44"/>
            <p:cNvGrpSpPr/>
            <p:nvPr/>
          </p:nvGrpSpPr>
          <p:grpSpPr>
            <a:xfrm>
              <a:off x="5154062" y="872525"/>
              <a:ext cx="2802032" cy="4226307"/>
              <a:chOff x="5535062" y="872525"/>
              <a:chExt cx="2802032" cy="4226307"/>
            </a:xfrm>
          </p:grpSpPr>
          <p:sp>
            <p:nvSpPr>
              <p:cNvPr id="895" name="Google Shape;895;p44"/>
              <p:cNvSpPr/>
              <p:nvPr/>
            </p:nvSpPr>
            <p:spPr>
              <a:xfrm>
                <a:off x="6623618" y="2764814"/>
                <a:ext cx="523585" cy="1695858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34038" extrusionOk="0">
                    <a:moveTo>
                      <a:pt x="4034" y="1"/>
                    </a:moveTo>
                    <a:cubicBezTo>
                      <a:pt x="2621" y="1"/>
                      <a:pt x="1432" y="653"/>
                      <a:pt x="1335" y="1514"/>
                    </a:cubicBezTo>
                    <a:cubicBezTo>
                      <a:pt x="1" y="14323"/>
                      <a:pt x="1335" y="34037"/>
                      <a:pt x="1335" y="34037"/>
                    </a:cubicBezTo>
                    <a:lnTo>
                      <a:pt x="9207" y="34037"/>
                    </a:lnTo>
                    <a:cubicBezTo>
                      <a:pt x="9207" y="34037"/>
                      <a:pt x="10508" y="17459"/>
                      <a:pt x="8907" y="5083"/>
                    </a:cubicBezTo>
                    <a:cubicBezTo>
                      <a:pt x="8440" y="1285"/>
                      <a:pt x="6016" y="1"/>
                      <a:pt x="40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4"/>
              <p:cNvSpPr/>
              <p:nvPr/>
            </p:nvSpPr>
            <p:spPr>
              <a:xfrm>
                <a:off x="6420893" y="4379096"/>
                <a:ext cx="679778" cy="719736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14446" extrusionOk="0">
                    <a:moveTo>
                      <a:pt x="9308" y="0"/>
                    </a:moveTo>
                    <a:cubicBezTo>
                      <a:pt x="7745" y="0"/>
                      <a:pt x="6256" y="154"/>
                      <a:pt x="4804" y="402"/>
                    </a:cubicBezTo>
                    <a:lnTo>
                      <a:pt x="5170" y="10042"/>
                    </a:lnTo>
                    <a:cubicBezTo>
                      <a:pt x="5204" y="10376"/>
                      <a:pt x="5004" y="10709"/>
                      <a:pt x="4703" y="10843"/>
                    </a:cubicBezTo>
                    <a:lnTo>
                      <a:pt x="434" y="12911"/>
                    </a:lnTo>
                    <a:cubicBezTo>
                      <a:pt x="167" y="13044"/>
                      <a:pt x="0" y="13311"/>
                      <a:pt x="0" y="13645"/>
                    </a:cubicBezTo>
                    <a:cubicBezTo>
                      <a:pt x="0" y="14078"/>
                      <a:pt x="367" y="14445"/>
                      <a:pt x="801" y="14445"/>
                    </a:cubicBezTo>
                    <a:lnTo>
                      <a:pt x="11975" y="14445"/>
                    </a:lnTo>
                    <a:lnTo>
                      <a:pt x="13643" y="402"/>
                    </a:lnTo>
                    <a:cubicBezTo>
                      <a:pt x="12125" y="120"/>
                      <a:pt x="10688" y="0"/>
                      <a:pt x="9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4"/>
              <p:cNvSpPr/>
              <p:nvPr/>
            </p:nvSpPr>
            <p:spPr>
              <a:xfrm>
                <a:off x="6420893" y="5050547"/>
                <a:ext cx="601657" cy="48278"/>
              </a:xfrm>
              <a:custGeom>
                <a:avLst/>
                <a:gdLst/>
                <a:ahLst/>
                <a:cxnLst/>
                <a:rect l="l" t="t" r="r" b="b"/>
                <a:pathLst>
                  <a:path w="12076" h="969" extrusionOk="0">
                    <a:moveTo>
                      <a:pt x="0" y="1"/>
                    </a:moveTo>
                    <a:cubicBezTo>
                      <a:pt x="0" y="34"/>
                      <a:pt x="0" y="101"/>
                      <a:pt x="0" y="168"/>
                    </a:cubicBezTo>
                    <a:cubicBezTo>
                      <a:pt x="0" y="601"/>
                      <a:pt x="367" y="968"/>
                      <a:pt x="801" y="968"/>
                    </a:cubicBezTo>
                    <a:lnTo>
                      <a:pt x="11975" y="968"/>
                    </a:lnTo>
                    <a:lnTo>
                      <a:pt x="120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4"/>
              <p:cNvSpPr/>
              <p:nvPr/>
            </p:nvSpPr>
            <p:spPr>
              <a:xfrm>
                <a:off x="6897687" y="2588594"/>
                <a:ext cx="656661" cy="1872080"/>
              </a:xfrm>
              <a:custGeom>
                <a:avLst/>
                <a:gdLst/>
                <a:ahLst/>
                <a:cxnLst/>
                <a:rect l="l" t="t" r="r" b="b"/>
                <a:pathLst>
                  <a:path w="13180" h="37575" extrusionOk="0">
                    <a:moveTo>
                      <a:pt x="5253" y="0"/>
                    </a:moveTo>
                    <a:cubicBezTo>
                      <a:pt x="2585" y="0"/>
                      <a:pt x="0" y="3498"/>
                      <a:pt x="571" y="7019"/>
                    </a:cubicBezTo>
                    <a:cubicBezTo>
                      <a:pt x="1938" y="15692"/>
                      <a:pt x="4574" y="30336"/>
                      <a:pt x="5874" y="37574"/>
                    </a:cubicBezTo>
                    <a:lnTo>
                      <a:pt x="13180" y="37574"/>
                    </a:lnTo>
                    <a:cubicBezTo>
                      <a:pt x="12713" y="30402"/>
                      <a:pt x="11579" y="14658"/>
                      <a:pt x="9911" y="6252"/>
                    </a:cubicBezTo>
                    <a:cubicBezTo>
                      <a:pt x="9007" y="1694"/>
                      <a:pt x="7110" y="0"/>
                      <a:pt x="52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4"/>
              <p:cNvSpPr/>
              <p:nvPr/>
            </p:nvSpPr>
            <p:spPr>
              <a:xfrm>
                <a:off x="7155415" y="4370079"/>
                <a:ext cx="726362" cy="728754"/>
              </a:xfrm>
              <a:custGeom>
                <a:avLst/>
                <a:gdLst/>
                <a:ahLst/>
                <a:cxnLst/>
                <a:rect l="l" t="t" r="r" b="b"/>
                <a:pathLst>
                  <a:path w="14579" h="14627" extrusionOk="0">
                    <a:moveTo>
                      <a:pt x="4788" y="1"/>
                    </a:moveTo>
                    <a:cubicBezTo>
                      <a:pt x="3519" y="1"/>
                      <a:pt x="1914" y="190"/>
                      <a:pt x="1" y="783"/>
                    </a:cubicBezTo>
                    <a:lnTo>
                      <a:pt x="2503" y="14626"/>
                    </a:lnTo>
                    <a:lnTo>
                      <a:pt x="13777" y="14626"/>
                    </a:lnTo>
                    <a:cubicBezTo>
                      <a:pt x="14211" y="14626"/>
                      <a:pt x="14578" y="14259"/>
                      <a:pt x="14578" y="13826"/>
                    </a:cubicBezTo>
                    <a:cubicBezTo>
                      <a:pt x="14578" y="13526"/>
                      <a:pt x="14378" y="13259"/>
                      <a:pt x="14111" y="13125"/>
                    </a:cubicBezTo>
                    <a:lnTo>
                      <a:pt x="9775" y="10990"/>
                    </a:lnTo>
                    <a:cubicBezTo>
                      <a:pt x="9574" y="10890"/>
                      <a:pt x="9408" y="10657"/>
                      <a:pt x="9408" y="10423"/>
                    </a:cubicBezTo>
                    <a:lnTo>
                      <a:pt x="8207" y="583"/>
                    </a:lnTo>
                    <a:cubicBezTo>
                      <a:pt x="8207" y="583"/>
                      <a:pt x="7016" y="1"/>
                      <a:pt x="4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4"/>
              <p:cNvSpPr/>
              <p:nvPr/>
            </p:nvSpPr>
            <p:spPr>
              <a:xfrm>
                <a:off x="7270105" y="5050547"/>
                <a:ext cx="609977" cy="48278"/>
              </a:xfrm>
              <a:custGeom>
                <a:avLst/>
                <a:gdLst/>
                <a:ahLst/>
                <a:cxnLst/>
                <a:rect l="l" t="t" r="r" b="b"/>
                <a:pathLst>
                  <a:path w="12243" h="969" extrusionOk="0">
                    <a:moveTo>
                      <a:pt x="1" y="1"/>
                    </a:moveTo>
                    <a:lnTo>
                      <a:pt x="201" y="968"/>
                    </a:lnTo>
                    <a:lnTo>
                      <a:pt x="11442" y="968"/>
                    </a:lnTo>
                    <a:cubicBezTo>
                      <a:pt x="11909" y="968"/>
                      <a:pt x="12243" y="601"/>
                      <a:pt x="12243" y="168"/>
                    </a:cubicBezTo>
                    <a:cubicBezTo>
                      <a:pt x="12243" y="101"/>
                      <a:pt x="12243" y="68"/>
                      <a:pt x="12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4"/>
              <p:cNvSpPr/>
              <p:nvPr/>
            </p:nvSpPr>
            <p:spPr>
              <a:xfrm>
                <a:off x="6281293" y="1655278"/>
                <a:ext cx="737921" cy="703045"/>
              </a:xfrm>
              <a:custGeom>
                <a:avLst/>
                <a:gdLst/>
                <a:ahLst/>
                <a:cxnLst/>
                <a:rect l="l" t="t" r="r" b="b"/>
                <a:pathLst>
                  <a:path w="14811" h="14111" extrusionOk="0">
                    <a:moveTo>
                      <a:pt x="10107" y="0"/>
                    </a:moveTo>
                    <a:cubicBezTo>
                      <a:pt x="5237" y="2268"/>
                      <a:pt x="0" y="8873"/>
                      <a:pt x="0" y="8873"/>
                    </a:cubicBezTo>
                    <a:lnTo>
                      <a:pt x="1768" y="14110"/>
                    </a:lnTo>
                    <a:lnTo>
                      <a:pt x="10841" y="9207"/>
                    </a:lnTo>
                    <a:cubicBezTo>
                      <a:pt x="14811" y="6005"/>
                      <a:pt x="12376" y="0"/>
                      <a:pt x="101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4"/>
              <p:cNvSpPr/>
              <p:nvPr/>
            </p:nvSpPr>
            <p:spPr>
              <a:xfrm>
                <a:off x="6135016" y="2032530"/>
                <a:ext cx="342430" cy="344074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6906" extrusionOk="0">
                    <a:moveTo>
                      <a:pt x="3436" y="0"/>
                    </a:moveTo>
                    <a:cubicBezTo>
                      <a:pt x="1535" y="0"/>
                      <a:pt x="1" y="1568"/>
                      <a:pt x="1" y="3469"/>
                    </a:cubicBezTo>
                    <a:cubicBezTo>
                      <a:pt x="1" y="5337"/>
                      <a:pt x="1535" y="6905"/>
                      <a:pt x="3436" y="6905"/>
                    </a:cubicBezTo>
                    <a:cubicBezTo>
                      <a:pt x="5338" y="6905"/>
                      <a:pt x="6872" y="5337"/>
                      <a:pt x="6872" y="3469"/>
                    </a:cubicBezTo>
                    <a:cubicBezTo>
                      <a:pt x="6872" y="1568"/>
                      <a:pt x="5338" y="0"/>
                      <a:pt x="3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4"/>
              <p:cNvSpPr/>
              <p:nvPr/>
            </p:nvSpPr>
            <p:spPr>
              <a:xfrm>
                <a:off x="6038611" y="1854716"/>
                <a:ext cx="309198" cy="515912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10355" extrusionOk="0">
                    <a:moveTo>
                      <a:pt x="3437" y="0"/>
                    </a:moveTo>
                    <a:cubicBezTo>
                      <a:pt x="2696" y="128"/>
                      <a:pt x="1897" y="686"/>
                      <a:pt x="934" y="686"/>
                    </a:cubicBezTo>
                    <a:cubicBezTo>
                      <a:pt x="639" y="686"/>
                      <a:pt x="329" y="633"/>
                      <a:pt x="1" y="500"/>
                    </a:cubicBezTo>
                    <a:lnTo>
                      <a:pt x="1" y="500"/>
                    </a:lnTo>
                    <a:cubicBezTo>
                      <a:pt x="401" y="4503"/>
                      <a:pt x="268" y="6672"/>
                      <a:pt x="835" y="8439"/>
                    </a:cubicBezTo>
                    <a:cubicBezTo>
                      <a:pt x="1232" y="9652"/>
                      <a:pt x="2343" y="10355"/>
                      <a:pt x="3493" y="10355"/>
                    </a:cubicBezTo>
                    <a:cubicBezTo>
                      <a:pt x="4084" y="10355"/>
                      <a:pt x="4684" y="10170"/>
                      <a:pt x="5205" y="9774"/>
                    </a:cubicBezTo>
                    <a:cubicBezTo>
                      <a:pt x="6205" y="9007"/>
                      <a:pt x="6205" y="7739"/>
                      <a:pt x="5705" y="6571"/>
                    </a:cubicBezTo>
                    <a:lnTo>
                      <a:pt x="3437" y="0"/>
                    </a:ln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4"/>
              <p:cNvSpPr/>
              <p:nvPr/>
            </p:nvSpPr>
            <p:spPr>
              <a:xfrm>
                <a:off x="5935579" y="1610588"/>
                <a:ext cx="274273" cy="298885"/>
              </a:xfrm>
              <a:custGeom>
                <a:avLst/>
                <a:gdLst/>
                <a:ahLst/>
                <a:cxnLst/>
                <a:rect l="l" t="t" r="r" b="b"/>
                <a:pathLst>
                  <a:path w="5505" h="5999" extrusionOk="0">
                    <a:moveTo>
                      <a:pt x="3169" y="0"/>
                    </a:moveTo>
                    <a:cubicBezTo>
                      <a:pt x="3073" y="0"/>
                      <a:pt x="2973" y="10"/>
                      <a:pt x="2870" y="30"/>
                    </a:cubicBezTo>
                    <a:lnTo>
                      <a:pt x="3036" y="997"/>
                    </a:lnTo>
                    <a:cubicBezTo>
                      <a:pt x="3170" y="1731"/>
                      <a:pt x="2736" y="2432"/>
                      <a:pt x="2036" y="2632"/>
                    </a:cubicBezTo>
                    <a:lnTo>
                      <a:pt x="1" y="3165"/>
                    </a:lnTo>
                    <a:lnTo>
                      <a:pt x="2069" y="5400"/>
                    </a:lnTo>
                    <a:cubicBezTo>
                      <a:pt x="2616" y="5785"/>
                      <a:pt x="3144" y="5999"/>
                      <a:pt x="3654" y="5999"/>
                    </a:cubicBezTo>
                    <a:cubicBezTo>
                      <a:pt x="4296" y="5999"/>
                      <a:pt x="4911" y="5661"/>
                      <a:pt x="5505" y="4900"/>
                    </a:cubicBezTo>
                    <a:lnTo>
                      <a:pt x="5071" y="1798"/>
                    </a:lnTo>
                    <a:cubicBezTo>
                      <a:pt x="5071" y="1798"/>
                      <a:pt x="4491" y="0"/>
                      <a:pt x="3169" y="0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4"/>
              <p:cNvSpPr/>
              <p:nvPr/>
            </p:nvSpPr>
            <p:spPr>
              <a:xfrm>
                <a:off x="7856756" y="1218190"/>
                <a:ext cx="480339" cy="173482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3482" extrusionOk="0">
                    <a:moveTo>
                      <a:pt x="5605" y="0"/>
                    </a:moveTo>
                    <a:lnTo>
                      <a:pt x="534" y="501"/>
                    </a:lnTo>
                    <a:lnTo>
                      <a:pt x="468" y="501"/>
                    </a:lnTo>
                    <a:cubicBezTo>
                      <a:pt x="167" y="567"/>
                      <a:pt x="1" y="834"/>
                      <a:pt x="67" y="1134"/>
                    </a:cubicBezTo>
                    <a:cubicBezTo>
                      <a:pt x="134" y="1335"/>
                      <a:pt x="301" y="1468"/>
                      <a:pt x="501" y="1501"/>
                    </a:cubicBezTo>
                    <a:lnTo>
                      <a:pt x="4537" y="3336"/>
                    </a:lnTo>
                    <a:cubicBezTo>
                      <a:pt x="4639" y="3438"/>
                      <a:pt x="4761" y="3481"/>
                      <a:pt x="4901" y="3481"/>
                    </a:cubicBezTo>
                    <a:cubicBezTo>
                      <a:pt x="4945" y="3481"/>
                      <a:pt x="4990" y="3477"/>
                      <a:pt x="5038" y="3469"/>
                    </a:cubicBezTo>
                    <a:lnTo>
                      <a:pt x="5104" y="3436"/>
                    </a:lnTo>
                    <a:lnTo>
                      <a:pt x="9507" y="1935"/>
                    </a:lnTo>
                    <a:cubicBezTo>
                      <a:pt x="9574" y="1935"/>
                      <a:pt x="9641" y="1835"/>
                      <a:pt x="9608" y="1768"/>
                    </a:cubicBezTo>
                    <a:cubicBezTo>
                      <a:pt x="9608" y="1668"/>
                      <a:pt x="9507" y="1635"/>
                      <a:pt x="9441" y="1635"/>
                    </a:cubicBezTo>
                    <a:lnTo>
                      <a:pt x="4971" y="2435"/>
                    </a:lnTo>
                    <a:lnTo>
                      <a:pt x="4304" y="2102"/>
                    </a:lnTo>
                    <a:lnTo>
                      <a:pt x="8874" y="634"/>
                    </a:lnTo>
                    <a:cubicBezTo>
                      <a:pt x="8974" y="634"/>
                      <a:pt x="9007" y="534"/>
                      <a:pt x="9007" y="467"/>
                    </a:cubicBezTo>
                    <a:cubicBezTo>
                      <a:pt x="8974" y="367"/>
                      <a:pt x="8907" y="334"/>
                      <a:pt x="8807" y="334"/>
                    </a:cubicBezTo>
                    <a:lnTo>
                      <a:pt x="2903" y="1501"/>
                    </a:lnTo>
                    <a:lnTo>
                      <a:pt x="2169" y="1134"/>
                    </a:lnTo>
                    <a:lnTo>
                      <a:pt x="5671" y="300"/>
                    </a:lnTo>
                    <a:cubicBezTo>
                      <a:pt x="5738" y="300"/>
                      <a:pt x="5805" y="200"/>
                      <a:pt x="5805" y="134"/>
                    </a:cubicBezTo>
                    <a:cubicBezTo>
                      <a:pt x="5771" y="34"/>
                      <a:pt x="5705" y="0"/>
                      <a:pt x="5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4"/>
              <p:cNvSpPr/>
              <p:nvPr/>
            </p:nvSpPr>
            <p:spPr>
              <a:xfrm>
                <a:off x="5535062" y="1305179"/>
                <a:ext cx="2481310" cy="585365"/>
              </a:xfrm>
              <a:custGeom>
                <a:avLst/>
                <a:gdLst/>
                <a:ahLst/>
                <a:cxnLst/>
                <a:rect l="l" t="t" r="r" b="b"/>
                <a:pathLst>
                  <a:path w="49803" h="11749" extrusionOk="0">
                    <a:moveTo>
                      <a:pt x="49266" y="1"/>
                    </a:moveTo>
                    <a:cubicBezTo>
                      <a:pt x="49224" y="1"/>
                      <a:pt x="49180" y="8"/>
                      <a:pt x="49136" y="22"/>
                    </a:cubicBezTo>
                    <a:lnTo>
                      <a:pt x="701" y="10063"/>
                    </a:lnTo>
                    <a:cubicBezTo>
                      <a:pt x="268" y="10163"/>
                      <a:pt x="1" y="10596"/>
                      <a:pt x="67" y="11030"/>
                    </a:cubicBezTo>
                    <a:cubicBezTo>
                      <a:pt x="126" y="11441"/>
                      <a:pt x="495" y="11748"/>
                      <a:pt x="900" y="11748"/>
                    </a:cubicBezTo>
                    <a:cubicBezTo>
                      <a:pt x="956" y="11748"/>
                      <a:pt x="1012" y="11743"/>
                      <a:pt x="1068" y="11731"/>
                    </a:cubicBezTo>
                    <a:lnTo>
                      <a:pt x="49336" y="923"/>
                    </a:lnTo>
                    <a:cubicBezTo>
                      <a:pt x="49670" y="856"/>
                      <a:pt x="49803" y="456"/>
                      <a:pt x="49636" y="189"/>
                    </a:cubicBezTo>
                    <a:cubicBezTo>
                      <a:pt x="49558" y="85"/>
                      <a:pt x="49419" y="1"/>
                      <a:pt x="49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4"/>
              <p:cNvSpPr/>
              <p:nvPr/>
            </p:nvSpPr>
            <p:spPr>
              <a:xfrm>
                <a:off x="6031985" y="1324560"/>
                <a:ext cx="1981092" cy="457072"/>
              </a:xfrm>
              <a:custGeom>
                <a:avLst/>
                <a:gdLst/>
                <a:ahLst/>
                <a:cxnLst/>
                <a:rect l="l" t="t" r="r" b="b"/>
                <a:pathLst>
                  <a:path w="39763" h="9174" extrusionOk="0">
                    <a:moveTo>
                      <a:pt x="39729" y="0"/>
                    </a:moveTo>
                    <a:cubicBezTo>
                      <a:pt x="39728" y="0"/>
                      <a:pt x="30589" y="2669"/>
                      <a:pt x="24218" y="3436"/>
                    </a:cubicBezTo>
                    <a:lnTo>
                      <a:pt x="20215" y="3703"/>
                    </a:lnTo>
                    <a:cubicBezTo>
                      <a:pt x="17005" y="5503"/>
                      <a:pt x="12553" y="6197"/>
                      <a:pt x="8851" y="6197"/>
                    </a:cubicBezTo>
                    <a:cubicBezTo>
                      <a:pt x="8437" y="6197"/>
                      <a:pt x="8032" y="6188"/>
                      <a:pt x="7639" y="6171"/>
                    </a:cubicBezTo>
                    <a:lnTo>
                      <a:pt x="1" y="7772"/>
                    </a:lnTo>
                    <a:cubicBezTo>
                      <a:pt x="167" y="8206"/>
                      <a:pt x="401" y="8673"/>
                      <a:pt x="801" y="9173"/>
                    </a:cubicBezTo>
                    <a:lnTo>
                      <a:pt x="39362" y="534"/>
                    </a:lnTo>
                    <a:cubicBezTo>
                      <a:pt x="39629" y="467"/>
                      <a:pt x="39762" y="234"/>
                      <a:pt x="39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4"/>
              <p:cNvSpPr/>
              <p:nvPr/>
            </p:nvSpPr>
            <p:spPr>
              <a:xfrm>
                <a:off x="5975487" y="1629072"/>
                <a:ext cx="99745" cy="147076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952" extrusionOk="0">
                    <a:moveTo>
                      <a:pt x="790" y="0"/>
                    </a:moveTo>
                    <a:cubicBezTo>
                      <a:pt x="728" y="0"/>
                      <a:pt x="664" y="8"/>
                      <a:pt x="601" y="26"/>
                    </a:cubicBezTo>
                    <a:cubicBezTo>
                      <a:pt x="234" y="126"/>
                      <a:pt x="0" y="493"/>
                      <a:pt x="134" y="860"/>
                    </a:cubicBezTo>
                    <a:lnTo>
                      <a:pt x="567" y="2428"/>
                    </a:lnTo>
                    <a:cubicBezTo>
                      <a:pt x="652" y="2737"/>
                      <a:pt x="949" y="2951"/>
                      <a:pt x="1260" y="2951"/>
                    </a:cubicBezTo>
                    <a:cubicBezTo>
                      <a:pt x="1318" y="2951"/>
                      <a:pt x="1377" y="2944"/>
                      <a:pt x="1435" y="2928"/>
                    </a:cubicBezTo>
                    <a:cubicBezTo>
                      <a:pt x="1802" y="2794"/>
                      <a:pt x="2002" y="2428"/>
                      <a:pt x="1902" y="2061"/>
                    </a:cubicBezTo>
                    <a:lnTo>
                      <a:pt x="1435" y="493"/>
                    </a:lnTo>
                    <a:cubicBezTo>
                      <a:pt x="1352" y="190"/>
                      <a:pt x="1087" y="0"/>
                      <a:pt x="790" y="0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4"/>
              <p:cNvSpPr/>
              <p:nvPr/>
            </p:nvSpPr>
            <p:spPr>
              <a:xfrm>
                <a:off x="6043643" y="1610239"/>
                <a:ext cx="79816" cy="149916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009" extrusionOk="0">
                    <a:moveTo>
                      <a:pt x="701" y="1"/>
                    </a:moveTo>
                    <a:cubicBezTo>
                      <a:pt x="679" y="1"/>
                      <a:pt x="656" y="2"/>
                      <a:pt x="634" y="4"/>
                    </a:cubicBezTo>
                    <a:cubicBezTo>
                      <a:pt x="267" y="70"/>
                      <a:pt x="0" y="404"/>
                      <a:pt x="33" y="771"/>
                    </a:cubicBezTo>
                    <a:lnTo>
                      <a:pt x="200" y="2405"/>
                    </a:lnTo>
                    <a:cubicBezTo>
                      <a:pt x="232" y="2751"/>
                      <a:pt x="530" y="3009"/>
                      <a:pt x="900" y="3009"/>
                    </a:cubicBezTo>
                    <a:cubicBezTo>
                      <a:pt x="922" y="3009"/>
                      <a:pt x="945" y="3008"/>
                      <a:pt x="967" y="3006"/>
                    </a:cubicBezTo>
                    <a:cubicBezTo>
                      <a:pt x="1334" y="2972"/>
                      <a:pt x="1601" y="2639"/>
                      <a:pt x="1568" y="2238"/>
                    </a:cubicBezTo>
                    <a:lnTo>
                      <a:pt x="1401" y="637"/>
                    </a:lnTo>
                    <a:cubicBezTo>
                      <a:pt x="1370" y="260"/>
                      <a:pt x="1071" y="1"/>
                      <a:pt x="701" y="1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4"/>
              <p:cNvSpPr/>
              <p:nvPr/>
            </p:nvSpPr>
            <p:spPr>
              <a:xfrm>
                <a:off x="6066910" y="1658268"/>
                <a:ext cx="249312" cy="220465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425" extrusionOk="0">
                    <a:moveTo>
                      <a:pt x="3083" y="1"/>
                    </a:moveTo>
                    <a:cubicBezTo>
                      <a:pt x="3045" y="1"/>
                      <a:pt x="3007" y="3"/>
                      <a:pt x="2969" y="7"/>
                    </a:cubicBezTo>
                    <a:lnTo>
                      <a:pt x="500" y="407"/>
                    </a:lnTo>
                    <a:cubicBezTo>
                      <a:pt x="33" y="507"/>
                      <a:pt x="0" y="1174"/>
                      <a:pt x="467" y="1308"/>
                    </a:cubicBezTo>
                    <a:lnTo>
                      <a:pt x="600" y="1308"/>
                    </a:lnTo>
                    <a:cubicBezTo>
                      <a:pt x="1301" y="1375"/>
                      <a:pt x="2368" y="1408"/>
                      <a:pt x="2368" y="1408"/>
                    </a:cubicBezTo>
                    <a:cubicBezTo>
                      <a:pt x="2368" y="1408"/>
                      <a:pt x="0" y="2876"/>
                      <a:pt x="1001" y="4143"/>
                    </a:cubicBezTo>
                    <a:cubicBezTo>
                      <a:pt x="1156" y="4354"/>
                      <a:pt x="1408" y="4425"/>
                      <a:pt x="1675" y="4425"/>
                    </a:cubicBezTo>
                    <a:cubicBezTo>
                      <a:pt x="2209" y="4425"/>
                      <a:pt x="2802" y="4143"/>
                      <a:pt x="2802" y="4143"/>
                    </a:cubicBezTo>
                    <a:cubicBezTo>
                      <a:pt x="4370" y="3276"/>
                      <a:pt x="5004" y="1775"/>
                      <a:pt x="4603" y="1174"/>
                    </a:cubicBezTo>
                    <a:cubicBezTo>
                      <a:pt x="4370" y="874"/>
                      <a:pt x="4036" y="541"/>
                      <a:pt x="3803" y="274"/>
                    </a:cubicBezTo>
                    <a:cubicBezTo>
                      <a:pt x="3599" y="99"/>
                      <a:pt x="3344" y="1"/>
                      <a:pt x="3083" y="1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4"/>
              <p:cNvSpPr/>
              <p:nvPr/>
            </p:nvSpPr>
            <p:spPr>
              <a:xfrm>
                <a:off x="6572102" y="1540588"/>
                <a:ext cx="998891" cy="1196637"/>
              </a:xfrm>
              <a:custGeom>
                <a:avLst/>
                <a:gdLst/>
                <a:ahLst/>
                <a:cxnLst/>
                <a:rect l="l" t="t" r="r" b="b"/>
                <a:pathLst>
                  <a:path w="20049" h="24018" extrusionOk="0">
                    <a:moveTo>
                      <a:pt x="13710" y="1"/>
                    </a:moveTo>
                    <a:cubicBezTo>
                      <a:pt x="9274" y="267"/>
                      <a:pt x="4270" y="2302"/>
                      <a:pt x="4270" y="2302"/>
                    </a:cubicBezTo>
                    <a:cubicBezTo>
                      <a:pt x="4270" y="2302"/>
                      <a:pt x="1" y="10541"/>
                      <a:pt x="2536" y="24018"/>
                    </a:cubicBezTo>
                    <a:lnTo>
                      <a:pt x="15011" y="23017"/>
                    </a:lnTo>
                    <a:cubicBezTo>
                      <a:pt x="15011" y="23017"/>
                      <a:pt x="15912" y="10208"/>
                      <a:pt x="20048" y="4537"/>
                    </a:cubicBezTo>
                    <a:cubicBezTo>
                      <a:pt x="20048" y="4537"/>
                      <a:pt x="19448" y="167"/>
                      <a:pt x="1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4"/>
              <p:cNvSpPr/>
              <p:nvPr/>
            </p:nvSpPr>
            <p:spPr>
              <a:xfrm>
                <a:off x="7019153" y="872525"/>
                <a:ext cx="398929" cy="330772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6639" extrusionOk="0">
                    <a:moveTo>
                      <a:pt x="4169" y="0"/>
                    </a:moveTo>
                    <a:cubicBezTo>
                      <a:pt x="3008" y="0"/>
                      <a:pt x="1880" y="618"/>
                      <a:pt x="1268" y="1701"/>
                    </a:cubicBezTo>
                    <a:lnTo>
                      <a:pt x="1" y="3936"/>
                    </a:lnTo>
                    <a:lnTo>
                      <a:pt x="5972" y="6638"/>
                    </a:lnTo>
                    <a:lnTo>
                      <a:pt x="6972" y="5070"/>
                    </a:lnTo>
                    <a:cubicBezTo>
                      <a:pt x="8006" y="3402"/>
                      <a:pt x="7373" y="1201"/>
                      <a:pt x="5605" y="334"/>
                    </a:cubicBezTo>
                    <a:cubicBezTo>
                      <a:pt x="5143" y="108"/>
                      <a:pt x="4653" y="0"/>
                      <a:pt x="4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4"/>
              <p:cNvSpPr/>
              <p:nvPr/>
            </p:nvSpPr>
            <p:spPr>
              <a:xfrm>
                <a:off x="7019153" y="990503"/>
                <a:ext cx="345718" cy="212792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4271" extrusionOk="0">
                    <a:moveTo>
                      <a:pt x="901" y="0"/>
                    </a:moveTo>
                    <a:lnTo>
                      <a:pt x="1" y="1568"/>
                    </a:lnTo>
                    <a:lnTo>
                      <a:pt x="5972" y="4270"/>
                    </a:lnTo>
                    <a:lnTo>
                      <a:pt x="6939" y="2736"/>
                    </a:lnTo>
                    <a:cubicBezTo>
                      <a:pt x="5738" y="1902"/>
                      <a:pt x="3737" y="768"/>
                      <a:pt x="901" y="0"/>
                    </a:cubicBezTo>
                    <a:close/>
                  </a:path>
                </a:pathLst>
              </a:custGeom>
              <a:solidFill>
                <a:srgbClr val="8FC6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4"/>
              <p:cNvSpPr/>
              <p:nvPr/>
            </p:nvSpPr>
            <p:spPr>
              <a:xfrm>
                <a:off x="6744934" y="1029514"/>
                <a:ext cx="737971" cy="347612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6977" extrusionOk="0">
                    <a:moveTo>
                      <a:pt x="2486" y="1"/>
                    </a:moveTo>
                    <a:cubicBezTo>
                      <a:pt x="1416" y="1"/>
                      <a:pt x="679" y="246"/>
                      <a:pt x="468" y="752"/>
                    </a:cubicBezTo>
                    <a:cubicBezTo>
                      <a:pt x="1" y="1953"/>
                      <a:pt x="2736" y="4121"/>
                      <a:pt x="6572" y="5655"/>
                    </a:cubicBezTo>
                    <a:cubicBezTo>
                      <a:pt x="8784" y="6521"/>
                      <a:pt x="10874" y="6976"/>
                      <a:pt x="12337" y="6976"/>
                    </a:cubicBezTo>
                    <a:cubicBezTo>
                      <a:pt x="13411" y="6976"/>
                      <a:pt x="14147" y="6731"/>
                      <a:pt x="14344" y="6222"/>
                    </a:cubicBezTo>
                    <a:cubicBezTo>
                      <a:pt x="14811" y="5055"/>
                      <a:pt x="12109" y="2853"/>
                      <a:pt x="8273" y="1352"/>
                    </a:cubicBezTo>
                    <a:cubicBezTo>
                      <a:pt x="6053" y="464"/>
                      <a:pt x="3956" y="1"/>
                      <a:pt x="24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4"/>
              <p:cNvSpPr/>
              <p:nvPr/>
            </p:nvSpPr>
            <p:spPr>
              <a:xfrm>
                <a:off x="7027473" y="1352809"/>
                <a:ext cx="192813" cy="302024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6062" extrusionOk="0">
                    <a:moveTo>
                      <a:pt x="601" y="0"/>
                    </a:moveTo>
                    <a:lnTo>
                      <a:pt x="67" y="4503"/>
                    </a:lnTo>
                    <a:cubicBezTo>
                      <a:pt x="0" y="5104"/>
                      <a:pt x="334" y="5671"/>
                      <a:pt x="901" y="5904"/>
                    </a:cubicBezTo>
                    <a:cubicBezTo>
                      <a:pt x="1154" y="6010"/>
                      <a:pt x="1410" y="6062"/>
                      <a:pt x="1668" y="6062"/>
                    </a:cubicBezTo>
                    <a:cubicBezTo>
                      <a:pt x="2228" y="6062"/>
                      <a:pt x="2799" y="5817"/>
                      <a:pt x="3370" y="5337"/>
                    </a:cubicBezTo>
                    <a:cubicBezTo>
                      <a:pt x="3703" y="5070"/>
                      <a:pt x="3870" y="4670"/>
                      <a:pt x="3837" y="4270"/>
                    </a:cubicBez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B1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4"/>
              <p:cNvSpPr/>
              <p:nvPr/>
            </p:nvSpPr>
            <p:spPr>
              <a:xfrm>
                <a:off x="7158753" y="1274688"/>
                <a:ext cx="103083" cy="106072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129" extrusionOk="0">
                    <a:moveTo>
                      <a:pt x="801" y="0"/>
                    </a:moveTo>
                    <a:lnTo>
                      <a:pt x="1" y="1735"/>
                    </a:lnTo>
                    <a:lnTo>
                      <a:pt x="534" y="2035"/>
                    </a:lnTo>
                    <a:cubicBezTo>
                      <a:pt x="660" y="2098"/>
                      <a:pt x="796" y="2128"/>
                      <a:pt x="931" y="2128"/>
                    </a:cubicBezTo>
                    <a:cubicBezTo>
                      <a:pt x="1223" y="2128"/>
                      <a:pt x="1509" y="1986"/>
                      <a:pt x="1669" y="1735"/>
                    </a:cubicBezTo>
                    <a:lnTo>
                      <a:pt x="1802" y="1501"/>
                    </a:lnTo>
                    <a:cubicBezTo>
                      <a:pt x="2069" y="1068"/>
                      <a:pt x="1902" y="534"/>
                      <a:pt x="1468" y="301"/>
                    </a:cubicBez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4B1C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4"/>
              <p:cNvSpPr/>
              <p:nvPr/>
            </p:nvSpPr>
            <p:spPr>
              <a:xfrm>
                <a:off x="6944370" y="1146197"/>
                <a:ext cx="315825" cy="311490"/>
              </a:xfrm>
              <a:custGeom>
                <a:avLst/>
                <a:gdLst/>
                <a:ahLst/>
                <a:cxnLst/>
                <a:rect l="l" t="t" r="r" b="b"/>
                <a:pathLst>
                  <a:path w="6339" h="6252" extrusionOk="0">
                    <a:moveTo>
                      <a:pt x="2425" y="1"/>
                    </a:moveTo>
                    <a:cubicBezTo>
                      <a:pt x="2003" y="1"/>
                      <a:pt x="1585" y="259"/>
                      <a:pt x="1435" y="678"/>
                    </a:cubicBezTo>
                    <a:lnTo>
                      <a:pt x="234" y="3480"/>
                    </a:lnTo>
                    <a:cubicBezTo>
                      <a:pt x="1" y="4648"/>
                      <a:pt x="701" y="5815"/>
                      <a:pt x="1835" y="6149"/>
                    </a:cubicBezTo>
                    <a:lnTo>
                      <a:pt x="1869" y="6149"/>
                    </a:lnTo>
                    <a:cubicBezTo>
                      <a:pt x="2099" y="6218"/>
                      <a:pt x="2333" y="6252"/>
                      <a:pt x="2564" y="6252"/>
                    </a:cubicBezTo>
                    <a:cubicBezTo>
                      <a:pt x="3334" y="6252"/>
                      <a:pt x="4067" y="5874"/>
                      <a:pt x="4504" y="5181"/>
                    </a:cubicBezTo>
                    <a:lnTo>
                      <a:pt x="5972" y="2846"/>
                    </a:lnTo>
                    <a:cubicBezTo>
                      <a:pt x="6338" y="2246"/>
                      <a:pt x="6105" y="1479"/>
                      <a:pt x="5505" y="1178"/>
                    </a:cubicBezTo>
                    <a:cubicBezTo>
                      <a:pt x="4571" y="745"/>
                      <a:pt x="3670" y="244"/>
                      <a:pt x="2569" y="11"/>
                    </a:cubicBezTo>
                    <a:cubicBezTo>
                      <a:pt x="2521" y="4"/>
                      <a:pt x="2473" y="1"/>
                      <a:pt x="2425" y="1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4"/>
              <p:cNvSpPr/>
              <p:nvPr/>
            </p:nvSpPr>
            <p:spPr>
              <a:xfrm>
                <a:off x="6784841" y="2404800"/>
                <a:ext cx="236059" cy="236059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738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cubicBezTo>
                      <a:pt x="0" y="3670"/>
                      <a:pt x="1068" y="4737"/>
                      <a:pt x="2369" y="4737"/>
                    </a:cubicBezTo>
                    <a:cubicBezTo>
                      <a:pt x="3670" y="4737"/>
                      <a:pt x="4737" y="3670"/>
                      <a:pt x="4737" y="2369"/>
                    </a:cubicBezTo>
                    <a:cubicBezTo>
                      <a:pt x="4737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44"/>
              <p:cNvSpPr/>
              <p:nvPr/>
            </p:nvSpPr>
            <p:spPr>
              <a:xfrm>
                <a:off x="6946014" y="2349946"/>
                <a:ext cx="289269" cy="28757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5772" extrusionOk="0">
                    <a:moveTo>
                      <a:pt x="2903" y="1"/>
                    </a:moveTo>
                    <a:cubicBezTo>
                      <a:pt x="1302" y="1"/>
                      <a:pt x="1" y="1301"/>
                      <a:pt x="1" y="2903"/>
                    </a:cubicBezTo>
                    <a:cubicBezTo>
                      <a:pt x="1" y="4470"/>
                      <a:pt x="1302" y="5771"/>
                      <a:pt x="2903" y="5771"/>
                    </a:cubicBezTo>
                    <a:cubicBezTo>
                      <a:pt x="4504" y="5771"/>
                      <a:pt x="5805" y="4470"/>
                      <a:pt x="5805" y="2903"/>
                    </a:cubicBezTo>
                    <a:cubicBezTo>
                      <a:pt x="5805" y="1301"/>
                      <a:pt x="4504" y="1"/>
                      <a:pt x="29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44"/>
              <p:cNvSpPr/>
              <p:nvPr/>
            </p:nvSpPr>
            <p:spPr>
              <a:xfrm>
                <a:off x="7100611" y="2331363"/>
                <a:ext cx="152955" cy="120022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409" extrusionOk="0">
                    <a:moveTo>
                      <a:pt x="1209" y="0"/>
                    </a:moveTo>
                    <a:cubicBezTo>
                      <a:pt x="1161" y="0"/>
                      <a:pt x="1114" y="2"/>
                      <a:pt x="1068" y="7"/>
                    </a:cubicBezTo>
                    <a:cubicBezTo>
                      <a:pt x="667" y="40"/>
                      <a:pt x="300" y="173"/>
                      <a:pt x="0" y="507"/>
                    </a:cubicBezTo>
                    <a:cubicBezTo>
                      <a:pt x="300" y="841"/>
                      <a:pt x="534" y="1041"/>
                      <a:pt x="767" y="1207"/>
                    </a:cubicBezTo>
                    <a:cubicBezTo>
                      <a:pt x="968" y="1408"/>
                      <a:pt x="1168" y="1541"/>
                      <a:pt x="1334" y="1641"/>
                    </a:cubicBezTo>
                    <a:cubicBezTo>
                      <a:pt x="1535" y="1741"/>
                      <a:pt x="1701" y="1841"/>
                      <a:pt x="1935" y="1941"/>
                    </a:cubicBezTo>
                    <a:cubicBezTo>
                      <a:pt x="2168" y="2041"/>
                      <a:pt x="2402" y="2208"/>
                      <a:pt x="2836" y="2408"/>
                    </a:cubicBezTo>
                    <a:cubicBezTo>
                      <a:pt x="3069" y="2008"/>
                      <a:pt x="3069" y="1574"/>
                      <a:pt x="2936" y="1207"/>
                    </a:cubicBezTo>
                    <a:cubicBezTo>
                      <a:pt x="2802" y="807"/>
                      <a:pt x="2502" y="474"/>
                      <a:pt x="2168" y="273"/>
                    </a:cubicBezTo>
                    <a:cubicBezTo>
                      <a:pt x="1877" y="99"/>
                      <a:pt x="1535" y="0"/>
                      <a:pt x="1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4"/>
              <p:cNvSpPr/>
              <p:nvPr/>
            </p:nvSpPr>
            <p:spPr>
              <a:xfrm>
                <a:off x="7383101" y="2278402"/>
                <a:ext cx="98101" cy="10816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171" extrusionOk="0">
                    <a:moveTo>
                      <a:pt x="1546" y="1"/>
                    </a:moveTo>
                    <a:cubicBezTo>
                      <a:pt x="1331" y="1"/>
                      <a:pt x="1152" y="38"/>
                      <a:pt x="1002" y="102"/>
                    </a:cubicBezTo>
                    <a:cubicBezTo>
                      <a:pt x="735" y="202"/>
                      <a:pt x="501" y="336"/>
                      <a:pt x="368" y="536"/>
                    </a:cubicBezTo>
                    <a:cubicBezTo>
                      <a:pt x="201" y="736"/>
                      <a:pt x="68" y="970"/>
                      <a:pt x="34" y="1236"/>
                    </a:cubicBezTo>
                    <a:cubicBezTo>
                      <a:pt x="1" y="1503"/>
                      <a:pt x="1" y="1803"/>
                      <a:pt x="168" y="2170"/>
                    </a:cubicBezTo>
                    <a:cubicBezTo>
                      <a:pt x="568" y="2137"/>
                      <a:pt x="835" y="2070"/>
                      <a:pt x="1035" y="1970"/>
                    </a:cubicBezTo>
                    <a:cubicBezTo>
                      <a:pt x="1268" y="1870"/>
                      <a:pt x="1435" y="1737"/>
                      <a:pt x="1569" y="1570"/>
                    </a:cubicBezTo>
                    <a:cubicBezTo>
                      <a:pt x="1702" y="1403"/>
                      <a:pt x="1802" y="1203"/>
                      <a:pt x="1869" y="970"/>
                    </a:cubicBezTo>
                    <a:cubicBezTo>
                      <a:pt x="1936" y="736"/>
                      <a:pt x="1969" y="436"/>
                      <a:pt x="1936" y="36"/>
                    </a:cubicBezTo>
                    <a:cubicBezTo>
                      <a:pt x="1794" y="12"/>
                      <a:pt x="1665" y="1"/>
                      <a:pt x="1546" y="1"/>
                    </a:cubicBezTo>
                    <a:close/>
                  </a:path>
                </a:pathLst>
              </a:custGeom>
              <a:solidFill>
                <a:srgbClr val="7A84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4"/>
              <p:cNvSpPr/>
              <p:nvPr/>
            </p:nvSpPr>
            <p:spPr>
              <a:xfrm>
                <a:off x="7444630" y="2396879"/>
                <a:ext cx="206116" cy="84399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694" extrusionOk="0">
                    <a:moveTo>
                      <a:pt x="2238" y="0"/>
                    </a:moveTo>
                    <a:cubicBezTo>
                      <a:pt x="2126" y="0"/>
                      <a:pt x="2014" y="9"/>
                      <a:pt x="1901" y="26"/>
                    </a:cubicBezTo>
                    <a:cubicBezTo>
                      <a:pt x="1434" y="59"/>
                      <a:pt x="1034" y="259"/>
                      <a:pt x="667" y="526"/>
                    </a:cubicBezTo>
                    <a:cubicBezTo>
                      <a:pt x="334" y="826"/>
                      <a:pt x="67" y="1193"/>
                      <a:pt x="0" y="1694"/>
                    </a:cubicBezTo>
                    <a:cubicBezTo>
                      <a:pt x="500" y="1694"/>
                      <a:pt x="867" y="1694"/>
                      <a:pt x="1201" y="1660"/>
                    </a:cubicBezTo>
                    <a:cubicBezTo>
                      <a:pt x="1501" y="1660"/>
                      <a:pt x="1801" y="1627"/>
                      <a:pt x="2102" y="1594"/>
                    </a:cubicBezTo>
                    <a:cubicBezTo>
                      <a:pt x="2368" y="1560"/>
                      <a:pt x="2669" y="1527"/>
                      <a:pt x="3002" y="1427"/>
                    </a:cubicBezTo>
                    <a:cubicBezTo>
                      <a:pt x="3302" y="1360"/>
                      <a:pt x="3669" y="1293"/>
                      <a:pt x="4136" y="1160"/>
                    </a:cubicBezTo>
                    <a:cubicBezTo>
                      <a:pt x="3970" y="693"/>
                      <a:pt x="3603" y="393"/>
                      <a:pt x="3202" y="193"/>
                    </a:cubicBezTo>
                    <a:cubicBezTo>
                      <a:pt x="2881" y="69"/>
                      <a:pt x="2559" y="0"/>
                      <a:pt x="2238" y="0"/>
                    </a:cubicBezTo>
                    <a:close/>
                  </a:path>
                </a:pathLst>
              </a:custGeom>
              <a:solidFill>
                <a:srgbClr val="5291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4"/>
              <p:cNvSpPr/>
              <p:nvPr/>
            </p:nvSpPr>
            <p:spPr>
              <a:xfrm>
                <a:off x="7286745" y="2278253"/>
                <a:ext cx="109709" cy="15151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3041" extrusionOk="0">
                    <a:moveTo>
                      <a:pt x="463" y="1"/>
                    </a:moveTo>
                    <a:cubicBezTo>
                      <a:pt x="314" y="1"/>
                      <a:pt x="159" y="23"/>
                      <a:pt x="0" y="72"/>
                    </a:cubicBezTo>
                    <a:cubicBezTo>
                      <a:pt x="100" y="506"/>
                      <a:pt x="200" y="806"/>
                      <a:pt x="267" y="1039"/>
                    </a:cubicBezTo>
                    <a:cubicBezTo>
                      <a:pt x="334" y="1306"/>
                      <a:pt x="434" y="1506"/>
                      <a:pt x="534" y="1706"/>
                    </a:cubicBezTo>
                    <a:cubicBezTo>
                      <a:pt x="634" y="1907"/>
                      <a:pt x="767" y="2073"/>
                      <a:pt x="934" y="2273"/>
                    </a:cubicBezTo>
                    <a:cubicBezTo>
                      <a:pt x="1101" y="2507"/>
                      <a:pt x="1268" y="2707"/>
                      <a:pt x="1568" y="3041"/>
                    </a:cubicBezTo>
                    <a:cubicBezTo>
                      <a:pt x="1935" y="2774"/>
                      <a:pt x="2102" y="2407"/>
                      <a:pt x="2135" y="2040"/>
                    </a:cubicBezTo>
                    <a:cubicBezTo>
                      <a:pt x="2202" y="1673"/>
                      <a:pt x="2102" y="1273"/>
                      <a:pt x="1935" y="973"/>
                    </a:cubicBezTo>
                    <a:cubicBezTo>
                      <a:pt x="1768" y="639"/>
                      <a:pt x="1501" y="339"/>
                      <a:pt x="1168" y="172"/>
                    </a:cubicBezTo>
                    <a:cubicBezTo>
                      <a:pt x="957" y="66"/>
                      <a:pt x="719" y="1"/>
                      <a:pt x="4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4"/>
              <p:cNvSpPr/>
              <p:nvPr/>
            </p:nvSpPr>
            <p:spPr>
              <a:xfrm>
                <a:off x="7210269" y="2281441"/>
                <a:ext cx="126350" cy="131731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644" extrusionOk="0">
                    <a:moveTo>
                      <a:pt x="920" y="0"/>
                    </a:moveTo>
                    <a:cubicBezTo>
                      <a:pt x="582" y="0"/>
                      <a:pt x="256" y="87"/>
                      <a:pt x="1" y="341"/>
                    </a:cubicBezTo>
                    <a:lnTo>
                      <a:pt x="534" y="1142"/>
                    </a:lnTo>
                    <a:cubicBezTo>
                      <a:pt x="668" y="1342"/>
                      <a:pt x="768" y="1509"/>
                      <a:pt x="901" y="1642"/>
                    </a:cubicBezTo>
                    <a:cubicBezTo>
                      <a:pt x="1035" y="1776"/>
                      <a:pt x="1168" y="1909"/>
                      <a:pt x="1368" y="2043"/>
                    </a:cubicBezTo>
                    <a:cubicBezTo>
                      <a:pt x="1569" y="2209"/>
                      <a:pt x="1769" y="2376"/>
                      <a:pt x="2136" y="2643"/>
                    </a:cubicBezTo>
                    <a:cubicBezTo>
                      <a:pt x="2436" y="2376"/>
                      <a:pt x="2536" y="1976"/>
                      <a:pt x="2536" y="1576"/>
                    </a:cubicBezTo>
                    <a:cubicBezTo>
                      <a:pt x="2503" y="1209"/>
                      <a:pt x="2336" y="842"/>
                      <a:pt x="2069" y="542"/>
                    </a:cubicBezTo>
                    <a:cubicBezTo>
                      <a:pt x="1835" y="275"/>
                      <a:pt x="1468" y="75"/>
                      <a:pt x="1102" y="8"/>
                    </a:cubicBezTo>
                    <a:cubicBezTo>
                      <a:pt x="1041" y="3"/>
                      <a:pt x="980" y="0"/>
                      <a:pt x="9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4"/>
              <p:cNvSpPr/>
              <p:nvPr/>
            </p:nvSpPr>
            <p:spPr>
              <a:xfrm>
                <a:off x="7376474" y="2344566"/>
                <a:ext cx="119723" cy="101837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2044" extrusionOk="0">
                    <a:moveTo>
                      <a:pt x="1607" y="1"/>
                    </a:moveTo>
                    <a:cubicBezTo>
                      <a:pt x="1560" y="1"/>
                      <a:pt x="1514" y="3"/>
                      <a:pt x="1468" y="8"/>
                    </a:cubicBezTo>
                    <a:cubicBezTo>
                      <a:pt x="1135" y="8"/>
                      <a:pt x="868" y="109"/>
                      <a:pt x="634" y="309"/>
                    </a:cubicBezTo>
                    <a:cubicBezTo>
                      <a:pt x="401" y="475"/>
                      <a:pt x="201" y="742"/>
                      <a:pt x="101" y="1043"/>
                    </a:cubicBezTo>
                    <a:cubicBezTo>
                      <a:pt x="34" y="1343"/>
                      <a:pt x="0" y="1676"/>
                      <a:pt x="201" y="2043"/>
                    </a:cubicBezTo>
                    <a:cubicBezTo>
                      <a:pt x="601" y="1977"/>
                      <a:pt x="868" y="1910"/>
                      <a:pt x="1068" y="1843"/>
                    </a:cubicBezTo>
                    <a:cubicBezTo>
                      <a:pt x="1301" y="1776"/>
                      <a:pt x="1468" y="1676"/>
                      <a:pt x="1602" y="1576"/>
                    </a:cubicBezTo>
                    <a:cubicBezTo>
                      <a:pt x="1735" y="1476"/>
                      <a:pt x="1868" y="1309"/>
                      <a:pt x="2002" y="1143"/>
                    </a:cubicBezTo>
                    <a:cubicBezTo>
                      <a:pt x="2102" y="942"/>
                      <a:pt x="2235" y="709"/>
                      <a:pt x="2402" y="342"/>
                    </a:cubicBezTo>
                    <a:cubicBezTo>
                      <a:pt x="2147" y="87"/>
                      <a:pt x="1869" y="1"/>
                      <a:pt x="16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4"/>
              <p:cNvSpPr/>
              <p:nvPr/>
            </p:nvSpPr>
            <p:spPr>
              <a:xfrm>
                <a:off x="7429634" y="2354331"/>
                <a:ext cx="156293" cy="100392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015" extrusionOk="0">
                    <a:moveTo>
                      <a:pt x="1922" y="1"/>
                    </a:moveTo>
                    <a:cubicBezTo>
                      <a:pt x="1639" y="1"/>
                      <a:pt x="1360" y="50"/>
                      <a:pt x="1102" y="179"/>
                    </a:cubicBezTo>
                    <a:cubicBezTo>
                      <a:pt x="768" y="313"/>
                      <a:pt x="501" y="580"/>
                      <a:pt x="301" y="880"/>
                    </a:cubicBezTo>
                    <a:cubicBezTo>
                      <a:pt x="101" y="1180"/>
                      <a:pt x="1" y="1580"/>
                      <a:pt x="101" y="2014"/>
                    </a:cubicBezTo>
                    <a:cubicBezTo>
                      <a:pt x="535" y="1947"/>
                      <a:pt x="835" y="1914"/>
                      <a:pt x="1102" y="1847"/>
                    </a:cubicBezTo>
                    <a:cubicBezTo>
                      <a:pt x="1369" y="1781"/>
                      <a:pt x="1569" y="1714"/>
                      <a:pt x="1769" y="1614"/>
                    </a:cubicBezTo>
                    <a:cubicBezTo>
                      <a:pt x="1969" y="1547"/>
                      <a:pt x="2169" y="1414"/>
                      <a:pt x="2369" y="1247"/>
                    </a:cubicBezTo>
                    <a:cubicBezTo>
                      <a:pt x="2603" y="1080"/>
                      <a:pt x="2836" y="913"/>
                      <a:pt x="3136" y="613"/>
                    </a:cubicBezTo>
                    <a:cubicBezTo>
                      <a:pt x="2870" y="246"/>
                      <a:pt x="2536" y="79"/>
                      <a:pt x="2169" y="13"/>
                    </a:cubicBezTo>
                    <a:cubicBezTo>
                      <a:pt x="2087" y="5"/>
                      <a:pt x="2004" y="1"/>
                      <a:pt x="1922" y="1"/>
                    </a:cubicBezTo>
                    <a:close/>
                  </a:path>
                </a:pathLst>
              </a:custGeom>
              <a:solidFill>
                <a:srgbClr val="447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4"/>
              <p:cNvSpPr/>
              <p:nvPr/>
            </p:nvSpPr>
            <p:spPr>
              <a:xfrm>
                <a:off x="7343243" y="2236950"/>
                <a:ext cx="79816" cy="132976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2669" extrusionOk="0">
                    <a:moveTo>
                      <a:pt x="634" y="0"/>
                    </a:moveTo>
                    <a:cubicBezTo>
                      <a:pt x="367" y="300"/>
                      <a:pt x="234" y="534"/>
                      <a:pt x="134" y="734"/>
                    </a:cubicBezTo>
                    <a:cubicBezTo>
                      <a:pt x="34" y="968"/>
                      <a:pt x="0" y="1134"/>
                      <a:pt x="0" y="1335"/>
                    </a:cubicBezTo>
                    <a:cubicBezTo>
                      <a:pt x="0" y="1535"/>
                      <a:pt x="67" y="1735"/>
                      <a:pt x="167" y="1968"/>
                    </a:cubicBezTo>
                    <a:cubicBezTo>
                      <a:pt x="267" y="2168"/>
                      <a:pt x="401" y="2369"/>
                      <a:pt x="667" y="2669"/>
                    </a:cubicBezTo>
                    <a:cubicBezTo>
                      <a:pt x="1034" y="2569"/>
                      <a:pt x="1268" y="2302"/>
                      <a:pt x="1401" y="2068"/>
                    </a:cubicBezTo>
                    <a:cubicBezTo>
                      <a:pt x="1535" y="1835"/>
                      <a:pt x="1601" y="1568"/>
                      <a:pt x="1601" y="1335"/>
                    </a:cubicBezTo>
                    <a:cubicBezTo>
                      <a:pt x="1601" y="1101"/>
                      <a:pt x="1535" y="834"/>
                      <a:pt x="1401" y="601"/>
                    </a:cubicBezTo>
                    <a:cubicBezTo>
                      <a:pt x="1235" y="367"/>
                      <a:pt x="1034" y="134"/>
                      <a:pt x="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4"/>
              <p:cNvSpPr/>
              <p:nvPr/>
            </p:nvSpPr>
            <p:spPr>
              <a:xfrm>
                <a:off x="7190340" y="2323441"/>
                <a:ext cx="104727" cy="102983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2067" extrusionOk="0">
                    <a:moveTo>
                      <a:pt x="687" y="1"/>
                    </a:moveTo>
                    <a:cubicBezTo>
                      <a:pt x="466" y="1"/>
                      <a:pt x="233" y="59"/>
                      <a:pt x="0" y="199"/>
                    </a:cubicBezTo>
                    <a:cubicBezTo>
                      <a:pt x="101" y="599"/>
                      <a:pt x="134" y="833"/>
                      <a:pt x="234" y="1066"/>
                    </a:cubicBezTo>
                    <a:cubicBezTo>
                      <a:pt x="301" y="1266"/>
                      <a:pt x="401" y="1400"/>
                      <a:pt x="534" y="1567"/>
                    </a:cubicBezTo>
                    <a:cubicBezTo>
                      <a:pt x="668" y="1700"/>
                      <a:pt x="834" y="1800"/>
                      <a:pt x="1035" y="1900"/>
                    </a:cubicBezTo>
                    <a:cubicBezTo>
                      <a:pt x="1268" y="2000"/>
                      <a:pt x="1535" y="2067"/>
                      <a:pt x="1935" y="2067"/>
                    </a:cubicBezTo>
                    <a:cubicBezTo>
                      <a:pt x="2102" y="1700"/>
                      <a:pt x="2102" y="1400"/>
                      <a:pt x="2035" y="1133"/>
                    </a:cubicBezTo>
                    <a:cubicBezTo>
                      <a:pt x="2002" y="899"/>
                      <a:pt x="1868" y="633"/>
                      <a:pt x="1668" y="466"/>
                    </a:cubicBezTo>
                    <a:cubicBezTo>
                      <a:pt x="1502" y="266"/>
                      <a:pt x="1268" y="99"/>
                      <a:pt x="968" y="32"/>
                    </a:cubicBezTo>
                    <a:cubicBezTo>
                      <a:pt x="877" y="12"/>
                      <a:pt x="783" y="1"/>
                      <a:pt x="6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4"/>
              <p:cNvSpPr/>
              <p:nvPr/>
            </p:nvSpPr>
            <p:spPr>
              <a:xfrm>
                <a:off x="7123878" y="2389555"/>
                <a:ext cx="520197" cy="158236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3176" extrusionOk="0">
                    <a:moveTo>
                      <a:pt x="4045" y="1"/>
                    </a:moveTo>
                    <a:cubicBezTo>
                      <a:pt x="2400" y="1"/>
                      <a:pt x="2369" y="1240"/>
                      <a:pt x="2369" y="1240"/>
                    </a:cubicBezTo>
                    <a:cubicBezTo>
                      <a:pt x="2369" y="1240"/>
                      <a:pt x="2153" y="846"/>
                      <a:pt x="1657" y="846"/>
                    </a:cubicBezTo>
                    <a:cubicBezTo>
                      <a:pt x="1477" y="846"/>
                      <a:pt x="1259" y="898"/>
                      <a:pt x="1001" y="1040"/>
                    </a:cubicBezTo>
                    <a:cubicBezTo>
                      <a:pt x="0" y="1574"/>
                      <a:pt x="367" y="3175"/>
                      <a:pt x="367" y="3175"/>
                    </a:cubicBezTo>
                    <a:lnTo>
                      <a:pt x="10441" y="3175"/>
                    </a:lnTo>
                    <a:cubicBezTo>
                      <a:pt x="10060" y="1832"/>
                      <a:pt x="9291" y="1495"/>
                      <a:pt x="8615" y="1495"/>
                    </a:cubicBezTo>
                    <a:cubicBezTo>
                      <a:pt x="7930" y="1495"/>
                      <a:pt x="7339" y="1841"/>
                      <a:pt x="7339" y="1841"/>
                    </a:cubicBezTo>
                    <a:cubicBezTo>
                      <a:pt x="7339" y="1841"/>
                      <a:pt x="6071" y="106"/>
                      <a:pt x="4237" y="6"/>
                    </a:cubicBezTo>
                    <a:cubicBezTo>
                      <a:pt x="4170" y="2"/>
                      <a:pt x="4106" y="1"/>
                      <a:pt x="40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44"/>
              <p:cNvSpPr/>
              <p:nvPr/>
            </p:nvSpPr>
            <p:spPr>
              <a:xfrm>
                <a:off x="7140469" y="2441071"/>
                <a:ext cx="455427" cy="106720"/>
              </a:xfrm>
              <a:custGeom>
                <a:avLst/>
                <a:gdLst/>
                <a:ahLst/>
                <a:cxnLst/>
                <a:rect l="l" t="t" r="r" b="b"/>
                <a:pathLst>
                  <a:path w="9141" h="2142" extrusionOk="0">
                    <a:moveTo>
                      <a:pt x="3703" y="0"/>
                    </a:moveTo>
                    <a:cubicBezTo>
                      <a:pt x="2654" y="0"/>
                      <a:pt x="2261" y="494"/>
                      <a:pt x="2136" y="840"/>
                    </a:cubicBezTo>
                    <a:cubicBezTo>
                      <a:pt x="2087" y="938"/>
                      <a:pt x="1984" y="1000"/>
                      <a:pt x="1881" y="1000"/>
                    </a:cubicBezTo>
                    <a:cubicBezTo>
                      <a:pt x="1843" y="1000"/>
                      <a:pt x="1804" y="991"/>
                      <a:pt x="1769" y="974"/>
                    </a:cubicBezTo>
                    <a:cubicBezTo>
                      <a:pt x="1648" y="904"/>
                      <a:pt x="1499" y="844"/>
                      <a:pt x="1310" y="844"/>
                    </a:cubicBezTo>
                    <a:cubicBezTo>
                      <a:pt x="1135" y="844"/>
                      <a:pt x="925" y="896"/>
                      <a:pt x="668" y="1040"/>
                    </a:cubicBezTo>
                    <a:cubicBezTo>
                      <a:pt x="268" y="1240"/>
                      <a:pt x="101" y="1641"/>
                      <a:pt x="1" y="2041"/>
                    </a:cubicBezTo>
                    <a:cubicBezTo>
                      <a:pt x="34" y="2108"/>
                      <a:pt x="34" y="2141"/>
                      <a:pt x="34" y="2141"/>
                    </a:cubicBezTo>
                    <a:lnTo>
                      <a:pt x="8740" y="2141"/>
                    </a:lnTo>
                    <a:cubicBezTo>
                      <a:pt x="9074" y="2141"/>
                      <a:pt x="9141" y="1674"/>
                      <a:pt x="8840" y="1574"/>
                    </a:cubicBezTo>
                    <a:cubicBezTo>
                      <a:pt x="8654" y="1521"/>
                      <a:pt x="8467" y="1499"/>
                      <a:pt x="8286" y="1499"/>
                    </a:cubicBezTo>
                    <a:cubicBezTo>
                      <a:pt x="8016" y="1499"/>
                      <a:pt x="7760" y="1547"/>
                      <a:pt x="7539" y="1607"/>
                    </a:cubicBezTo>
                    <a:cubicBezTo>
                      <a:pt x="7452" y="1633"/>
                      <a:pt x="7363" y="1646"/>
                      <a:pt x="7274" y="1646"/>
                    </a:cubicBezTo>
                    <a:cubicBezTo>
                      <a:pt x="7023" y="1646"/>
                      <a:pt x="6778" y="1546"/>
                      <a:pt x="6605" y="1374"/>
                    </a:cubicBezTo>
                    <a:cubicBezTo>
                      <a:pt x="6072" y="840"/>
                      <a:pt x="5104" y="73"/>
                      <a:pt x="3904" y="6"/>
                    </a:cubicBezTo>
                    <a:cubicBezTo>
                      <a:pt x="3834" y="2"/>
                      <a:pt x="3768" y="0"/>
                      <a:pt x="37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44"/>
              <p:cNvSpPr/>
              <p:nvPr/>
            </p:nvSpPr>
            <p:spPr>
              <a:xfrm>
                <a:off x="6542209" y="2524473"/>
                <a:ext cx="1273065" cy="511378"/>
              </a:xfrm>
              <a:custGeom>
                <a:avLst/>
                <a:gdLst/>
                <a:ahLst/>
                <a:cxnLst/>
                <a:rect l="l" t="t" r="r" b="b"/>
                <a:pathLst>
                  <a:path w="25552" h="10264" extrusionOk="0">
                    <a:moveTo>
                      <a:pt x="25085" y="0"/>
                    </a:moveTo>
                    <a:lnTo>
                      <a:pt x="0" y="667"/>
                    </a:lnTo>
                    <a:lnTo>
                      <a:pt x="634" y="5371"/>
                    </a:lnTo>
                    <a:cubicBezTo>
                      <a:pt x="1012" y="8203"/>
                      <a:pt x="3408" y="10263"/>
                      <a:pt x="6199" y="10263"/>
                    </a:cubicBezTo>
                    <a:cubicBezTo>
                      <a:pt x="6366" y="10263"/>
                      <a:pt x="6535" y="10256"/>
                      <a:pt x="6705" y="10241"/>
                    </a:cubicBezTo>
                    <a:lnTo>
                      <a:pt x="20181" y="9073"/>
                    </a:lnTo>
                    <a:cubicBezTo>
                      <a:pt x="23283" y="8806"/>
                      <a:pt x="25552" y="6104"/>
                      <a:pt x="25318" y="3036"/>
                    </a:cubicBezTo>
                    <a:lnTo>
                      <a:pt x="2508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44"/>
              <p:cNvSpPr/>
              <p:nvPr/>
            </p:nvSpPr>
            <p:spPr>
              <a:xfrm>
                <a:off x="6926086" y="2522779"/>
                <a:ext cx="890876" cy="495335"/>
              </a:xfrm>
              <a:custGeom>
                <a:avLst/>
                <a:gdLst/>
                <a:ahLst/>
                <a:cxnLst/>
                <a:rect l="l" t="t" r="r" b="b"/>
                <a:pathLst>
                  <a:path w="17881" h="9942" extrusionOk="0">
                    <a:moveTo>
                      <a:pt x="17380" y="1"/>
                    </a:moveTo>
                    <a:lnTo>
                      <a:pt x="1" y="501"/>
                    </a:lnTo>
                    <a:lnTo>
                      <a:pt x="568" y="5438"/>
                    </a:lnTo>
                    <a:cubicBezTo>
                      <a:pt x="768" y="7306"/>
                      <a:pt x="1635" y="8907"/>
                      <a:pt x="2836" y="9941"/>
                    </a:cubicBezTo>
                    <a:lnTo>
                      <a:pt x="12476" y="9107"/>
                    </a:lnTo>
                    <a:cubicBezTo>
                      <a:pt x="15578" y="8840"/>
                      <a:pt x="17880" y="6138"/>
                      <a:pt x="17613" y="3036"/>
                    </a:cubicBezTo>
                    <a:lnTo>
                      <a:pt x="173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44"/>
              <p:cNvSpPr/>
              <p:nvPr/>
            </p:nvSpPr>
            <p:spPr>
              <a:xfrm>
                <a:off x="7295016" y="1563855"/>
                <a:ext cx="556816" cy="744597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14945" extrusionOk="0">
                    <a:moveTo>
                      <a:pt x="1902" y="1"/>
                    </a:moveTo>
                    <a:lnTo>
                      <a:pt x="1" y="8907"/>
                    </a:lnTo>
                    <a:lnTo>
                      <a:pt x="4638" y="14945"/>
                    </a:lnTo>
                    <a:lnTo>
                      <a:pt x="11176" y="13677"/>
                    </a:lnTo>
                    <a:cubicBezTo>
                      <a:pt x="11176" y="13677"/>
                      <a:pt x="8107" y="2369"/>
                      <a:pt x="19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44"/>
              <p:cNvSpPr/>
              <p:nvPr/>
            </p:nvSpPr>
            <p:spPr>
              <a:xfrm>
                <a:off x="7449613" y="2065762"/>
                <a:ext cx="420502" cy="420502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8440" extrusionOk="0">
                    <a:moveTo>
                      <a:pt x="4237" y="0"/>
                    </a:moveTo>
                    <a:cubicBezTo>
                      <a:pt x="1902" y="0"/>
                      <a:pt x="0" y="1902"/>
                      <a:pt x="0" y="4237"/>
                    </a:cubicBezTo>
                    <a:cubicBezTo>
                      <a:pt x="0" y="6538"/>
                      <a:pt x="1902" y="8440"/>
                      <a:pt x="4237" y="8440"/>
                    </a:cubicBezTo>
                    <a:cubicBezTo>
                      <a:pt x="6572" y="8440"/>
                      <a:pt x="8440" y="6538"/>
                      <a:pt x="8440" y="4237"/>
                    </a:cubicBezTo>
                    <a:cubicBezTo>
                      <a:pt x="8440" y="1902"/>
                      <a:pt x="6572" y="0"/>
                      <a:pt x="4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44"/>
              <p:cNvSpPr/>
              <p:nvPr/>
            </p:nvSpPr>
            <p:spPr>
              <a:xfrm>
                <a:off x="7049096" y="2216971"/>
                <a:ext cx="734583" cy="839908"/>
              </a:xfrm>
              <a:custGeom>
                <a:avLst/>
                <a:gdLst/>
                <a:ahLst/>
                <a:cxnLst/>
                <a:rect l="l" t="t" r="r" b="b"/>
                <a:pathLst>
                  <a:path w="14744" h="16858" extrusionOk="0">
                    <a:moveTo>
                      <a:pt x="11917" y="1"/>
                    </a:moveTo>
                    <a:cubicBezTo>
                      <a:pt x="11775" y="1"/>
                      <a:pt x="11627" y="12"/>
                      <a:pt x="11475" y="34"/>
                    </a:cubicBezTo>
                    <a:cubicBezTo>
                      <a:pt x="10474" y="168"/>
                      <a:pt x="9574" y="835"/>
                      <a:pt x="9073" y="1702"/>
                    </a:cubicBezTo>
                    <a:lnTo>
                      <a:pt x="4937" y="9074"/>
                    </a:lnTo>
                    <a:cubicBezTo>
                      <a:pt x="4937" y="9074"/>
                      <a:pt x="2602" y="10609"/>
                      <a:pt x="1535" y="11743"/>
                    </a:cubicBezTo>
                    <a:cubicBezTo>
                      <a:pt x="967" y="12343"/>
                      <a:pt x="534" y="13110"/>
                      <a:pt x="234" y="13711"/>
                    </a:cubicBezTo>
                    <a:cubicBezTo>
                      <a:pt x="0" y="14178"/>
                      <a:pt x="367" y="14745"/>
                      <a:pt x="901" y="14745"/>
                    </a:cubicBezTo>
                    <a:cubicBezTo>
                      <a:pt x="1068" y="14745"/>
                      <a:pt x="3135" y="12644"/>
                      <a:pt x="3136" y="12643"/>
                    </a:cubicBezTo>
                    <a:lnTo>
                      <a:pt x="3136" y="12643"/>
                    </a:lnTo>
                    <a:cubicBezTo>
                      <a:pt x="3136" y="12644"/>
                      <a:pt x="3169" y="14311"/>
                      <a:pt x="2569" y="15712"/>
                    </a:cubicBezTo>
                    <a:cubicBezTo>
                      <a:pt x="2335" y="16213"/>
                      <a:pt x="2635" y="16813"/>
                      <a:pt x="3202" y="16846"/>
                    </a:cubicBezTo>
                    <a:cubicBezTo>
                      <a:pt x="3260" y="16854"/>
                      <a:pt x="3320" y="16858"/>
                      <a:pt x="3384" y="16858"/>
                    </a:cubicBezTo>
                    <a:cubicBezTo>
                      <a:pt x="3614" y="16858"/>
                      <a:pt x="3882" y="16803"/>
                      <a:pt x="4170" y="16646"/>
                    </a:cubicBezTo>
                    <a:cubicBezTo>
                      <a:pt x="4170" y="16646"/>
                      <a:pt x="4440" y="16742"/>
                      <a:pt x="4884" y="16742"/>
                    </a:cubicBezTo>
                    <a:cubicBezTo>
                      <a:pt x="5306" y="16742"/>
                      <a:pt x="5886" y="16655"/>
                      <a:pt x="6538" y="16313"/>
                    </a:cubicBezTo>
                    <a:cubicBezTo>
                      <a:pt x="7606" y="15779"/>
                      <a:pt x="8006" y="12410"/>
                      <a:pt x="8139" y="11042"/>
                    </a:cubicBezTo>
                    <a:cubicBezTo>
                      <a:pt x="8173" y="10642"/>
                      <a:pt x="8339" y="10275"/>
                      <a:pt x="8606" y="10008"/>
                    </a:cubicBezTo>
                    <a:lnTo>
                      <a:pt x="13543" y="4904"/>
                    </a:lnTo>
                    <a:cubicBezTo>
                      <a:pt x="14644" y="3770"/>
                      <a:pt x="14744" y="1936"/>
                      <a:pt x="13677" y="768"/>
                    </a:cubicBezTo>
                    <a:cubicBezTo>
                      <a:pt x="13205" y="269"/>
                      <a:pt x="12619" y="1"/>
                      <a:pt x="11917" y="1"/>
                    </a:cubicBezTo>
                    <a:close/>
                  </a:path>
                </a:pathLst>
              </a:custGeom>
              <a:solidFill>
                <a:srgbClr val="824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6" name="Google Shape;936;p44"/>
            <p:cNvSpPr/>
            <p:nvPr/>
          </p:nvSpPr>
          <p:spPr>
            <a:xfrm>
              <a:off x="5534087" y="1652572"/>
              <a:ext cx="99745" cy="147076"/>
            </a:xfrm>
            <a:custGeom>
              <a:avLst/>
              <a:gdLst/>
              <a:ahLst/>
              <a:cxnLst/>
              <a:rect l="l" t="t" r="r" b="b"/>
              <a:pathLst>
                <a:path w="2002" h="2952" extrusionOk="0">
                  <a:moveTo>
                    <a:pt x="790" y="0"/>
                  </a:moveTo>
                  <a:cubicBezTo>
                    <a:pt x="728" y="0"/>
                    <a:pt x="664" y="8"/>
                    <a:pt x="601" y="26"/>
                  </a:cubicBezTo>
                  <a:cubicBezTo>
                    <a:pt x="234" y="126"/>
                    <a:pt x="0" y="493"/>
                    <a:pt x="134" y="860"/>
                  </a:cubicBezTo>
                  <a:lnTo>
                    <a:pt x="567" y="2428"/>
                  </a:lnTo>
                  <a:cubicBezTo>
                    <a:pt x="652" y="2737"/>
                    <a:pt x="949" y="2951"/>
                    <a:pt x="1260" y="2951"/>
                  </a:cubicBezTo>
                  <a:cubicBezTo>
                    <a:pt x="1318" y="2951"/>
                    <a:pt x="1377" y="2944"/>
                    <a:pt x="1435" y="2928"/>
                  </a:cubicBezTo>
                  <a:cubicBezTo>
                    <a:pt x="1802" y="2794"/>
                    <a:pt x="2002" y="2428"/>
                    <a:pt x="1902" y="2061"/>
                  </a:cubicBezTo>
                  <a:lnTo>
                    <a:pt x="1435" y="493"/>
                  </a:lnTo>
                  <a:cubicBezTo>
                    <a:pt x="1352" y="190"/>
                    <a:pt x="1087" y="0"/>
                    <a:pt x="790" y="0"/>
                  </a:cubicBezTo>
                  <a:close/>
                </a:path>
              </a:pathLst>
            </a:custGeom>
            <a:solidFill>
              <a:srgbClr val="824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7" name="Google Shape;937;p44"/>
          <p:cNvGrpSpPr/>
          <p:nvPr/>
        </p:nvGrpSpPr>
        <p:grpSpPr>
          <a:xfrm flipH="1">
            <a:off x="8121075" y="2875975"/>
            <a:ext cx="467000" cy="431100"/>
            <a:chOff x="1849650" y="1202325"/>
            <a:chExt cx="467000" cy="431100"/>
          </a:xfrm>
        </p:grpSpPr>
        <p:sp>
          <p:nvSpPr>
            <p:cNvPr id="938" name="Google Shape;938;p44"/>
            <p:cNvSpPr/>
            <p:nvPr/>
          </p:nvSpPr>
          <p:spPr>
            <a:xfrm>
              <a:off x="1880150" y="1400725"/>
              <a:ext cx="241525" cy="156500"/>
            </a:xfrm>
            <a:custGeom>
              <a:avLst/>
              <a:gdLst/>
              <a:ahLst/>
              <a:cxnLst/>
              <a:rect l="l" t="t" r="r" b="b"/>
              <a:pathLst>
                <a:path w="9661" h="6260" extrusionOk="0">
                  <a:moveTo>
                    <a:pt x="6275" y="0"/>
                  </a:moveTo>
                  <a:lnTo>
                    <a:pt x="6218" y="153"/>
                  </a:lnTo>
                  <a:cubicBezTo>
                    <a:pt x="4430" y="913"/>
                    <a:pt x="245" y="2701"/>
                    <a:pt x="36" y="5155"/>
                  </a:cubicBezTo>
                  <a:cubicBezTo>
                    <a:pt x="0" y="5983"/>
                    <a:pt x="417" y="6259"/>
                    <a:pt x="997" y="6259"/>
                  </a:cubicBezTo>
                  <a:cubicBezTo>
                    <a:pt x="1963" y="6259"/>
                    <a:pt x="3381" y="5493"/>
                    <a:pt x="3916" y="5231"/>
                  </a:cubicBezTo>
                  <a:cubicBezTo>
                    <a:pt x="5381" y="4413"/>
                    <a:pt x="9661" y="1085"/>
                    <a:pt x="6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4"/>
            <p:cNvSpPr/>
            <p:nvPr/>
          </p:nvSpPr>
          <p:spPr>
            <a:xfrm>
              <a:off x="1849650" y="1236200"/>
              <a:ext cx="216400" cy="208800"/>
            </a:xfrm>
            <a:custGeom>
              <a:avLst/>
              <a:gdLst/>
              <a:ahLst/>
              <a:cxnLst/>
              <a:rect l="l" t="t" r="r" b="b"/>
              <a:pathLst>
                <a:path w="8656" h="8352" extrusionOk="0">
                  <a:moveTo>
                    <a:pt x="2910" y="1"/>
                  </a:moveTo>
                  <a:cubicBezTo>
                    <a:pt x="2591" y="1"/>
                    <a:pt x="2279" y="72"/>
                    <a:pt x="1979" y="228"/>
                  </a:cubicBezTo>
                  <a:cubicBezTo>
                    <a:pt x="1" y="1275"/>
                    <a:pt x="400" y="4375"/>
                    <a:pt x="1351" y="5897"/>
                  </a:cubicBezTo>
                  <a:cubicBezTo>
                    <a:pt x="2131" y="7221"/>
                    <a:pt x="4158" y="8352"/>
                    <a:pt x="5946" y="8352"/>
                  </a:cubicBezTo>
                  <a:cubicBezTo>
                    <a:pt x="6906" y="8352"/>
                    <a:pt x="7797" y="8026"/>
                    <a:pt x="8389" y="7228"/>
                  </a:cubicBezTo>
                  <a:lnTo>
                    <a:pt x="8655" y="6125"/>
                  </a:lnTo>
                  <a:cubicBezTo>
                    <a:pt x="8251" y="4272"/>
                    <a:pt x="5384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4"/>
            <p:cNvSpPr/>
            <p:nvPr/>
          </p:nvSpPr>
          <p:spPr>
            <a:xfrm>
              <a:off x="2002225" y="1422750"/>
              <a:ext cx="168900" cy="210675"/>
            </a:xfrm>
            <a:custGeom>
              <a:avLst/>
              <a:gdLst/>
              <a:ahLst/>
              <a:cxnLst/>
              <a:rect l="l" t="t" r="r" b="b"/>
              <a:pathLst>
                <a:path w="6756" h="8427" extrusionOk="0">
                  <a:moveTo>
                    <a:pt x="2424" y="0"/>
                  </a:moveTo>
                  <a:cubicBezTo>
                    <a:pt x="1" y="0"/>
                    <a:pt x="1569" y="4431"/>
                    <a:pt x="2286" y="5777"/>
                  </a:cubicBezTo>
                  <a:cubicBezTo>
                    <a:pt x="2667" y="6422"/>
                    <a:pt x="3762" y="8427"/>
                    <a:pt x="4758" y="8427"/>
                  </a:cubicBezTo>
                  <a:cubicBezTo>
                    <a:pt x="5053" y="8427"/>
                    <a:pt x="5339" y="8251"/>
                    <a:pt x="5595" y="7812"/>
                  </a:cubicBezTo>
                  <a:cubicBezTo>
                    <a:pt x="6756" y="5663"/>
                    <a:pt x="4207" y="1877"/>
                    <a:pt x="3123" y="261"/>
                  </a:cubicBezTo>
                  <a:lnTo>
                    <a:pt x="3161" y="108"/>
                  </a:lnTo>
                  <a:cubicBezTo>
                    <a:pt x="2882" y="35"/>
                    <a:pt x="2638" y="0"/>
                    <a:pt x="2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4"/>
            <p:cNvSpPr/>
            <p:nvPr/>
          </p:nvSpPr>
          <p:spPr>
            <a:xfrm>
              <a:off x="2059825" y="1330725"/>
              <a:ext cx="256825" cy="166800"/>
            </a:xfrm>
            <a:custGeom>
              <a:avLst/>
              <a:gdLst/>
              <a:ahLst/>
              <a:cxnLst/>
              <a:rect l="l" t="t" r="r" b="b"/>
              <a:pathLst>
                <a:path w="10273" h="6672" extrusionOk="0">
                  <a:moveTo>
                    <a:pt x="6729" y="1"/>
                  </a:moveTo>
                  <a:cubicBezTo>
                    <a:pt x="4439" y="1"/>
                    <a:pt x="1416" y="1436"/>
                    <a:pt x="381" y="2458"/>
                  </a:cubicBezTo>
                  <a:lnTo>
                    <a:pt x="1" y="3542"/>
                  </a:lnTo>
                  <a:cubicBezTo>
                    <a:pt x="140" y="5616"/>
                    <a:pt x="2499" y="6671"/>
                    <a:pt x="4574" y="6671"/>
                  </a:cubicBezTo>
                  <a:cubicBezTo>
                    <a:pt x="5335" y="6671"/>
                    <a:pt x="6059" y="6529"/>
                    <a:pt x="6620" y="6243"/>
                  </a:cubicBezTo>
                  <a:cubicBezTo>
                    <a:pt x="8256" y="5482"/>
                    <a:pt x="10272" y="3086"/>
                    <a:pt x="9188" y="1146"/>
                  </a:cubicBezTo>
                  <a:cubicBezTo>
                    <a:pt x="8719" y="318"/>
                    <a:pt x="7805" y="1"/>
                    <a:pt x="6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4"/>
            <p:cNvSpPr/>
            <p:nvPr/>
          </p:nvSpPr>
          <p:spPr>
            <a:xfrm>
              <a:off x="2002300" y="1349400"/>
              <a:ext cx="114625" cy="210275"/>
            </a:xfrm>
            <a:custGeom>
              <a:avLst/>
              <a:gdLst/>
              <a:ahLst/>
              <a:cxnLst/>
              <a:rect l="l" t="t" r="r" b="b"/>
              <a:pathLst>
                <a:path w="4585" h="8411" extrusionOk="0">
                  <a:moveTo>
                    <a:pt x="2962" y="0"/>
                  </a:moveTo>
                  <a:cubicBezTo>
                    <a:pt x="1556" y="0"/>
                    <a:pt x="1" y="8281"/>
                    <a:pt x="324" y="8406"/>
                  </a:cubicBezTo>
                  <a:cubicBezTo>
                    <a:pt x="332" y="8409"/>
                    <a:pt x="340" y="8411"/>
                    <a:pt x="349" y="8411"/>
                  </a:cubicBezTo>
                  <a:cubicBezTo>
                    <a:pt x="996" y="8411"/>
                    <a:pt x="4584" y="1145"/>
                    <a:pt x="3215" y="94"/>
                  </a:cubicBezTo>
                  <a:cubicBezTo>
                    <a:pt x="3132" y="30"/>
                    <a:pt x="3047" y="0"/>
                    <a:pt x="2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4"/>
            <p:cNvSpPr/>
            <p:nvPr/>
          </p:nvSpPr>
          <p:spPr>
            <a:xfrm>
              <a:off x="2064600" y="1202325"/>
              <a:ext cx="118425" cy="158000"/>
            </a:xfrm>
            <a:custGeom>
              <a:avLst/>
              <a:gdLst/>
              <a:ahLst/>
              <a:cxnLst/>
              <a:rect l="l" t="t" r="r" b="b"/>
              <a:pathLst>
                <a:path w="4737" h="6320" extrusionOk="0">
                  <a:moveTo>
                    <a:pt x="497" y="0"/>
                  </a:moveTo>
                  <a:cubicBezTo>
                    <a:pt x="473" y="0"/>
                    <a:pt x="447" y="8"/>
                    <a:pt x="418" y="24"/>
                  </a:cubicBezTo>
                  <a:cubicBezTo>
                    <a:pt x="0" y="252"/>
                    <a:pt x="114" y="4246"/>
                    <a:pt x="171" y="6263"/>
                  </a:cubicBezTo>
                  <a:lnTo>
                    <a:pt x="495" y="6320"/>
                  </a:lnTo>
                  <a:cubicBezTo>
                    <a:pt x="1997" y="4741"/>
                    <a:pt x="4736" y="1583"/>
                    <a:pt x="4242" y="1108"/>
                  </a:cubicBezTo>
                  <a:cubicBezTo>
                    <a:pt x="4218" y="1086"/>
                    <a:pt x="4189" y="1076"/>
                    <a:pt x="4156" y="1076"/>
                  </a:cubicBezTo>
                  <a:cubicBezTo>
                    <a:pt x="3535" y="1076"/>
                    <a:pt x="1273" y="4577"/>
                    <a:pt x="552" y="5768"/>
                  </a:cubicBezTo>
                  <a:cubicBezTo>
                    <a:pt x="479" y="4072"/>
                    <a:pt x="1052" y="0"/>
                    <a:pt x="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4"/>
            <p:cNvSpPr/>
            <p:nvPr/>
          </p:nvSpPr>
          <p:spPr>
            <a:xfrm>
              <a:off x="1875325" y="1263875"/>
              <a:ext cx="84200" cy="75450"/>
            </a:xfrm>
            <a:custGeom>
              <a:avLst/>
              <a:gdLst/>
              <a:ahLst/>
              <a:cxnLst/>
              <a:rect l="l" t="t" r="r" b="b"/>
              <a:pathLst>
                <a:path w="3368" h="3018" extrusionOk="0">
                  <a:moveTo>
                    <a:pt x="1479" y="0"/>
                  </a:moveTo>
                  <a:cubicBezTo>
                    <a:pt x="939" y="0"/>
                    <a:pt x="532" y="434"/>
                    <a:pt x="305" y="1024"/>
                  </a:cubicBezTo>
                  <a:cubicBezTo>
                    <a:pt x="1" y="1746"/>
                    <a:pt x="381" y="2602"/>
                    <a:pt x="1142" y="2907"/>
                  </a:cubicBezTo>
                  <a:cubicBezTo>
                    <a:pt x="1335" y="2982"/>
                    <a:pt x="1532" y="3017"/>
                    <a:pt x="1724" y="3017"/>
                  </a:cubicBezTo>
                  <a:cubicBezTo>
                    <a:pt x="2310" y="3017"/>
                    <a:pt x="2848" y="2685"/>
                    <a:pt x="3063" y="2127"/>
                  </a:cubicBezTo>
                  <a:cubicBezTo>
                    <a:pt x="3367" y="1404"/>
                    <a:pt x="2702" y="396"/>
                    <a:pt x="1922" y="91"/>
                  </a:cubicBezTo>
                  <a:cubicBezTo>
                    <a:pt x="1766" y="29"/>
                    <a:pt x="1618" y="0"/>
                    <a:pt x="1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4"/>
            <p:cNvSpPr/>
            <p:nvPr/>
          </p:nvSpPr>
          <p:spPr>
            <a:xfrm>
              <a:off x="1899100" y="1285300"/>
              <a:ext cx="37600" cy="34850"/>
            </a:xfrm>
            <a:custGeom>
              <a:avLst/>
              <a:gdLst/>
              <a:ahLst/>
              <a:cxnLst/>
              <a:rect l="l" t="t" r="r" b="b"/>
              <a:pathLst>
                <a:path w="1504" h="1394" extrusionOk="0">
                  <a:moveTo>
                    <a:pt x="725" y="1"/>
                  </a:moveTo>
                  <a:cubicBezTo>
                    <a:pt x="412" y="1"/>
                    <a:pt x="127" y="232"/>
                    <a:pt x="77" y="566"/>
                  </a:cubicBezTo>
                  <a:cubicBezTo>
                    <a:pt x="1" y="946"/>
                    <a:pt x="229" y="1308"/>
                    <a:pt x="590" y="1384"/>
                  </a:cubicBezTo>
                  <a:cubicBezTo>
                    <a:pt x="622" y="1390"/>
                    <a:pt x="654" y="1393"/>
                    <a:pt x="686" y="1393"/>
                  </a:cubicBezTo>
                  <a:cubicBezTo>
                    <a:pt x="1035" y="1393"/>
                    <a:pt x="1375" y="1029"/>
                    <a:pt x="1427" y="680"/>
                  </a:cubicBezTo>
                  <a:cubicBezTo>
                    <a:pt x="1503" y="300"/>
                    <a:pt x="1218" y="71"/>
                    <a:pt x="857" y="14"/>
                  </a:cubicBezTo>
                  <a:cubicBezTo>
                    <a:pt x="813" y="5"/>
                    <a:pt x="769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4"/>
            <p:cNvSpPr/>
            <p:nvPr/>
          </p:nvSpPr>
          <p:spPr>
            <a:xfrm>
              <a:off x="1895775" y="1499450"/>
              <a:ext cx="43775" cy="39150"/>
            </a:xfrm>
            <a:custGeom>
              <a:avLst/>
              <a:gdLst/>
              <a:ahLst/>
              <a:cxnLst/>
              <a:rect l="l" t="t" r="r" b="b"/>
              <a:pathLst>
                <a:path w="1751" h="1566" extrusionOk="0">
                  <a:moveTo>
                    <a:pt x="776" y="0"/>
                  </a:moveTo>
                  <a:cubicBezTo>
                    <a:pt x="491" y="0"/>
                    <a:pt x="274" y="219"/>
                    <a:pt x="153" y="521"/>
                  </a:cubicBezTo>
                  <a:cubicBezTo>
                    <a:pt x="1" y="902"/>
                    <a:pt x="210" y="1358"/>
                    <a:pt x="609" y="1510"/>
                  </a:cubicBezTo>
                  <a:cubicBezTo>
                    <a:pt x="708" y="1548"/>
                    <a:pt x="808" y="1566"/>
                    <a:pt x="906" y="1566"/>
                  </a:cubicBezTo>
                  <a:cubicBezTo>
                    <a:pt x="1207" y="1566"/>
                    <a:pt x="1484" y="1398"/>
                    <a:pt x="1598" y="1111"/>
                  </a:cubicBezTo>
                  <a:cubicBezTo>
                    <a:pt x="1751" y="730"/>
                    <a:pt x="1408" y="198"/>
                    <a:pt x="1009" y="46"/>
                  </a:cubicBezTo>
                  <a:cubicBezTo>
                    <a:pt x="927" y="15"/>
                    <a:pt x="84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4"/>
            <p:cNvSpPr/>
            <p:nvPr/>
          </p:nvSpPr>
          <p:spPr>
            <a:xfrm>
              <a:off x="1908150" y="1510400"/>
              <a:ext cx="20000" cy="18375"/>
            </a:xfrm>
            <a:custGeom>
              <a:avLst/>
              <a:gdLst/>
              <a:ahLst/>
              <a:cxnLst/>
              <a:rect l="l" t="t" r="r" b="b"/>
              <a:pathLst>
                <a:path w="800" h="735" extrusionOk="0">
                  <a:moveTo>
                    <a:pt x="391" y="1"/>
                  </a:moveTo>
                  <a:cubicBezTo>
                    <a:pt x="225" y="1"/>
                    <a:pt x="72" y="126"/>
                    <a:pt x="38" y="312"/>
                  </a:cubicBezTo>
                  <a:cubicBezTo>
                    <a:pt x="0" y="502"/>
                    <a:pt x="133" y="692"/>
                    <a:pt x="324" y="730"/>
                  </a:cubicBezTo>
                  <a:cubicBezTo>
                    <a:pt x="339" y="733"/>
                    <a:pt x="354" y="734"/>
                    <a:pt x="370" y="734"/>
                  </a:cubicBezTo>
                  <a:cubicBezTo>
                    <a:pt x="546" y="734"/>
                    <a:pt x="726" y="543"/>
                    <a:pt x="761" y="369"/>
                  </a:cubicBezTo>
                  <a:cubicBezTo>
                    <a:pt x="799" y="159"/>
                    <a:pt x="647" y="45"/>
                    <a:pt x="457" y="7"/>
                  </a:cubicBezTo>
                  <a:cubicBezTo>
                    <a:pt x="435" y="3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4"/>
            <p:cNvSpPr/>
            <p:nvPr/>
          </p:nvSpPr>
          <p:spPr>
            <a:xfrm>
              <a:off x="2089325" y="1563750"/>
              <a:ext cx="39950" cy="38675"/>
            </a:xfrm>
            <a:custGeom>
              <a:avLst/>
              <a:gdLst/>
              <a:ahLst/>
              <a:cxnLst/>
              <a:rect l="l" t="t" r="r" b="b"/>
              <a:pathLst>
                <a:path w="1598" h="1547" extrusionOk="0">
                  <a:moveTo>
                    <a:pt x="789" y="0"/>
                  </a:moveTo>
                  <a:cubicBezTo>
                    <a:pt x="400" y="0"/>
                    <a:pt x="74" y="311"/>
                    <a:pt x="38" y="707"/>
                  </a:cubicBezTo>
                  <a:cubicBezTo>
                    <a:pt x="0" y="1145"/>
                    <a:pt x="304" y="1525"/>
                    <a:pt x="723" y="1544"/>
                  </a:cubicBezTo>
                  <a:cubicBezTo>
                    <a:pt x="739" y="1546"/>
                    <a:pt x="754" y="1546"/>
                    <a:pt x="770" y="1546"/>
                  </a:cubicBezTo>
                  <a:cubicBezTo>
                    <a:pt x="1170" y="1546"/>
                    <a:pt x="1523" y="1090"/>
                    <a:pt x="1560" y="669"/>
                  </a:cubicBezTo>
                  <a:cubicBezTo>
                    <a:pt x="1598" y="251"/>
                    <a:pt x="1255" y="42"/>
                    <a:pt x="856" y="4"/>
                  </a:cubicBezTo>
                  <a:cubicBezTo>
                    <a:pt x="834" y="1"/>
                    <a:pt x="811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4"/>
            <p:cNvSpPr/>
            <p:nvPr/>
          </p:nvSpPr>
          <p:spPr>
            <a:xfrm>
              <a:off x="2099775" y="1574250"/>
              <a:ext cx="19050" cy="17700"/>
            </a:xfrm>
            <a:custGeom>
              <a:avLst/>
              <a:gdLst/>
              <a:ahLst/>
              <a:cxnLst/>
              <a:rect l="l" t="t" r="r" b="b"/>
              <a:pathLst>
                <a:path w="762" h="708" extrusionOk="0">
                  <a:moveTo>
                    <a:pt x="379" y="0"/>
                  </a:moveTo>
                  <a:cubicBezTo>
                    <a:pt x="367" y="0"/>
                    <a:pt x="355" y="1"/>
                    <a:pt x="343" y="2"/>
                  </a:cubicBezTo>
                  <a:cubicBezTo>
                    <a:pt x="134" y="21"/>
                    <a:pt x="1" y="192"/>
                    <a:pt x="20" y="401"/>
                  </a:cubicBezTo>
                  <a:cubicBezTo>
                    <a:pt x="37" y="579"/>
                    <a:pt x="272" y="708"/>
                    <a:pt x="458" y="708"/>
                  </a:cubicBezTo>
                  <a:cubicBezTo>
                    <a:pt x="471" y="708"/>
                    <a:pt x="483" y="707"/>
                    <a:pt x="495" y="706"/>
                  </a:cubicBezTo>
                  <a:cubicBezTo>
                    <a:pt x="704" y="687"/>
                    <a:pt x="761" y="496"/>
                    <a:pt x="742" y="306"/>
                  </a:cubicBezTo>
                  <a:cubicBezTo>
                    <a:pt x="725" y="128"/>
                    <a:pt x="557" y="0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4"/>
            <p:cNvSpPr/>
            <p:nvPr/>
          </p:nvSpPr>
          <p:spPr>
            <a:xfrm>
              <a:off x="2199625" y="1362050"/>
              <a:ext cx="84675" cy="73900"/>
            </a:xfrm>
            <a:custGeom>
              <a:avLst/>
              <a:gdLst/>
              <a:ahLst/>
              <a:cxnLst/>
              <a:rect l="l" t="t" r="r" b="b"/>
              <a:pathLst>
                <a:path w="3387" h="2956" extrusionOk="0">
                  <a:moveTo>
                    <a:pt x="1659" y="0"/>
                  </a:moveTo>
                  <a:cubicBezTo>
                    <a:pt x="1063" y="0"/>
                    <a:pt x="493" y="379"/>
                    <a:pt x="267" y="996"/>
                  </a:cubicBezTo>
                  <a:cubicBezTo>
                    <a:pt x="1" y="1776"/>
                    <a:pt x="362" y="2632"/>
                    <a:pt x="1104" y="2898"/>
                  </a:cubicBezTo>
                  <a:cubicBezTo>
                    <a:pt x="1214" y="2937"/>
                    <a:pt x="1328" y="2955"/>
                    <a:pt x="1445" y="2955"/>
                  </a:cubicBezTo>
                  <a:cubicBezTo>
                    <a:pt x="2122" y="2955"/>
                    <a:pt x="2877" y="2348"/>
                    <a:pt x="3120" y="1700"/>
                  </a:cubicBezTo>
                  <a:cubicBezTo>
                    <a:pt x="3387" y="920"/>
                    <a:pt x="2873" y="368"/>
                    <a:pt x="2131" y="83"/>
                  </a:cubicBezTo>
                  <a:cubicBezTo>
                    <a:pt x="1976" y="27"/>
                    <a:pt x="1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4"/>
            <p:cNvSpPr/>
            <p:nvPr/>
          </p:nvSpPr>
          <p:spPr>
            <a:xfrm>
              <a:off x="2221975" y="1382450"/>
              <a:ext cx="37600" cy="34650"/>
            </a:xfrm>
            <a:custGeom>
              <a:avLst/>
              <a:gdLst/>
              <a:ahLst/>
              <a:cxnLst/>
              <a:rect l="l" t="t" r="r" b="b"/>
              <a:pathLst>
                <a:path w="1504" h="1386" extrusionOk="0">
                  <a:moveTo>
                    <a:pt x="747" y="0"/>
                  </a:moveTo>
                  <a:cubicBezTo>
                    <a:pt x="409" y="0"/>
                    <a:pt x="110" y="234"/>
                    <a:pt x="58" y="560"/>
                  </a:cubicBezTo>
                  <a:cubicBezTo>
                    <a:pt x="1" y="922"/>
                    <a:pt x="400" y="1321"/>
                    <a:pt x="781" y="1378"/>
                  </a:cubicBezTo>
                  <a:cubicBezTo>
                    <a:pt x="814" y="1383"/>
                    <a:pt x="845" y="1385"/>
                    <a:pt x="875" y="1385"/>
                  </a:cubicBezTo>
                  <a:cubicBezTo>
                    <a:pt x="1196" y="1385"/>
                    <a:pt x="1375" y="1119"/>
                    <a:pt x="1427" y="788"/>
                  </a:cubicBezTo>
                  <a:cubicBezTo>
                    <a:pt x="1504" y="427"/>
                    <a:pt x="1237" y="66"/>
                    <a:pt x="857" y="9"/>
                  </a:cubicBezTo>
                  <a:cubicBezTo>
                    <a:pt x="820" y="3"/>
                    <a:pt x="783" y="0"/>
                    <a:pt x="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55;p44">
            <a:extLst>
              <a:ext uri="{FF2B5EF4-FFF2-40B4-BE49-F238E27FC236}">
                <a16:creationId xmlns:a16="http://schemas.microsoft.com/office/drawing/2014/main" id="{A338E745-9AF5-51DB-65C6-0B6DCB2F6CA6}"/>
              </a:ext>
            </a:extLst>
          </p:cNvPr>
          <p:cNvSpPr txBox="1">
            <a:spLocks/>
          </p:cNvSpPr>
          <p:nvPr/>
        </p:nvSpPr>
        <p:spPr>
          <a:xfrm>
            <a:off x="795698" y="463819"/>
            <a:ext cx="2373706" cy="108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wy"/>
              <a:buNone/>
              <a:defRPr sz="5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000" dirty="0"/>
              <a:t>UNIT 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one happy boy in red shorts">
            <a:extLst>
              <a:ext uri="{FF2B5EF4-FFF2-40B4-BE49-F238E27FC236}">
                <a16:creationId xmlns:a16="http://schemas.microsoft.com/office/drawing/2014/main" id="{75763F1A-2897-BA0E-1568-1845750D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26" y="1147338"/>
            <a:ext cx="1348024" cy="28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mium Vector | Farmer girl holding fork ready to work.">
            <a:extLst>
              <a:ext uri="{FF2B5EF4-FFF2-40B4-BE49-F238E27FC236}">
                <a16:creationId xmlns:a16="http://schemas.microsoft.com/office/drawing/2014/main" id="{5FB74B6B-D5B4-C282-D83E-8AB6707EC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18692"/>
          <a:stretch/>
        </p:blipFill>
        <p:spPr bwMode="auto">
          <a:xfrm>
            <a:off x="1229104" y="1147338"/>
            <a:ext cx="2061686" cy="28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393A41-A95A-6B18-C52F-ABECA9BF2332}"/>
              </a:ext>
            </a:extLst>
          </p:cNvPr>
          <p:cNvSpPr/>
          <p:nvPr/>
        </p:nvSpPr>
        <p:spPr>
          <a:xfrm>
            <a:off x="1899093" y="4093216"/>
            <a:ext cx="978176" cy="4167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hewy" panose="020B0604020202020204" charset="0"/>
              </a:rPr>
              <a:t>Mai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70C44218-87AC-80F0-2979-E62EAA720400}"/>
              </a:ext>
            </a:extLst>
          </p:cNvPr>
          <p:cNvSpPr/>
          <p:nvPr/>
        </p:nvSpPr>
        <p:spPr>
          <a:xfrm>
            <a:off x="2925961" y="100891"/>
            <a:ext cx="2548989" cy="1046447"/>
          </a:xfrm>
          <a:prstGeom prst="wedgeEllipseCallout">
            <a:avLst>
              <a:gd name="adj1" fmla="val -42485"/>
              <a:gd name="adj2" fmla="val 5890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hewy" panose="020B0604020202020204" charset="0"/>
              </a:rPr>
              <a:t>My last summer holiday …..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CA45E0-0B1C-ECED-0841-2650F57D3672}"/>
              </a:ext>
            </a:extLst>
          </p:cNvPr>
          <p:cNvSpPr/>
          <p:nvPr/>
        </p:nvSpPr>
        <p:spPr>
          <a:xfrm>
            <a:off x="4311850" y="4093216"/>
            <a:ext cx="978176" cy="4167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hewy" panose="020B0604020202020204" charset="0"/>
              </a:rPr>
              <a:t>Nick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582CD4-A84C-F403-A28C-31225E151DC9}"/>
              </a:ext>
            </a:extLst>
          </p:cNvPr>
          <p:cNvSpPr/>
          <p:nvPr/>
        </p:nvSpPr>
        <p:spPr>
          <a:xfrm>
            <a:off x="5753926" y="1663709"/>
            <a:ext cx="3235091" cy="10151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hewy" panose="020B0604020202020204" charset="0"/>
              </a:rPr>
              <a:t>Where did she spend her last summer holiday?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990F5A-5658-1806-FB52-E740C5240B44}"/>
              </a:ext>
            </a:extLst>
          </p:cNvPr>
          <p:cNvGrpSpPr/>
          <p:nvPr/>
        </p:nvGrpSpPr>
        <p:grpSpPr>
          <a:xfrm>
            <a:off x="5753926" y="2910130"/>
            <a:ext cx="3157599" cy="693227"/>
            <a:chOff x="5785435" y="2817139"/>
            <a:chExt cx="3407065" cy="7552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3B5552-B560-D3A4-AEC7-6E4533DA795F}"/>
                </a:ext>
              </a:extLst>
            </p:cNvPr>
            <p:cNvSpPr/>
            <p:nvPr/>
          </p:nvSpPr>
          <p:spPr>
            <a:xfrm>
              <a:off x="6377553" y="2884783"/>
              <a:ext cx="2814947" cy="619932"/>
            </a:xfrm>
            <a:prstGeom prst="roundRect">
              <a:avLst/>
            </a:prstGeom>
            <a:solidFill>
              <a:srgbClr val="4FBF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Chewy" panose="020B0604020202020204" charset="0"/>
                </a:rPr>
                <a:t>LISTEN AND CHECK </a:t>
              </a:r>
            </a:p>
          </p:txBody>
        </p:sp>
        <p:pic>
          <p:nvPicPr>
            <p:cNvPr id="6150" name="Picture 6" descr="Listening - Free music icons">
              <a:extLst>
                <a:ext uri="{FF2B5EF4-FFF2-40B4-BE49-F238E27FC236}">
                  <a16:creationId xmlns:a16="http://schemas.microsoft.com/office/drawing/2014/main" id="{98C33747-4517-E408-E63A-2F86A54BA9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435" y="2817139"/>
              <a:ext cx="755220" cy="75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400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3" grpId="1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3FA0-7798-A3F4-79F9-77B1A785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49" y="400587"/>
            <a:ext cx="7717500" cy="572700"/>
          </a:xfrm>
        </p:spPr>
        <p:txBody>
          <a:bodyPr/>
          <a:lstStyle/>
          <a:p>
            <a:r>
              <a:rPr lang="en-US" dirty="0"/>
              <a:t>Ex 1. Listen and read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94818-A6E5-99A6-C021-A3C213CEFF5F}"/>
              </a:ext>
            </a:extLst>
          </p:cNvPr>
          <p:cNvSpPr txBox="1"/>
          <p:nvPr/>
        </p:nvSpPr>
        <p:spPr>
          <a:xfrm>
            <a:off x="364167" y="1145820"/>
            <a:ext cx="8415665" cy="378565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You look great with a tan, Mai!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Thank you. I’ve just come back from a very enjoyable summer holiday.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Really? Where did you stay?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I stayed at my uncle’s house in a small village in Bac </a:t>
            </a:r>
            <a:r>
              <a:rPr lang="en-US" sz="1500" dirty="0">
                <a:solidFill>
                  <a:srgbClr val="242021"/>
                </a:solidFill>
                <a:latin typeface="Comic Sans MS" panose="030F0702030302020204" pitchFamily="66" charset="0"/>
              </a:rPr>
              <a:t>G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iang Province.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What did you do there?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 lot of things. It was harvest time. The villagers were harvesting rice with a combine harvester. I helped them load the rice onto a truck. Then we unloaded the rice and dried it.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Sounds great!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And sometimes I went with the village children to herd the buffaloes and cows. I made friends with them on my first day.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Were they friendly?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Yes, they were. They took me to the paddy fields to fly kites. And in the evening, we played traditional games like bamboo dancing and dragon-snake.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Nick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Oh, I envy you!</a:t>
            </a:r>
          </a:p>
          <a:p>
            <a:r>
              <a:rPr lang="en-US" sz="1500" b="1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Mai</a:t>
            </a:r>
            <a:r>
              <a:rPr lang="en-US" sz="150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: Things move more slowly there than in our city, but people seem to have a healthier life.</a:t>
            </a:r>
            <a:endParaRPr lang="en-US" sz="1500" dirty="0"/>
          </a:p>
        </p:txBody>
      </p:sp>
      <p:pic>
        <p:nvPicPr>
          <p:cNvPr id="5" name="008">
            <a:hlinkClick r:id="" action="ppaction://media"/>
            <a:extLst>
              <a:ext uri="{FF2B5EF4-FFF2-40B4-BE49-F238E27FC236}">
                <a16:creationId xmlns:a16="http://schemas.microsoft.com/office/drawing/2014/main" id="{A2E1DF38-3146-E09B-A832-1D8F166B3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2250" y="449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838F30-3AE2-588A-A11F-52D327659934}"/>
              </a:ext>
            </a:extLst>
          </p:cNvPr>
          <p:cNvSpPr/>
          <p:nvPr/>
        </p:nvSpPr>
        <p:spPr>
          <a:xfrm>
            <a:off x="2245784" y="364887"/>
            <a:ext cx="4652431" cy="91765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hewy" panose="020B0604020202020204" charset="0"/>
              </a:rPr>
              <a:t>Where did Mai spend her last summer holiday? </a:t>
            </a:r>
          </a:p>
        </p:txBody>
      </p:sp>
      <p:pic>
        <p:nvPicPr>
          <p:cNvPr id="4" name="Picture 2" descr="Premium Vector | Farmer girl holding fork ready to work.">
            <a:extLst>
              <a:ext uri="{FF2B5EF4-FFF2-40B4-BE49-F238E27FC236}">
                <a16:creationId xmlns:a16="http://schemas.microsoft.com/office/drawing/2014/main" id="{6BCD18F0-639F-1458-C920-15CF03A77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18692"/>
          <a:stretch/>
        </p:blipFill>
        <p:spPr bwMode="auto">
          <a:xfrm>
            <a:off x="865661" y="1708799"/>
            <a:ext cx="2061686" cy="284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85728-0CA4-42BF-0FC9-F3CB292BF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2"/>
          <a:stretch/>
        </p:blipFill>
        <p:spPr>
          <a:xfrm>
            <a:off x="3344381" y="1586423"/>
            <a:ext cx="5532336" cy="3093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AB865C9-9D0A-C619-574C-2199C1EC2030}"/>
              </a:ext>
            </a:extLst>
          </p:cNvPr>
          <p:cNvSpPr/>
          <p:nvPr/>
        </p:nvSpPr>
        <p:spPr>
          <a:xfrm>
            <a:off x="4571999" y="4399233"/>
            <a:ext cx="3077099" cy="4335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hewy" panose="020B0604020202020204" charset="0"/>
              </a:rPr>
              <a:t>In the countryside </a:t>
            </a:r>
          </a:p>
        </p:txBody>
      </p:sp>
    </p:spTree>
    <p:extLst>
      <p:ext uri="{BB962C8B-B14F-4D97-AF65-F5344CB8AC3E}">
        <p14:creationId xmlns:p14="http://schemas.microsoft.com/office/powerpoint/2010/main" val="180142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19" y="117365"/>
            <a:ext cx="7717500" cy="572700"/>
          </a:xfrm>
        </p:spPr>
        <p:txBody>
          <a:bodyPr/>
          <a:lstStyle/>
          <a:p>
            <a:r>
              <a:rPr lang="en-US" sz="2800" dirty="0"/>
              <a:t>Ex 2. Read again and choose the correct answer.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6A027-58A0-544F-6150-7E49F5920D91}"/>
              </a:ext>
            </a:extLst>
          </p:cNvPr>
          <p:cNvSpPr txBox="1"/>
          <p:nvPr/>
        </p:nvSpPr>
        <p:spPr>
          <a:xfrm>
            <a:off x="667593" y="853598"/>
            <a:ext cx="40176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dirty="0">
                <a:solidFill>
                  <a:schemeClr val="tx1"/>
                </a:solidFill>
              </a:rPr>
              <a:t>How does Mai feel about her summer holiday?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likes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doesn’t like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thought it was fine.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</a:t>
            </a:r>
            <a:r>
              <a:rPr lang="en-US" sz="2000" dirty="0">
                <a:solidFill>
                  <a:schemeClr val="tx1"/>
                </a:solidFill>
              </a:rPr>
              <a:t> Where did she stay during her summer holiday?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friend’s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uncle’s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grandparents’ house.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45609-B12B-5FBC-5292-839BA39FF011}"/>
              </a:ext>
            </a:extLst>
          </p:cNvPr>
          <p:cNvSpPr txBox="1"/>
          <p:nvPr/>
        </p:nvSpPr>
        <p:spPr>
          <a:xfrm>
            <a:off x="4850023" y="853598"/>
            <a:ext cx="4017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3.</a:t>
            </a:r>
            <a:r>
              <a:rPr lang="en-US" sz="2000" dirty="0">
                <a:solidFill>
                  <a:schemeClr val="tx1"/>
                </a:solidFill>
              </a:rPr>
              <a:t> During harvest time, people harvest rice by ______.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themselves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truck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combine harvester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4.</a:t>
            </a:r>
            <a:r>
              <a:rPr lang="en-US" sz="2000" dirty="0">
                <a:solidFill>
                  <a:schemeClr val="tx1"/>
                </a:solidFill>
              </a:rPr>
              <a:t> Mai thinks people in the countryside lead ______.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healthy life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exciting life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interesting life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E9C77A-C051-9D62-5232-292B4D35296A}"/>
              </a:ext>
            </a:extLst>
          </p:cNvPr>
          <p:cNvSpPr/>
          <p:nvPr/>
        </p:nvSpPr>
        <p:spPr>
          <a:xfrm>
            <a:off x="2479197" y="4495006"/>
            <a:ext cx="4185605" cy="4335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hewy" panose="020B0604020202020204" charset="0"/>
              </a:rPr>
              <a:t>Underline key words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F53E45-C346-2889-6AD3-E1582C6D86F0}"/>
              </a:ext>
            </a:extLst>
          </p:cNvPr>
          <p:cNvCxnSpPr/>
          <p:nvPr/>
        </p:nvCxnSpPr>
        <p:spPr>
          <a:xfrm>
            <a:off x="1035781" y="1189529"/>
            <a:ext cx="493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85B961-FDB0-8DC0-2B78-23E42A8FED82}"/>
              </a:ext>
            </a:extLst>
          </p:cNvPr>
          <p:cNvCxnSpPr>
            <a:cxnSpLocks/>
          </p:cNvCxnSpPr>
          <p:nvPr/>
        </p:nvCxnSpPr>
        <p:spPr>
          <a:xfrm>
            <a:off x="2232390" y="1188180"/>
            <a:ext cx="444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0E0A21-E9C1-D195-92B7-F8AF4244FC58}"/>
              </a:ext>
            </a:extLst>
          </p:cNvPr>
          <p:cNvCxnSpPr>
            <a:cxnSpLocks/>
          </p:cNvCxnSpPr>
          <p:nvPr/>
        </p:nvCxnSpPr>
        <p:spPr>
          <a:xfrm>
            <a:off x="2740839" y="1188180"/>
            <a:ext cx="1094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4333F39-24DE-4537-F445-59C3FF3486E8}"/>
              </a:ext>
            </a:extLst>
          </p:cNvPr>
          <p:cNvCxnSpPr>
            <a:cxnSpLocks/>
          </p:cNvCxnSpPr>
          <p:nvPr/>
        </p:nvCxnSpPr>
        <p:spPr>
          <a:xfrm>
            <a:off x="765034" y="1478145"/>
            <a:ext cx="1714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CC4C08-E144-73B9-B943-EC57AA4FD1E4}"/>
              </a:ext>
            </a:extLst>
          </p:cNvPr>
          <p:cNvCxnSpPr>
            <a:cxnSpLocks/>
          </p:cNvCxnSpPr>
          <p:nvPr/>
        </p:nvCxnSpPr>
        <p:spPr>
          <a:xfrm>
            <a:off x="1622115" y="1803175"/>
            <a:ext cx="514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1A1B683-EE9E-191F-9F23-574551DBC325}"/>
              </a:ext>
            </a:extLst>
          </p:cNvPr>
          <p:cNvCxnSpPr>
            <a:cxnSpLocks/>
          </p:cNvCxnSpPr>
          <p:nvPr/>
        </p:nvCxnSpPr>
        <p:spPr>
          <a:xfrm>
            <a:off x="1622620" y="2093140"/>
            <a:ext cx="1266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50C96E-01D6-E0A2-0EAE-E896B08879A6}"/>
              </a:ext>
            </a:extLst>
          </p:cNvPr>
          <p:cNvCxnSpPr>
            <a:cxnSpLocks/>
          </p:cNvCxnSpPr>
          <p:nvPr/>
        </p:nvCxnSpPr>
        <p:spPr>
          <a:xfrm>
            <a:off x="2479197" y="2407381"/>
            <a:ext cx="1178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54B59B3-F4F9-07D7-E628-545CFAD936D9}"/>
              </a:ext>
            </a:extLst>
          </p:cNvPr>
          <p:cNvCxnSpPr>
            <a:cxnSpLocks/>
          </p:cNvCxnSpPr>
          <p:nvPr/>
        </p:nvCxnSpPr>
        <p:spPr>
          <a:xfrm>
            <a:off x="1035781" y="3016980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64A324-3CEF-6819-3690-BC904E17F212}"/>
              </a:ext>
            </a:extLst>
          </p:cNvPr>
          <p:cNvCxnSpPr>
            <a:cxnSpLocks/>
          </p:cNvCxnSpPr>
          <p:nvPr/>
        </p:nvCxnSpPr>
        <p:spPr>
          <a:xfrm>
            <a:off x="2740839" y="3022374"/>
            <a:ext cx="471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7B7993-94E5-C14D-8CB0-077F92AE91F6}"/>
              </a:ext>
            </a:extLst>
          </p:cNvPr>
          <p:cNvCxnSpPr>
            <a:cxnSpLocks/>
          </p:cNvCxnSpPr>
          <p:nvPr/>
        </p:nvCxnSpPr>
        <p:spPr>
          <a:xfrm>
            <a:off x="1879206" y="3611744"/>
            <a:ext cx="1576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124272D-572A-2C74-82BA-028DBFC48B45}"/>
              </a:ext>
            </a:extLst>
          </p:cNvPr>
          <p:cNvCxnSpPr>
            <a:cxnSpLocks/>
          </p:cNvCxnSpPr>
          <p:nvPr/>
        </p:nvCxnSpPr>
        <p:spPr>
          <a:xfrm>
            <a:off x="1879205" y="3934077"/>
            <a:ext cx="1495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A5DB149-38DE-C2EC-4E57-F398198BD7D5}"/>
              </a:ext>
            </a:extLst>
          </p:cNvPr>
          <p:cNvCxnSpPr>
            <a:cxnSpLocks/>
          </p:cNvCxnSpPr>
          <p:nvPr/>
        </p:nvCxnSpPr>
        <p:spPr>
          <a:xfrm>
            <a:off x="1843127" y="4232134"/>
            <a:ext cx="2275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F4F289-DC72-BDAD-2227-D4FCD5984F8C}"/>
              </a:ext>
            </a:extLst>
          </p:cNvPr>
          <p:cNvCxnSpPr>
            <a:cxnSpLocks/>
          </p:cNvCxnSpPr>
          <p:nvPr/>
        </p:nvCxnSpPr>
        <p:spPr>
          <a:xfrm>
            <a:off x="6036658" y="1188180"/>
            <a:ext cx="1343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04035D-BD9B-D981-C26F-EDBA773025AE}"/>
              </a:ext>
            </a:extLst>
          </p:cNvPr>
          <p:cNvCxnSpPr>
            <a:cxnSpLocks/>
          </p:cNvCxnSpPr>
          <p:nvPr/>
        </p:nvCxnSpPr>
        <p:spPr>
          <a:xfrm>
            <a:off x="4944234" y="1478145"/>
            <a:ext cx="1246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01867F-277E-8944-446D-CE5333FC6618}"/>
              </a:ext>
            </a:extLst>
          </p:cNvPr>
          <p:cNvCxnSpPr>
            <a:cxnSpLocks/>
          </p:cNvCxnSpPr>
          <p:nvPr/>
        </p:nvCxnSpPr>
        <p:spPr>
          <a:xfrm>
            <a:off x="6299649" y="1491632"/>
            <a:ext cx="303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F74F93-6B45-2F4D-754B-987CB6BA51BE}"/>
              </a:ext>
            </a:extLst>
          </p:cNvPr>
          <p:cNvCxnSpPr>
            <a:cxnSpLocks/>
          </p:cNvCxnSpPr>
          <p:nvPr/>
        </p:nvCxnSpPr>
        <p:spPr>
          <a:xfrm>
            <a:off x="5266566" y="1803175"/>
            <a:ext cx="12637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BD68B9-E6A4-7F49-4FDB-6BC4A29F72BE}"/>
              </a:ext>
            </a:extLst>
          </p:cNvPr>
          <p:cNvCxnSpPr>
            <a:cxnSpLocks/>
          </p:cNvCxnSpPr>
          <p:nvPr/>
        </p:nvCxnSpPr>
        <p:spPr>
          <a:xfrm>
            <a:off x="6116229" y="2093140"/>
            <a:ext cx="592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2A55BF-7CFF-EB49-C995-264AD1A362AE}"/>
              </a:ext>
            </a:extLst>
          </p:cNvPr>
          <p:cNvCxnSpPr>
            <a:cxnSpLocks/>
          </p:cNvCxnSpPr>
          <p:nvPr/>
        </p:nvCxnSpPr>
        <p:spPr>
          <a:xfrm>
            <a:off x="6155341" y="2407381"/>
            <a:ext cx="2098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FA8977-412C-E7CB-FA82-119C5F86E476}"/>
              </a:ext>
            </a:extLst>
          </p:cNvPr>
          <p:cNvCxnSpPr>
            <a:cxnSpLocks/>
          </p:cNvCxnSpPr>
          <p:nvPr/>
        </p:nvCxnSpPr>
        <p:spPr>
          <a:xfrm>
            <a:off x="6451375" y="3016980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6C3C61-BC85-D26E-F612-0BBB9210D037}"/>
              </a:ext>
            </a:extLst>
          </p:cNvPr>
          <p:cNvCxnSpPr>
            <a:cxnSpLocks/>
          </p:cNvCxnSpPr>
          <p:nvPr/>
        </p:nvCxnSpPr>
        <p:spPr>
          <a:xfrm>
            <a:off x="4976601" y="3315037"/>
            <a:ext cx="121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A2966F-9FE8-6865-69A7-D20942DAA314}"/>
              </a:ext>
            </a:extLst>
          </p:cNvPr>
          <p:cNvCxnSpPr>
            <a:cxnSpLocks/>
          </p:cNvCxnSpPr>
          <p:nvPr/>
        </p:nvCxnSpPr>
        <p:spPr>
          <a:xfrm>
            <a:off x="6299649" y="3315037"/>
            <a:ext cx="507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6BBAC-25CB-AB33-5629-205C31D01A82}"/>
              </a:ext>
            </a:extLst>
          </p:cNvPr>
          <p:cNvCxnSpPr>
            <a:cxnSpLocks/>
          </p:cNvCxnSpPr>
          <p:nvPr/>
        </p:nvCxnSpPr>
        <p:spPr>
          <a:xfrm>
            <a:off x="5450996" y="3619836"/>
            <a:ext cx="848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2FC14A3-58F0-D3FA-850A-FC4A8152B3F2}"/>
              </a:ext>
            </a:extLst>
          </p:cNvPr>
          <p:cNvCxnSpPr>
            <a:cxnSpLocks/>
          </p:cNvCxnSpPr>
          <p:nvPr/>
        </p:nvCxnSpPr>
        <p:spPr>
          <a:xfrm>
            <a:off x="5593618" y="3934077"/>
            <a:ext cx="8577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FF14AE2-F2E4-B297-CF0B-C92B629E11C6}"/>
              </a:ext>
            </a:extLst>
          </p:cNvPr>
          <p:cNvCxnSpPr>
            <a:cxnSpLocks/>
          </p:cNvCxnSpPr>
          <p:nvPr/>
        </p:nvCxnSpPr>
        <p:spPr>
          <a:xfrm>
            <a:off x="5593618" y="4232134"/>
            <a:ext cx="1171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80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19" y="117365"/>
            <a:ext cx="7717500" cy="572700"/>
          </a:xfrm>
        </p:spPr>
        <p:txBody>
          <a:bodyPr/>
          <a:lstStyle/>
          <a:p>
            <a:r>
              <a:rPr lang="en-US" sz="2800" dirty="0"/>
              <a:t>Ex 2. Read again and choose the correct answer.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6A027-58A0-544F-6150-7E49F5920D91}"/>
              </a:ext>
            </a:extLst>
          </p:cNvPr>
          <p:cNvSpPr txBox="1"/>
          <p:nvPr/>
        </p:nvSpPr>
        <p:spPr>
          <a:xfrm>
            <a:off x="667593" y="853598"/>
            <a:ext cx="40176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dirty="0">
                <a:solidFill>
                  <a:schemeClr val="tx1"/>
                </a:solidFill>
              </a:rPr>
              <a:t>How does Mai feel about her summer holiday?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likes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doesn’t like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thought it was fine.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</a:t>
            </a:r>
            <a:r>
              <a:rPr lang="en-US" sz="2000" dirty="0">
                <a:solidFill>
                  <a:schemeClr val="tx1"/>
                </a:solidFill>
              </a:rPr>
              <a:t> Where did she stay during her summer holiday?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friend’s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uncle’s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grandparents’ house.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A871D5-5FDD-12C8-D653-9ED517BF2065}"/>
              </a:ext>
            </a:extLst>
          </p:cNvPr>
          <p:cNvCxnSpPr/>
          <p:nvPr/>
        </p:nvCxnSpPr>
        <p:spPr>
          <a:xfrm>
            <a:off x="1035781" y="1189529"/>
            <a:ext cx="493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2EBA03-34E3-4811-871A-86E744C5067B}"/>
              </a:ext>
            </a:extLst>
          </p:cNvPr>
          <p:cNvCxnSpPr>
            <a:cxnSpLocks/>
          </p:cNvCxnSpPr>
          <p:nvPr/>
        </p:nvCxnSpPr>
        <p:spPr>
          <a:xfrm>
            <a:off x="2232390" y="1188180"/>
            <a:ext cx="444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51F4D-A43B-C25A-C08D-C15A347B054C}"/>
              </a:ext>
            </a:extLst>
          </p:cNvPr>
          <p:cNvCxnSpPr>
            <a:cxnSpLocks/>
          </p:cNvCxnSpPr>
          <p:nvPr/>
        </p:nvCxnSpPr>
        <p:spPr>
          <a:xfrm>
            <a:off x="2740839" y="1188180"/>
            <a:ext cx="1094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C3591E-65FE-94CC-C14C-4A05D1A7F18A}"/>
              </a:ext>
            </a:extLst>
          </p:cNvPr>
          <p:cNvCxnSpPr>
            <a:cxnSpLocks/>
          </p:cNvCxnSpPr>
          <p:nvPr/>
        </p:nvCxnSpPr>
        <p:spPr>
          <a:xfrm>
            <a:off x="765034" y="1478145"/>
            <a:ext cx="1714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9F453B-E307-FDCB-EE3A-A4085FD234EA}"/>
              </a:ext>
            </a:extLst>
          </p:cNvPr>
          <p:cNvCxnSpPr>
            <a:cxnSpLocks/>
          </p:cNvCxnSpPr>
          <p:nvPr/>
        </p:nvCxnSpPr>
        <p:spPr>
          <a:xfrm>
            <a:off x="1622115" y="1803175"/>
            <a:ext cx="514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BD0A8-72F2-C7A9-740E-5766E8F9D11D}"/>
              </a:ext>
            </a:extLst>
          </p:cNvPr>
          <p:cNvCxnSpPr>
            <a:cxnSpLocks/>
          </p:cNvCxnSpPr>
          <p:nvPr/>
        </p:nvCxnSpPr>
        <p:spPr>
          <a:xfrm>
            <a:off x="1622620" y="2093140"/>
            <a:ext cx="1266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D5E1B-ECDE-1C91-9B84-B3A68528AFC0}"/>
              </a:ext>
            </a:extLst>
          </p:cNvPr>
          <p:cNvCxnSpPr>
            <a:cxnSpLocks/>
          </p:cNvCxnSpPr>
          <p:nvPr/>
        </p:nvCxnSpPr>
        <p:spPr>
          <a:xfrm>
            <a:off x="2479197" y="2407381"/>
            <a:ext cx="1178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0D3752-5B70-6DE3-9E94-57C0CA477F77}"/>
              </a:ext>
            </a:extLst>
          </p:cNvPr>
          <p:cNvCxnSpPr>
            <a:cxnSpLocks/>
          </p:cNvCxnSpPr>
          <p:nvPr/>
        </p:nvCxnSpPr>
        <p:spPr>
          <a:xfrm>
            <a:off x="1035781" y="3016980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445F24-B46D-F4F1-4484-D39D3B5BA748}"/>
              </a:ext>
            </a:extLst>
          </p:cNvPr>
          <p:cNvCxnSpPr>
            <a:cxnSpLocks/>
          </p:cNvCxnSpPr>
          <p:nvPr/>
        </p:nvCxnSpPr>
        <p:spPr>
          <a:xfrm>
            <a:off x="2740839" y="3022374"/>
            <a:ext cx="471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8FB5B-6FCB-B234-9829-3F78AD653425}"/>
              </a:ext>
            </a:extLst>
          </p:cNvPr>
          <p:cNvCxnSpPr>
            <a:cxnSpLocks/>
          </p:cNvCxnSpPr>
          <p:nvPr/>
        </p:nvCxnSpPr>
        <p:spPr>
          <a:xfrm>
            <a:off x="1879206" y="3611744"/>
            <a:ext cx="1576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4C8441-804F-769A-AE60-77F5DD00E82D}"/>
              </a:ext>
            </a:extLst>
          </p:cNvPr>
          <p:cNvCxnSpPr>
            <a:cxnSpLocks/>
          </p:cNvCxnSpPr>
          <p:nvPr/>
        </p:nvCxnSpPr>
        <p:spPr>
          <a:xfrm>
            <a:off x="1879205" y="3934077"/>
            <a:ext cx="1495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DA4BC4-BF60-E714-3965-3D7EB4396326}"/>
              </a:ext>
            </a:extLst>
          </p:cNvPr>
          <p:cNvCxnSpPr>
            <a:cxnSpLocks/>
          </p:cNvCxnSpPr>
          <p:nvPr/>
        </p:nvCxnSpPr>
        <p:spPr>
          <a:xfrm>
            <a:off x="1843127" y="4232134"/>
            <a:ext cx="2275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03C66F-A6D5-9575-41C5-F16C3C0DE5E8}"/>
              </a:ext>
            </a:extLst>
          </p:cNvPr>
          <p:cNvGrpSpPr/>
          <p:nvPr/>
        </p:nvGrpSpPr>
        <p:grpSpPr>
          <a:xfrm>
            <a:off x="4655957" y="1108609"/>
            <a:ext cx="4211762" cy="1391830"/>
            <a:chOff x="4655957" y="1108609"/>
            <a:chExt cx="4211762" cy="13918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C55D829-F7FA-A520-AF5D-667F8FC02151}"/>
                </a:ext>
              </a:extLst>
            </p:cNvPr>
            <p:cNvSpPr/>
            <p:nvPr/>
          </p:nvSpPr>
          <p:spPr>
            <a:xfrm>
              <a:off x="4655957" y="1108609"/>
              <a:ext cx="4211762" cy="13918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Nick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You look great with a tan, Mai!</a:t>
              </a:r>
            </a:p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Mai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Thank you. I’ve just come back from a very enjoyable summer holiday.</a:t>
              </a:r>
              <a:endParaRPr lang="en-US" sz="18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D8BF807-0FE5-176E-AD7D-F93424766C70}"/>
                </a:ext>
              </a:extLst>
            </p:cNvPr>
            <p:cNvCxnSpPr>
              <a:cxnSpLocks/>
            </p:cNvCxnSpPr>
            <p:nvPr/>
          </p:nvCxnSpPr>
          <p:spPr>
            <a:xfrm>
              <a:off x="4805320" y="1803175"/>
              <a:ext cx="42213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BC6F7D-C85E-94BE-E62E-468CC6F4D89D}"/>
                </a:ext>
              </a:extLst>
            </p:cNvPr>
            <p:cNvCxnSpPr>
              <a:cxnSpLocks/>
            </p:cNvCxnSpPr>
            <p:nvPr/>
          </p:nvCxnSpPr>
          <p:spPr>
            <a:xfrm>
              <a:off x="7205958" y="2082350"/>
              <a:ext cx="8537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1815609-1266-D34F-9657-16477FB1E5FB}"/>
                </a:ext>
              </a:extLst>
            </p:cNvPr>
            <p:cNvCxnSpPr>
              <a:cxnSpLocks/>
            </p:cNvCxnSpPr>
            <p:nvPr/>
          </p:nvCxnSpPr>
          <p:spPr>
            <a:xfrm>
              <a:off x="4817459" y="2348038"/>
              <a:ext cx="78762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D37D2D0-A307-96A5-AA27-85D57564748D}"/>
              </a:ext>
            </a:extLst>
          </p:cNvPr>
          <p:cNvCxnSpPr>
            <a:cxnSpLocks/>
          </p:cNvCxnSpPr>
          <p:nvPr/>
        </p:nvCxnSpPr>
        <p:spPr>
          <a:xfrm>
            <a:off x="6128368" y="2093140"/>
            <a:ext cx="984531" cy="0"/>
          </a:xfrm>
          <a:prstGeom prst="line">
            <a:avLst/>
          </a:prstGeom>
          <a:ln w="38100">
            <a:solidFill>
              <a:srgbClr val="529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3860115-94DA-1A5C-19BF-3CC2E6D732F2}"/>
              </a:ext>
            </a:extLst>
          </p:cNvPr>
          <p:cNvSpPr/>
          <p:nvPr/>
        </p:nvSpPr>
        <p:spPr>
          <a:xfrm>
            <a:off x="681414" y="1485332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19" y="117365"/>
            <a:ext cx="7717500" cy="572700"/>
          </a:xfrm>
        </p:spPr>
        <p:txBody>
          <a:bodyPr/>
          <a:lstStyle/>
          <a:p>
            <a:r>
              <a:rPr lang="en-US" sz="2800" dirty="0"/>
              <a:t>Ex 2. Read again and choose the correct answer.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6A027-58A0-544F-6150-7E49F5920D91}"/>
              </a:ext>
            </a:extLst>
          </p:cNvPr>
          <p:cNvSpPr txBox="1"/>
          <p:nvPr/>
        </p:nvSpPr>
        <p:spPr>
          <a:xfrm>
            <a:off x="667593" y="853598"/>
            <a:ext cx="40176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dirty="0">
                <a:solidFill>
                  <a:schemeClr val="tx1"/>
                </a:solidFill>
              </a:rPr>
              <a:t>How does Mai feel about her summer holiday?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likes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doesn’t like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thought it was fine.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</a:t>
            </a:r>
            <a:r>
              <a:rPr lang="en-US" sz="2000" dirty="0">
                <a:solidFill>
                  <a:schemeClr val="tx1"/>
                </a:solidFill>
              </a:rPr>
              <a:t> Where did she stay during her summer holiday?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friend’s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uncle’s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grandparents’ house.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A871D5-5FDD-12C8-D653-9ED517BF2065}"/>
              </a:ext>
            </a:extLst>
          </p:cNvPr>
          <p:cNvCxnSpPr/>
          <p:nvPr/>
        </p:nvCxnSpPr>
        <p:spPr>
          <a:xfrm>
            <a:off x="1035781" y="1189529"/>
            <a:ext cx="493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2EBA03-34E3-4811-871A-86E744C5067B}"/>
              </a:ext>
            </a:extLst>
          </p:cNvPr>
          <p:cNvCxnSpPr>
            <a:cxnSpLocks/>
          </p:cNvCxnSpPr>
          <p:nvPr/>
        </p:nvCxnSpPr>
        <p:spPr>
          <a:xfrm>
            <a:off x="2232390" y="1188180"/>
            <a:ext cx="444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51F4D-A43B-C25A-C08D-C15A347B054C}"/>
              </a:ext>
            </a:extLst>
          </p:cNvPr>
          <p:cNvCxnSpPr>
            <a:cxnSpLocks/>
          </p:cNvCxnSpPr>
          <p:nvPr/>
        </p:nvCxnSpPr>
        <p:spPr>
          <a:xfrm>
            <a:off x="2740839" y="1188180"/>
            <a:ext cx="10947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C3591E-65FE-94CC-C14C-4A05D1A7F18A}"/>
              </a:ext>
            </a:extLst>
          </p:cNvPr>
          <p:cNvCxnSpPr>
            <a:cxnSpLocks/>
          </p:cNvCxnSpPr>
          <p:nvPr/>
        </p:nvCxnSpPr>
        <p:spPr>
          <a:xfrm>
            <a:off x="765034" y="1478145"/>
            <a:ext cx="17141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9F453B-E307-FDCB-EE3A-A4085FD234EA}"/>
              </a:ext>
            </a:extLst>
          </p:cNvPr>
          <p:cNvCxnSpPr>
            <a:cxnSpLocks/>
          </p:cNvCxnSpPr>
          <p:nvPr/>
        </p:nvCxnSpPr>
        <p:spPr>
          <a:xfrm>
            <a:off x="1622115" y="1803175"/>
            <a:ext cx="5141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BD0A8-72F2-C7A9-740E-5766E8F9D11D}"/>
              </a:ext>
            </a:extLst>
          </p:cNvPr>
          <p:cNvCxnSpPr>
            <a:cxnSpLocks/>
          </p:cNvCxnSpPr>
          <p:nvPr/>
        </p:nvCxnSpPr>
        <p:spPr>
          <a:xfrm>
            <a:off x="1622620" y="2093140"/>
            <a:ext cx="12662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D5E1B-ECDE-1C91-9B84-B3A68528AFC0}"/>
              </a:ext>
            </a:extLst>
          </p:cNvPr>
          <p:cNvCxnSpPr>
            <a:cxnSpLocks/>
          </p:cNvCxnSpPr>
          <p:nvPr/>
        </p:nvCxnSpPr>
        <p:spPr>
          <a:xfrm>
            <a:off x="2479197" y="2407381"/>
            <a:ext cx="11784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0D3752-5B70-6DE3-9E94-57C0CA477F77}"/>
              </a:ext>
            </a:extLst>
          </p:cNvPr>
          <p:cNvCxnSpPr>
            <a:cxnSpLocks/>
          </p:cNvCxnSpPr>
          <p:nvPr/>
        </p:nvCxnSpPr>
        <p:spPr>
          <a:xfrm>
            <a:off x="1035781" y="3016980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445F24-B46D-F4F1-4484-D39D3B5BA748}"/>
              </a:ext>
            </a:extLst>
          </p:cNvPr>
          <p:cNvCxnSpPr>
            <a:cxnSpLocks/>
          </p:cNvCxnSpPr>
          <p:nvPr/>
        </p:nvCxnSpPr>
        <p:spPr>
          <a:xfrm>
            <a:off x="2740839" y="3022374"/>
            <a:ext cx="471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88FB5B-6FCB-B234-9829-3F78AD653425}"/>
              </a:ext>
            </a:extLst>
          </p:cNvPr>
          <p:cNvCxnSpPr>
            <a:cxnSpLocks/>
          </p:cNvCxnSpPr>
          <p:nvPr/>
        </p:nvCxnSpPr>
        <p:spPr>
          <a:xfrm>
            <a:off x="1879206" y="3611744"/>
            <a:ext cx="1576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4C8441-804F-769A-AE60-77F5DD00E82D}"/>
              </a:ext>
            </a:extLst>
          </p:cNvPr>
          <p:cNvCxnSpPr>
            <a:cxnSpLocks/>
          </p:cNvCxnSpPr>
          <p:nvPr/>
        </p:nvCxnSpPr>
        <p:spPr>
          <a:xfrm>
            <a:off x="1879205" y="3934077"/>
            <a:ext cx="1495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DA4BC4-BF60-E714-3965-3D7EB4396326}"/>
              </a:ext>
            </a:extLst>
          </p:cNvPr>
          <p:cNvCxnSpPr>
            <a:cxnSpLocks/>
          </p:cNvCxnSpPr>
          <p:nvPr/>
        </p:nvCxnSpPr>
        <p:spPr>
          <a:xfrm>
            <a:off x="1843127" y="4232134"/>
            <a:ext cx="2275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33860115-94DA-1A5C-19BF-3CC2E6D732F2}"/>
              </a:ext>
            </a:extLst>
          </p:cNvPr>
          <p:cNvSpPr/>
          <p:nvPr/>
        </p:nvSpPr>
        <p:spPr>
          <a:xfrm>
            <a:off x="681414" y="1485332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28F6B6-C9C6-BC73-5F0B-7F4AFCC9CCB1}"/>
              </a:ext>
            </a:extLst>
          </p:cNvPr>
          <p:cNvGrpSpPr/>
          <p:nvPr/>
        </p:nvGrpSpPr>
        <p:grpSpPr>
          <a:xfrm>
            <a:off x="4685289" y="2321065"/>
            <a:ext cx="4211762" cy="1391830"/>
            <a:chOff x="4685289" y="2321065"/>
            <a:chExt cx="4211762" cy="13918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A02E8D5F-7F04-A011-C737-FC5FB2EA487C}"/>
                </a:ext>
              </a:extLst>
            </p:cNvPr>
            <p:cNvSpPr/>
            <p:nvPr/>
          </p:nvSpPr>
          <p:spPr>
            <a:xfrm>
              <a:off x="4685289" y="2321065"/>
              <a:ext cx="4211762" cy="13918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Nick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Really? Where did you stay?</a:t>
              </a:r>
            </a:p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Mai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I stayed at my uncle’s house in a small village in Bac </a:t>
              </a:r>
              <a:r>
                <a:rPr lang="en-US" sz="1800" dirty="0">
                  <a:solidFill>
                    <a:srgbClr val="242021"/>
                  </a:solidFill>
                  <a:latin typeface="Comic Sans MS" panose="030F0702030302020204" pitchFamily="66" charset="0"/>
                </a:rPr>
                <a:t>G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iang Province.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97072A4-22BB-6C7D-D1DB-4EFBA6A5590A}"/>
                </a:ext>
              </a:extLst>
            </p:cNvPr>
            <p:cNvCxnSpPr>
              <a:cxnSpLocks/>
            </p:cNvCxnSpPr>
            <p:nvPr/>
          </p:nvCxnSpPr>
          <p:spPr>
            <a:xfrm>
              <a:off x="6334715" y="2853790"/>
              <a:ext cx="6891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E6E87CD-F3D0-F0A0-2E7C-EE0CCE685409}"/>
                </a:ext>
              </a:extLst>
            </p:cNvPr>
            <p:cNvCxnSpPr>
              <a:cxnSpLocks/>
            </p:cNvCxnSpPr>
            <p:nvPr/>
          </p:nvCxnSpPr>
          <p:spPr>
            <a:xfrm>
              <a:off x="7895129" y="2857835"/>
              <a:ext cx="49631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511C5A-6C1E-A5F6-9F3D-98BAC63CB3C2}"/>
                </a:ext>
              </a:extLst>
            </p:cNvPr>
            <p:cNvCxnSpPr>
              <a:cxnSpLocks/>
            </p:cNvCxnSpPr>
            <p:nvPr/>
          </p:nvCxnSpPr>
          <p:spPr>
            <a:xfrm>
              <a:off x="5571366" y="3155892"/>
              <a:ext cx="76334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2AB758-6AE4-E1E8-BF7D-21F12EAF2DB4}"/>
              </a:ext>
            </a:extLst>
          </p:cNvPr>
          <p:cNvCxnSpPr>
            <a:cxnSpLocks/>
          </p:cNvCxnSpPr>
          <p:nvPr/>
        </p:nvCxnSpPr>
        <p:spPr>
          <a:xfrm>
            <a:off x="7023887" y="3155892"/>
            <a:ext cx="1367554" cy="0"/>
          </a:xfrm>
          <a:prstGeom prst="line">
            <a:avLst/>
          </a:prstGeom>
          <a:ln w="38100">
            <a:solidFill>
              <a:srgbClr val="529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02F50FFA-E7E7-6774-D727-3893FDB8BA85}"/>
              </a:ext>
            </a:extLst>
          </p:cNvPr>
          <p:cNvSpPr/>
          <p:nvPr/>
        </p:nvSpPr>
        <p:spPr>
          <a:xfrm>
            <a:off x="674337" y="3622997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1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19" y="117365"/>
            <a:ext cx="7717500" cy="572700"/>
          </a:xfrm>
        </p:spPr>
        <p:txBody>
          <a:bodyPr/>
          <a:lstStyle/>
          <a:p>
            <a:r>
              <a:rPr lang="en-US" sz="2800" dirty="0"/>
              <a:t>Ex 2. Read again and choose the correct answer.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45609-B12B-5FBC-5292-839BA39FF011}"/>
              </a:ext>
            </a:extLst>
          </p:cNvPr>
          <p:cNvSpPr txBox="1"/>
          <p:nvPr/>
        </p:nvSpPr>
        <p:spPr>
          <a:xfrm>
            <a:off x="795914" y="999254"/>
            <a:ext cx="4017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3.</a:t>
            </a:r>
            <a:r>
              <a:rPr lang="en-US" sz="2000" dirty="0">
                <a:solidFill>
                  <a:schemeClr val="tx1"/>
                </a:solidFill>
              </a:rPr>
              <a:t> During harvest time, people harvest rice by ______.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themselves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truck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combine harvester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4.</a:t>
            </a:r>
            <a:r>
              <a:rPr lang="en-US" sz="2000" dirty="0">
                <a:solidFill>
                  <a:schemeClr val="tx1"/>
                </a:solidFill>
              </a:rPr>
              <a:t> Mai thinks people in the countryside lead ______.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healthy life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exciting life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interesting life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F4F289-DC72-BDAD-2227-D4FCD5984F8C}"/>
              </a:ext>
            </a:extLst>
          </p:cNvPr>
          <p:cNvCxnSpPr>
            <a:cxnSpLocks/>
          </p:cNvCxnSpPr>
          <p:nvPr/>
        </p:nvCxnSpPr>
        <p:spPr>
          <a:xfrm>
            <a:off x="1982549" y="1333836"/>
            <a:ext cx="1343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04035D-BD9B-D981-C26F-EDBA773025AE}"/>
              </a:ext>
            </a:extLst>
          </p:cNvPr>
          <p:cNvCxnSpPr>
            <a:cxnSpLocks/>
          </p:cNvCxnSpPr>
          <p:nvPr/>
        </p:nvCxnSpPr>
        <p:spPr>
          <a:xfrm>
            <a:off x="890125" y="1623801"/>
            <a:ext cx="1246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01867F-277E-8944-446D-CE5333FC6618}"/>
              </a:ext>
            </a:extLst>
          </p:cNvPr>
          <p:cNvCxnSpPr>
            <a:cxnSpLocks/>
          </p:cNvCxnSpPr>
          <p:nvPr/>
        </p:nvCxnSpPr>
        <p:spPr>
          <a:xfrm>
            <a:off x="2245540" y="1637288"/>
            <a:ext cx="303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F74F93-6B45-2F4D-754B-987CB6BA51BE}"/>
              </a:ext>
            </a:extLst>
          </p:cNvPr>
          <p:cNvCxnSpPr>
            <a:cxnSpLocks/>
          </p:cNvCxnSpPr>
          <p:nvPr/>
        </p:nvCxnSpPr>
        <p:spPr>
          <a:xfrm>
            <a:off x="1212457" y="1948831"/>
            <a:ext cx="12637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BD68B9-E6A4-7F49-4FDB-6BC4A29F72BE}"/>
              </a:ext>
            </a:extLst>
          </p:cNvPr>
          <p:cNvCxnSpPr>
            <a:cxnSpLocks/>
          </p:cNvCxnSpPr>
          <p:nvPr/>
        </p:nvCxnSpPr>
        <p:spPr>
          <a:xfrm>
            <a:off x="2062120" y="2238796"/>
            <a:ext cx="592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2A55BF-7CFF-EB49-C995-264AD1A362AE}"/>
              </a:ext>
            </a:extLst>
          </p:cNvPr>
          <p:cNvCxnSpPr>
            <a:cxnSpLocks/>
          </p:cNvCxnSpPr>
          <p:nvPr/>
        </p:nvCxnSpPr>
        <p:spPr>
          <a:xfrm>
            <a:off x="2101232" y="2553037"/>
            <a:ext cx="2098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FA8977-412C-E7CB-FA82-119C5F86E476}"/>
              </a:ext>
            </a:extLst>
          </p:cNvPr>
          <p:cNvCxnSpPr>
            <a:cxnSpLocks/>
          </p:cNvCxnSpPr>
          <p:nvPr/>
        </p:nvCxnSpPr>
        <p:spPr>
          <a:xfrm>
            <a:off x="2397266" y="3162636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6C3C61-BC85-D26E-F612-0BBB9210D037}"/>
              </a:ext>
            </a:extLst>
          </p:cNvPr>
          <p:cNvCxnSpPr>
            <a:cxnSpLocks/>
          </p:cNvCxnSpPr>
          <p:nvPr/>
        </p:nvCxnSpPr>
        <p:spPr>
          <a:xfrm>
            <a:off x="922492" y="3460693"/>
            <a:ext cx="121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A2966F-9FE8-6865-69A7-D20942DAA314}"/>
              </a:ext>
            </a:extLst>
          </p:cNvPr>
          <p:cNvCxnSpPr>
            <a:cxnSpLocks/>
          </p:cNvCxnSpPr>
          <p:nvPr/>
        </p:nvCxnSpPr>
        <p:spPr>
          <a:xfrm>
            <a:off x="2245540" y="3460693"/>
            <a:ext cx="507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6BBAC-25CB-AB33-5629-205C31D01A82}"/>
              </a:ext>
            </a:extLst>
          </p:cNvPr>
          <p:cNvCxnSpPr>
            <a:cxnSpLocks/>
          </p:cNvCxnSpPr>
          <p:nvPr/>
        </p:nvCxnSpPr>
        <p:spPr>
          <a:xfrm>
            <a:off x="1396887" y="3765492"/>
            <a:ext cx="848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2FC14A3-58F0-D3FA-850A-FC4A8152B3F2}"/>
              </a:ext>
            </a:extLst>
          </p:cNvPr>
          <p:cNvCxnSpPr>
            <a:cxnSpLocks/>
          </p:cNvCxnSpPr>
          <p:nvPr/>
        </p:nvCxnSpPr>
        <p:spPr>
          <a:xfrm>
            <a:off x="1539509" y="4079733"/>
            <a:ext cx="8577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FF14AE2-F2E4-B297-CF0B-C92B629E11C6}"/>
              </a:ext>
            </a:extLst>
          </p:cNvPr>
          <p:cNvCxnSpPr>
            <a:cxnSpLocks/>
          </p:cNvCxnSpPr>
          <p:nvPr/>
        </p:nvCxnSpPr>
        <p:spPr>
          <a:xfrm>
            <a:off x="1539509" y="4377790"/>
            <a:ext cx="1171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79F98-55B2-2152-85C1-D12D9277891B}"/>
              </a:ext>
            </a:extLst>
          </p:cNvPr>
          <p:cNvGrpSpPr/>
          <p:nvPr/>
        </p:nvGrpSpPr>
        <p:grpSpPr>
          <a:xfrm>
            <a:off x="4592033" y="1108608"/>
            <a:ext cx="4211762" cy="2468067"/>
            <a:chOff x="4592033" y="1108608"/>
            <a:chExt cx="4211762" cy="24680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67B526-6261-84FB-0610-C9FF8B54AF39}"/>
                </a:ext>
              </a:extLst>
            </p:cNvPr>
            <p:cNvSpPr/>
            <p:nvPr/>
          </p:nvSpPr>
          <p:spPr>
            <a:xfrm>
              <a:off x="4592033" y="1108608"/>
              <a:ext cx="4211762" cy="246806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Nick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What did you do there?</a:t>
              </a:r>
            </a:p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Mai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A lot of things. It was harvest time. The villagers were harvesting rice with a combine harvester. I helped them load the rice onto a truck. Then we unloaded the rice and dried it.</a:t>
              </a:r>
            </a:p>
            <a:p>
              <a:r>
                <a:rPr lang="en-US" sz="1800" b="1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Nick</a:t>
              </a:r>
              <a:r>
                <a:rPr lang="en-US" sz="1800" dirty="0">
                  <a:solidFill>
                    <a:srgbClr val="242021"/>
                  </a:solidFill>
                  <a:effectLst/>
                  <a:latin typeface="Comic Sans MS" panose="030F0702030302020204" pitchFamily="66" charset="0"/>
                </a:rPr>
                <a:t>: Sounds great!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EBB96ED-D1D3-C2DA-8A76-4B27B48E48EF}"/>
                </a:ext>
              </a:extLst>
            </p:cNvPr>
            <p:cNvCxnSpPr>
              <a:cxnSpLocks/>
            </p:cNvCxnSpPr>
            <p:nvPr/>
          </p:nvCxnSpPr>
          <p:spPr>
            <a:xfrm>
              <a:off x="7734638" y="1777550"/>
              <a:ext cx="8429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B7C4CA8-F8E0-F44F-2F90-DE900E1F3A8A}"/>
                </a:ext>
              </a:extLst>
            </p:cNvPr>
            <p:cNvCxnSpPr>
              <a:cxnSpLocks/>
            </p:cNvCxnSpPr>
            <p:nvPr/>
          </p:nvCxnSpPr>
          <p:spPr>
            <a:xfrm>
              <a:off x="4813610" y="2067515"/>
              <a:ext cx="4704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6A29A2B-406F-6C7E-25F7-49DF5836824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712" y="2067515"/>
              <a:ext cx="117584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7FAFD7C-FE02-2FEC-4B66-294D356F7040}"/>
                </a:ext>
              </a:extLst>
            </p:cNvPr>
            <p:cNvCxnSpPr>
              <a:cxnSpLocks/>
            </p:cNvCxnSpPr>
            <p:nvPr/>
          </p:nvCxnSpPr>
          <p:spPr>
            <a:xfrm>
              <a:off x="4813610" y="2342641"/>
              <a:ext cx="41384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BE8DA7-E8AE-51A5-D9F5-DD4FB969C88B}"/>
                </a:ext>
              </a:extLst>
            </p:cNvPr>
            <p:cNvCxnSpPr>
              <a:cxnSpLocks/>
            </p:cNvCxnSpPr>
            <p:nvPr/>
          </p:nvCxnSpPr>
          <p:spPr>
            <a:xfrm>
              <a:off x="5284099" y="2342641"/>
              <a:ext cx="45315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801E46-9CA4-7715-EA73-320CDE61CB22}"/>
              </a:ext>
            </a:extLst>
          </p:cNvPr>
          <p:cNvCxnSpPr>
            <a:cxnSpLocks/>
          </p:cNvCxnSpPr>
          <p:nvPr/>
        </p:nvCxnSpPr>
        <p:spPr>
          <a:xfrm>
            <a:off x="6002941" y="2337243"/>
            <a:ext cx="1986694" cy="0"/>
          </a:xfrm>
          <a:prstGeom prst="line">
            <a:avLst/>
          </a:prstGeom>
          <a:ln w="38100">
            <a:solidFill>
              <a:srgbClr val="529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100EB79-5BF4-FC4D-E43A-8C3CA4360688}"/>
              </a:ext>
            </a:extLst>
          </p:cNvPr>
          <p:cNvSpPr/>
          <p:nvPr/>
        </p:nvSpPr>
        <p:spPr>
          <a:xfrm>
            <a:off x="795914" y="2263536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219" y="117365"/>
            <a:ext cx="7717500" cy="572700"/>
          </a:xfrm>
        </p:spPr>
        <p:txBody>
          <a:bodyPr/>
          <a:lstStyle/>
          <a:p>
            <a:r>
              <a:rPr lang="en-US" sz="2800" dirty="0"/>
              <a:t>Ex 2. Read again and choose the correct answer.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F45609-B12B-5FBC-5292-839BA39FF011}"/>
              </a:ext>
            </a:extLst>
          </p:cNvPr>
          <p:cNvSpPr txBox="1"/>
          <p:nvPr/>
        </p:nvSpPr>
        <p:spPr>
          <a:xfrm>
            <a:off x="795914" y="999254"/>
            <a:ext cx="4017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3.</a:t>
            </a:r>
            <a:r>
              <a:rPr lang="en-US" sz="2000" dirty="0">
                <a:solidFill>
                  <a:schemeClr val="tx1"/>
                </a:solidFill>
              </a:rPr>
              <a:t> During harvest time, people harvest rice by ______.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themselves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truck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combine harvester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4.</a:t>
            </a:r>
            <a:r>
              <a:rPr lang="en-US" sz="2000" dirty="0">
                <a:solidFill>
                  <a:schemeClr val="tx1"/>
                </a:solidFill>
              </a:rPr>
              <a:t> Mai thinks people in the countryside lead ______.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healthy life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exciting life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interesting life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F4F289-DC72-BDAD-2227-D4FCD5984F8C}"/>
              </a:ext>
            </a:extLst>
          </p:cNvPr>
          <p:cNvCxnSpPr>
            <a:cxnSpLocks/>
          </p:cNvCxnSpPr>
          <p:nvPr/>
        </p:nvCxnSpPr>
        <p:spPr>
          <a:xfrm>
            <a:off x="1982549" y="1333836"/>
            <a:ext cx="1343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704035D-BD9B-D981-C26F-EDBA773025AE}"/>
              </a:ext>
            </a:extLst>
          </p:cNvPr>
          <p:cNvCxnSpPr>
            <a:cxnSpLocks/>
          </p:cNvCxnSpPr>
          <p:nvPr/>
        </p:nvCxnSpPr>
        <p:spPr>
          <a:xfrm>
            <a:off x="890125" y="1623801"/>
            <a:ext cx="1246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401867F-277E-8944-446D-CE5333FC6618}"/>
              </a:ext>
            </a:extLst>
          </p:cNvPr>
          <p:cNvCxnSpPr>
            <a:cxnSpLocks/>
          </p:cNvCxnSpPr>
          <p:nvPr/>
        </p:nvCxnSpPr>
        <p:spPr>
          <a:xfrm>
            <a:off x="2245540" y="1637288"/>
            <a:ext cx="303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F74F93-6B45-2F4D-754B-987CB6BA51BE}"/>
              </a:ext>
            </a:extLst>
          </p:cNvPr>
          <p:cNvCxnSpPr>
            <a:cxnSpLocks/>
          </p:cNvCxnSpPr>
          <p:nvPr/>
        </p:nvCxnSpPr>
        <p:spPr>
          <a:xfrm>
            <a:off x="1212457" y="1948831"/>
            <a:ext cx="12637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7BD68B9-E6A4-7F49-4FDB-6BC4A29F72BE}"/>
              </a:ext>
            </a:extLst>
          </p:cNvPr>
          <p:cNvCxnSpPr>
            <a:cxnSpLocks/>
          </p:cNvCxnSpPr>
          <p:nvPr/>
        </p:nvCxnSpPr>
        <p:spPr>
          <a:xfrm>
            <a:off x="2062120" y="2238796"/>
            <a:ext cx="5920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2A55BF-7CFF-EB49-C995-264AD1A362AE}"/>
              </a:ext>
            </a:extLst>
          </p:cNvPr>
          <p:cNvCxnSpPr>
            <a:cxnSpLocks/>
          </p:cNvCxnSpPr>
          <p:nvPr/>
        </p:nvCxnSpPr>
        <p:spPr>
          <a:xfrm>
            <a:off x="2101232" y="2553037"/>
            <a:ext cx="2098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FA8977-412C-E7CB-FA82-119C5F86E476}"/>
              </a:ext>
            </a:extLst>
          </p:cNvPr>
          <p:cNvCxnSpPr>
            <a:cxnSpLocks/>
          </p:cNvCxnSpPr>
          <p:nvPr/>
        </p:nvCxnSpPr>
        <p:spPr>
          <a:xfrm>
            <a:off x="2397266" y="3162636"/>
            <a:ext cx="71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6C3C61-BC85-D26E-F612-0BBB9210D037}"/>
              </a:ext>
            </a:extLst>
          </p:cNvPr>
          <p:cNvCxnSpPr>
            <a:cxnSpLocks/>
          </p:cNvCxnSpPr>
          <p:nvPr/>
        </p:nvCxnSpPr>
        <p:spPr>
          <a:xfrm>
            <a:off x="922492" y="3460693"/>
            <a:ext cx="12138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1A2966F-9FE8-6865-69A7-D20942DAA314}"/>
              </a:ext>
            </a:extLst>
          </p:cNvPr>
          <p:cNvCxnSpPr>
            <a:cxnSpLocks/>
          </p:cNvCxnSpPr>
          <p:nvPr/>
        </p:nvCxnSpPr>
        <p:spPr>
          <a:xfrm>
            <a:off x="2245540" y="3460693"/>
            <a:ext cx="507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6BBAC-25CB-AB33-5629-205C31D01A82}"/>
              </a:ext>
            </a:extLst>
          </p:cNvPr>
          <p:cNvCxnSpPr>
            <a:cxnSpLocks/>
          </p:cNvCxnSpPr>
          <p:nvPr/>
        </p:nvCxnSpPr>
        <p:spPr>
          <a:xfrm>
            <a:off x="1396887" y="3765492"/>
            <a:ext cx="848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2FC14A3-58F0-D3FA-850A-FC4A8152B3F2}"/>
              </a:ext>
            </a:extLst>
          </p:cNvPr>
          <p:cNvCxnSpPr>
            <a:cxnSpLocks/>
          </p:cNvCxnSpPr>
          <p:nvPr/>
        </p:nvCxnSpPr>
        <p:spPr>
          <a:xfrm>
            <a:off x="1539509" y="4079733"/>
            <a:ext cx="8577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FF14AE2-F2E4-B297-CF0B-C92B629E11C6}"/>
              </a:ext>
            </a:extLst>
          </p:cNvPr>
          <p:cNvCxnSpPr>
            <a:cxnSpLocks/>
          </p:cNvCxnSpPr>
          <p:nvPr/>
        </p:nvCxnSpPr>
        <p:spPr>
          <a:xfrm>
            <a:off x="1539509" y="4377790"/>
            <a:ext cx="1171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100EB79-5BF4-FC4D-E43A-8C3CA4360688}"/>
              </a:ext>
            </a:extLst>
          </p:cNvPr>
          <p:cNvSpPr/>
          <p:nvPr/>
        </p:nvSpPr>
        <p:spPr>
          <a:xfrm>
            <a:off x="795914" y="2263536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B52046-9362-4116-7F90-58CDC1D9DCBA}"/>
              </a:ext>
            </a:extLst>
          </p:cNvPr>
          <p:cNvSpPr/>
          <p:nvPr/>
        </p:nvSpPr>
        <p:spPr>
          <a:xfrm>
            <a:off x="805551" y="3462504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C51ED2-7366-1C15-F72E-404A1DFCB778}"/>
              </a:ext>
            </a:extLst>
          </p:cNvPr>
          <p:cNvGrpSpPr/>
          <p:nvPr/>
        </p:nvGrpSpPr>
        <p:grpSpPr>
          <a:xfrm>
            <a:off x="4354667" y="2902806"/>
            <a:ext cx="4211762" cy="1474984"/>
            <a:chOff x="4354667" y="2902806"/>
            <a:chExt cx="4211762" cy="14749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CDF4242-CBD0-66AE-6DE8-5B1BDD7086FB}"/>
                </a:ext>
              </a:extLst>
            </p:cNvPr>
            <p:cNvSpPr/>
            <p:nvPr/>
          </p:nvSpPr>
          <p:spPr>
            <a:xfrm>
              <a:off x="4354667" y="2902806"/>
              <a:ext cx="4211762" cy="147498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b="1" dirty="0">
                  <a:solidFill>
                    <a:srgbClr val="242021"/>
                  </a:solidFill>
                  <a:latin typeface="Comic Sans MS" panose="030F0702030302020204" pitchFamily="66" charset="0"/>
                </a:rPr>
                <a:t>Nick</a:t>
              </a:r>
              <a:r>
                <a:rPr lang="en-US" sz="1800" dirty="0">
                  <a:solidFill>
                    <a:srgbClr val="242021"/>
                  </a:solidFill>
                  <a:latin typeface="Comic Sans MS" panose="030F0702030302020204" pitchFamily="66" charset="0"/>
                </a:rPr>
                <a:t>: Oh, I envy you!</a:t>
              </a:r>
            </a:p>
            <a:p>
              <a:r>
                <a:rPr lang="en-US" sz="1800" b="1" dirty="0">
                  <a:solidFill>
                    <a:srgbClr val="242021"/>
                  </a:solidFill>
                  <a:latin typeface="Comic Sans MS" panose="030F0702030302020204" pitchFamily="66" charset="0"/>
                </a:rPr>
                <a:t>Mai</a:t>
              </a:r>
              <a:r>
                <a:rPr lang="en-US" sz="1800" dirty="0">
                  <a:solidFill>
                    <a:srgbClr val="242021"/>
                  </a:solidFill>
                  <a:latin typeface="Comic Sans MS" panose="030F0702030302020204" pitchFamily="66" charset="0"/>
                </a:rPr>
                <a:t>: Things move more slowly there than in our city, but people seem to have a healthier life.</a:t>
              </a:r>
              <a:endParaRPr lang="en-US" sz="18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7B250BA-4D26-0409-3064-99C7ACA15CEC}"/>
                </a:ext>
              </a:extLst>
            </p:cNvPr>
            <p:cNvCxnSpPr>
              <a:cxnSpLocks/>
            </p:cNvCxnSpPr>
            <p:nvPr/>
          </p:nvCxnSpPr>
          <p:spPr>
            <a:xfrm>
              <a:off x="6700880" y="3905754"/>
              <a:ext cx="67905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7E6560-18DE-BDF3-A4FB-81BD6ECCB8F6}"/>
                </a:ext>
              </a:extLst>
            </p:cNvPr>
            <p:cNvCxnSpPr>
              <a:cxnSpLocks/>
            </p:cNvCxnSpPr>
            <p:nvPr/>
          </p:nvCxnSpPr>
          <p:spPr>
            <a:xfrm>
              <a:off x="4555816" y="4183579"/>
              <a:ext cx="4450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6E2B62C-B0DA-8D1E-B8C1-B7DF6209A6F6}"/>
                </a:ext>
              </a:extLst>
            </p:cNvPr>
            <p:cNvCxnSpPr>
              <a:cxnSpLocks/>
            </p:cNvCxnSpPr>
            <p:nvPr/>
          </p:nvCxnSpPr>
          <p:spPr>
            <a:xfrm>
              <a:off x="6303696" y="4183579"/>
              <a:ext cx="3729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CE91C9-44B7-32BE-BC5E-FD2C8BEEAD9C}"/>
              </a:ext>
            </a:extLst>
          </p:cNvPr>
          <p:cNvCxnSpPr>
            <a:cxnSpLocks/>
          </p:cNvCxnSpPr>
          <p:nvPr/>
        </p:nvCxnSpPr>
        <p:spPr>
          <a:xfrm>
            <a:off x="5267241" y="4183579"/>
            <a:ext cx="947442" cy="0"/>
          </a:xfrm>
          <a:prstGeom prst="line">
            <a:avLst/>
          </a:prstGeom>
          <a:ln w="38100">
            <a:solidFill>
              <a:srgbClr val="529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BB85CF5-9A3B-0CB6-7532-1B16412F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273" y="98384"/>
            <a:ext cx="7717500" cy="572700"/>
          </a:xfrm>
        </p:spPr>
        <p:txBody>
          <a:bodyPr/>
          <a:lstStyle/>
          <a:p>
            <a:r>
              <a:rPr lang="en-US" sz="4000" dirty="0"/>
              <a:t>ANSWERS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B19131-5A8C-9ECE-C1EB-A6C12F7B1942}"/>
              </a:ext>
            </a:extLst>
          </p:cNvPr>
          <p:cNvSpPr txBox="1"/>
          <p:nvPr/>
        </p:nvSpPr>
        <p:spPr>
          <a:xfrm>
            <a:off x="667593" y="853598"/>
            <a:ext cx="401769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1. </a:t>
            </a:r>
            <a:r>
              <a:rPr lang="en-US" sz="2000" dirty="0">
                <a:solidFill>
                  <a:schemeClr val="tx1"/>
                </a:solidFill>
              </a:rPr>
              <a:t>How does Mai feel about her summer holiday?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likes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doesn’t like it.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She thought it was fine.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2.</a:t>
            </a:r>
            <a:r>
              <a:rPr lang="en-US" sz="2000" dirty="0">
                <a:solidFill>
                  <a:schemeClr val="tx1"/>
                </a:solidFill>
              </a:rPr>
              <a:t> Where did she stay during her summer holiday?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friend’s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uncle’s house.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At her grandparents’ house.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48DFD-A975-89D7-DFB1-6201761E07B2}"/>
              </a:ext>
            </a:extLst>
          </p:cNvPr>
          <p:cNvSpPr txBox="1"/>
          <p:nvPr/>
        </p:nvSpPr>
        <p:spPr>
          <a:xfrm>
            <a:off x="4850023" y="853598"/>
            <a:ext cx="4017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3.</a:t>
            </a:r>
            <a:r>
              <a:rPr lang="en-US" sz="2000" dirty="0">
                <a:solidFill>
                  <a:schemeClr val="tx1"/>
                </a:solidFill>
              </a:rPr>
              <a:t> During harvest time, people harvest rice by ______.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themselves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truck 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using a combine harvester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4.</a:t>
            </a:r>
            <a:r>
              <a:rPr lang="en-US" sz="2000" dirty="0">
                <a:solidFill>
                  <a:schemeClr val="tx1"/>
                </a:solidFill>
              </a:rPr>
              <a:t> Mai thinks people in the countryside lead ______.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A.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healthy life	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B.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exciting life</a:t>
            </a:r>
          </a:p>
          <a:p>
            <a:r>
              <a:rPr lang="en-US" sz="2000" b="1" dirty="0">
                <a:solidFill>
                  <a:srgbClr val="E48E1E"/>
                </a:solidFill>
              </a:rPr>
              <a:t>C.</a:t>
            </a:r>
            <a:r>
              <a:rPr lang="en-US" sz="2000" dirty="0">
                <a:solidFill>
                  <a:srgbClr val="E48E1E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 interesting life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9B4E54-F1E9-7EB7-127F-0FE11A6489CD}"/>
              </a:ext>
            </a:extLst>
          </p:cNvPr>
          <p:cNvSpPr/>
          <p:nvPr/>
        </p:nvSpPr>
        <p:spPr>
          <a:xfrm>
            <a:off x="681414" y="1485332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34C3E7-D68C-44DF-5839-A0B0266BFA85}"/>
              </a:ext>
            </a:extLst>
          </p:cNvPr>
          <p:cNvSpPr/>
          <p:nvPr/>
        </p:nvSpPr>
        <p:spPr>
          <a:xfrm>
            <a:off x="681414" y="3604096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273132-770D-62DB-5E53-48E9FA41E836}"/>
              </a:ext>
            </a:extLst>
          </p:cNvPr>
          <p:cNvSpPr/>
          <p:nvPr/>
        </p:nvSpPr>
        <p:spPr>
          <a:xfrm>
            <a:off x="4850023" y="2121905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515556-4D7F-C3D6-876D-9CD75F222DB0}"/>
              </a:ext>
            </a:extLst>
          </p:cNvPr>
          <p:cNvSpPr/>
          <p:nvPr/>
        </p:nvSpPr>
        <p:spPr>
          <a:xfrm>
            <a:off x="4850023" y="3297597"/>
            <a:ext cx="361444" cy="36144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27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A14B412F-6574-6C4E-4A32-921972E5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47" y="121344"/>
            <a:ext cx="8705905" cy="572700"/>
          </a:xfrm>
        </p:spPr>
        <p:txBody>
          <a:bodyPr/>
          <a:lstStyle/>
          <a:p>
            <a:r>
              <a:rPr lang="en-US" sz="2400" dirty="0"/>
              <a:t>Ex 3. Complete the sentences with the words and phrases in the box.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A104020-E160-66AB-157A-43C7E27CF291}"/>
              </a:ext>
            </a:extLst>
          </p:cNvPr>
          <p:cNvSpPr/>
          <p:nvPr/>
        </p:nvSpPr>
        <p:spPr>
          <a:xfrm>
            <a:off x="1731695" y="694044"/>
            <a:ext cx="4620553" cy="1013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52C47-77C2-492C-2135-515B20684C62}"/>
              </a:ext>
            </a:extLst>
          </p:cNvPr>
          <p:cNvSpPr txBox="1"/>
          <p:nvPr/>
        </p:nvSpPr>
        <p:spPr>
          <a:xfrm>
            <a:off x="1865197" y="762617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paddy field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07A48F-225F-63B4-09D6-30E3863C885C}"/>
              </a:ext>
            </a:extLst>
          </p:cNvPr>
          <p:cNvSpPr txBox="1"/>
          <p:nvPr/>
        </p:nvSpPr>
        <p:spPr>
          <a:xfrm>
            <a:off x="3904429" y="762617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CFD116-2840-4DCE-E2A5-DACB6D8BD182}"/>
              </a:ext>
            </a:extLst>
          </p:cNvPr>
          <p:cNvSpPr txBox="1"/>
          <p:nvPr/>
        </p:nvSpPr>
        <p:spPr>
          <a:xfrm>
            <a:off x="5092466" y="76261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load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47D18-BD96-2CB2-3AF5-C4EDC91502B9}"/>
              </a:ext>
            </a:extLst>
          </p:cNvPr>
          <p:cNvSpPr txBox="1"/>
          <p:nvPr/>
        </p:nvSpPr>
        <p:spPr>
          <a:xfrm>
            <a:off x="1865197" y="1188593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harvest time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156C1E-022D-6CD9-4F56-1AFF27B61E55}"/>
              </a:ext>
            </a:extLst>
          </p:cNvPr>
          <p:cNvSpPr txBox="1"/>
          <p:nvPr/>
        </p:nvSpPr>
        <p:spPr>
          <a:xfrm>
            <a:off x="3904429" y="118859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combine harvester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49196-F60E-06B5-75C7-5FA5B3CA1D38}"/>
              </a:ext>
            </a:extLst>
          </p:cNvPr>
          <p:cNvSpPr txBox="1"/>
          <p:nvPr/>
        </p:nvSpPr>
        <p:spPr>
          <a:xfrm>
            <a:off x="454164" y="1796431"/>
            <a:ext cx="8309509" cy="29537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26649"/>
                </a:solidFill>
                <a:latin typeface="Comic Sans MS" panose="030F0702030302020204" pitchFamily="66" charset="0"/>
              </a:rPr>
              <a:t>1.</a:t>
            </a:r>
            <a:r>
              <a:rPr lang="en-US" sz="1800" dirty="0">
                <a:latin typeface="Comic Sans MS" panose="030F0702030302020204" pitchFamily="66" charset="0"/>
              </a:rPr>
              <a:t> It took them an hour to ___________ all the goods onto the truck.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26649"/>
                </a:solidFill>
                <a:latin typeface="Comic Sans MS" panose="030F0702030302020204" pitchFamily="66" charset="0"/>
              </a:rPr>
              <a:t>2.</a:t>
            </a:r>
            <a:r>
              <a:rPr lang="en-US" sz="1800" dirty="0">
                <a:latin typeface="Comic Sans MS" panose="030F0702030302020204" pitchFamily="66" charset="0"/>
              </a:rPr>
              <a:t> Nowadays, people in my village use a __________________ to harvest their rice and separate the grains from the rest of the plant.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26649"/>
                </a:solidFill>
                <a:latin typeface="Comic Sans MS" panose="030F0702030302020204" pitchFamily="66" charset="0"/>
              </a:rPr>
              <a:t>3.</a:t>
            </a:r>
            <a:r>
              <a:rPr lang="en-US" sz="1800" dirty="0">
                <a:latin typeface="Comic Sans MS" panose="030F0702030302020204" pitchFamily="66" charset="0"/>
              </a:rPr>
              <a:t> Today it is my turn to __________ the cows.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26649"/>
                </a:solidFill>
                <a:latin typeface="Comic Sans MS" panose="030F0702030302020204" pitchFamily="66" charset="0"/>
              </a:rPr>
              <a:t>4.</a:t>
            </a:r>
            <a:r>
              <a:rPr lang="en-US" sz="1800" dirty="0">
                <a:latin typeface="Comic Sans MS" panose="030F0702030302020204" pitchFamily="66" charset="0"/>
              </a:rPr>
              <a:t> A place in which people grow rice is called a _______________.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26649"/>
                </a:solidFill>
                <a:latin typeface="Comic Sans MS" panose="030F0702030302020204" pitchFamily="66" charset="0"/>
              </a:rPr>
              <a:t>5.</a:t>
            </a:r>
            <a:r>
              <a:rPr lang="en-US" sz="1800" dirty="0">
                <a:latin typeface="Comic Sans MS" panose="030F0702030302020204" pitchFamily="66" charset="0"/>
              </a:rPr>
              <a:t> A busy time when people cut and gather their crops is called _____________.</a:t>
            </a:r>
            <a:endParaRPr lang="vi-VN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D05289-0205-242F-B1FD-5EEF28944476}"/>
              </a:ext>
            </a:extLst>
          </p:cNvPr>
          <p:cNvSpPr txBox="1"/>
          <p:nvPr/>
        </p:nvSpPr>
        <p:spPr>
          <a:xfrm>
            <a:off x="5003979" y="1903038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all the goods onto the truck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93A247-1B02-1EA9-EB29-1CE072B3ADAF}"/>
              </a:ext>
            </a:extLst>
          </p:cNvPr>
          <p:cNvSpPr txBox="1"/>
          <p:nvPr/>
        </p:nvSpPr>
        <p:spPr>
          <a:xfrm>
            <a:off x="3810693" y="1834226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load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EA5A44-68F7-207D-B7A1-C497900056F4}"/>
              </a:ext>
            </a:extLst>
          </p:cNvPr>
          <p:cNvSpPr txBox="1"/>
          <p:nvPr/>
        </p:nvSpPr>
        <p:spPr>
          <a:xfrm>
            <a:off x="7601049" y="229561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harvest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4D5BF0-45FC-8402-671D-AA4DFC1FD3A2}"/>
              </a:ext>
            </a:extLst>
          </p:cNvPr>
          <p:cNvSpPr txBox="1"/>
          <p:nvPr/>
        </p:nvSpPr>
        <p:spPr>
          <a:xfrm>
            <a:off x="1065459" y="270369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rice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839BF1-A64A-41CC-52DB-324C697AADA6}"/>
              </a:ext>
            </a:extLst>
          </p:cNvPr>
          <p:cNvSpPr txBox="1"/>
          <p:nvPr/>
        </p:nvSpPr>
        <p:spPr>
          <a:xfrm>
            <a:off x="1986829" y="272691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separate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3A500F-2D79-E7BD-8AD6-B3026C2797D0}"/>
              </a:ext>
            </a:extLst>
          </p:cNvPr>
          <p:cNvSpPr txBox="1"/>
          <p:nvPr/>
        </p:nvSpPr>
        <p:spPr>
          <a:xfrm>
            <a:off x="3418486" y="2730311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grains from the rest of the plant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8CA3E-962A-AFC5-81EB-8E0D5DE9E3D9}"/>
              </a:ext>
            </a:extLst>
          </p:cNvPr>
          <p:cNvSpPr txBox="1"/>
          <p:nvPr/>
        </p:nvSpPr>
        <p:spPr>
          <a:xfrm>
            <a:off x="4868614" y="2266083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combine harvester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6198AF-4D08-E4C7-C5AF-43A6435FD1C2}"/>
              </a:ext>
            </a:extLst>
          </p:cNvPr>
          <p:cNvSpPr txBox="1"/>
          <p:nvPr/>
        </p:nvSpPr>
        <p:spPr>
          <a:xfrm>
            <a:off x="4639914" y="313117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the cows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C1431F-2510-BAD7-F6A8-0C24A64F10F4}"/>
              </a:ext>
            </a:extLst>
          </p:cNvPr>
          <p:cNvSpPr txBox="1"/>
          <p:nvPr/>
        </p:nvSpPr>
        <p:spPr>
          <a:xfrm>
            <a:off x="3529967" y="3073026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3C533F-0F36-8B6E-85B1-66A4BCA643C5}"/>
              </a:ext>
            </a:extLst>
          </p:cNvPr>
          <p:cNvSpPr txBox="1"/>
          <p:nvPr/>
        </p:nvSpPr>
        <p:spPr>
          <a:xfrm>
            <a:off x="997199" y="354227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place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B0694B-053D-0732-A23A-933A2CE59A80}"/>
              </a:ext>
            </a:extLst>
          </p:cNvPr>
          <p:cNvSpPr txBox="1"/>
          <p:nvPr/>
        </p:nvSpPr>
        <p:spPr>
          <a:xfrm>
            <a:off x="3270750" y="3534526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grow rice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8C466-3A9F-9767-B4BE-3B2D89FD4EBF}"/>
              </a:ext>
            </a:extLst>
          </p:cNvPr>
          <p:cNvSpPr txBox="1"/>
          <p:nvPr/>
        </p:nvSpPr>
        <p:spPr>
          <a:xfrm>
            <a:off x="5838785" y="3473136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paddy field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60E5D0-DDF6-0F7A-5F49-EA279A087FEE}"/>
              </a:ext>
            </a:extLst>
          </p:cNvPr>
          <p:cNvSpPr txBox="1"/>
          <p:nvPr/>
        </p:nvSpPr>
        <p:spPr>
          <a:xfrm>
            <a:off x="997199" y="3947817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busy time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329C2-E53A-7562-55AC-07E214611CA9}"/>
              </a:ext>
            </a:extLst>
          </p:cNvPr>
          <p:cNvSpPr txBox="1"/>
          <p:nvPr/>
        </p:nvSpPr>
        <p:spPr>
          <a:xfrm>
            <a:off x="3445164" y="3953613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4FBF9F"/>
                </a:highlight>
                <a:latin typeface="Comic Sans MS" panose="030F0702030302020204" pitchFamily="66" charset="0"/>
              </a:rPr>
              <a:t>cut and gather their crops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A95055-6F9B-113D-5E10-B251582A55D0}"/>
              </a:ext>
            </a:extLst>
          </p:cNvPr>
          <p:cNvSpPr txBox="1"/>
          <p:nvPr/>
        </p:nvSpPr>
        <p:spPr>
          <a:xfrm>
            <a:off x="571569" y="4315484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harvest time </a:t>
            </a:r>
          </a:p>
        </p:txBody>
      </p:sp>
    </p:spTree>
    <p:extLst>
      <p:ext uri="{BB962C8B-B14F-4D97-AF65-F5344CB8AC3E}">
        <p14:creationId xmlns:p14="http://schemas.microsoft.com/office/powerpoint/2010/main" val="29382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4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52918B"/>
                </a:solidFill>
              </a:rPr>
              <a:t>OBJECTIVES </a:t>
            </a:r>
            <a:endParaRPr sz="4400" dirty="0">
              <a:solidFill>
                <a:srgbClr val="52918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609E1-3C70-149E-065E-93F05EA67808}"/>
              </a:ext>
            </a:extLst>
          </p:cNvPr>
          <p:cNvSpPr txBox="1"/>
          <p:nvPr/>
        </p:nvSpPr>
        <p:spPr>
          <a:xfrm>
            <a:off x="713225" y="1247613"/>
            <a:ext cx="613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hewy" panose="020B0604020202020204" charset="0"/>
              </a:rPr>
              <a:t>By the end of the lesson, students will be able to: </a:t>
            </a:r>
          </a:p>
        </p:txBody>
      </p:sp>
      <p:sp>
        <p:nvSpPr>
          <p:cNvPr id="7" name="Google Shape;967;p46">
            <a:extLst>
              <a:ext uri="{FF2B5EF4-FFF2-40B4-BE49-F238E27FC236}">
                <a16:creationId xmlns:a16="http://schemas.microsoft.com/office/drawing/2014/main" id="{82545D83-E758-487D-4342-A5267E764059}"/>
              </a:ext>
            </a:extLst>
          </p:cNvPr>
          <p:cNvSpPr txBox="1">
            <a:spLocks/>
          </p:cNvSpPr>
          <p:nvPr/>
        </p:nvSpPr>
        <p:spPr>
          <a:xfrm>
            <a:off x="1798800" y="1817286"/>
            <a:ext cx="615958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chemeClr val="dk1"/>
              </a:buClr>
              <a:buSzPts val="1800"/>
              <a:buNone/>
            </a:pPr>
            <a:r>
              <a:rPr lang="en-US" sz="2800" dirty="0">
                <a:latin typeface="Chewy"/>
                <a:sym typeface="Chewy"/>
              </a:rPr>
              <a:t>Gain an overview about the topic </a:t>
            </a:r>
          </a:p>
          <a:p>
            <a:pPr marL="0" indent="0">
              <a:buClr>
                <a:schemeClr val="dk1"/>
              </a:buClr>
              <a:buSzPts val="1800"/>
              <a:buNone/>
            </a:pPr>
            <a:r>
              <a:rPr lang="en-US" sz="2800" dirty="0">
                <a:solidFill>
                  <a:srgbClr val="E48E1E"/>
                </a:solidFill>
                <a:latin typeface="Chewy"/>
                <a:sym typeface="Chewy"/>
              </a:rPr>
              <a:t>Life in the countryside</a:t>
            </a:r>
          </a:p>
        </p:txBody>
      </p:sp>
      <p:sp>
        <p:nvSpPr>
          <p:cNvPr id="8" name="Google Shape;975;p46">
            <a:extLst>
              <a:ext uri="{FF2B5EF4-FFF2-40B4-BE49-F238E27FC236}">
                <a16:creationId xmlns:a16="http://schemas.microsoft.com/office/drawing/2014/main" id="{B0D4E51A-3398-EF7F-7E7C-8AB0FCE0F615}"/>
              </a:ext>
            </a:extLst>
          </p:cNvPr>
          <p:cNvSpPr txBox="1">
            <a:spLocks/>
          </p:cNvSpPr>
          <p:nvPr/>
        </p:nvSpPr>
        <p:spPr>
          <a:xfrm>
            <a:off x="835200" y="1860719"/>
            <a:ext cx="9636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800"/>
            </a:pPr>
            <a:r>
              <a:rPr lang="en" sz="5000" dirty="0">
                <a:solidFill>
                  <a:schemeClr val="accent2"/>
                </a:solidFill>
                <a:latin typeface="Chewy"/>
                <a:sym typeface="Chewy"/>
              </a:rPr>
              <a:t>01</a:t>
            </a:r>
          </a:p>
        </p:txBody>
      </p:sp>
      <p:sp>
        <p:nvSpPr>
          <p:cNvPr id="9" name="Google Shape;967;p46">
            <a:extLst>
              <a:ext uri="{FF2B5EF4-FFF2-40B4-BE49-F238E27FC236}">
                <a16:creationId xmlns:a16="http://schemas.microsoft.com/office/drawing/2014/main" id="{1530A3EC-DF62-6472-F205-C51B79DCD22A}"/>
              </a:ext>
            </a:extLst>
          </p:cNvPr>
          <p:cNvSpPr txBox="1">
            <a:spLocks/>
          </p:cNvSpPr>
          <p:nvPr/>
        </p:nvSpPr>
        <p:spPr>
          <a:xfrm>
            <a:off x="1798800" y="3071347"/>
            <a:ext cx="615958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chemeClr val="dk1"/>
              </a:buClr>
              <a:buSzPts val="1800"/>
              <a:buNone/>
            </a:pPr>
            <a:r>
              <a:rPr lang="en-US" sz="2800" dirty="0">
                <a:latin typeface="Chewy"/>
              </a:rPr>
              <a:t>use lexical items related to the topic:</a:t>
            </a:r>
          </a:p>
          <a:p>
            <a:pPr marL="0" indent="0">
              <a:buClr>
                <a:schemeClr val="dk1"/>
              </a:buClr>
              <a:buSzPts val="1800"/>
              <a:buNone/>
            </a:pPr>
            <a:r>
              <a:rPr lang="en-US" sz="2800" dirty="0">
                <a:solidFill>
                  <a:srgbClr val="E48E1E"/>
                </a:solidFill>
                <a:latin typeface="Chewy"/>
                <a:sym typeface="Chewy"/>
              </a:rPr>
              <a:t>Life in the countryside</a:t>
            </a:r>
          </a:p>
        </p:txBody>
      </p:sp>
      <p:sp>
        <p:nvSpPr>
          <p:cNvPr id="10" name="Google Shape;975;p46">
            <a:extLst>
              <a:ext uri="{FF2B5EF4-FFF2-40B4-BE49-F238E27FC236}">
                <a16:creationId xmlns:a16="http://schemas.microsoft.com/office/drawing/2014/main" id="{005D1BBC-5A31-93BA-FB14-AFC5D588F4B0}"/>
              </a:ext>
            </a:extLst>
          </p:cNvPr>
          <p:cNvSpPr txBox="1">
            <a:spLocks/>
          </p:cNvSpPr>
          <p:nvPr/>
        </p:nvSpPr>
        <p:spPr>
          <a:xfrm>
            <a:off x="835200" y="3114780"/>
            <a:ext cx="9636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800"/>
            </a:pPr>
            <a:r>
              <a:rPr lang="en" sz="5000" dirty="0">
                <a:solidFill>
                  <a:schemeClr val="accent2"/>
                </a:solidFill>
                <a:latin typeface="Chewy"/>
                <a:sym typeface="Chewy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8" grpId="1"/>
      <p:bldP spid="9" grpId="0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F6F7-E3F2-E909-E63F-4774462F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009"/>
            <a:ext cx="8663249" cy="572700"/>
          </a:xfrm>
        </p:spPr>
        <p:txBody>
          <a:bodyPr/>
          <a:lstStyle/>
          <a:p>
            <a:r>
              <a:rPr lang="en-US" sz="2400" dirty="0"/>
              <a:t>Ex 4. Activities people living in the countryside often do. 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3528C-0A88-E25F-D756-545F8E155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8" y="1358720"/>
            <a:ext cx="2366367" cy="1527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AA1529-234F-5C8B-CC4D-F08340A4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"/>
          <a:stretch/>
        </p:blipFill>
        <p:spPr>
          <a:xfrm>
            <a:off x="3401878" y="1358720"/>
            <a:ext cx="2416207" cy="1527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A87D0-7485-7719-CACF-C3C0A84E6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" b="1083"/>
          <a:stretch/>
        </p:blipFill>
        <p:spPr>
          <a:xfrm>
            <a:off x="6203725" y="1358721"/>
            <a:ext cx="2334024" cy="1527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88A1F7-D726-5CC5-2866-9CBFA7CA0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58" y="3138033"/>
            <a:ext cx="2416207" cy="1552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58263D-AA72-D7A5-2E4D-B4426B760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878" y="3138034"/>
            <a:ext cx="2416207" cy="15526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C12141-E8A2-404F-28A5-23FF44866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725" y="3138033"/>
            <a:ext cx="2334024" cy="155266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B1E137C-4759-77D0-2A1F-4FD57E7FE508}"/>
              </a:ext>
            </a:extLst>
          </p:cNvPr>
          <p:cNvSpPr/>
          <p:nvPr/>
        </p:nvSpPr>
        <p:spPr>
          <a:xfrm>
            <a:off x="801308" y="649123"/>
            <a:ext cx="1309367" cy="572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unloading rice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A0A32E-26EC-18CC-D556-72918AB8B562}"/>
              </a:ext>
            </a:extLst>
          </p:cNvPr>
          <p:cNvSpPr/>
          <p:nvPr/>
        </p:nvSpPr>
        <p:spPr>
          <a:xfrm>
            <a:off x="2269989" y="649121"/>
            <a:ext cx="1152065" cy="572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p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loughing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 a field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AD7D2C5-B17B-04F0-2FB6-00A1C77F9466}"/>
              </a:ext>
            </a:extLst>
          </p:cNvPr>
          <p:cNvSpPr/>
          <p:nvPr/>
        </p:nvSpPr>
        <p:spPr>
          <a:xfrm>
            <a:off x="3581368" y="649121"/>
            <a:ext cx="1044877" cy="572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milking cows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FC95ADB-7487-EEFF-B249-C9579AA6E322}"/>
              </a:ext>
            </a:extLst>
          </p:cNvPr>
          <p:cNvSpPr/>
          <p:nvPr/>
        </p:nvSpPr>
        <p:spPr>
          <a:xfrm>
            <a:off x="4785559" y="640743"/>
            <a:ext cx="1044877" cy="572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feeding pigs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A74A1A-153B-3627-9C88-22FC4F2CA65D}"/>
              </a:ext>
            </a:extLst>
          </p:cNvPr>
          <p:cNvSpPr/>
          <p:nvPr/>
        </p:nvSpPr>
        <p:spPr>
          <a:xfrm>
            <a:off x="5989750" y="635286"/>
            <a:ext cx="1044877" cy="5865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catching fish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DC7882-CB82-F397-45B4-751760926ACB}"/>
              </a:ext>
            </a:extLst>
          </p:cNvPr>
          <p:cNvSpPr/>
          <p:nvPr/>
        </p:nvSpPr>
        <p:spPr>
          <a:xfrm>
            <a:off x="7193941" y="635286"/>
            <a:ext cx="950419" cy="572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drying rice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B0A2424-0EC5-D016-F540-37AA62646C43}"/>
              </a:ext>
            </a:extLst>
          </p:cNvPr>
          <p:cNvSpPr/>
          <p:nvPr/>
        </p:nvSpPr>
        <p:spPr>
          <a:xfrm>
            <a:off x="922285" y="2667830"/>
            <a:ext cx="1755912" cy="3444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p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loughing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 a field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CF576B-7E7E-C9F3-09E0-C6B9B1A4A360}"/>
              </a:ext>
            </a:extLst>
          </p:cNvPr>
          <p:cNvSpPr/>
          <p:nvPr/>
        </p:nvSpPr>
        <p:spPr>
          <a:xfrm>
            <a:off x="3837548" y="2667829"/>
            <a:ext cx="1544865" cy="34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catching fish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6EB54B6-4359-A45C-BE48-95816BF71716}"/>
              </a:ext>
            </a:extLst>
          </p:cNvPr>
          <p:cNvSpPr/>
          <p:nvPr/>
        </p:nvSpPr>
        <p:spPr>
          <a:xfrm>
            <a:off x="6747002" y="2667829"/>
            <a:ext cx="1247470" cy="34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drying rice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65B7177-C779-56AC-3215-7F2D3C689AAF}"/>
              </a:ext>
            </a:extLst>
          </p:cNvPr>
          <p:cNvSpPr/>
          <p:nvPr/>
        </p:nvSpPr>
        <p:spPr>
          <a:xfrm>
            <a:off x="1044980" y="4447143"/>
            <a:ext cx="1510522" cy="3692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unloading rice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18BC363-E0D9-96CD-BBEC-E735217C150B}"/>
              </a:ext>
            </a:extLst>
          </p:cNvPr>
          <p:cNvSpPr/>
          <p:nvPr/>
        </p:nvSpPr>
        <p:spPr>
          <a:xfrm>
            <a:off x="3865485" y="4447143"/>
            <a:ext cx="1413030" cy="3692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feeding pigs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FE5C2A5-F335-92A2-A171-4C3573C26997}"/>
              </a:ext>
            </a:extLst>
          </p:cNvPr>
          <p:cNvSpPr/>
          <p:nvPr/>
        </p:nvSpPr>
        <p:spPr>
          <a:xfrm>
            <a:off x="6650305" y="4447143"/>
            <a:ext cx="1413030" cy="3692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noProof="0" dirty="0">
                <a:solidFill>
                  <a:schemeClr val="bg2">
                    <a:lumMod val="50000"/>
                  </a:schemeClr>
                </a:solidFill>
                <a:latin typeface="Chewy" panose="020B0604020202020204" charset="0"/>
              </a:rPr>
              <a:t>milking cows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hewy" panose="020B0604020202020204" charset="0"/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867127-0638-8D34-8623-4AE8FB461999}"/>
              </a:ext>
            </a:extLst>
          </p:cNvPr>
          <p:cNvSpPr/>
          <p:nvPr/>
        </p:nvSpPr>
        <p:spPr>
          <a:xfrm>
            <a:off x="577819" y="1301062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CF2587-C2F6-673C-63BC-C838702DC1EB}"/>
              </a:ext>
            </a:extLst>
          </p:cNvPr>
          <p:cNvSpPr/>
          <p:nvPr/>
        </p:nvSpPr>
        <p:spPr>
          <a:xfrm>
            <a:off x="3369065" y="1301062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b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B9FAB5-5628-F913-DB02-F52A374EEDDB}"/>
              </a:ext>
            </a:extLst>
          </p:cNvPr>
          <p:cNvSpPr/>
          <p:nvPr/>
        </p:nvSpPr>
        <p:spPr>
          <a:xfrm>
            <a:off x="6160311" y="1302893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5AEBD4-ECCC-A7E0-7F08-8A57DE006D89}"/>
              </a:ext>
            </a:extLst>
          </p:cNvPr>
          <p:cNvSpPr/>
          <p:nvPr/>
        </p:nvSpPr>
        <p:spPr>
          <a:xfrm>
            <a:off x="577819" y="3091536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7766FB-6429-0FBE-B9E2-7D2A79A898C3}"/>
              </a:ext>
            </a:extLst>
          </p:cNvPr>
          <p:cNvSpPr/>
          <p:nvPr/>
        </p:nvSpPr>
        <p:spPr>
          <a:xfrm>
            <a:off x="3369065" y="3091536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22AE1A-8E97-015F-8863-1A7321D6B3BB}"/>
              </a:ext>
            </a:extLst>
          </p:cNvPr>
          <p:cNvSpPr/>
          <p:nvPr/>
        </p:nvSpPr>
        <p:spPr>
          <a:xfrm>
            <a:off x="6160311" y="3091536"/>
            <a:ext cx="344466" cy="3444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hewy" panose="020B060402020202020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68407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59"/>
          <p:cNvSpPr txBox="1">
            <a:spLocks noGrp="1"/>
          </p:cNvSpPr>
          <p:nvPr>
            <p:ph type="title"/>
          </p:nvPr>
        </p:nvSpPr>
        <p:spPr>
          <a:xfrm>
            <a:off x="710305" y="13962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WRAP-UP</a:t>
            </a:r>
            <a:endParaRPr sz="44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83A909-E915-A123-094E-918E87506831}"/>
              </a:ext>
            </a:extLst>
          </p:cNvPr>
          <p:cNvSpPr/>
          <p:nvPr/>
        </p:nvSpPr>
        <p:spPr>
          <a:xfrm>
            <a:off x="588934" y="994410"/>
            <a:ext cx="395208" cy="369332"/>
          </a:xfrm>
          <a:prstGeom prst="roundRect">
            <a:avLst/>
          </a:prstGeom>
          <a:solidFill>
            <a:srgbClr val="E48E1E"/>
          </a:solidFill>
          <a:ln>
            <a:solidFill>
              <a:srgbClr val="E48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hewy" panose="020B060402020202020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32D2FE-7B57-3264-B6E7-1E813161E6C9}"/>
              </a:ext>
            </a:extLst>
          </p:cNvPr>
          <p:cNvSpPr txBox="1"/>
          <p:nvPr/>
        </p:nvSpPr>
        <p:spPr>
          <a:xfrm>
            <a:off x="1046136" y="994410"/>
            <a:ext cx="80978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 farmer used a ____ to efficiently harvest the wheat crop.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F6B0D8-519D-D913-D8B3-636F289706D1}"/>
              </a:ext>
            </a:extLst>
          </p:cNvPr>
          <p:cNvSpPr txBox="1"/>
          <p:nvPr/>
        </p:nvSpPr>
        <p:spPr>
          <a:xfrm>
            <a:off x="984142" y="1247504"/>
            <a:ext cx="5835112" cy="129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A. harvest time 		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B. paddy field 		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C. combine harvester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F748539-0547-1052-42FE-AF24A2687644}"/>
              </a:ext>
            </a:extLst>
          </p:cNvPr>
          <p:cNvSpPr/>
          <p:nvPr/>
        </p:nvSpPr>
        <p:spPr>
          <a:xfrm>
            <a:off x="588934" y="2608786"/>
            <a:ext cx="395208" cy="369332"/>
          </a:xfrm>
          <a:prstGeom prst="roundRect">
            <a:avLst/>
          </a:prstGeom>
          <a:solidFill>
            <a:srgbClr val="E48E1E"/>
          </a:solidFill>
          <a:ln>
            <a:solidFill>
              <a:srgbClr val="E48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hewy" panose="020B060402020202020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A75E13-3AC8-9F0B-DCD2-8F8D1ADE9F5C}"/>
              </a:ext>
            </a:extLst>
          </p:cNvPr>
          <p:cNvSpPr txBox="1"/>
          <p:nvPr/>
        </p:nvSpPr>
        <p:spPr>
          <a:xfrm>
            <a:off x="1046136" y="2608786"/>
            <a:ext cx="809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say. What are people doing? </a:t>
            </a:r>
          </a:p>
        </p:txBody>
      </p:sp>
      <p:pic>
        <p:nvPicPr>
          <p:cNvPr id="1028" name="Picture 4" descr="Rice drying - Picture of Vietnam Motor Tours, Nha Trang - Tripadvisor">
            <a:extLst>
              <a:ext uri="{FF2B5EF4-FFF2-40B4-BE49-F238E27FC236}">
                <a16:creationId xmlns:a16="http://schemas.microsoft.com/office/drawing/2014/main" id="{0D00C95A-0931-DD97-1DA0-B2A95711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12" y="3040556"/>
            <a:ext cx="2278412" cy="162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llsofIndia Farmer Ploughing Field - Photographic Print - 9 x 12 inches -  Unframed (ML33) : Amazon.in: Home &amp; Kitchen">
            <a:extLst>
              <a:ext uri="{FF2B5EF4-FFF2-40B4-BE49-F238E27FC236}">
                <a16:creationId xmlns:a16="http://schemas.microsoft.com/office/drawing/2014/main" id="{82F135CB-AAB7-2D9D-DB1E-AF873EE7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47" y="3046546"/>
            <a:ext cx="2278412" cy="162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ter Buffalo Herding, Vietnam | Andy Lee | Flickr">
            <a:extLst>
              <a:ext uri="{FF2B5EF4-FFF2-40B4-BE49-F238E27FC236}">
                <a16:creationId xmlns:a16="http://schemas.microsoft.com/office/drawing/2014/main" id="{A4406BCA-0BD1-AE41-EF55-DE5D7FCD7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53" y="3040555"/>
            <a:ext cx="2278413" cy="16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15EA0B0-5611-B4EE-F18E-928DDBD83235}"/>
              </a:ext>
            </a:extLst>
          </p:cNvPr>
          <p:cNvSpPr/>
          <p:nvPr/>
        </p:nvSpPr>
        <p:spPr>
          <a:xfrm>
            <a:off x="958340" y="2192357"/>
            <a:ext cx="333214" cy="3332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Hình ảnh 4">
            <a:extLst>
              <a:ext uri="{FF2B5EF4-FFF2-40B4-BE49-F238E27FC236}">
                <a16:creationId xmlns:a16="http://schemas.microsoft.com/office/drawing/2014/main" id="{1E95AC7C-4E5C-C0AA-3601-8C6661AD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33" y="1364661"/>
            <a:ext cx="2830860" cy="118542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045BAA-9613-EAE7-9E4D-9D2F40DC604C}"/>
              </a:ext>
            </a:extLst>
          </p:cNvPr>
          <p:cNvSpPr/>
          <p:nvPr/>
        </p:nvSpPr>
        <p:spPr>
          <a:xfrm>
            <a:off x="1291555" y="4495400"/>
            <a:ext cx="1937168" cy="3444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  <a:latin typeface="Chewy" panose="020B0604020202020204" charset="0"/>
              </a:rPr>
              <a:t>p</a:t>
            </a:r>
            <a:r>
              <a:rPr lang="en-US" sz="1800" dirty="0" err="1">
                <a:solidFill>
                  <a:schemeClr val="accent1"/>
                </a:solidFill>
                <a:latin typeface="Chewy" panose="020B0604020202020204" charset="0"/>
              </a:rPr>
              <a:t>loughing</a:t>
            </a:r>
            <a:r>
              <a:rPr lang="en-US" sz="1800" dirty="0">
                <a:solidFill>
                  <a:schemeClr val="accent1"/>
                </a:solidFill>
                <a:latin typeface="Chewy" panose="020B0604020202020204" charset="0"/>
              </a:rPr>
              <a:t> a field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82238D-2420-DE10-2B6C-89DA7E5DD0DC}"/>
              </a:ext>
            </a:extLst>
          </p:cNvPr>
          <p:cNvSpPr/>
          <p:nvPr/>
        </p:nvSpPr>
        <p:spPr>
          <a:xfrm>
            <a:off x="3888734" y="4495400"/>
            <a:ext cx="1937168" cy="3444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  <a:latin typeface="Chewy" panose="020B0604020202020204" charset="0"/>
              </a:rPr>
              <a:t>drying rice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C2DD896-0613-ADD5-2684-4F2BC7BFA1FB}"/>
              </a:ext>
            </a:extLst>
          </p:cNvPr>
          <p:cNvSpPr/>
          <p:nvPr/>
        </p:nvSpPr>
        <p:spPr>
          <a:xfrm>
            <a:off x="6413475" y="4495400"/>
            <a:ext cx="1937168" cy="3444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1"/>
                </a:solidFill>
                <a:latin typeface="Chewy" panose="020B0604020202020204" charset="0"/>
              </a:rPr>
              <a:t>herding buffaloes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/>
      <p:bldP spid="30" grpId="0" animBg="1"/>
      <p:bldP spid="31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9"/>
          <p:cNvSpPr/>
          <p:nvPr/>
        </p:nvSpPr>
        <p:spPr>
          <a:xfrm>
            <a:off x="4856813" y="1712060"/>
            <a:ext cx="3807162" cy="1243281"/>
          </a:xfrm>
          <a:custGeom>
            <a:avLst/>
            <a:gdLst/>
            <a:ahLst/>
            <a:cxnLst/>
            <a:rect l="l" t="t" r="r" b="b"/>
            <a:pathLst>
              <a:path w="84099" h="21467" extrusionOk="0">
                <a:moveTo>
                  <a:pt x="59366" y="1"/>
                </a:moveTo>
                <a:cubicBezTo>
                  <a:pt x="54907" y="1"/>
                  <a:pt x="50455" y="399"/>
                  <a:pt x="46061" y="968"/>
                </a:cubicBezTo>
                <a:cubicBezTo>
                  <a:pt x="38089" y="689"/>
                  <a:pt x="30091" y="487"/>
                  <a:pt x="22120" y="411"/>
                </a:cubicBezTo>
                <a:cubicBezTo>
                  <a:pt x="21595" y="406"/>
                  <a:pt x="21066" y="404"/>
                  <a:pt x="20533" y="404"/>
                </a:cubicBezTo>
                <a:cubicBezTo>
                  <a:pt x="14744" y="404"/>
                  <a:pt x="8589" y="738"/>
                  <a:pt x="4556" y="3195"/>
                </a:cubicBezTo>
                <a:cubicBezTo>
                  <a:pt x="1949" y="4789"/>
                  <a:pt x="684" y="7041"/>
                  <a:pt x="405" y="9268"/>
                </a:cubicBezTo>
                <a:cubicBezTo>
                  <a:pt x="254" y="10534"/>
                  <a:pt x="203" y="12002"/>
                  <a:pt x="608" y="13419"/>
                </a:cubicBezTo>
                <a:cubicBezTo>
                  <a:pt x="1" y="15747"/>
                  <a:pt x="1721" y="18303"/>
                  <a:pt x="4961" y="19518"/>
                </a:cubicBezTo>
                <a:cubicBezTo>
                  <a:pt x="7517" y="20480"/>
                  <a:pt x="10605" y="20632"/>
                  <a:pt x="13540" y="20758"/>
                </a:cubicBezTo>
                <a:cubicBezTo>
                  <a:pt x="14527" y="20783"/>
                  <a:pt x="15489" y="20834"/>
                  <a:pt x="16476" y="20859"/>
                </a:cubicBezTo>
                <a:cubicBezTo>
                  <a:pt x="18247" y="21087"/>
                  <a:pt x="20044" y="21264"/>
                  <a:pt x="21816" y="21340"/>
                </a:cubicBezTo>
                <a:cubicBezTo>
                  <a:pt x="23090" y="21402"/>
                  <a:pt x="24363" y="21430"/>
                  <a:pt x="25635" y="21430"/>
                </a:cubicBezTo>
                <a:cubicBezTo>
                  <a:pt x="27497" y="21430"/>
                  <a:pt x="29356" y="21370"/>
                  <a:pt x="31205" y="21264"/>
                </a:cubicBezTo>
                <a:cubicBezTo>
                  <a:pt x="37569" y="21403"/>
                  <a:pt x="43923" y="21467"/>
                  <a:pt x="50279" y="21467"/>
                </a:cubicBezTo>
                <a:cubicBezTo>
                  <a:pt x="54363" y="21467"/>
                  <a:pt x="58448" y="21440"/>
                  <a:pt x="62536" y="21391"/>
                </a:cubicBezTo>
                <a:cubicBezTo>
                  <a:pt x="68762" y="21315"/>
                  <a:pt x="75671" y="20986"/>
                  <a:pt x="79897" y="18126"/>
                </a:cubicBezTo>
                <a:cubicBezTo>
                  <a:pt x="82377" y="16456"/>
                  <a:pt x="83516" y="14128"/>
                  <a:pt x="83643" y="11825"/>
                </a:cubicBezTo>
                <a:cubicBezTo>
                  <a:pt x="83693" y="11065"/>
                  <a:pt x="83693" y="10230"/>
                  <a:pt x="83592" y="9370"/>
                </a:cubicBezTo>
                <a:cubicBezTo>
                  <a:pt x="84098" y="7269"/>
                  <a:pt x="82681" y="5017"/>
                  <a:pt x="79922" y="3751"/>
                </a:cubicBezTo>
                <a:cubicBezTo>
                  <a:pt x="79796" y="3675"/>
                  <a:pt x="79669" y="3600"/>
                  <a:pt x="79518" y="3549"/>
                </a:cubicBezTo>
                <a:cubicBezTo>
                  <a:pt x="74355" y="1246"/>
                  <a:pt x="67749" y="208"/>
                  <a:pt x="61473" y="31"/>
                </a:cubicBezTo>
                <a:cubicBezTo>
                  <a:pt x="60771" y="10"/>
                  <a:pt x="60068" y="1"/>
                  <a:pt x="593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9"/>
          <p:cNvSpPr txBox="1">
            <a:spLocks noGrp="1"/>
          </p:cNvSpPr>
          <p:nvPr>
            <p:ph type="title"/>
          </p:nvPr>
        </p:nvSpPr>
        <p:spPr>
          <a:xfrm flipH="1">
            <a:off x="5012661" y="1960475"/>
            <a:ext cx="336752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NEW WORDS </a:t>
            </a:r>
            <a:endParaRPr dirty="0"/>
          </a:p>
        </p:txBody>
      </p:sp>
      <p:grpSp>
        <p:nvGrpSpPr>
          <p:cNvPr id="1099" name="Google Shape;1099;p49"/>
          <p:cNvGrpSpPr/>
          <p:nvPr/>
        </p:nvGrpSpPr>
        <p:grpSpPr>
          <a:xfrm>
            <a:off x="-302883" y="1512158"/>
            <a:ext cx="4911615" cy="3327134"/>
            <a:chOff x="1113825" y="2876975"/>
            <a:chExt cx="2785942" cy="1887200"/>
          </a:xfrm>
        </p:grpSpPr>
        <p:sp>
          <p:nvSpPr>
            <p:cNvPr id="1100" name="Google Shape;1100;p49"/>
            <p:cNvSpPr/>
            <p:nvPr/>
          </p:nvSpPr>
          <p:spPr>
            <a:xfrm flipH="1">
              <a:off x="2999917" y="3588100"/>
              <a:ext cx="484550" cy="637350"/>
            </a:xfrm>
            <a:custGeom>
              <a:avLst/>
              <a:gdLst/>
              <a:ahLst/>
              <a:cxnLst/>
              <a:rect l="l" t="t" r="r" b="b"/>
              <a:pathLst>
                <a:path w="19382" h="25494" extrusionOk="0">
                  <a:moveTo>
                    <a:pt x="16117" y="1"/>
                  </a:moveTo>
                  <a:cubicBezTo>
                    <a:pt x="15912" y="1"/>
                    <a:pt x="15712" y="9"/>
                    <a:pt x="15512" y="9"/>
                  </a:cubicBezTo>
                  <a:cubicBezTo>
                    <a:pt x="15078" y="9"/>
                    <a:pt x="14678" y="42"/>
                    <a:pt x="14244" y="109"/>
                  </a:cubicBezTo>
                  <a:cubicBezTo>
                    <a:pt x="13844" y="142"/>
                    <a:pt x="13444" y="209"/>
                    <a:pt x="13043" y="309"/>
                  </a:cubicBezTo>
                  <a:cubicBezTo>
                    <a:pt x="12643" y="376"/>
                    <a:pt x="12243" y="476"/>
                    <a:pt x="11876" y="609"/>
                  </a:cubicBezTo>
                  <a:cubicBezTo>
                    <a:pt x="11075" y="809"/>
                    <a:pt x="10375" y="1143"/>
                    <a:pt x="9641" y="1477"/>
                  </a:cubicBezTo>
                  <a:cubicBezTo>
                    <a:pt x="6772" y="2911"/>
                    <a:pt x="4437" y="5146"/>
                    <a:pt x="2836" y="7714"/>
                  </a:cubicBezTo>
                  <a:cubicBezTo>
                    <a:pt x="1202" y="10316"/>
                    <a:pt x="234" y="13252"/>
                    <a:pt x="68" y="16254"/>
                  </a:cubicBezTo>
                  <a:cubicBezTo>
                    <a:pt x="1" y="17021"/>
                    <a:pt x="34" y="17788"/>
                    <a:pt x="101" y="18522"/>
                  </a:cubicBezTo>
                  <a:cubicBezTo>
                    <a:pt x="168" y="19289"/>
                    <a:pt x="301" y="20090"/>
                    <a:pt x="468" y="20857"/>
                  </a:cubicBezTo>
                  <a:cubicBezTo>
                    <a:pt x="835" y="22392"/>
                    <a:pt x="1402" y="23926"/>
                    <a:pt x="2436" y="25494"/>
                  </a:cubicBezTo>
                  <a:cubicBezTo>
                    <a:pt x="3270" y="25027"/>
                    <a:pt x="3970" y="24560"/>
                    <a:pt x="4604" y="24059"/>
                  </a:cubicBezTo>
                  <a:cubicBezTo>
                    <a:pt x="5271" y="23592"/>
                    <a:pt x="5838" y="23125"/>
                    <a:pt x="6405" y="22658"/>
                  </a:cubicBezTo>
                  <a:cubicBezTo>
                    <a:pt x="6972" y="22191"/>
                    <a:pt x="7473" y="21724"/>
                    <a:pt x="7973" y="21257"/>
                  </a:cubicBezTo>
                  <a:cubicBezTo>
                    <a:pt x="8240" y="21024"/>
                    <a:pt x="8440" y="20790"/>
                    <a:pt x="8674" y="20557"/>
                  </a:cubicBezTo>
                  <a:lnTo>
                    <a:pt x="9341" y="19890"/>
                  </a:lnTo>
                  <a:cubicBezTo>
                    <a:pt x="11075" y="18088"/>
                    <a:pt x="12410" y="16321"/>
                    <a:pt x="13544" y="14519"/>
                  </a:cubicBezTo>
                  <a:cubicBezTo>
                    <a:pt x="14711" y="12718"/>
                    <a:pt x="15645" y="10917"/>
                    <a:pt x="16546" y="8748"/>
                  </a:cubicBezTo>
                  <a:cubicBezTo>
                    <a:pt x="16646" y="8482"/>
                    <a:pt x="16779" y="8181"/>
                    <a:pt x="16880" y="7915"/>
                  </a:cubicBezTo>
                  <a:cubicBezTo>
                    <a:pt x="16980" y="7614"/>
                    <a:pt x="17080" y="7314"/>
                    <a:pt x="17213" y="7014"/>
                  </a:cubicBezTo>
                  <a:cubicBezTo>
                    <a:pt x="17347" y="6747"/>
                    <a:pt x="17447" y="6447"/>
                    <a:pt x="17547" y="6113"/>
                  </a:cubicBezTo>
                  <a:cubicBezTo>
                    <a:pt x="17613" y="5980"/>
                    <a:pt x="17680" y="5813"/>
                    <a:pt x="17713" y="5646"/>
                  </a:cubicBezTo>
                  <a:lnTo>
                    <a:pt x="17814" y="5413"/>
                  </a:lnTo>
                  <a:lnTo>
                    <a:pt x="17914" y="5179"/>
                  </a:lnTo>
                  <a:cubicBezTo>
                    <a:pt x="18147" y="4512"/>
                    <a:pt x="18381" y="3812"/>
                    <a:pt x="18614" y="3044"/>
                  </a:cubicBezTo>
                  <a:cubicBezTo>
                    <a:pt x="18881" y="2311"/>
                    <a:pt x="19148" y="1510"/>
                    <a:pt x="19381" y="576"/>
                  </a:cubicBezTo>
                  <a:cubicBezTo>
                    <a:pt x="18481" y="276"/>
                    <a:pt x="17613" y="109"/>
                    <a:pt x="16746" y="42"/>
                  </a:cubicBezTo>
                  <a:cubicBezTo>
                    <a:pt x="16529" y="9"/>
                    <a:pt x="16321" y="1"/>
                    <a:pt x="16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9"/>
            <p:cNvSpPr/>
            <p:nvPr/>
          </p:nvSpPr>
          <p:spPr>
            <a:xfrm flipH="1">
              <a:off x="3059142" y="3637500"/>
              <a:ext cx="419475" cy="1125850"/>
            </a:xfrm>
            <a:custGeom>
              <a:avLst/>
              <a:gdLst/>
              <a:ahLst/>
              <a:cxnLst/>
              <a:rect l="l" t="t" r="r" b="b"/>
              <a:pathLst>
                <a:path w="16779" h="45034" extrusionOk="0">
                  <a:moveTo>
                    <a:pt x="16779" y="1"/>
                  </a:moveTo>
                  <a:cubicBezTo>
                    <a:pt x="15044" y="1135"/>
                    <a:pt x="13377" y="2436"/>
                    <a:pt x="11909" y="3937"/>
                  </a:cubicBezTo>
                  <a:cubicBezTo>
                    <a:pt x="10441" y="5438"/>
                    <a:pt x="9107" y="7073"/>
                    <a:pt x="7939" y="8807"/>
                  </a:cubicBezTo>
                  <a:cubicBezTo>
                    <a:pt x="6772" y="10575"/>
                    <a:pt x="5804" y="12443"/>
                    <a:pt x="4904" y="14345"/>
                  </a:cubicBezTo>
                  <a:cubicBezTo>
                    <a:pt x="4070" y="16279"/>
                    <a:pt x="3369" y="18247"/>
                    <a:pt x="2736" y="20282"/>
                  </a:cubicBezTo>
                  <a:cubicBezTo>
                    <a:pt x="2135" y="22284"/>
                    <a:pt x="1668" y="24352"/>
                    <a:pt x="1268" y="26387"/>
                  </a:cubicBezTo>
                  <a:cubicBezTo>
                    <a:pt x="901" y="28455"/>
                    <a:pt x="601" y="30556"/>
                    <a:pt x="401" y="32624"/>
                  </a:cubicBezTo>
                  <a:cubicBezTo>
                    <a:pt x="167" y="34726"/>
                    <a:pt x="34" y="36827"/>
                    <a:pt x="34" y="38929"/>
                  </a:cubicBezTo>
                  <a:cubicBezTo>
                    <a:pt x="0" y="40964"/>
                    <a:pt x="34" y="42998"/>
                    <a:pt x="200" y="45033"/>
                  </a:cubicBezTo>
                  <a:lnTo>
                    <a:pt x="968" y="45033"/>
                  </a:lnTo>
                  <a:cubicBezTo>
                    <a:pt x="801" y="43032"/>
                    <a:pt x="768" y="40964"/>
                    <a:pt x="801" y="38929"/>
                  </a:cubicBezTo>
                  <a:cubicBezTo>
                    <a:pt x="834" y="36861"/>
                    <a:pt x="901" y="34793"/>
                    <a:pt x="1101" y="32691"/>
                  </a:cubicBezTo>
                  <a:cubicBezTo>
                    <a:pt x="1301" y="30623"/>
                    <a:pt x="1568" y="28555"/>
                    <a:pt x="1935" y="26520"/>
                  </a:cubicBezTo>
                  <a:cubicBezTo>
                    <a:pt x="2302" y="24485"/>
                    <a:pt x="2736" y="22417"/>
                    <a:pt x="3303" y="20449"/>
                  </a:cubicBezTo>
                  <a:cubicBezTo>
                    <a:pt x="3903" y="18447"/>
                    <a:pt x="4570" y="16479"/>
                    <a:pt x="5404" y="14545"/>
                  </a:cubicBezTo>
                  <a:cubicBezTo>
                    <a:pt x="6205" y="12643"/>
                    <a:pt x="7172" y="10809"/>
                    <a:pt x="8273" y="9007"/>
                  </a:cubicBezTo>
                  <a:cubicBezTo>
                    <a:pt x="9374" y="7273"/>
                    <a:pt x="10641" y="5605"/>
                    <a:pt x="12042" y="4071"/>
                  </a:cubicBezTo>
                  <a:cubicBezTo>
                    <a:pt x="13510" y="2569"/>
                    <a:pt x="15078" y="1202"/>
                    <a:pt x="16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9"/>
            <p:cNvSpPr/>
            <p:nvPr/>
          </p:nvSpPr>
          <p:spPr>
            <a:xfrm flipH="1">
              <a:off x="2405575" y="3330625"/>
              <a:ext cx="181825" cy="458700"/>
            </a:xfrm>
            <a:custGeom>
              <a:avLst/>
              <a:gdLst/>
              <a:ahLst/>
              <a:cxnLst/>
              <a:rect l="l" t="t" r="r" b="b"/>
              <a:pathLst>
                <a:path w="7273" h="18348" extrusionOk="0">
                  <a:moveTo>
                    <a:pt x="2502" y="1"/>
                  </a:moveTo>
                  <a:cubicBezTo>
                    <a:pt x="0" y="5138"/>
                    <a:pt x="1601" y="17646"/>
                    <a:pt x="1601" y="17646"/>
                  </a:cubicBezTo>
                  <a:lnTo>
                    <a:pt x="7272" y="18347"/>
                  </a:lnTo>
                  <a:lnTo>
                    <a:pt x="7272" y="18347"/>
                  </a:lnTo>
                  <a:cubicBezTo>
                    <a:pt x="7262" y="18313"/>
                    <a:pt x="4965" y="2896"/>
                    <a:pt x="2502" y="1"/>
                  </a:cubicBezTo>
                  <a:close/>
                  <a:moveTo>
                    <a:pt x="7272" y="18347"/>
                  </a:moveTo>
                  <a:cubicBezTo>
                    <a:pt x="7272" y="18347"/>
                    <a:pt x="7272" y="18347"/>
                    <a:pt x="7272" y="18347"/>
                  </a:cubicBezTo>
                  <a:cubicBezTo>
                    <a:pt x="7272" y="18347"/>
                    <a:pt x="7272" y="18347"/>
                    <a:pt x="7272" y="18347"/>
                  </a:cubicBezTo>
                  <a:lnTo>
                    <a:pt x="7272" y="18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9"/>
            <p:cNvSpPr/>
            <p:nvPr/>
          </p:nvSpPr>
          <p:spPr>
            <a:xfrm flipH="1">
              <a:off x="2405575" y="3647525"/>
              <a:ext cx="195175" cy="196000"/>
            </a:xfrm>
            <a:custGeom>
              <a:avLst/>
              <a:gdLst/>
              <a:ahLst/>
              <a:cxnLst/>
              <a:rect l="l" t="t" r="r" b="b"/>
              <a:pathLst>
                <a:path w="7807" h="7840" extrusionOk="0">
                  <a:moveTo>
                    <a:pt x="3903" y="0"/>
                  </a:moveTo>
                  <a:cubicBezTo>
                    <a:pt x="1735" y="0"/>
                    <a:pt x="1" y="1768"/>
                    <a:pt x="1" y="3903"/>
                  </a:cubicBezTo>
                  <a:cubicBezTo>
                    <a:pt x="1" y="6071"/>
                    <a:pt x="1735" y="7839"/>
                    <a:pt x="3903" y="7839"/>
                  </a:cubicBezTo>
                  <a:cubicBezTo>
                    <a:pt x="6072" y="7839"/>
                    <a:pt x="7806" y="6071"/>
                    <a:pt x="7806" y="3903"/>
                  </a:cubicBezTo>
                  <a:cubicBezTo>
                    <a:pt x="7806" y="1768"/>
                    <a:pt x="6072" y="0"/>
                    <a:pt x="3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9"/>
            <p:cNvSpPr/>
            <p:nvPr/>
          </p:nvSpPr>
          <p:spPr>
            <a:xfrm flipH="1">
              <a:off x="2439950" y="3706400"/>
              <a:ext cx="489375" cy="154625"/>
            </a:xfrm>
            <a:custGeom>
              <a:avLst/>
              <a:gdLst/>
              <a:ahLst/>
              <a:cxnLst/>
              <a:rect l="l" t="t" r="r" b="b"/>
              <a:pathLst>
                <a:path w="19575" h="6185" extrusionOk="0">
                  <a:moveTo>
                    <a:pt x="16201" y="0"/>
                  </a:moveTo>
                  <a:cubicBezTo>
                    <a:pt x="16065" y="0"/>
                    <a:pt x="15924" y="15"/>
                    <a:pt x="15779" y="47"/>
                  </a:cubicBezTo>
                  <a:cubicBezTo>
                    <a:pt x="12877" y="647"/>
                    <a:pt x="7840" y="2882"/>
                    <a:pt x="6072" y="3583"/>
                  </a:cubicBezTo>
                  <a:cubicBezTo>
                    <a:pt x="5982" y="3613"/>
                    <a:pt x="5889" y="3628"/>
                    <a:pt x="5797" y="3628"/>
                  </a:cubicBezTo>
                  <a:cubicBezTo>
                    <a:pt x="5583" y="3628"/>
                    <a:pt x="5378" y="3546"/>
                    <a:pt x="5238" y="3383"/>
                  </a:cubicBezTo>
                  <a:cubicBezTo>
                    <a:pt x="5033" y="3127"/>
                    <a:pt x="4632" y="2871"/>
                    <a:pt x="3900" y="2871"/>
                  </a:cubicBezTo>
                  <a:cubicBezTo>
                    <a:pt x="3677" y="2871"/>
                    <a:pt x="3424" y="2895"/>
                    <a:pt x="3136" y="2949"/>
                  </a:cubicBezTo>
                  <a:cubicBezTo>
                    <a:pt x="2225" y="3146"/>
                    <a:pt x="1531" y="3198"/>
                    <a:pt x="1029" y="3198"/>
                  </a:cubicBezTo>
                  <a:cubicBezTo>
                    <a:pt x="852" y="3198"/>
                    <a:pt x="699" y="3191"/>
                    <a:pt x="568" y="3183"/>
                  </a:cubicBezTo>
                  <a:cubicBezTo>
                    <a:pt x="268" y="3183"/>
                    <a:pt x="1" y="3449"/>
                    <a:pt x="34" y="3783"/>
                  </a:cubicBezTo>
                  <a:cubicBezTo>
                    <a:pt x="68" y="4016"/>
                    <a:pt x="134" y="4217"/>
                    <a:pt x="368" y="4283"/>
                  </a:cubicBezTo>
                  <a:cubicBezTo>
                    <a:pt x="701" y="4417"/>
                    <a:pt x="2870" y="4617"/>
                    <a:pt x="4104" y="4750"/>
                  </a:cubicBezTo>
                  <a:cubicBezTo>
                    <a:pt x="4637" y="4817"/>
                    <a:pt x="5138" y="5084"/>
                    <a:pt x="5471" y="5484"/>
                  </a:cubicBezTo>
                  <a:cubicBezTo>
                    <a:pt x="5838" y="5951"/>
                    <a:pt x="6372" y="6185"/>
                    <a:pt x="6972" y="6185"/>
                  </a:cubicBezTo>
                  <a:cubicBezTo>
                    <a:pt x="9107" y="6185"/>
                    <a:pt x="14444" y="6085"/>
                    <a:pt x="17046" y="5484"/>
                  </a:cubicBezTo>
                  <a:cubicBezTo>
                    <a:pt x="19575" y="4884"/>
                    <a:pt x="18659" y="0"/>
                    <a:pt x="16201" y="0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9"/>
            <p:cNvSpPr/>
            <p:nvPr/>
          </p:nvSpPr>
          <p:spPr>
            <a:xfrm flipH="1">
              <a:off x="2256300" y="3945175"/>
              <a:ext cx="751400" cy="465425"/>
            </a:xfrm>
            <a:custGeom>
              <a:avLst/>
              <a:gdLst/>
              <a:ahLst/>
              <a:cxnLst/>
              <a:rect l="l" t="t" r="r" b="b"/>
              <a:pathLst>
                <a:path w="30056" h="18617" extrusionOk="0">
                  <a:moveTo>
                    <a:pt x="6417" y="1"/>
                  </a:moveTo>
                  <a:cubicBezTo>
                    <a:pt x="5137" y="1"/>
                    <a:pt x="3895" y="399"/>
                    <a:pt x="2869" y="1137"/>
                  </a:cubicBezTo>
                  <a:cubicBezTo>
                    <a:pt x="968" y="2471"/>
                    <a:pt x="0" y="4773"/>
                    <a:pt x="367" y="7074"/>
                  </a:cubicBezTo>
                  <a:lnTo>
                    <a:pt x="2168" y="18616"/>
                  </a:lnTo>
                  <a:lnTo>
                    <a:pt x="11242" y="17982"/>
                  </a:lnTo>
                  <a:lnTo>
                    <a:pt x="10841" y="9810"/>
                  </a:lnTo>
                  <a:lnTo>
                    <a:pt x="10841" y="9810"/>
                  </a:lnTo>
                  <a:lnTo>
                    <a:pt x="30055" y="12945"/>
                  </a:lnTo>
                  <a:lnTo>
                    <a:pt x="28421" y="570"/>
                  </a:lnTo>
                  <a:lnTo>
                    <a:pt x="6572" y="3"/>
                  </a:lnTo>
                  <a:cubicBezTo>
                    <a:pt x="6520" y="1"/>
                    <a:pt x="6469" y="1"/>
                    <a:pt x="6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9"/>
            <p:cNvSpPr/>
            <p:nvPr/>
          </p:nvSpPr>
          <p:spPr>
            <a:xfrm flipH="1">
              <a:off x="2695800" y="4335150"/>
              <a:ext cx="358600" cy="428200"/>
            </a:xfrm>
            <a:custGeom>
              <a:avLst/>
              <a:gdLst/>
              <a:ahLst/>
              <a:cxnLst/>
              <a:rect l="l" t="t" r="r" b="b"/>
              <a:pathLst>
                <a:path w="14344" h="17128" extrusionOk="0">
                  <a:moveTo>
                    <a:pt x="13248" y="0"/>
                  </a:moveTo>
                  <a:cubicBezTo>
                    <a:pt x="13213" y="0"/>
                    <a:pt x="13178" y="5"/>
                    <a:pt x="13143" y="15"/>
                  </a:cubicBezTo>
                  <a:cubicBezTo>
                    <a:pt x="11917" y="291"/>
                    <a:pt x="8267" y="1102"/>
                    <a:pt x="4939" y="1102"/>
                  </a:cubicBezTo>
                  <a:cubicBezTo>
                    <a:pt x="4646" y="1102"/>
                    <a:pt x="4356" y="1096"/>
                    <a:pt x="4070" y="1082"/>
                  </a:cubicBezTo>
                  <a:cubicBezTo>
                    <a:pt x="4053" y="1081"/>
                    <a:pt x="4036" y="1081"/>
                    <a:pt x="4019" y="1081"/>
                  </a:cubicBezTo>
                  <a:cubicBezTo>
                    <a:pt x="3543" y="1081"/>
                    <a:pt x="3174" y="1533"/>
                    <a:pt x="3303" y="2016"/>
                  </a:cubicBezTo>
                  <a:lnTo>
                    <a:pt x="4870" y="12457"/>
                  </a:lnTo>
                  <a:cubicBezTo>
                    <a:pt x="4937" y="12857"/>
                    <a:pt x="4737" y="13258"/>
                    <a:pt x="4370" y="13458"/>
                  </a:cubicBezTo>
                  <a:lnTo>
                    <a:pt x="434" y="15659"/>
                  </a:lnTo>
                  <a:cubicBezTo>
                    <a:pt x="167" y="15793"/>
                    <a:pt x="0" y="16060"/>
                    <a:pt x="0" y="16360"/>
                  </a:cubicBezTo>
                  <a:cubicBezTo>
                    <a:pt x="0" y="16794"/>
                    <a:pt x="334" y="17127"/>
                    <a:pt x="767" y="17127"/>
                  </a:cubicBezTo>
                  <a:lnTo>
                    <a:pt x="12943" y="17127"/>
                  </a:lnTo>
                  <a:cubicBezTo>
                    <a:pt x="13743" y="17127"/>
                    <a:pt x="14344" y="16460"/>
                    <a:pt x="14277" y="15659"/>
                  </a:cubicBezTo>
                  <a:lnTo>
                    <a:pt x="13610" y="349"/>
                  </a:lnTo>
                  <a:cubicBezTo>
                    <a:pt x="13610" y="150"/>
                    <a:pt x="13442" y="0"/>
                    <a:pt x="1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9"/>
            <p:cNvSpPr/>
            <p:nvPr/>
          </p:nvSpPr>
          <p:spPr>
            <a:xfrm flipH="1">
              <a:off x="1813500" y="3767475"/>
              <a:ext cx="503825" cy="945550"/>
            </a:xfrm>
            <a:custGeom>
              <a:avLst/>
              <a:gdLst/>
              <a:ahLst/>
              <a:cxnLst/>
              <a:rect l="l" t="t" r="r" b="b"/>
              <a:pathLst>
                <a:path w="20153" h="37822" extrusionOk="0">
                  <a:moveTo>
                    <a:pt x="6366" y="1"/>
                  </a:moveTo>
                  <a:cubicBezTo>
                    <a:pt x="3203" y="1"/>
                    <a:pt x="0" y="2708"/>
                    <a:pt x="339" y="8745"/>
                  </a:cubicBezTo>
                  <a:cubicBezTo>
                    <a:pt x="797" y="16900"/>
                    <a:pt x="1256" y="37821"/>
                    <a:pt x="7176" y="37821"/>
                  </a:cubicBezTo>
                  <a:cubicBezTo>
                    <a:pt x="7286" y="37821"/>
                    <a:pt x="7397" y="37814"/>
                    <a:pt x="7510" y="37799"/>
                  </a:cubicBezTo>
                  <a:cubicBezTo>
                    <a:pt x="15649" y="36732"/>
                    <a:pt x="20153" y="31995"/>
                    <a:pt x="20153" y="31995"/>
                  </a:cubicBezTo>
                  <a:lnTo>
                    <a:pt x="20153" y="25724"/>
                  </a:lnTo>
                  <a:lnTo>
                    <a:pt x="11980" y="25958"/>
                  </a:lnTo>
                  <a:cubicBezTo>
                    <a:pt x="12080" y="19320"/>
                    <a:pt x="13048" y="11047"/>
                    <a:pt x="11980" y="4576"/>
                  </a:cubicBezTo>
                  <a:cubicBezTo>
                    <a:pt x="11238" y="1622"/>
                    <a:pt x="8814" y="1"/>
                    <a:pt x="6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9"/>
            <p:cNvSpPr/>
            <p:nvPr/>
          </p:nvSpPr>
          <p:spPr>
            <a:xfrm flipH="1">
              <a:off x="1540800" y="4379450"/>
              <a:ext cx="370875" cy="361375"/>
            </a:xfrm>
            <a:custGeom>
              <a:avLst/>
              <a:gdLst/>
              <a:ahLst/>
              <a:cxnLst/>
              <a:rect l="l" t="t" r="r" b="b"/>
              <a:pathLst>
                <a:path w="14835" h="14455" extrusionOk="0">
                  <a:moveTo>
                    <a:pt x="11924" y="1"/>
                  </a:moveTo>
                  <a:cubicBezTo>
                    <a:pt x="11895" y="1"/>
                    <a:pt x="11864" y="4"/>
                    <a:pt x="11832" y="11"/>
                  </a:cubicBezTo>
                  <a:lnTo>
                    <a:pt x="7696" y="611"/>
                  </a:lnTo>
                  <a:lnTo>
                    <a:pt x="724" y="611"/>
                  </a:lnTo>
                  <a:cubicBezTo>
                    <a:pt x="491" y="611"/>
                    <a:pt x="291" y="878"/>
                    <a:pt x="357" y="1112"/>
                  </a:cubicBezTo>
                  <a:cubicBezTo>
                    <a:pt x="1392" y="4848"/>
                    <a:pt x="524" y="8750"/>
                    <a:pt x="57" y="10318"/>
                  </a:cubicBezTo>
                  <a:cubicBezTo>
                    <a:pt x="0" y="10575"/>
                    <a:pt x="187" y="10807"/>
                    <a:pt x="429" y="10807"/>
                  </a:cubicBezTo>
                  <a:cubicBezTo>
                    <a:pt x="471" y="10807"/>
                    <a:pt x="514" y="10800"/>
                    <a:pt x="558" y="10785"/>
                  </a:cubicBezTo>
                  <a:lnTo>
                    <a:pt x="7829" y="8484"/>
                  </a:lnTo>
                  <a:cubicBezTo>
                    <a:pt x="7943" y="8443"/>
                    <a:pt x="8059" y="8424"/>
                    <a:pt x="8173" y="8424"/>
                  </a:cubicBezTo>
                  <a:cubicBezTo>
                    <a:pt x="8526" y="8424"/>
                    <a:pt x="8862" y="8606"/>
                    <a:pt x="9064" y="8884"/>
                  </a:cubicBezTo>
                  <a:lnTo>
                    <a:pt x="12766" y="14021"/>
                  </a:lnTo>
                  <a:cubicBezTo>
                    <a:pt x="12933" y="14288"/>
                    <a:pt x="13267" y="14455"/>
                    <a:pt x="13567" y="14455"/>
                  </a:cubicBezTo>
                  <a:cubicBezTo>
                    <a:pt x="14067" y="14455"/>
                    <a:pt x="14468" y="14054"/>
                    <a:pt x="14501" y="13554"/>
                  </a:cubicBezTo>
                  <a:cubicBezTo>
                    <a:pt x="14834" y="9651"/>
                    <a:pt x="13567" y="3013"/>
                    <a:pt x="12466" y="478"/>
                  </a:cubicBezTo>
                  <a:cubicBezTo>
                    <a:pt x="12347" y="239"/>
                    <a:pt x="12174" y="1"/>
                    <a:pt x="119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9"/>
            <p:cNvSpPr/>
            <p:nvPr/>
          </p:nvSpPr>
          <p:spPr>
            <a:xfrm flipH="1">
              <a:off x="2017800" y="3211700"/>
              <a:ext cx="507050" cy="755800"/>
            </a:xfrm>
            <a:custGeom>
              <a:avLst/>
              <a:gdLst/>
              <a:ahLst/>
              <a:cxnLst/>
              <a:rect l="l" t="t" r="r" b="b"/>
              <a:pathLst>
                <a:path w="20282" h="30232" extrusionOk="0">
                  <a:moveTo>
                    <a:pt x="9436" y="1"/>
                  </a:moveTo>
                  <a:cubicBezTo>
                    <a:pt x="8738" y="1"/>
                    <a:pt x="7972" y="46"/>
                    <a:pt x="7138" y="154"/>
                  </a:cubicBezTo>
                  <a:cubicBezTo>
                    <a:pt x="5704" y="354"/>
                    <a:pt x="4336" y="788"/>
                    <a:pt x="3102" y="1555"/>
                  </a:cubicBezTo>
                  <a:cubicBezTo>
                    <a:pt x="734" y="2990"/>
                    <a:pt x="0" y="4758"/>
                    <a:pt x="0" y="4758"/>
                  </a:cubicBezTo>
                  <a:lnTo>
                    <a:pt x="4770" y="30176"/>
                  </a:lnTo>
                  <a:cubicBezTo>
                    <a:pt x="4770" y="30176"/>
                    <a:pt x="5498" y="30232"/>
                    <a:pt x="6670" y="30232"/>
                  </a:cubicBezTo>
                  <a:cubicBezTo>
                    <a:pt x="9830" y="30232"/>
                    <a:pt x="16218" y="29824"/>
                    <a:pt x="20281" y="26807"/>
                  </a:cubicBezTo>
                  <a:lnTo>
                    <a:pt x="14577" y="1055"/>
                  </a:lnTo>
                  <a:cubicBezTo>
                    <a:pt x="14577" y="1055"/>
                    <a:pt x="12813" y="1"/>
                    <a:pt x="9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9"/>
            <p:cNvSpPr/>
            <p:nvPr/>
          </p:nvSpPr>
          <p:spPr>
            <a:xfrm flipH="1">
              <a:off x="2210450" y="3211825"/>
              <a:ext cx="280225" cy="163025"/>
            </a:xfrm>
            <a:custGeom>
              <a:avLst/>
              <a:gdLst/>
              <a:ahLst/>
              <a:cxnLst/>
              <a:rect l="l" t="t" r="r" b="b"/>
              <a:pathLst>
                <a:path w="11209" h="6521" extrusionOk="0">
                  <a:moveTo>
                    <a:pt x="7995" y="1"/>
                  </a:moveTo>
                  <a:cubicBezTo>
                    <a:pt x="7315" y="1"/>
                    <a:pt x="6574" y="45"/>
                    <a:pt x="5771" y="149"/>
                  </a:cubicBezTo>
                  <a:cubicBezTo>
                    <a:pt x="4337" y="349"/>
                    <a:pt x="2969" y="783"/>
                    <a:pt x="1735" y="1550"/>
                  </a:cubicBezTo>
                  <a:cubicBezTo>
                    <a:pt x="1001" y="1984"/>
                    <a:pt x="434" y="2451"/>
                    <a:pt x="1" y="2884"/>
                  </a:cubicBezTo>
                  <a:cubicBezTo>
                    <a:pt x="868" y="5053"/>
                    <a:pt x="2969" y="6520"/>
                    <a:pt x="5371" y="6520"/>
                  </a:cubicBezTo>
                  <a:cubicBezTo>
                    <a:pt x="5872" y="6520"/>
                    <a:pt x="6405" y="6454"/>
                    <a:pt x="6872" y="6320"/>
                  </a:cubicBezTo>
                  <a:lnTo>
                    <a:pt x="6906" y="6287"/>
                  </a:lnTo>
                  <a:cubicBezTo>
                    <a:pt x="8407" y="5887"/>
                    <a:pt x="9674" y="4886"/>
                    <a:pt x="10408" y="3552"/>
                  </a:cubicBezTo>
                  <a:cubicBezTo>
                    <a:pt x="10975" y="2551"/>
                    <a:pt x="11209" y="1450"/>
                    <a:pt x="11142" y="349"/>
                  </a:cubicBezTo>
                  <a:cubicBezTo>
                    <a:pt x="10316" y="154"/>
                    <a:pt x="9264" y="1"/>
                    <a:pt x="7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9"/>
            <p:cNvSpPr/>
            <p:nvPr/>
          </p:nvSpPr>
          <p:spPr>
            <a:xfrm flipH="1">
              <a:off x="2228800" y="3211850"/>
              <a:ext cx="246850" cy="143825"/>
            </a:xfrm>
            <a:custGeom>
              <a:avLst/>
              <a:gdLst/>
              <a:ahLst/>
              <a:cxnLst/>
              <a:rect l="l" t="t" r="r" b="b"/>
              <a:pathLst>
                <a:path w="9874" h="5753" extrusionOk="0">
                  <a:moveTo>
                    <a:pt x="7456" y="0"/>
                  </a:moveTo>
                  <a:cubicBezTo>
                    <a:pt x="6762" y="0"/>
                    <a:pt x="5999" y="45"/>
                    <a:pt x="5170" y="148"/>
                  </a:cubicBezTo>
                  <a:cubicBezTo>
                    <a:pt x="3736" y="348"/>
                    <a:pt x="2368" y="782"/>
                    <a:pt x="1134" y="1516"/>
                  </a:cubicBezTo>
                  <a:cubicBezTo>
                    <a:pt x="701" y="1783"/>
                    <a:pt x="334" y="2050"/>
                    <a:pt x="0" y="2316"/>
                  </a:cubicBezTo>
                  <a:cubicBezTo>
                    <a:pt x="701" y="4351"/>
                    <a:pt x="2569" y="5752"/>
                    <a:pt x="4770" y="5752"/>
                  </a:cubicBezTo>
                  <a:cubicBezTo>
                    <a:pt x="5204" y="5752"/>
                    <a:pt x="5671" y="5686"/>
                    <a:pt x="6071" y="5585"/>
                  </a:cubicBezTo>
                  <a:lnTo>
                    <a:pt x="6104" y="5552"/>
                  </a:lnTo>
                  <a:cubicBezTo>
                    <a:pt x="7405" y="5185"/>
                    <a:pt x="8506" y="4351"/>
                    <a:pt x="9140" y="3184"/>
                  </a:cubicBezTo>
                  <a:cubicBezTo>
                    <a:pt x="9674" y="2250"/>
                    <a:pt x="9874" y="1216"/>
                    <a:pt x="9740" y="182"/>
                  </a:cubicBezTo>
                  <a:cubicBezTo>
                    <a:pt x="9091" y="70"/>
                    <a:pt x="8327" y="0"/>
                    <a:pt x="7456" y="0"/>
                  </a:cubicBezTo>
                  <a:close/>
                </a:path>
              </a:pathLst>
            </a:custGeom>
            <a:solidFill>
              <a:srgbClr val="D25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9"/>
            <p:cNvSpPr/>
            <p:nvPr/>
          </p:nvSpPr>
          <p:spPr>
            <a:xfrm flipH="1">
              <a:off x="2287175" y="3074600"/>
              <a:ext cx="149300" cy="217575"/>
            </a:xfrm>
            <a:custGeom>
              <a:avLst/>
              <a:gdLst/>
              <a:ahLst/>
              <a:cxnLst/>
              <a:rect l="l" t="t" r="r" b="b"/>
              <a:pathLst>
                <a:path w="5972" h="8703" extrusionOk="0">
                  <a:moveTo>
                    <a:pt x="3970" y="1"/>
                  </a:moveTo>
                  <a:lnTo>
                    <a:pt x="1" y="2503"/>
                  </a:lnTo>
                  <a:lnTo>
                    <a:pt x="768" y="6672"/>
                  </a:lnTo>
                  <a:cubicBezTo>
                    <a:pt x="992" y="7875"/>
                    <a:pt x="2013" y="8702"/>
                    <a:pt x="3163" y="8702"/>
                  </a:cubicBezTo>
                  <a:cubicBezTo>
                    <a:pt x="3384" y="8702"/>
                    <a:pt x="3611" y="8672"/>
                    <a:pt x="3837" y="8607"/>
                  </a:cubicBezTo>
                  <a:lnTo>
                    <a:pt x="3870" y="8607"/>
                  </a:lnTo>
                  <a:cubicBezTo>
                    <a:pt x="5205" y="8240"/>
                    <a:pt x="5972" y="6839"/>
                    <a:pt x="5572" y="5538"/>
                  </a:cubicBezTo>
                  <a:lnTo>
                    <a:pt x="3970" y="1"/>
                  </a:lnTo>
                  <a:close/>
                </a:path>
              </a:pathLst>
            </a:custGeom>
            <a:solidFill>
              <a:srgbClr val="D25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9"/>
            <p:cNvSpPr/>
            <p:nvPr/>
          </p:nvSpPr>
          <p:spPr>
            <a:xfrm flipH="1">
              <a:off x="2306350" y="3043750"/>
              <a:ext cx="62575" cy="61925"/>
            </a:xfrm>
            <a:custGeom>
              <a:avLst/>
              <a:gdLst/>
              <a:ahLst/>
              <a:cxnLst/>
              <a:rect l="l" t="t" r="r" b="b"/>
              <a:pathLst>
                <a:path w="2503" h="2477" extrusionOk="0">
                  <a:moveTo>
                    <a:pt x="668" y="1"/>
                  </a:moveTo>
                  <a:lnTo>
                    <a:pt x="1" y="2102"/>
                  </a:lnTo>
                  <a:lnTo>
                    <a:pt x="1035" y="2436"/>
                  </a:lnTo>
                  <a:cubicBezTo>
                    <a:pt x="1133" y="2463"/>
                    <a:pt x="1233" y="2476"/>
                    <a:pt x="1330" y="2476"/>
                  </a:cubicBezTo>
                  <a:cubicBezTo>
                    <a:pt x="1830" y="2476"/>
                    <a:pt x="2291" y="2137"/>
                    <a:pt x="2403" y="1635"/>
                  </a:cubicBezTo>
                  <a:cubicBezTo>
                    <a:pt x="2503" y="1135"/>
                    <a:pt x="2236" y="601"/>
                    <a:pt x="1735" y="401"/>
                  </a:cubicBezTo>
                  <a:lnTo>
                    <a:pt x="668" y="1"/>
                  </a:lnTo>
                  <a:close/>
                </a:path>
              </a:pathLst>
            </a:custGeom>
            <a:solidFill>
              <a:srgbClr val="D25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9"/>
            <p:cNvSpPr/>
            <p:nvPr/>
          </p:nvSpPr>
          <p:spPr>
            <a:xfrm flipH="1">
              <a:off x="2282175" y="2876975"/>
              <a:ext cx="193475" cy="146800"/>
            </a:xfrm>
            <a:custGeom>
              <a:avLst/>
              <a:gdLst/>
              <a:ahLst/>
              <a:cxnLst/>
              <a:rect l="l" t="t" r="r" b="b"/>
              <a:pathLst>
                <a:path w="7739" h="5872" extrusionOk="0">
                  <a:moveTo>
                    <a:pt x="2553" y="1"/>
                  </a:moveTo>
                  <a:cubicBezTo>
                    <a:pt x="1708" y="1"/>
                    <a:pt x="939" y="529"/>
                    <a:pt x="634" y="1334"/>
                  </a:cubicBezTo>
                  <a:lnTo>
                    <a:pt x="0" y="3102"/>
                  </a:lnTo>
                  <a:lnTo>
                    <a:pt x="7139" y="5871"/>
                  </a:lnTo>
                  <a:lnTo>
                    <a:pt x="7572" y="3136"/>
                  </a:lnTo>
                  <a:cubicBezTo>
                    <a:pt x="7739" y="2135"/>
                    <a:pt x="7072" y="1134"/>
                    <a:pt x="6104" y="901"/>
                  </a:cubicBezTo>
                  <a:lnTo>
                    <a:pt x="3069" y="67"/>
                  </a:lnTo>
                  <a:cubicBezTo>
                    <a:pt x="2896" y="22"/>
                    <a:pt x="2723" y="1"/>
                    <a:pt x="25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9"/>
            <p:cNvSpPr/>
            <p:nvPr/>
          </p:nvSpPr>
          <p:spPr>
            <a:xfrm flipH="1">
              <a:off x="2292175" y="2935100"/>
              <a:ext cx="287725" cy="110525"/>
            </a:xfrm>
            <a:custGeom>
              <a:avLst/>
              <a:gdLst/>
              <a:ahLst/>
              <a:cxnLst/>
              <a:rect l="l" t="t" r="r" b="b"/>
              <a:pathLst>
                <a:path w="11509" h="4421" extrusionOk="0">
                  <a:moveTo>
                    <a:pt x="2768" y="1"/>
                  </a:moveTo>
                  <a:cubicBezTo>
                    <a:pt x="1353" y="1"/>
                    <a:pt x="372" y="304"/>
                    <a:pt x="234" y="877"/>
                  </a:cubicBezTo>
                  <a:cubicBezTo>
                    <a:pt x="0" y="1845"/>
                    <a:pt x="2269" y="3246"/>
                    <a:pt x="5304" y="3980"/>
                  </a:cubicBezTo>
                  <a:cubicBezTo>
                    <a:pt x="6546" y="4277"/>
                    <a:pt x="7722" y="4421"/>
                    <a:pt x="8698" y="4421"/>
                  </a:cubicBezTo>
                  <a:cubicBezTo>
                    <a:pt x="10134" y="4421"/>
                    <a:pt x="11136" y="4109"/>
                    <a:pt x="11275" y="3513"/>
                  </a:cubicBezTo>
                  <a:cubicBezTo>
                    <a:pt x="11509" y="2545"/>
                    <a:pt x="9207" y="1178"/>
                    <a:pt x="6172" y="444"/>
                  </a:cubicBezTo>
                  <a:cubicBezTo>
                    <a:pt x="4920" y="145"/>
                    <a:pt x="3741" y="1"/>
                    <a:pt x="2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9"/>
            <p:cNvSpPr/>
            <p:nvPr/>
          </p:nvSpPr>
          <p:spPr>
            <a:xfrm flipH="1">
              <a:off x="2300500" y="2968125"/>
              <a:ext cx="248550" cy="77225"/>
            </a:xfrm>
            <a:custGeom>
              <a:avLst/>
              <a:gdLst/>
              <a:ahLst/>
              <a:cxnLst/>
              <a:rect l="l" t="t" r="r" b="b"/>
              <a:pathLst>
                <a:path w="9942" h="3089" extrusionOk="0">
                  <a:moveTo>
                    <a:pt x="2070" y="1"/>
                  </a:moveTo>
                  <a:cubicBezTo>
                    <a:pt x="1549" y="1"/>
                    <a:pt x="1086" y="42"/>
                    <a:pt x="701" y="124"/>
                  </a:cubicBezTo>
                  <a:cubicBezTo>
                    <a:pt x="234" y="190"/>
                    <a:pt x="1" y="657"/>
                    <a:pt x="101" y="1058"/>
                  </a:cubicBezTo>
                  <a:cubicBezTo>
                    <a:pt x="1001" y="1691"/>
                    <a:pt x="2436" y="2258"/>
                    <a:pt x="4104" y="2659"/>
                  </a:cubicBezTo>
                  <a:cubicBezTo>
                    <a:pt x="5327" y="2950"/>
                    <a:pt x="6493" y="3089"/>
                    <a:pt x="7463" y="3089"/>
                  </a:cubicBezTo>
                  <a:cubicBezTo>
                    <a:pt x="8715" y="3089"/>
                    <a:pt x="9640" y="2858"/>
                    <a:pt x="9941" y="2425"/>
                  </a:cubicBezTo>
                  <a:cubicBezTo>
                    <a:pt x="9107" y="1658"/>
                    <a:pt x="7439" y="891"/>
                    <a:pt x="5438" y="424"/>
                  </a:cubicBezTo>
                  <a:cubicBezTo>
                    <a:pt x="4202" y="142"/>
                    <a:pt x="3037" y="1"/>
                    <a:pt x="20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9"/>
            <p:cNvSpPr/>
            <p:nvPr/>
          </p:nvSpPr>
          <p:spPr>
            <a:xfrm flipH="1">
              <a:off x="2315525" y="2967850"/>
              <a:ext cx="183475" cy="204750"/>
            </a:xfrm>
            <a:custGeom>
              <a:avLst/>
              <a:gdLst/>
              <a:ahLst/>
              <a:cxnLst/>
              <a:rect l="l" t="t" r="r" b="b"/>
              <a:pathLst>
                <a:path w="7339" h="8190" extrusionOk="0">
                  <a:moveTo>
                    <a:pt x="7339" y="1569"/>
                  </a:moveTo>
                  <a:lnTo>
                    <a:pt x="7339" y="1569"/>
                  </a:lnTo>
                  <a:lnTo>
                    <a:pt x="7339" y="1569"/>
                  </a:lnTo>
                  <a:cubicBezTo>
                    <a:pt x="7339" y="1569"/>
                    <a:pt x="7339" y="1569"/>
                    <a:pt x="7339" y="1569"/>
                  </a:cubicBezTo>
                  <a:close/>
                  <a:moveTo>
                    <a:pt x="806" y="1"/>
                  </a:moveTo>
                  <a:cubicBezTo>
                    <a:pt x="771" y="1"/>
                    <a:pt x="736" y="1"/>
                    <a:pt x="701" y="1"/>
                  </a:cubicBezTo>
                  <a:lnTo>
                    <a:pt x="167" y="4971"/>
                  </a:lnTo>
                  <a:cubicBezTo>
                    <a:pt x="0" y="6506"/>
                    <a:pt x="1034" y="7873"/>
                    <a:pt x="2535" y="8140"/>
                  </a:cubicBezTo>
                  <a:cubicBezTo>
                    <a:pt x="2715" y="8174"/>
                    <a:pt x="2894" y="8190"/>
                    <a:pt x="3071" y="8190"/>
                  </a:cubicBezTo>
                  <a:cubicBezTo>
                    <a:pt x="4313" y="8190"/>
                    <a:pt x="5458" y="7398"/>
                    <a:pt x="5838" y="6172"/>
                  </a:cubicBezTo>
                  <a:lnTo>
                    <a:pt x="7339" y="1569"/>
                  </a:lnTo>
                  <a:lnTo>
                    <a:pt x="7339" y="1569"/>
                  </a:lnTo>
                  <a:cubicBezTo>
                    <a:pt x="7338" y="1569"/>
                    <a:pt x="7338" y="1569"/>
                    <a:pt x="7338" y="1569"/>
                  </a:cubicBezTo>
                  <a:cubicBezTo>
                    <a:pt x="7275" y="1569"/>
                    <a:pt x="4198" y="1"/>
                    <a:pt x="806" y="1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9"/>
            <p:cNvSpPr/>
            <p:nvPr/>
          </p:nvSpPr>
          <p:spPr>
            <a:xfrm flipH="1">
              <a:off x="2297175" y="2986200"/>
              <a:ext cx="80075" cy="119725"/>
            </a:xfrm>
            <a:custGeom>
              <a:avLst/>
              <a:gdLst/>
              <a:ahLst/>
              <a:cxnLst/>
              <a:rect l="l" t="t" r="r" b="b"/>
              <a:pathLst>
                <a:path w="3203" h="4789" extrusionOk="0">
                  <a:moveTo>
                    <a:pt x="334" y="1"/>
                  </a:moveTo>
                  <a:lnTo>
                    <a:pt x="334" y="1"/>
                  </a:lnTo>
                  <a:cubicBezTo>
                    <a:pt x="0" y="1369"/>
                    <a:pt x="467" y="1936"/>
                    <a:pt x="767" y="2169"/>
                  </a:cubicBezTo>
                  <a:cubicBezTo>
                    <a:pt x="901" y="2303"/>
                    <a:pt x="934" y="2469"/>
                    <a:pt x="901" y="2636"/>
                  </a:cubicBezTo>
                  <a:lnTo>
                    <a:pt x="467" y="4237"/>
                  </a:lnTo>
                  <a:cubicBezTo>
                    <a:pt x="401" y="4437"/>
                    <a:pt x="534" y="4671"/>
                    <a:pt x="734" y="4771"/>
                  </a:cubicBezTo>
                  <a:cubicBezTo>
                    <a:pt x="775" y="4783"/>
                    <a:pt x="816" y="4788"/>
                    <a:pt x="855" y="4788"/>
                  </a:cubicBezTo>
                  <a:cubicBezTo>
                    <a:pt x="1044" y="4788"/>
                    <a:pt x="1213" y="4664"/>
                    <a:pt x="1268" y="4471"/>
                  </a:cubicBezTo>
                  <a:lnTo>
                    <a:pt x="1568" y="3604"/>
                  </a:lnTo>
                  <a:cubicBezTo>
                    <a:pt x="1666" y="3285"/>
                    <a:pt x="1963" y="3092"/>
                    <a:pt x="2272" y="3092"/>
                  </a:cubicBezTo>
                  <a:cubicBezTo>
                    <a:pt x="2383" y="3092"/>
                    <a:pt x="2496" y="3117"/>
                    <a:pt x="2602" y="3170"/>
                  </a:cubicBezTo>
                  <a:cubicBezTo>
                    <a:pt x="2602" y="3170"/>
                    <a:pt x="3203" y="2369"/>
                    <a:pt x="3203" y="1502"/>
                  </a:cubicBezTo>
                  <a:cubicBezTo>
                    <a:pt x="3203" y="635"/>
                    <a:pt x="334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9"/>
            <p:cNvSpPr/>
            <p:nvPr/>
          </p:nvSpPr>
          <p:spPr>
            <a:xfrm flipH="1">
              <a:off x="1113825" y="3818475"/>
              <a:ext cx="1678725" cy="922350"/>
            </a:xfrm>
            <a:custGeom>
              <a:avLst/>
              <a:gdLst/>
              <a:ahLst/>
              <a:cxnLst/>
              <a:rect l="l" t="t" r="r" b="b"/>
              <a:pathLst>
                <a:path w="67149" h="36894" extrusionOk="0">
                  <a:moveTo>
                    <a:pt x="57508" y="27487"/>
                  </a:moveTo>
                  <a:cubicBezTo>
                    <a:pt x="57942" y="27487"/>
                    <a:pt x="58375" y="27554"/>
                    <a:pt x="58876" y="27754"/>
                  </a:cubicBezTo>
                  <a:cubicBezTo>
                    <a:pt x="59776" y="28087"/>
                    <a:pt x="60544" y="29188"/>
                    <a:pt x="60310" y="30422"/>
                  </a:cubicBezTo>
                  <a:cubicBezTo>
                    <a:pt x="60077" y="31723"/>
                    <a:pt x="58709" y="33057"/>
                    <a:pt x="55774" y="33891"/>
                  </a:cubicBezTo>
                  <a:cubicBezTo>
                    <a:pt x="54106" y="32524"/>
                    <a:pt x="54039" y="30589"/>
                    <a:pt x="54739" y="29221"/>
                  </a:cubicBezTo>
                  <a:cubicBezTo>
                    <a:pt x="55240" y="28321"/>
                    <a:pt x="56174" y="27487"/>
                    <a:pt x="57508" y="27487"/>
                  </a:cubicBezTo>
                  <a:close/>
                  <a:moveTo>
                    <a:pt x="1201" y="0"/>
                  </a:moveTo>
                  <a:cubicBezTo>
                    <a:pt x="634" y="0"/>
                    <a:pt x="134" y="401"/>
                    <a:pt x="67" y="968"/>
                  </a:cubicBezTo>
                  <a:cubicBezTo>
                    <a:pt x="0" y="1602"/>
                    <a:pt x="501" y="2169"/>
                    <a:pt x="1135" y="2169"/>
                  </a:cubicBezTo>
                  <a:lnTo>
                    <a:pt x="7439" y="2169"/>
                  </a:lnTo>
                  <a:cubicBezTo>
                    <a:pt x="8039" y="2169"/>
                    <a:pt x="8306" y="2469"/>
                    <a:pt x="9007" y="3403"/>
                  </a:cubicBezTo>
                  <a:cubicBezTo>
                    <a:pt x="10215" y="5064"/>
                    <a:pt x="11641" y="7489"/>
                    <a:pt x="17565" y="7489"/>
                  </a:cubicBezTo>
                  <a:cubicBezTo>
                    <a:pt x="18186" y="7489"/>
                    <a:pt x="18856" y="7463"/>
                    <a:pt x="19581" y="7406"/>
                  </a:cubicBezTo>
                  <a:cubicBezTo>
                    <a:pt x="20433" y="7335"/>
                    <a:pt x="21251" y="7299"/>
                    <a:pt x="22030" y="7299"/>
                  </a:cubicBezTo>
                  <a:cubicBezTo>
                    <a:pt x="25644" y="7299"/>
                    <a:pt x="28436" y="8059"/>
                    <a:pt x="30055" y="9541"/>
                  </a:cubicBezTo>
                  <a:cubicBezTo>
                    <a:pt x="32023" y="11342"/>
                    <a:pt x="32924" y="14411"/>
                    <a:pt x="32924" y="19181"/>
                  </a:cubicBezTo>
                  <a:cubicBezTo>
                    <a:pt x="32924" y="19915"/>
                    <a:pt x="32924" y="20649"/>
                    <a:pt x="32891" y="21349"/>
                  </a:cubicBezTo>
                  <a:cubicBezTo>
                    <a:pt x="32857" y="26286"/>
                    <a:pt x="32790" y="30556"/>
                    <a:pt x="35659" y="33458"/>
                  </a:cubicBezTo>
                  <a:cubicBezTo>
                    <a:pt x="37994" y="35793"/>
                    <a:pt x="41997" y="36894"/>
                    <a:pt x="48302" y="36894"/>
                  </a:cubicBezTo>
                  <a:cubicBezTo>
                    <a:pt x="51070" y="36894"/>
                    <a:pt x="53472" y="36660"/>
                    <a:pt x="55473" y="36193"/>
                  </a:cubicBezTo>
                  <a:cubicBezTo>
                    <a:pt x="55940" y="36393"/>
                    <a:pt x="56908" y="36627"/>
                    <a:pt x="58609" y="36793"/>
                  </a:cubicBezTo>
                  <a:cubicBezTo>
                    <a:pt x="59291" y="36849"/>
                    <a:pt x="59968" y="36876"/>
                    <a:pt x="60643" y="36876"/>
                  </a:cubicBezTo>
                  <a:cubicBezTo>
                    <a:pt x="61586" y="36876"/>
                    <a:pt x="62527" y="36824"/>
                    <a:pt x="63479" y="36727"/>
                  </a:cubicBezTo>
                  <a:lnTo>
                    <a:pt x="67148" y="36360"/>
                  </a:lnTo>
                  <a:lnTo>
                    <a:pt x="67148" y="34425"/>
                  </a:lnTo>
                  <a:lnTo>
                    <a:pt x="62779" y="34692"/>
                  </a:lnTo>
                  <a:cubicBezTo>
                    <a:pt x="62251" y="34731"/>
                    <a:pt x="61723" y="34747"/>
                    <a:pt x="61203" y="34747"/>
                  </a:cubicBezTo>
                  <a:cubicBezTo>
                    <a:pt x="60834" y="34747"/>
                    <a:pt x="60469" y="34739"/>
                    <a:pt x="60110" y="34725"/>
                  </a:cubicBezTo>
                  <a:cubicBezTo>
                    <a:pt x="59877" y="34725"/>
                    <a:pt x="59643" y="34692"/>
                    <a:pt x="59443" y="34692"/>
                  </a:cubicBezTo>
                  <a:cubicBezTo>
                    <a:pt x="61544" y="33424"/>
                    <a:pt x="62245" y="31923"/>
                    <a:pt x="62445" y="30823"/>
                  </a:cubicBezTo>
                  <a:cubicBezTo>
                    <a:pt x="62845" y="28721"/>
                    <a:pt x="61644" y="26519"/>
                    <a:pt x="59676" y="25752"/>
                  </a:cubicBezTo>
                  <a:cubicBezTo>
                    <a:pt x="58899" y="25441"/>
                    <a:pt x="58159" y="25303"/>
                    <a:pt x="57469" y="25303"/>
                  </a:cubicBezTo>
                  <a:cubicBezTo>
                    <a:pt x="55347" y="25303"/>
                    <a:pt x="53694" y="26610"/>
                    <a:pt x="52838" y="28221"/>
                  </a:cubicBezTo>
                  <a:cubicBezTo>
                    <a:pt x="51937" y="29955"/>
                    <a:pt x="51804" y="32424"/>
                    <a:pt x="53305" y="34425"/>
                  </a:cubicBezTo>
                  <a:cubicBezTo>
                    <a:pt x="51871" y="34625"/>
                    <a:pt x="50236" y="34759"/>
                    <a:pt x="48302" y="34759"/>
                  </a:cubicBezTo>
                  <a:cubicBezTo>
                    <a:pt x="42698" y="34759"/>
                    <a:pt x="39062" y="33825"/>
                    <a:pt x="37194" y="31923"/>
                  </a:cubicBezTo>
                  <a:cubicBezTo>
                    <a:pt x="34959" y="29688"/>
                    <a:pt x="34992" y="26019"/>
                    <a:pt x="35059" y="21382"/>
                  </a:cubicBezTo>
                  <a:cubicBezTo>
                    <a:pt x="35059" y="20682"/>
                    <a:pt x="35092" y="19948"/>
                    <a:pt x="35092" y="19181"/>
                  </a:cubicBezTo>
                  <a:cubicBezTo>
                    <a:pt x="35092" y="13777"/>
                    <a:pt x="33958" y="10208"/>
                    <a:pt x="31523" y="7973"/>
                  </a:cubicBezTo>
                  <a:cubicBezTo>
                    <a:pt x="29499" y="6086"/>
                    <a:pt x="26310" y="5253"/>
                    <a:pt x="22193" y="5253"/>
                  </a:cubicBezTo>
                  <a:cubicBezTo>
                    <a:pt x="21288" y="5253"/>
                    <a:pt x="20339" y="5293"/>
                    <a:pt x="19348" y="5371"/>
                  </a:cubicBezTo>
                  <a:cubicBezTo>
                    <a:pt x="18697" y="5422"/>
                    <a:pt x="18102" y="5445"/>
                    <a:pt x="17557" y="5445"/>
                  </a:cubicBezTo>
                  <a:cubicBezTo>
                    <a:pt x="12712" y="5445"/>
                    <a:pt x="11821" y="3575"/>
                    <a:pt x="10741" y="2135"/>
                  </a:cubicBezTo>
                  <a:cubicBezTo>
                    <a:pt x="10008" y="1135"/>
                    <a:pt x="9174" y="0"/>
                    <a:pt x="7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9"/>
            <p:cNvSpPr/>
            <p:nvPr/>
          </p:nvSpPr>
          <p:spPr>
            <a:xfrm flipH="1">
              <a:off x="2733325" y="3817650"/>
              <a:ext cx="258525" cy="80075"/>
            </a:xfrm>
            <a:custGeom>
              <a:avLst/>
              <a:gdLst/>
              <a:ahLst/>
              <a:cxnLst/>
              <a:rect l="l" t="t" r="r" b="b"/>
              <a:pathLst>
                <a:path w="10341" h="3203" extrusionOk="0">
                  <a:moveTo>
                    <a:pt x="0" y="0"/>
                  </a:moveTo>
                  <a:lnTo>
                    <a:pt x="0" y="3202"/>
                  </a:lnTo>
                  <a:lnTo>
                    <a:pt x="9240" y="3202"/>
                  </a:lnTo>
                  <a:cubicBezTo>
                    <a:pt x="9507" y="3202"/>
                    <a:pt x="9707" y="3069"/>
                    <a:pt x="9840" y="2869"/>
                  </a:cubicBezTo>
                  <a:cubicBezTo>
                    <a:pt x="10341" y="2035"/>
                    <a:pt x="10341" y="1168"/>
                    <a:pt x="9840" y="334"/>
                  </a:cubicBezTo>
                  <a:cubicBezTo>
                    <a:pt x="9707" y="134"/>
                    <a:pt x="9507" y="0"/>
                    <a:pt x="9240" y="0"/>
                  </a:cubicBezTo>
                  <a:close/>
                </a:path>
              </a:pathLst>
            </a:custGeom>
            <a:solidFill>
              <a:srgbClr val="5A8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9"/>
            <p:cNvSpPr/>
            <p:nvPr/>
          </p:nvSpPr>
          <p:spPr>
            <a:xfrm flipH="1">
              <a:off x="2734150" y="3817650"/>
              <a:ext cx="202675" cy="80075"/>
            </a:xfrm>
            <a:custGeom>
              <a:avLst/>
              <a:gdLst/>
              <a:ahLst/>
              <a:cxnLst/>
              <a:rect l="l" t="t" r="r" b="b"/>
              <a:pathLst>
                <a:path w="8107" h="3203" extrusionOk="0">
                  <a:moveTo>
                    <a:pt x="3103" y="0"/>
                  </a:moveTo>
                  <a:cubicBezTo>
                    <a:pt x="1969" y="0"/>
                    <a:pt x="901" y="601"/>
                    <a:pt x="368" y="1635"/>
                  </a:cubicBezTo>
                  <a:cubicBezTo>
                    <a:pt x="101" y="2168"/>
                    <a:pt x="1" y="2735"/>
                    <a:pt x="201" y="3202"/>
                  </a:cubicBezTo>
                  <a:lnTo>
                    <a:pt x="6372" y="3202"/>
                  </a:lnTo>
                  <a:cubicBezTo>
                    <a:pt x="6572" y="3002"/>
                    <a:pt x="6839" y="2835"/>
                    <a:pt x="7072" y="2669"/>
                  </a:cubicBezTo>
                  <a:cubicBezTo>
                    <a:pt x="7840" y="2168"/>
                    <a:pt x="8106" y="1168"/>
                    <a:pt x="7673" y="367"/>
                  </a:cubicBezTo>
                  <a:cubicBezTo>
                    <a:pt x="7673" y="367"/>
                    <a:pt x="7639" y="367"/>
                    <a:pt x="7639" y="334"/>
                  </a:cubicBezTo>
                  <a:cubicBezTo>
                    <a:pt x="7506" y="134"/>
                    <a:pt x="7306" y="0"/>
                    <a:pt x="7039" y="0"/>
                  </a:cubicBezTo>
                  <a:close/>
                </a:path>
              </a:pathLst>
            </a:custGeom>
            <a:solidFill>
              <a:srgbClr val="4A6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9"/>
            <p:cNvSpPr/>
            <p:nvPr/>
          </p:nvSpPr>
          <p:spPr>
            <a:xfrm flipH="1">
              <a:off x="2991825" y="3817650"/>
              <a:ext cx="848975" cy="946525"/>
            </a:xfrm>
            <a:custGeom>
              <a:avLst/>
              <a:gdLst/>
              <a:ahLst/>
              <a:cxnLst/>
              <a:rect l="l" t="t" r="r" b="b"/>
              <a:pathLst>
                <a:path w="33959" h="37861" extrusionOk="0">
                  <a:moveTo>
                    <a:pt x="33958" y="0"/>
                  </a:moveTo>
                  <a:cubicBezTo>
                    <a:pt x="5771" y="2502"/>
                    <a:pt x="367" y="35359"/>
                    <a:pt x="0" y="37861"/>
                  </a:cubicBezTo>
                  <a:lnTo>
                    <a:pt x="15945" y="37861"/>
                  </a:lnTo>
                  <a:lnTo>
                    <a:pt x="15945" y="37827"/>
                  </a:lnTo>
                  <a:cubicBezTo>
                    <a:pt x="16045" y="35492"/>
                    <a:pt x="17646" y="5904"/>
                    <a:pt x="33958" y="3202"/>
                  </a:cubicBezTo>
                  <a:lnTo>
                    <a:pt x="33958" y="0"/>
                  </a:lnTo>
                  <a:close/>
                </a:path>
              </a:pathLst>
            </a:custGeom>
            <a:solidFill>
              <a:srgbClr val="B0E2E0">
                <a:alpha val="6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9"/>
            <p:cNvSpPr/>
            <p:nvPr/>
          </p:nvSpPr>
          <p:spPr>
            <a:xfrm flipH="1">
              <a:off x="2790025" y="3860925"/>
              <a:ext cx="35875" cy="66900"/>
            </a:xfrm>
            <a:custGeom>
              <a:avLst/>
              <a:gdLst/>
              <a:ahLst/>
              <a:cxnLst/>
              <a:rect l="l" t="t" r="r" b="b"/>
              <a:pathLst>
                <a:path w="1435" h="2676" extrusionOk="0">
                  <a:moveTo>
                    <a:pt x="771" y="1"/>
                  </a:moveTo>
                  <a:cubicBezTo>
                    <a:pt x="463" y="1"/>
                    <a:pt x="198" y="227"/>
                    <a:pt x="167" y="571"/>
                  </a:cubicBezTo>
                  <a:lnTo>
                    <a:pt x="33" y="2005"/>
                  </a:lnTo>
                  <a:cubicBezTo>
                    <a:pt x="0" y="2339"/>
                    <a:pt x="267" y="2639"/>
                    <a:pt x="601" y="2672"/>
                  </a:cubicBezTo>
                  <a:cubicBezTo>
                    <a:pt x="622" y="2674"/>
                    <a:pt x="643" y="2675"/>
                    <a:pt x="664" y="2675"/>
                  </a:cubicBezTo>
                  <a:cubicBezTo>
                    <a:pt x="971" y="2675"/>
                    <a:pt x="1236" y="2449"/>
                    <a:pt x="1268" y="2105"/>
                  </a:cubicBezTo>
                  <a:lnTo>
                    <a:pt x="1401" y="671"/>
                  </a:lnTo>
                  <a:cubicBezTo>
                    <a:pt x="1434" y="337"/>
                    <a:pt x="1168" y="37"/>
                    <a:pt x="834" y="4"/>
                  </a:cubicBezTo>
                  <a:cubicBezTo>
                    <a:pt x="813" y="2"/>
                    <a:pt x="792" y="1"/>
                    <a:pt x="771" y="1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9"/>
            <p:cNvSpPr/>
            <p:nvPr/>
          </p:nvSpPr>
          <p:spPr>
            <a:xfrm flipH="1">
              <a:off x="2808375" y="3852925"/>
              <a:ext cx="48400" cy="74300"/>
            </a:xfrm>
            <a:custGeom>
              <a:avLst/>
              <a:gdLst/>
              <a:ahLst/>
              <a:cxnLst/>
              <a:rect l="l" t="t" r="r" b="b"/>
              <a:pathLst>
                <a:path w="1936" h="2972" extrusionOk="0">
                  <a:moveTo>
                    <a:pt x="1163" y="0"/>
                  </a:moveTo>
                  <a:cubicBezTo>
                    <a:pt x="859" y="0"/>
                    <a:pt x="586" y="215"/>
                    <a:pt x="501" y="524"/>
                  </a:cubicBezTo>
                  <a:lnTo>
                    <a:pt x="101" y="2125"/>
                  </a:lnTo>
                  <a:cubicBezTo>
                    <a:pt x="1" y="2492"/>
                    <a:pt x="234" y="2859"/>
                    <a:pt x="601" y="2959"/>
                  </a:cubicBezTo>
                  <a:cubicBezTo>
                    <a:pt x="648" y="2967"/>
                    <a:pt x="695" y="2972"/>
                    <a:pt x="742" y="2972"/>
                  </a:cubicBezTo>
                  <a:cubicBezTo>
                    <a:pt x="1058" y="2972"/>
                    <a:pt x="1348" y="2778"/>
                    <a:pt x="1435" y="2459"/>
                  </a:cubicBezTo>
                  <a:lnTo>
                    <a:pt x="1836" y="857"/>
                  </a:lnTo>
                  <a:cubicBezTo>
                    <a:pt x="1936" y="490"/>
                    <a:pt x="1702" y="124"/>
                    <a:pt x="1335" y="23"/>
                  </a:cubicBezTo>
                  <a:cubicBezTo>
                    <a:pt x="1277" y="8"/>
                    <a:pt x="1220" y="0"/>
                    <a:pt x="1163" y="0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9"/>
            <p:cNvSpPr/>
            <p:nvPr/>
          </p:nvSpPr>
          <p:spPr>
            <a:xfrm flipH="1">
              <a:off x="2830050" y="3846625"/>
              <a:ext cx="51725" cy="72975"/>
            </a:xfrm>
            <a:custGeom>
              <a:avLst/>
              <a:gdLst/>
              <a:ahLst/>
              <a:cxnLst/>
              <a:rect l="l" t="t" r="r" b="b"/>
              <a:pathLst>
                <a:path w="2069" h="2919" extrusionOk="0">
                  <a:moveTo>
                    <a:pt x="1298" y="0"/>
                  </a:moveTo>
                  <a:cubicBezTo>
                    <a:pt x="1010" y="0"/>
                    <a:pt x="746" y="180"/>
                    <a:pt x="667" y="442"/>
                  </a:cubicBezTo>
                  <a:lnTo>
                    <a:pt x="134" y="2010"/>
                  </a:lnTo>
                  <a:cubicBezTo>
                    <a:pt x="0" y="2377"/>
                    <a:pt x="200" y="2744"/>
                    <a:pt x="567" y="2877"/>
                  </a:cubicBezTo>
                  <a:cubicBezTo>
                    <a:pt x="645" y="2906"/>
                    <a:pt x="722" y="2919"/>
                    <a:pt x="797" y="2919"/>
                  </a:cubicBezTo>
                  <a:cubicBezTo>
                    <a:pt x="1079" y="2919"/>
                    <a:pt x="1329" y="2733"/>
                    <a:pt x="1435" y="2444"/>
                  </a:cubicBezTo>
                  <a:lnTo>
                    <a:pt x="1968" y="909"/>
                  </a:lnTo>
                  <a:cubicBezTo>
                    <a:pt x="2068" y="542"/>
                    <a:pt x="1902" y="142"/>
                    <a:pt x="1535" y="42"/>
                  </a:cubicBezTo>
                  <a:cubicBezTo>
                    <a:pt x="1456" y="13"/>
                    <a:pt x="1376" y="0"/>
                    <a:pt x="1298" y="0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9"/>
            <p:cNvSpPr/>
            <p:nvPr/>
          </p:nvSpPr>
          <p:spPr>
            <a:xfrm flipH="1">
              <a:off x="2855075" y="3838175"/>
              <a:ext cx="58400" cy="70225"/>
            </a:xfrm>
            <a:custGeom>
              <a:avLst/>
              <a:gdLst/>
              <a:ahLst/>
              <a:cxnLst/>
              <a:rect l="l" t="t" r="r" b="b"/>
              <a:pathLst>
                <a:path w="2336" h="2809" extrusionOk="0">
                  <a:moveTo>
                    <a:pt x="1564" y="1"/>
                  </a:moveTo>
                  <a:cubicBezTo>
                    <a:pt x="1319" y="1"/>
                    <a:pt x="1082" y="119"/>
                    <a:pt x="968" y="347"/>
                  </a:cubicBezTo>
                  <a:lnTo>
                    <a:pt x="167" y="1781"/>
                  </a:lnTo>
                  <a:cubicBezTo>
                    <a:pt x="1" y="2115"/>
                    <a:pt x="101" y="2548"/>
                    <a:pt x="434" y="2715"/>
                  </a:cubicBezTo>
                  <a:cubicBezTo>
                    <a:pt x="541" y="2779"/>
                    <a:pt x="658" y="2809"/>
                    <a:pt x="774" y="2809"/>
                  </a:cubicBezTo>
                  <a:cubicBezTo>
                    <a:pt x="1018" y="2809"/>
                    <a:pt x="1255" y="2675"/>
                    <a:pt x="1368" y="2448"/>
                  </a:cubicBezTo>
                  <a:lnTo>
                    <a:pt x="2169" y="1014"/>
                  </a:lnTo>
                  <a:cubicBezTo>
                    <a:pt x="2336" y="680"/>
                    <a:pt x="2236" y="280"/>
                    <a:pt x="1902" y="80"/>
                  </a:cubicBezTo>
                  <a:cubicBezTo>
                    <a:pt x="1796" y="27"/>
                    <a:pt x="1679" y="1"/>
                    <a:pt x="1564" y="1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9"/>
            <p:cNvSpPr/>
            <p:nvPr/>
          </p:nvSpPr>
          <p:spPr>
            <a:xfrm flipH="1">
              <a:off x="1974450" y="3238900"/>
              <a:ext cx="236850" cy="411150"/>
            </a:xfrm>
            <a:custGeom>
              <a:avLst/>
              <a:gdLst/>
              <a:ahLst/>
              <a:cxnLst/>
              <a:rect l="l" t="t" r="r" b="b"/>
              <a:pathLst>
                <a:path w="9474" h="16446" extrusionOk="0">
                  <a:moveTo>
                    <a:pt x="2035" y="0"/>
                  </a:moveTo>
                  <a:lnTo>
                    <a:pt x="834" y="3236"/>
                  </a:lnTo>
                  <a:cubicBezTo>
                    <a:pt x="67" y="5404"/>
                    <a:pt x="0" y="7772"/>
                    <a:pt x="701" y="10007"/>
                  </a:cubicBezTo>
                  <a:lnTo>
                    <a:pt x="2669" y="16445"/>
                  </a:lnTo>
                  <a:lnTo>
                    <a:pt x="9474" y="16445"/>
                  </a:lnTo>
                  <a:cubicBezTo>
                    <a:pt x="9474" y="16445"/>
                    <a:pt x="7105" y="2369"/>
                    <a:pt x="20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9"/>
            <p:cNvSpPr/>
            <p:nvPr/>
          </p:nvSpPr>
          <p:spPr>
            <a:xfrm flipH="1">
              <a:off x="1953600" y="3559950"/>
              <a:ext cx="206825" cy="206850"/>
            </a:xfrm>
            <a:custGeom>
              <a:avLst/>
              <a:gdLst/>
              <a:ahLst/>
              <a:cxnLst/>
              <a:rect l="l" t="t" r="r" b="b"/>
              <a:pathLst>
                <a:path w="8273" h="8274" extrusionOk="0">
                  <a:moveTo>
                    <a:pt x="4136" y="1"/>
                  </a:moveTo>
                  <a:cubicBezTo>
                    <a:pt x="1835" y="1"/>
                    <a:pt x="0" y="1869"/>
                    <a:pt x="0" y="4137"/>
                  </a:cubicBezTo>
                  <a:cubicBezTo>
                    <a:pt x="0" y="6439"/>
                    <a:pt x="1835" y="8273"/>
                    <a:pt x="4136" y="8273"/>
                  </a:cubicBezTo>
                  <a:cubicBezTo>
                    <a:pt x="6405" y="8273"/>
                    <a:pt x="8273" y="6439"/>
                    <a:pt x="8273" y="4137"/>
                  </a:cubicBezTo>
                  <a:cubicBezTo>
                    <a:pt x="8273" y="1869"/>
                    <a:pt x="6405" y="1"/>
                    <a:pt x="4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9"/>
            <p:cNvSpPr/>
            <p:nvPr/>
          </p:nvSpPr>
          <p:spPr>
            <a:xfrm flipH="1">
              <a:off x="1988825" y="3637625"/>
              <a:ext cx="320050" cy="393050"/>
            </a:xfrm>
            <a:custGeom>
              <a:avLst/>
              <a:gdLst/>
              <a:ahLst/>
              <a:cxnLst/>
              <a:rect l="l" t="t" r="r" b="b"/>
              <a:pathLst>
                <a:path w="12802" h="15722" extrusionOk="0">
                  <a:moveTo>
                    <a:pt x="9545" y="1"/>
                  </a:moveTo>
                  <a:cubicBezTo>
                    <a:pt x="9242" y="1"/>
                    <a:pt x="8926" y="62"/>
                    <a:pt x="8607" y="196"/>
                  </a:cubicBezTo>
                  <a:cubicBezTo>
                    <a:pt x="8206" y="363"/>
                    <a:pt x="7873" y="596"/>
                    <a:pt x="7573" y="963"/>
                  </a:cubicBezTo>
                  <a:cubicBezTo>
                    <a:pt x="7439" y="1130"/>
                    <a:pt x="7306" y="1330"/>
                    <a:pt x="7239" y="1564"/>
                  </a:cubicBezTo>
                  <a:lnTo>
                    <a:pt x="4270" y="8769"/>
                  </a:lnTo>
                  <a:cubicBezTo>
                    <a:pt x="4170" y="9002"/>
                    <a:pt x="3970" y="9169"/>
                    <a:pt x="3703" y="9203"/>
                  </a:cubicBezTo>
                  <a:cubicBezTo>
                    <a:pt x="3136" y="9203"/>
                    <a:pt x="2169" y="9336"/>
                    <a:pt x="1502" y="10103"/>
                  </a:cubicBezTo>
                  <a:cubicBezTo>
                    <a:pt x="534" y="11171"/>
                    <a:pt x="1" y="12605"/>
                    <a:pt x="1" y="12605"/>
                  </a:cubicBezTo>
                  <a:lnTo>
                    <a:pt x="1735" y="12605"/>
                  </a:lnTo>
                  <a:cubicBezTo>
                    <a:pt x="1735" y="12605"/>
                    <a:pt x="1568" y="14206"/>
                    <a:pt x="534" y="14640"/>
                  </a:cubicBezTo>
                  <a:lnTo>
                    <a:pt x="201" y="14640"/>
                  </a:lnTo>
                  <a:cubicBezTo>
                    <a:pt x="201" y="14640"/>
                    <a:pt x="352" y="15575"/>
                    <a:pt x="1382" y="15575"/>
                  </a:cubicBezTo>
                  <a:cubicBezTo>
                    <a:pt x="1535" y="15575"/>
                    <a:pt x="1708" y="15555"/>
                    <a:pt x="1902" y="15507"/>
                  </a:cubicBezTo>
                  <a:cubicBezTo>
                    <a:pt x="1902" y="15507"/>
                    <a:pt x="2297" y="15721"/>
                    <a:pt x="2671" y="15721"/>
                  </a:cubicBezTo>
                  <a:cubicBezTo>
                    <a:pt x="2829" y="15721"/>
                    <a:pt x="2984" y="15683"/>
                    <a:pt x="3103" y="15574"/>
                  </a:cubicBezTo>
                  <a:cubicBezTo>
                    <a:pt x="3259" y="15454"/>
                    <a:pt x="3363" y="15429"/>
                    <a:pt x="3457" y="15429"/>
                  </a:cubicBezTo>
                  <a:cubicBezTo>
                    <a:pt x="3525" y="15429"/>
                    <a:pt x="3588" y="15442"/>
                    <a:pt x="3661" y="15442"/>
                  </a:cubicBezTo>
                  <a:cubicBezTo>
                    <a:pt x="3769" y="15442"/>
                    <a:pt x="3900" y="15414"/>
                    <a:pt x="4103" y="15274"/>
                  </a:cubicBezTo>
                  <a:cubicBezTo>
                    <a:pt x="4282" y="15148"/>
                    <a:pt x="4446" y="15118"/>
                    <a:pt x="4600" y="15118"/>
                  </a:cubicBezTo>
                  <a:cubicBezTo>
                    <a:pt x="4744" y="15118"/>
                    <a:pt x="4877" y="15144"/>
                    <a:pt x="5003" y="15144"/>
                  </a:cubicBezTo>
                  <a:cubicBezTo>
                    <a:pt x="5172" y="15144"/>
                    <a:pt x="5327" y="15096"/>
                    <a:pt x="5471" y="14873"/>
                  </a:cubicBezTo>
                  <a:cubicBezTo>
                    <a:pt x="5771" y="14406"/>
                    <a:pt x="6238" y="11804"/>
                    <a:pt x="6372" y="11137"/>
                  </a:cubicBezTo>
                  <a:cubicBezTo>
                    <a:pt x="6405" y="11004"/>
                    <a:pt x="6438" y="10904"/>
                    <a:pt x="6505" y="10804"/>
                  </a:cubicBezTo>
                  <a:lnTo>
                    <a:pt x="11509" y="4099"/>
                  </a:lnTo>
                  <a:cubicBezTo>
                    <a:pt x="12801" y="2347"/>
                    <a:pt x="11423" y="1"/>
                    <a:pt x="9545" y="1"/>
                  </a:cubicBezTo>
                  <a:close/>
                </a:path>
              </a:pathLst>
            </a:custGeom>
            <a:solidFill>
              <a:srgbClr val="DC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9"/>
            <p:cNvSpPr/>
            <p:nvPr/>
          </p:nvSpPr>
          <p:spPr>
            <a:xfrm flipH="1">
              <a:off x="2265475" y="3932725"/>
              <a:ext cx="43400" cy="20025"/>
            </a:xfrm>
            <a:custGeom>
              <a:avLst/>
              <a:gdLst/>
              <a:ahLst/>
              <a:cxnLst/>
              <a:rect l="l" t="t" r="r" b="b"/>
              <a:pathLst>
                <a:path w="1736" h="801" extrusionOk="0">
                  <a:moveTo>
                    <a:pt x="367" y="0"/>
                  </a:moveTo>
                  <a:cubicBezTo>
                    <a:pt x="134" y="467"/>
                    <a:pt x="1" y="801"/>
                    <a:pt x="1" y="801"/>
                  </a:cubicBezTo>
                  <a:lnTo>
                    <a:pt x="1735" y="801"/>
                  </a:lnTo>
                  <a:cubicBezTo>
                    <a:pt x="1402" y="434"/>
                    <a:pt x="868" y="167"/>
                    <a:pt x="367" y="0"/>
                  </a:cubicBezTo>
                  <a:close/>
                </a:path>
              </a:pathLst>
            </a:custGeom>
            <a:solidFill>
              <a:srgbClr val="182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9"/>
            <p:cNvSpPr/>
            <p:nvPr/>
          </p:nvSpPr>
          <p:spPr>
            <a:xfrm flipH="1">
              <a:off x="3488592" y="3782400"/>
              <a:ext cx="411175" cy="542300"/>
            </a:xfrm>
            <a:custGeom>
              <a:avLst/>
              <a:gdLst/>
              <a:ahLst/>
              <a:cxnLst/>
              <a:rect l="l" t="t" r="r" b="b"/>
              <a:pathLst>
                <a:path w="16447" h="21692" extrusionOk="0">
                  <a:moveTo>
                    <a:pt x="2518" y="0"/>
                  </a:moveTo>
                  <a:cubicBezTo>
                    <a:pt x="2392" y="0"/>
                    <a:pt x="2264" y="3"/>
                    <a:pt x="2136" y="9"/>
                  </a:cubicBezTo>
                  <a:cubicBezTo>
                    <a:pt x="1402" y="76"/>
                    <a:pt x="701" y="176"/>
                    <a:pt x="1" y="376"/>
                  </a:cubicBezTo>
                  <a:cubicBezTo>
                    <a:pt x="268" y="1110"/>
                    <a:pt x="568" y="1744"/>
                    <a:pt x="835" y="2311"/>
                  </a:cubicBezTo>
                  <a:cubicBezTo>
                    <a:pt x="1135" y="2878"/>
                    <a:pt x="1369" y="3478"/>
                    <a:pt x="1635" y="3979"/>
                  </a:cubicBezTo>
                  <a:cubicBezTo>
                    <a:pt x="1802" y="4212"/>
                    <a:pt x="1902" y="4479"/>
                    <a:pt x="2036" y="4746"/>
                  </a:cubicBezTo>
                  <a:cubicBezTo>
                    <a:pt x="2136" y="4979"/>
                    <a:pt x="2269" y="5246"/>
                    <a:pt x="2403" y="5480"/>
                  </a:cubicBezTo>
                  <a:cubicBezTo>
                    <a:pt x="2536" y="5713"/>
                    <a:pt x="2636" y="5947"/>
                    <a:pt x="2736" y="6180"/>
                  </a:cubicBezTo>
                  <a:cubicBezTo>
                    <a:pt x="2870" y="6414"/>
                    <a:pt x="2970" y="6647"/>
                    <a:pt x="3103" y="6847"/>
                  </a:cubicBezTo>
                  <a:cubicBezTo>
                    <a:pt x="4037" y="8649"/>
                    <a:pt x="4938" y="10216"/>
                    <a:pt x="5972" y="11784"/>
                  </a:cubicBezTo>
                  <a:cubicBezTo>
                    <a:pt x="7006" y="13352"/>
                    <a:pt x="8107" y="14920"/>
                    <a:pt x="9508" y="16554"/>
                  </a:cubicBezTo>
                  <a:lnTo>
                    <a:pt x="10041" y="17188"/>
                  </a:lnTo>
                  <a:cubicBezTo>
                    <a:pt x="10242" y="17388"/>
                    <a:pt x="10408" y="17588"/>
                    <a:pt x="10609" y="17789"/>
                  </a:cubicBezTo>
                  <a:cubicBezTo>
                    <a:pt x="11009" y="18222"/>
                    <a:pt x="11376" y="18656"/>
                    <a:pt x="11843" y="19089"/>
                  </a:cubicBezTo>
                  <a:cubicBezTo>
                    <a:pt x="12276" y="19490"/>
                    <a:pt x="12710" y="19923"/>
                    <a:pt x="13244" y="20357"/>
                  </a:cubicBezTo>
                  <a:cubicBezTo>
                    <a:pt x="13711" y="20791"/>
                    <a:pt x="14244" y="21258"/>
                    <a:pt x="14878" y="21691"/>
                  </a:cubicBezTo>
                  <a:cubicBezTo>
                    <a:pt x="15645" y="20357"/>
                    <a:pt x="16012" y="19056"/>
                    <a:pt x="16246" y="17755"/>
                  </a:cubicBezTo>
                  <a:cubicBezTo>
                    <a:pt x="16346" y="17088"/>
                    <a:pt x="16446" y="16454"/>
                    <a:pt x="16446" y="15820"/>
                  </a:cubicBezTo>
                  <a:cubicBezTo>
                    <a:pt x="16446" y="15153"/>
                    <a:pt x="16446" y="14519"/>
                    <a:pt x="16379" y="13886"/>
                  </a:cubicBezTo>
                  <a:cubicBezTo>
                    <a:pt x="16146" y="11351"/>
                    <a:pt x="15279" y="8849"/>
                    <a:pt x="13878" y="6647"/>
                  </a:cubicBezTo>
                  <a:cubicBezTo>
                    <a:pt x="12443" y="4479"/>
                    <a:pt x="10475" y="2544"/>
                    <a:pt x="8040" y="1343"/>
                  </a:cubicBezTo>
                  <a:cubicBezTo>
                    <a:pt x="7740" y="1177"/>
                    <a:pt x="7440" y="1043"/>
                    <a:pt x="7139" y="910"/>
                  </a:cubicBezTo>
                  <a:cubicBezTo>
                    <a:pt x="6806" y="776"/>
                    <a:pt x="6506" y="643"/>
                    <a:pt x="6172" y="576"/>
                  </a:cubicBezTo>
                  <a:cubicBezTo>
                    <a:pt x="5872" y="476"/>
                    <a:pt x="5538" y="376"/>
                    <a:pt x="5205" y="309"/>
                  </a:cubicBezTo>
                  <a:cubicBezTo>
                    <a:pt x="4871" y="209"/>
                    <a:pt x="4538" y="143"/>
                    <a:pt x="4204" y="109"/>
                  </a:cubicBezTo>
                  <a:cubicBezTo>
                    <a:pt x="3632" y="55"/>
                    <a:pt x="3082" y="0"/>
                    <a:pt x="2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9"/>
            <p:cNvSpPr/>
            <p:nvPr/>
          </p:nvSpPr>
          <p:spPr>
            <a:xfrm flipH="1">
              <a:off x="3483592" y="3844325"/>
              <a:ext cx="326925" cy="919025"/>
            </a:xfrm>
            <a:custGeom>
              <a:avLst/>
              <a:gdLst/>
              <a:ahLst/>
              <a:cxnLst/>
              <a:rect l="l" t="t" r="r" b="b"/>
              <a:pathLst>
                <a:path w="13077" h="36761" extrusionOk="0">
                  <a:moveTo>
                    <a:pt x="0" y="1"/>
                  </a:moveTo>
                  <a:cubicBezTo>
                    <a:pt x="1334" y="1001"/>
                    <a:pt x="2602" y="2169"/>
                    <a:pt x="3736" y="3403"/>
                  </a:cubicBezTo>
                  <a:cubicBezTo>
                    <a:pt x="4837" y="4704"/>
                    <a:pt x="5838" y="6072"/>
                    <a:pt x="6705" y="7506"/>
                  </a:cubicBezTo>
                  <a:cubicBezTo>
                    <a:pt x="7572" y="8974"/>
                    <a:pt x="8306" y="10475"/>
                    <a:pt x="8940" y="12042"/>
                  </a:cubicBezTo>
                  <a:cubicBezTo>
                    <a:pt x="9574" y="13610"/>
                    <a:pt x="10074" y="15211"/>
                    <a:pt x="10541" y="16846"/>
                  </a:cubicBezTo>
                  <a:cubicBezTo>
                    <a:pt x="11408" y="20115"/>
                    <a:pt x="11909" y="23451"/>
                    <a:pt x="12176" y="26820"/>
                  </a:cubicBezTo>
                  <a:cubicBezTo>
                    <a:pt x="12309" y="28488"/>
                    <a:pt x="12376" y="30189"/>
                    <a:pt x="12376" y="31857"/>
                  </a:cubicBezTo>
                  <a:cubicBezTo>
                    <a:pt x="12376" y="33491"/>
                    <a:pt x="12342" y="35159"/>
                    <a:pt x="12209" y="36760"/>
                  </a:cubicBezTo>
                  <a:lnTo>
                    <a:pt x="12976" y="36760"/>
                  </a:lnTo>
                  <a:cubicBezTo>
                    <a:pt x="13076" y="35126"/>
                    <a:pt x="13076" y="33491"/>
                    <a:pt x="13043" y="31857"/>
                  </a:cubicBezTo>
                  <a:cubicBezTo>
                    <a:pt x="13009" y="30155"/>
                    <a:pt x="12909" y="28454"/>
                    <a:pt x="12743" y="26753"/>
                  </a:cubicBezTo>
                  <a:cubicBezTo>
                    <a:pt x="12409" y="23384"/>
                    <a:pt x="11842" y="20015"/>
                    <a:pt x="10908" y="16746"/>
                  </a:cubicBezTo>
                  <a:cubicBezTo>
                    <a:pt x="10408" y="15111"/>
                    <a:pt x="9874" y="13510"/>
                    <a:pt x="9207" y="11942"/>
                  </a:cubicBezTo>
                  <a:cubicBezTo>
                    <a:pt x="8540" y="10375"/>
                    <a:pt x="7772" y="8840"/>
                    <a:pt x="6872" y="7406"/>
                  </a:cubicBezTo>
                  <a:cubicBezTo>
                    <a:pt x="5971" y="5971"/>
                    <a:pt x="4937" y="4604"/>
                    <a:pt x="3803" y="3336"/>
                  </a:cubicBezTo>
                  <a:cubicBezTo>
                    <a:pt x="2669" y="2102"/>
                    <a:pt x="1368" y="10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49"/>
          <p:cNvGrpSpPr/>
          <p:nvPr/>
        </p:nvGrpSpPr>
        <p:grpSpPr>
          <a:xfrm>
            <a:off x="2742125" y="1881475"/>
            <a:ext cx="467000" cy="431100"/>
            <a:chOff x="1849650" y="1202325"/>
            <a:chExt cx="467000" cy="431100"/>
          </a:xfrm>
        </p:grpSpPr>
        <p:sp>
          <p:nvSpPr>
            <p:cNvPr id="1134" name="Google Shape;1134;p49"/>
            <p:cNvSpPr/>
            <p:nvPr/>
          </p:nvSpPr>
          <p:spPr>
            <a:xfrm>
              <a:off x="1880150" y="1400725"/>
              <a:ext cx="241525" cy="156500"/>
            </a:xfrm>
            <a:custGeom>
              <a:avLst/>
              <a:gdLst/>
              <a:ahLst/>
              <a:cxnLst/>
              <a:rect l="l" t="t" r="r" b="b"/>
              <a:pathLst>
                <a:path w="9661" h="6260" extrusionOk="0">
                  <a:moveTo>
                    <a:pt x="6275" y="0"/>
                  </a:moveTo>
                  <a:lnTo>
                    <a:pt x="6218" y="153"/>
                  </a:lnTo>
                  <a:cubicBezTo>
                    <a:pt x="4430" y="913"/>
                    <a:pt x="245" y="2701"/>
                    <a:pt x="36" y="5155"/>
                  </a:cubicBezTo>
                  <a:cubicBezTo>
                    <a:pt x="0" y="5983"/>
                    <a:pt x="417" y="6259"/>
                    <a:pt x="997" y="6259"/>
                  </a:cubicBezTo>
                  <a:cubicBezTo>
                    <a:pt x="1963" y="6259"/>
                    <a:pt x="3381" y="5493"/>
                    <a:pt x="3916" y="5231"/>
                  </a:cubicBezTo>
                  <a:cubicBezTo>
                    <a:pt x="5381" y="4413"/>
                    <a:pt x="9661" y="1085"/>
                    <a:pt x="6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9"/>
            <p:cNvSpPr/>
            <p:nvPr/>
          </p:nvSpPr>
          <p:spPr>
            <a:xfrm>
              <a:off x="1849650" y="1236200"/>
              <a:ext cx="216400" cy="208800"/>
            </a:xfrm>
            <a:custGeom>
              <a:avLst/>
              <a:gdLst/>
              <a:ahLst/>
              <a:cxnLst/>
              <a:rect l="l" t="t" r="r" b="b"/>
              <a:pathLst>
                <a:path w="8656" h="8352" extrusionOk="0">
                  <a:moveTo>
                    <a:pt x="2910" y="1"/>
                  </a:moveTo>
                  <a:cubicBezTo>
                    <a:pt x="2591" y="1"/>
                    <a:pt x="2279" y="72"/>
                    <a:pt x="1979" y="228"/>
                  </a:cubicBezTo>
                  <a:cubicBezTo>
                    <a:pt x="1" y="1275"/>
                    <a:pt x="400" y="4375"/>
                    <a:pt x="1351" y="5897"/>
                  </a:cubicBezTo>
                  <a:cubicBezTo>
                    <a:pt x="2131" y="7221"/>
                    <a:pt x="4158" y="8352"/>
                    <a:pt x="5946" y="8352"/>
                  </a:cubicBezTo>
                  <a:cubicBezTo>
                    <a:pt x="6906" y="8352"/>
                    <a:pt x="7797" y="8026"/>
                    <a:pt x="8389" y="7228"/>
                  </a:cubicBezTo>
                  <a:lnTo>
                    <a:pt x="8655" y="6125"/>
                  </a:lnTo>
                  <a:cubicBezTo>
                    <a:pt x="8251" y="4272"/>
                    <a:pt x="5384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9"/>
            <p:cNvSpPr/>
            <p:nvPr/>
          </p:nvSpPr>
          <p:spPr>
            <a:xfrm>
              <a:off x="2002225" y="1422750"/>
              <a:ext cx="168900" cy="210675"/>
            </a:xfrm>
            <a:custGeom>
              <a:avLst/>
              <a:gdLst/>
              <a:ahLst/>
              <a:cxnLst/>
              <a:rect l="l" t="t" r="r" b="b"/>
              <a:pathLst>
                <a:path w="6756" h="8427" extrusionOk="0">
                  <a:moveTo>
                    <a:pt x="2424" y="0"/>
                  </a:moveTo>
                  <a:cubicBezTo>
                    <a:pt x="1" y="0"/>
                    <a:pt x="1569" y="4431"/>
                    <a:pt x="2286" y="5777"/>
                  </a:cubicBezTo>
                  <a:cubicBezTo>
                    <a:pt x="2667" y="6422"/>
                    <a:pt x="3762" y="8427"/>
                    <a:pt x="4758" y="8427"/>
                  </a:cubicBezTo>
                  <a:cubicBezTo>
                    <a:pt x="5053" y="8427"/>
                    <a:pt x="5339" y="8251"/>
                    <a:pt x="5595" y="7812"/>
                  </a:cubicBezTo>
                  <a:cubicBezTo>
                    <a:pt x="6756" y="5663"/>
                    <a:pt x="4207" y="1877"/>
                    <a:pt x="3123" y="261"/>
                  </a:cubicBezTo>
                  <a:lnTo>
                    <a:pt x="3161" y="108"/>
                  </a:lnTo>
                  <a:cubicBezTo>
                    <a:pt x="2882" y="35"/>
                    <a:pt x="2638" y="0"/>
                    <a:pt x="24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9"/>
            <p:cNvSpPr/>
            <p:nvPr/>
          </p:nvSpPr>
          <p:spPr>
            <a:xfrm>
              <a:off x="2059825" y="1330725"/>
              <a:ext cx="256825" cy="166800"/>
            </a:xfrm>
            <a:custGeom>
              <a:avLst/>
              <a:gdLst/>
              <a:ahLst/>
              <a:cxnLst/>
              <a:rect l="l" t="t" r="r" b="b"/>
              <a:pathLst>
                <a:path w="10273" h="6672" extrusionOk="0">
                  <a:moveTo>
                    <a:pt x="6729" y="1"/>
                  </a:moveTo>
                  <a:cubicBezTo>
                    <a:pt x="4439" y="1"/>
                    <a:pt x="1416" y="1436"/>
                    <a:pt x="381" y="2458"/>
                  </a:cubicBezTo>
                  <a:lnTo>
                    <a:pt x="1" y="3542"/>
                  </a:lnTo>
                  <a:cubicBezTo>
                    <a:pt x="140" y="5616"/>
                    <a:pt x="2499" y="6671"/>
                    <a:pt x="4574" y="6671"/>
                  </a:cubicBezTo>
                  <a:cubicBezTo>
                    <a:pt x="5335" y="6671"/>
                    <a:pt x="6059" y="6529"/>
                    <a:pt x="6620" y="6243"/>
                  </a:cubicBezTo>
                  <a:cubicBezTo>
                    <a:pt x="8256" y="5482"/>
                    <a:pt x="10272" y="3086"/>
                    <a:pt x="9188" y="1146"/>
                  </a:cubicBezTo>
                  <a:cubicBezTo>
                    <a:pt x="8719" y="318"/>
                    <a:pt x="7805" y="1"/>
                    <a:pt x="67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9"/>
            <p:cNvSpPr/>
            <p:nvPr/>
          </p:nvSpPr>
          <p:spPr>
            <a:xfrm>
              <a:off x="2002300" y="1349400"/>
              <a:ext cx="114625" cy="210275"/>
            </a:xfrm>
            <a:custGeom>
              <a:avLst/>
              <a:gdLst/>
              <a:ahLst/>
              <a:cxnLst/>
              <a:rect l="l" t="t" r="r" b="b"/>
              <a:pathLst>
                <a:path w="4585" h="8411" extrusionOk="0">
                  <a:moveTo>
                    <a:pt x="2962" y="0"/>
                  </a:moveTo>
                  <a:cubicBezTo>
                    <a:pt x="1556" y="0"/>
                    <a:pt x="1" y="8281"/>
                    <a:pt x="324" y="8406"/>
                  </a:cubicBezTo>
                  <a:cubicBezTo>
                    <a:pt x="332" y="8409"/>
                    <a:pt x="340" y="8411"/>
                    <a:pt x="349" y="8411"/>
                  </a:cubicBezTo>
                  <a:cubicBezTo>
                    <a:pt x="996" y="8411"/>
                    <a:pt x="4584" y="1145"/>
                    <a:pt x="3215" y="94"/>
                  </a:cubicBezTo>
                  <a:cubicBezTo>
                    <a:pt x="3132" y="30"/>
                    <a:pt x="3047" y="0"/>
                    <a:pt x="2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9"/>
            <p:cNvSpPr/>
            <p:nvPr/>
          </p:nvSpPr>
          <p:spPr>
            <a:xfrm>
              <a:off x="2064600" y="1202325"/>
              <a:ext cx="118425" cy="158000"/>
            </a:xfrm>
            <a:custGeom>
              <a:avLst/>
              <a:gdLst/>
              <a:ahLst/>
              <a:cxnLst/>
              <a:rect l="l" t="t" r="r" b="b"/>
              <a:pathLst>
                <a:path w="4737" h="6320" extrusionOk="0">
                  <a:moveTo>
                    <a:pt x="497" y="0"/>
                  </a:moveTo>
                  <a:cubicBezTo>
                    <a:pt x="473" y="0"/>
                    <a:pt x="447" y="8"/>
                    <a:pt x="418" y="24"/>
                  </a:cubicBezTo>
                  <a:cubicBezTo>
                    <a:pt x="0" y="252"/>
                    <a:pt x="114" y="4246"/>
                    <a:pt x="171" y="6263"/>
                  </a:cubicBezTo>
                  <a:lnTo>
                    <a:pt x="495" y="6320"/>
                  </a:lnTo>
                  <a:cubicBezTo>
                    <a:pt x="1997" y="4741"/>
                    <a:pt x="4736" y="1583"/>
                    <a:pt x="4242" y="1108"/>
                  </a:cubicBezTo>
                  <a:cubicBezTo>
                    <a:pt x="4218" y="1086"/>
                    <a:pt x="4189" y="1076"/>
                    <a:pt x="4156" y="1076"/>
                  </a:cubicBezTo>
                  <a:cubicBezTo>
                    <a:pt x="3535" y="1076"/>
                    <a:pt x="1273" y="4577"/>
                    <a:pt x="552" y="5768"/>
                  </a:cubicBezTo>
                  <a:cubicBezTo>
                    <a:pt x="479" y="4072"/>
                    <a:pt x="1052" y="0"/>
                    <a:pt x="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9"/>
            <p:cNvSpPr/>
            <p:nvPr/>
          </p:nvSpPr>
          <p:spPr>
            <a:xfrm>
              <a:off x="1875325" y="1263875"/>
              <a:ext cx="84200" cy="75450"/>
            </a:xfrm>
            <a:custGeom>
              <a:avLst/>
              <a:gdLst/>
              <a:ahLst/>
              <a:cxnLst/>
              <a:rect l="l" t="t" r="r" b="b"/>
              <a:pathLst>
                <a:path w="3368" h="3018" extrusionOk="0">
                  <a:moveTo>
                    <a:pt x="1479" y="0"/>
                  </a:moveTo>
                  <a:cubicBezTo>
                    <a:pt x="939" y="0"/>
                    <a:pt x="532" y="434"/>
                    <a:pt x="305" y="1024"/>
                  </a:cubicBezTo>
                  <a:cubicBezTo>
                    <a:pt x="1" y="1746"/>
                    <a:pt x="381" y="2602"/>
                    <a:pt x="1142" y="2907"/>
                  </a:cubicBezTo>
                  <a:cubicBezTo>
                    <a:pt x="1335" y="2982"/>
                    <a:pt x="1532" y="3017"/>
                    <a:pt x="1724" y="3017"/>
                  </a:cubicBezTo>
                  <a:cubicBezTo>
                    <a:pt x="2310" y="3017"/>
                    <a:pt x="2848" y="2685"/>
                    <a:pt x="3063" y="2127"/>
                  </a:cubicBezTo>
                  <a:cubicBezTo>
                    <a:pt x="3367" y="1404"/>
                    <a:pt x="2702" y="396"/>
                    <a:pt x="1922" y="91"/>
                  </a:cubicBezTo>
                  <a:cubicBezTo>
                    <a:pt x="1766" y="29"/>
                    <a:pt x="1618" y="0"/>
                    <a:pt x="1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9"/>
            <p:cNvSpPr/>
            <p:nvPr/>
          </p:nvSpPr>
          <p:spPr>
            <a:xfrm>
              <a:off x="1899100" y="1285300"/>
              <a:ext cx="37600" cy="34850"/>
            </a:xfrm>
            <a:custGeom>
              <a:avLst/>
              <a:gdLst/>
              <a:ahLst/>
              <a:cxnLst/>
              <a:rect l="l" t="t" r="r" b="b"/>
              <a:pathLst>
                <a:path w="1504" h="1394" extrusionOk="0">
                  <a:moveTo>
                    <a:pt x="725" y="1"/>
                  </a:moveTo>
                  <a:cubicBezTo>
                    <a:pt x="412" y="1"/>
                    <a:pt x="127" y="232"/>
                    <a:pt x="77" y="566"/>
                  </a:cubicBezTo>
                  <a:cubicBezTo>
                    <a:pt x="1" y="946"/>
                    <a:pt x="229" y="1308"/>
                    <a:pt x="590" y="1384"/>
                  </a:cubicBezTo>
                  <a:cubicBezTo>
                    <a:pt x="622" y="1390"/>
                    <a:pt x="654" y="1393"/>
                    <a:pt x="686" y="1393"/>
                  </a:cubicBezTo>
                  <a:cubicBezTo>
                    <a:pt x="1035" y="1393"/>
                    <a:pt x="1375" y="1029"/>
                    <a:pt x="1427" y="680"/>
                  </a:cubicBezTo>
                  <a:cubicBezTo>
                    <a:pt x="1503" y="300"/>
                    <a:pt x="1218" y="71"/>
                    <a:pt x="857" y="14"/>
                  </a:cubicBezTo>
                  <a:cubicBezTo>
                    <a:pt x="813" y="5"/>
                    <a:pt x="769" y="1"/>
                    <a:pt x="7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9"/>
            <p:cNvSpPr/>
            <p:nvPr/>
          </p:nvSpPr>
          <p:spPr>
            <a:xfrm>
              <a:off x="1895775" y="1499450"/>
              <a:ext cx="43775" cy="39150"/>
            </a:xfrm>
            <a:custGeom>
              <a:avLst/>
              <a:gdLst/>
              <a:ahLst/>
              <a:cxnLst/>
              <a:rect l="l" t="t" r="r" b="b"/>
              <a:pathLst>
                <a:path w="1751" h="1566" extrusionOk="0">
                  <a:moveTo>
                    <a:pt x="776" y="0"/>
                  </a:moveTo>
                  <a:cubicBezTo>
                    <a:pt x="491" y="0"/>
                    <a:pt x="274" y="219"/>
                    <a:pt x="153" y="521"/>
                  </a:cubicBezTo>
                  <a:cubicBezTo>
                    <a:pt x="1" y="902"/>
                    <a:pt x="210" y="1358"/>
                    <a:pt x="609" y="1510"/>
                  </a:cubicBezTo>
                  <a:cubicBezTo>
                    <a:pt x="708" y="1548"/>
                    <a:pt x="808" y="1566"/>
                    <a:pt x="906" y="1566"/>
                  </a:cubicBezTo>
                  <a:cubicBezTo>
                    <a:pt x="1207" y="1566"/>
                    <a:pt x="1484" y="1398"/>
                    <a:pt x="1598" y="1111"/>
                  </a:cubicBezTo>
                  <a:cubicBezTo>
                    <a:pt x="1751" y="730"/>
                    <a:pt x="1408" y="198"/>
                    <a:pt x="1009" y="46"/>
                  </a:cubicBezTo>
                  <a:cubicBezTo>
                    <a:pt x="927" y="15"/>
                    <a:pt x="849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9"/>
            <p:cNvSpPr/>
            <p:nvPr/>
          </p:nvSpPr>
          <p:spPr>
            <a:xfrm>
              <a:off x="1908150" y="1510400"/>
              <a:ext cx="20000" cy="18375"/>
            </a:xfrm>
            <a:custGeom>
              <a:avLst/>
              <a:gdLst/>
              <a:ahLst/>
              <a:cxnLst/>
              <a:rect l="l" t="t" r="r" b="b"/>
              <a:pathLst>
                <a:path w="800" h="735" extrusionOk="0">
                  <a:moveTo>
                    <a:pt x="391" y="1"/>
                  </a:moveTo>
                  <a:cubicBezTo>
                    <a:pt x="225" y="1"/>
                    <a:pt x="72" y="126"/>
                    <a:pt x="38" y="312"/>
                  </a:cubicBezTo>
                  <a:cubicBezTo>
                    <a:pt x="0" y="502"/>
                    <a:pt x="133" y="692"/>
                    <a:pt x="324" y="730"/>
                  </a:cubicBezTo>
                  <a:cubicBezTo>
                    <a:pt x="339" y="733"/>
                    <a:pt x="354" y="734"/>
                    <a:pt x="370" y="734"/>
                  </a:cubicBezTo>
                  <a:cubicBezTo>
                    <a:pt x="546" y="734"/>
                    <a:pt x="726" y="543"/>
                    <a:pt x="761" y="369"/>
                  </a:cubicBezTo>
                  <a:cubicBezTo>
                    <a:pt x="799" y="159"/>
                    <a:pt x="647" y="45"/>
                    <a:pt x="457" y="7"/>
                  </a:cubicBezTo>
                  <a:cubicBezTo>
                    <a:pt x="435" y="3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9"/>
            <p:cNvSpPr/>
            <p:nvPr/>
          </p:nvSpPr>
          <p:spPr>
            <a:xfrm>
              <a:off x="2089325" y="1563750"/>
              <a:ext cx="39950" cy="38675"/>
            </a:xfrm>
            <a:custGeom>
              <a:avLst/>
              <a:gdLst/>
              <a:ahLst/>
              <a:cxnLst/>
              <a:rect l="l" t="t" r="r" b="b"/>
              <a:pathLst>
                <a:path w="1598" h="1547" extrusionOk="0">
                  <a:moveTo>
                    <a:pt x="789" y="0"/>
                  </a:moveTo>
                  <a:cubicBezTo>
                    <a:pt x="400" y="0"/>
                    <a:pt x="74" y="311"/>
                    <a:pt x="38" y="707"/>
                  </a:cubicBezTo>
                  <a:cubicBezTo>
                    <a:pt x="0" y="1145"/>
                    <a:pt x="304" y="1525"/>
                    <a:pt x="723" y="1544"/>
                  </a:cubicBezTo>
                  <a:cubicBezTo>
                    <a:pt x="739" y="1546"/>
                    <a:pt x="754" y="1546"/>
                    <a:pt x="770" y="1546"/>
                  </a:cubicBezTo>
                  <a:cubicBezTo>
                    <a:pt x="1170" y="1546"/>
                    <a:pt x="1523" y="1090"/>
                    <a:pt x="1560" y="669"/>
                  </a:cubicBezTo>
                  <a:cubicBezTo>
                    <a:pt x="1598" y="251"/>
                    <a:pt x="1255" y="42"/>
                    <a:pt x="856" y="4"/>
                  </a:cubicBezTo>
                  <a:cubicBezTo>
                    <a:pt x="834" y="1"/>
                    <a:pt x="811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9"/>
            <p:cNvSpPr/>
            <p:nvPr/>
          </p:nvSpPr>
          <p:spPr>
            <a:xfrm>
              <a:off x="2099775" y="1574250"/>
              <a:ext cx="19050" cy="17700"/>
            </a:xfrm>
            <a:custGeom>
              <a:avLst/>
              <a:gdLst/>
              <a:ahLst/>
              <a:cxnLst/>
              <a:rect l="l" t="t" r="r" b="b"/>
              <a:pathLst>
                <a:path w="762" h="708" extrusionOk="0">
                  <a:moveTo>
                    <a:pt x="379" y="0"/>
                  </a:moveTo>
                  <a:cubicBezTo>
                    <a:pt x="367" y="0"/>
                    <a:pt x="355" y="1"/>
                    <a:pt x="343" y="2"/>
                  </a:cubicBezTo>
                  <a:cubicBezTo>
                    <a:pt x="134" y="21"/>
                    <a:pt x="1" y="192"/>
                    <a:pt x="20" y="401"/>
                  </a:cubicBezTo>
                  <a:cubicBezTo>
                    <a:pt x="37" y="579"/>
                    <a:pt x="272" y="708"/>
                    <a:pt x="458" y="708"/>
                  </a:cubicBezTo>
                  <a:cubicBezTo>
                    <a:pt x="471" y="708"/>
                    <a:pt x="483" y="707"/>
                    <a:pt x="495" y="706"/>
                  </a:cubicBezTo>
                  <a:cubicBezTo>
                    <a:pt x="704" y="687"/>
                    <a:pt x="761" y="496"/>
                    <a:pt x="742" y="306"/>
                  </a:cubicBezTo>
                  <a:cubicBezTo>
                    <a:pt x="725" y="128"/>
                    <a:pt x="557" y="0"/>
                    <a:pt x="3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9"/>
            <p:cNvSpPr/>
            <p:nvPr/>
          </p:nvSpPr>
          <p:spPr>
            <a:xfrm>
              <a:off x="2199625" y="1362050"/>
              <a:ext cx="84675" cy="73900"/>
            </a:xfrm>
            <a:custGeom>
              <a:avLst/>
              <a:gdLst/>
              <a:ahLst/>
              <a:cxnLst/>
              <a:rect l="l" t="t" r="r" b="b"/>
              <a:pathLst>
                <a:path w="3387" h="2956" extrusionOk="0">
                  <a:moveTo>
                    <a:pt x="1659" y="0"/>
                  </a:moveTo>
                  <a:cubicBezTo>
                    <a:pt x="1063" y="0"/>
                    <a:pt x="493" y="379"/>
                    <a:pt x="267" y="996"/>
                  </a:cubicBezTo>
                  <a:cubicBezTo>
                    <a:pt x="1" y="1776"/>
                    <a:pt x="362" y="2632"/>
                    <a:pt x="1104" y="2898"/>
                  </a:cubicBezTo>
                  <a:cubicBezTo>
                    <a:pt x="1214" y="2937"/>
                    <a:pt x="1328" y="2955"/>
                    <a:pt x="1445" y="2955"/>
                  </a:cubicBezTo>
                  <a:cubicBezTo>
                    <a:pt x="2122" y="2955"/>
                    <a:pt x="2877" y="2348"/>
                    <a:pt x="3120" y="1700"/>
                  </a:cubicBezTo>
                  <a:cubicBezTo>
                    <a:pt x="3387" y="920"/>
                    <a:pt x="2873" y="368"/>
                    <a:pt x="2131" y="83"/>
                  </a:cubicBezTo>
                  <a:cubicBezTo>
                    <a:pt x="1976" y="27"/>
                    <a:pt x="1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9"/>
            <p:cNvSpPr/>
            <p:nvPr/>
          </p:nvSpPr>
          <p:spPr>
            <a:xfrm>
              <a:off x="2221975" y="1382450"/>
              <a:ext cx="37600" cy="34650"/>
            </a:xfrm>
            <a:custGeom>
              <a:avLst/>
              <a:gdLst/>
              <a:ahLst/>
              <a:cxnLst/>
              <a:rect l="l" t="t" r="r" b="b"/>
              <a:pathLst>
                <a:path w="1504" h="1386" extrusionOk="0">
                  <a:moveTo>
                    <a:pt x="747" y="0"/>
                  </a:moveTo>
                  <a:cubicBezTo>
                    <a:pt x="409" y="0"/>
                    <a:pt x="110" y="234"/>
                    <a:pt x="58" y="560"/>
                  </a:cubicBezTo>
                  <a:cubicBezTo>
                    <a:pt x="1" y="922"/>
                    <a:pt x="400" y="1321"/>
                    <a:pt x="781" y="1378"/>
                  </a:cubicBezTo>
                  <a:cubicBezTo>
                    <a:pt x="814" y="1383"/>
                    <a:pt x="845" y="1385"/>
                    <a:pt x="875" y="1385"/>
                  </a:cubicBezTo>
                  <a:cubicBezTo>
                    <a:pt x="1196" y="1385"/>
                    <a:pt x="1375" y="1119"/>
                    <a:pt x="1427" y="788"/>
                  </a:cubicBezTo>
                  <a:cubicBezTo>
                    <a:pt x="1504" y="427"/>
                    <a:pt x="1237" y="66"/>
                    <a:pt x="857" y="9"/>
                  </a:cubicBezTo>
                  <a:cubicBezTo>
                    <a:pt x="820" y="3"/>
                    <a:pt x="783" y="0"/>
                    <a:pt x="7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897DCE-22CC-1724-C7A6-2EAD5577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48" y="1213563"/>
            <a:ext cx="3963971" cy="572700"/>
          </a:xfrm>
        </p:spPr>
        <p:txBody>
          <a:bodyPr/>
          <a:lstStyle/>
          <a:p>
            <a:r>
              <a:rPr lang="en-US" sz="4800" dirty="0"/>
              <a:t>paddy field (n)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E4CBB-FB24-8670-ECBB-8520B4E97A5C}"/>
              </a:ext>
            </a:extLst>
          </p:cNvPr>
          <p:cNvSpPr/>
          <p:nvPr/>
        </p:nvSpPr>
        <p:spPr>
          <a:xfrm>
            <a:off x="594180" y="2928308"/>
            <a:ext cx="3087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E48E1E"/>
                </a:solidFill>
              </a:rPr>
              <a:t>cánh</a:t>
            </a:r>
            <a:r>
              <a:rPr lang="en-US" sz="3200" b="1" dirty="0">
                <a:solidFill>
                  <a:srgbClr val="E48E1E"/>
                </a:solidFill>
              </a:rPr>
              <a:t> </a:t>
            </a:r>
            <a:r>
              <a:rPr lang="en-US" sz="3200" b="1" dirty="0" err="1">
                <a:solidFill>
                  <a:srgbClr val="E48E1E"/>
                </a:solidFill>
              </a:rPr>
              <a:t>đồng</a:t>
            </a:r>
            <a:r>
              <a:rPr lang="en-US" sz="3200" b="1" dirty="0">
                <a:solidFill>
                  <a:srgbClr val="E48E1E"/>
                </a:solidFill>
              </a:rPr>
              <a:t> </a:t>
            </a:r>
            <a:r>
              <a:rPr lang="en-US" sz="3200" b="1" dirty="0" err="1">
                <a:solidFill>
                  <a:srgbClr val="E48E1E"/>
                </a:solidFill>
              </a:rPr>
              <a:t>lúa</a:t>
            </a:r>
            <a:endParaRPr lang="en-US" sz="3200" b="1" dirty="0">
              <a:solidFill>
                <a:srgbClr val="E48E1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2C7D-ED06-3C08-76EC-3268E4A0CA15}"/>
              </a:ext>
            </a:extLst>
          </p:cNvPr>
          <p:cNvSpPr/>
          <p:nvPr/>
        </p:nvSpPr>
        <p:spPr>
          <a:xfrm>
            <a:off x="594180" y="2065135"/>
            <a:ext cx="2826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pædi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paddy field ">
            <a:hlinkClick r:id="" action="ppaction://media"/>
            <a:extLst>
              <a:ext uri="{FF2B5EF4-FFF2-40B4-BE49-F238E27FC236}">
                <a16:creationId xmlns:a16="http://schemas.microsoft.com/office/drawing/2014/main" id="{25AF7F35-BAD5-02A3-9A71-BB27A6FC3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7110" y="2171631"/>
            <a:ext cx="400119" cy="400119"/>
          </a:xfrm>
          <a:prstGeom prst="rect">
            <a:avLst/>
          </a:prstGeom>
        </p:spPr>
      </p:pic>
      <p:pic>
        <p:nvPicPr>
          <p:cNvPr id="1028" name="Picture 4" descr="3,700+ Rice Paddy Illustrations, Royalty-Free Vector Graphics &amp; Clip Art -  iStock | Rice paddy field, Rice paddy art, Rice paddy farmer">
            <a:extLst>
              <a:ext uri="{FF2B5EF4-FFF2-40B4-BE49-F238E27FC236}">
                <a16:creationId xmlns:a16="http://schemas.microsoft.com/office/drawing/2014/main" id="{CEA66C7D-A1C6-44DA-6971-360BE860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76" y="1027638"/>
            <a:ext cx="4375807" cy="33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897DCE-22CC-1724-C7A6-2EAD5577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48" y="1213563"/>
            <a:ext cx="3963971" cy="572700"/>
          </a:xfrm>
        </p:spPr>
        <p:txBody>
          <a:bodyPr/>
          <a:lstStyle/>
          <a:p>
            <a:r>
              <a:rPr lang="en-US" sz="5400" dirty="0"/>
              <a:t>harvest (v)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E4CBB-FB24-8670-ECBB-8520B4E97A5C}"/>
              </a:ext>
            </a:extLst>
          </p:cNvPr>
          <p:cNvSpPr/>
          <p:nvPr/>
        </p:nvSpPr>
        <p:spPr>
          <a:xfrm>
            <a:off x="479723" y="2937667"/>
            <a:ext cx="3087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E48E1E"/>
                </a:solidFill>
              </a:rPr>
              <a:t>thu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  <a:r>
              <a:rPr lang="en-US" sz="3600" b="1" dirty="0" err="1">
                <a:solidFill>
                  <a:srgbClr val="E48E1E"/>
                </a:solidFill>
              </a:rPr>
              <a:t>hoạch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2C7D-ED06-3C08-76EC-3268E4A0CA15}"/>
              </a:ext>
            </a:extLst>
          </p:cNvPr>
          <p:cNvSpPr/>
          <p:nvPr/>
        </p:nvSpPr>
        <p:spPr>
          <a:xfrm>
            <a:off x="829174" y="2169605"/>
            <a:ext cx="2388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hɑːvɪst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54" name="Picture 6" descr="32,300+ Farmer Harvest Illustrations, Royalty-Free Vector Graphics &amp; Clip  Art - iStock | Farmer harvest tractor, Farmer harvest coffee, Farmer  harvest coffee cherries">
            <a:extLst>
              <a:ext uri="{FF2B5EF4-FFF2-40B4-BE49-F238E27FC236}">
                <a16:creationId xmlns:a16="http://schemas.microsoft.com/office/drawing/2014/main" id="{F8B1458C-38AC-AFDD-E57D-1747C3F2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98" y="1135877"/>
            <a:ext cx="4750023" cy="287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rvest__gb_1">
            <a:hlinkClick r:id="" action="ppaction://media"/>
            <a:extLst>
              <a:ext uri="{FF2B5EF4-FFF2-40B4-BE49-F238E27FC236}">
                <a16:creationId xmlns:a16="http://schemas.microsoft.com/office/drawing/2014/main" id="{C1111F61-7F84-A91B-DB0D-1FF674FCB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4316" y="1864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6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897DCE-22CC-1724-C7A6-2EAD5577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94" y="623361"/>
            <a:ext cx="6474184" cy="572700"/>
          </a:xfrm>
        </p:spPr>
        <p:txBody>
          <a:bodyPr/>
          <a:lstStyle/>
          <a:p>
            <a:r>
              <a:rPr lang="en-US" sz="5400" dirty="0"/>
              <a:t>combine harvester (n)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E4CBB-FB24-8670-ECBB-8520B4E97A5C}"/>
              </a:ext>
            </a:extLst>
          </p:cNvPr>
          <p:cNvSpPr/>
          <p:nvPr/>
        </p:nvSpPr>
        <p:spPr>
          <a:xfrm>
            <a:off x="587222" y="3137632"/>
            <a:ext cx="3087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E48E1E"/>
                </a:solidFill>
              </a:rPr>
              <a:t>máy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  <a:r>
              <a:rPr lang="en-US" sz="3600" b="1" dirty="0" err="1">
                <a:solidFill>
                  <a:srgbClr val="E48E1E"/>
                </a:solidFill>
              </a:rPr>
              <a:t>gặt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2C7D-ED06-3C08-76EC-3268E4A0CA15}"/>
              </a:ext>
            </a:extLst>
          </p:cNvPr>
          <p:cNvSpPr/>
          <p:nvPr/>
        </p:nvSpPr>
        <p:spPr>
          <a:xfrm>
            <a:off x="587222" y="1771525"/>
            <a:ext cx="3087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hɑːvɪstər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/</a:t>
            </a:r>
          </a:p>
        </p:txBody>
      </p:sp>
      <p:pic>
        <p:nvPicPr>
          <p:cNvPr id="3076" name="Picture 4" descr="10+ Combine Harvester Uk Illustrations, Royalty-Free Vector Graphics &amp; Clip  Art - iStock">
            <a:extLst>
              <a:ext uri="{FF2B5EF4-FFF2-40B4-BE49-F238E27FC236}">
                <a16:creationId xmlns:a16="http://schemas.microsoft.com/office/drawing/2014/main" id="{DBF233CC-9339-727E-93F6-16D9BF98C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7474" r="7304"/>
          <a:stretch/>
        </p:blipFill>
        <p:spPr bwMode="auto">
          <a:xfrm>
            <a:off x="4175490" y="1511852"/>
            <a:ext cx="4381288" cy="320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bine harvest">
            <a:hlinkClick r:id="" action="ppaction://media"/>
            <a:extLst>
              <a:ext uri="{FF2B5EF4-FFF2-40B4-BE49-F238E27FC236}">
                <a16:creationId xmlns:a16="http://schemas.microsoft.com/office/drawing/2014/main" id="{343AE8CA-0A7F-405D-5FE7-FC6FA1B5E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97714" y="19652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897DCE-22CC-1724-C7A6-2EAD5577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33" y="1261765"/>
            <a:ext cx="3963971" cy="572700"/>
          </a:xfrm>
        </p:spPr>
        <p:txBody>
          <a:bodyPr/>
          <a:lstStyle/>
          <a:p>
            <a:r>
              <a:rPr lang="en-US" sz="6000" dirty="0"/>
              <a:t>herd (v)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E4CBB-FB24-8670-ECBB-8520B4E97A5C}"/>
              </a:ext>
            </a:extLst>
          </p:cNvPr>
          <p:cNvSpPr/>
          <p:nvPr/>
        </p:nvSpPr>
        <p:spPr>
          <a:xfrm>
            <a:off x="612656" y="2985869"/>
            <a:ext cx="36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E48E1E"/>
                </a:solidFill>
              </a:rPr>
              <a:t>chăn</a:t>
            </a:r>
            <a:r>
              <a:rPr lang="en-US" sz="3600" b="1" dirty="0">
                <a:solidFill>
                  <a:srgbClr val="E48E1E"/>
                </a:solidFill>
              </a:rPr>
              <a:t> (</a:t>
            </a:r>
            <a:r>
              <a:rPr lang="en-US" sz="3600" b="1" dirty="0" err="1">
                <a:solidFill>
                  <a:srgbClr val="E48E1E"/>
                </a:solidFill>
              </a:rPr>
              <a:t>gia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  <a:r>
              <a:rPr lang="en-US" sz="3600" b="1" dirty="0" err="1">
                <a:solidFill>
                  <a:srgbClr val="E48E1E"/>
                </a:solidFill>
              </a:rPr>
              <a:t>súc</a:t>
            </a:r>
            <a:r>
              <a:rPr lang="en-US" sz="3600" b="1" dirty="0">
                <a:solidFill>
                  <a:srgbClr val="E48E1E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2C7D-ED06-3C08-76EC-3268E4A0CA15}"/>
              </a:ext>
            </a:extLst>
          </p:cNvPr>
          <p:cNvSpPr/>
          <p:nvPr/>
        </p:nvSpPr>
        <p:spPr>
          <a:xfrm>
            <a:off x="1683571" y="2217807"/>
            <a:ext cx="1521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098" name="Picture 2" descr="Farmer boy grazes cow happy guy walks on green lawn with cows cute vector illustration in flat style">
            <a:extLst>
              <a:ext uri="{FF2B5EF4-FFF2-40B4-BE49-F238E27FC236}">
                <a16:creationId xmlns:a16="http://schemas.microsoft.com/office/drawing/2014/main" id="{2556A91B-6CB6-9318-99FD-2756E1E13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1" b="14343"/>
          <a:stretch/>
        </p:blipFill>
        <p:spPr bwMode="auto">
          <a:xfrm>
            <a:off x="4572000" y="971046"/>
            <a:ext cx="4497655" cy="333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erd__gb_1">
            <a:hlinkClick r:id="" action="ppaction://media"/>
            <a:extLst>
              <a:ext uri="{FF2B5EF4-FFF2-40B4-BE49-F238E27FC236}">
                <a16:creationId xmlns:a16="http://schemas.microsoft.com/office/drawing/2014/main" id="{D9E7119D-59A9-5B11-3C76-0873316B7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2387" y="16082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897DCE-22CC-1724-C7A6-2EAD5577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33" y="1261765"/>
            <a:ext cx="3963971" cy="572700"/>
          </a:xfrm>
        </p:spPr>
        <p:txBody>
          <a:bodyPr/>
          <a:lstStyle/>
          <a:p>
            <a:r>
              <a:rPr lang="en-US" sz="6000" dirty="0"/>
              <a:t>load (v)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E4CBB-FB24-8670-ECBB-8520B4E97A5C}"/>
              </a:ext>
            </a:extLst>
          </p:cNvPr>
          <p:cNvSpPr/>
          <p:nvPr/>
        </p:nvSpPr>
        <p:spPr>
          <a:xfrm>
            <a:off x="855418" y="3082973"/>
            <a:ext cx="36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E48E1E"/>
                </a:solidFill>
              </a:rPr>
              <a:t>chất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  <a:r>
              <a:rPr lang="en-US" sz="3600" b="1" dirty="0" err="1">
                <a:solidFill>
                  <a:srgbClr val="E48E1E"/>
                </a:solidFill>
              </a:rPr>
              <a:t>hàng</a:t>
            </a:r>
            <a:r>
              <a:rPr lang="en-US" sz="3600" b="1" dirty="0">
                <a:solidFill>
                  <a:srgbClr val="E48E1E"/>
                </a:solidFill>
              </a:rPr>
              <a:t> </a:t>
            </a:r>
            <a:r>
              <a:rPr lang="en-US" sz="3600" b="1" dirty="0" err="1">
                <a:solidFill>
                  <a:srgbClr val="E48E1E"/>
                </a:solidFill>
              </a:rPr>
              <a:t>hóa</a:t>
            </a:r>
            <a:endParaRPr lang="en-US" sz="3600" b="1" dirty="0">
              <a:solidFill>
                <a:srgbClr val="E48E1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9B2C7D-ED06-3C08-76EC-3268E4A0CA15}"/>
              </a:ext>
            </a:extLst>
          </p:cNvPr>
          <p:cNvSpPr/>
          <p:nvPr/>
        </p:nvSpPr>
        <p:spPr>
          <a:xfrm>
            <a:off x="1784760" y="2218396"/>
            <a:ext cx="15295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ləʊd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122" name="Picture 2" descr="Delivery truck Vectors &amp; Illustrations for Free Download | Freepik">
            <a:extLst>
              <a:ext uri="{FF2B5EF4-FFF2-40B4-BE49-F238E27FC236}">
                <a16:creationId xmlns:a16="http://schemas.microsoft.com/office/drawing/2014/main" id="{F395E0E1-D0F9-C31B-369A-B68EA15C3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246"/>
          <a:stretch/>
        </p:blipFill>
        <p:spPr bwMode="auto">
          <a:xfrm>
            <a:off x="4669104" y="1089769"/>
            <a:ext cx="4232135" cy="296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oad">
            <a:hlinkClick r:id="" action="ppaction://media"/>
            <a:extLst>
              <a:ext uri="{FF2B5EF4-FFF2-40B4-BE49-F238E27FC236}">
                <a16:creationId xmlns:a16="http://schemas.microsoft.com/office/drawing/2014/main" id="{4280065F-3CE1-857A-C11F-7E9C9429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7870" y="1762826"/>
            <a:ext cx="510697" cy="5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53"/>
          <p:cNvSpPr txBox="1">
            <a:spLocks noGrp="1"/>
          </p:cNvSpPr>
          <p:nvPr>
            <p:ph type="title"/>
          </p:nvPr>
        </p:nvSpPr>
        <p:spPr>
          <a:xfrm>
            <a:off x="721507" y="14199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NEW WORDS </a:t>
            </a:r>
            <a:endParaRPr sz="44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4FB8B3D-DE90-0286-B21E-625860E72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681713"/>
              </p:ext>
            </p:extLst>
          </p:nvPr>
        </p:nvGraphicFramePr>
        <p:xfrm>
          <a:off x="721507" y="1108480"/>
          <a:ext cx="7872235" cy="3647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6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394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New words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Pronunciation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964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1. paddy field (n) </a:t>
                      </a:r>
                      <a:endParaRPr lang="en-US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/ˈ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pædi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ˌ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fiːld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</a:t>
                      </a:r>
                      <a:endParaRPr lang="en-US" sz="2000" b="1" dirty="0">
                        <a:solidFill>
                          <a:srgbClr val="E48E1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cánh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lúa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69347"/>
                  </a:ext>
                </a:extLst>
              </a:tr>
              <a:tr h="5529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2. harvest (v) </a:t>
                      </a:r>
                      <a:endParaRPr lang="en-US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/ˈ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hɑːvɪst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</a:t>
                      </a:r>
                      <a:endParaRPr lang="en-US" sz="2000" b="1" dirty="0">
                        <a:solidFill>
                          <a:srgbClr val="E48E1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thu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hoạch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33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3. combine harvester (n)</a:t>
                      </a:r>
                      <a:endParaRPr lang="en-US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/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kəmˈbaɪn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ˈ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hɑːvɪstər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</a:t>
                      </a:r>
                      <a:endParaRPr lang="en-US" sz="2000" b="1" dirty="0">
                        <a:solidFill>
                          <a:srgbClr val="E48E1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máy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gặt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529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4. herd (v)</a:t>
                      </a:r>
                      <a:endParaRPr lang="en-US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/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hɜːd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</a:t>
                      </a:r>
                      <a:endParaRPr lang="en-US" sz="2000" b="1" dirty="0">
                        <a:solidFill>
                          <a:srgbClr val="E48E1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chăn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53886"/>
                  </a:ext>
                </a:extLst>
              </a:tr>
              <a:tr h="55296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5. load (v)</a:t>
                      </a:r>
                      <a:endParaRPr lang="en-US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 /</a:t>
                      </a:r>
                      <a:r>
                        <a:rPr lang="en-US" sz="2000" b="1" dirty="0" err="1">
                          <a:solidFill>
                            <a:srgbClr val="E48E1E"/>
                          </a:solidFill>
                          <a:effectLst/>
                        </a:rPr>
                        <a:t>ləʊd</a:t>
                      </a:r>
                      <a:r>
                        <a:rPr lang="en-US" sz="2000" b="1" dirty="0">
                          <a:solidFill>
                            <a:srgbClr val="E48E1E"/>
                          </a:solidFill>
                          <a:effectLst/>
                        </a:rPr>
                        <a:t>/</a:t>
                      </a:r>
                      <a:endParaRPr lang="en-US" sz="2000" b="1" dirty="0">
                        <a:solidFill>
                          <a:srgbClr val="E48E1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hàng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6195" marR="36195" marT="71755" marB="71755"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347186"/>
                  </a:ext>
                </a:extLst>
              </a:tr>
            </a:tbl>
          </a:graphicData>
        </a:graphic>
      </p:graphicFrame>
      <p:pic>
        <p:nvPicPr>
          <p:cNvPr id="15" name="paddy field ">
            <a:hlinkClick r:id="" action="ppaction://media"/>
            <a:extLst>
              <a:ext uri="{FF2B5EF4-FFF2-40B4-BE49-F238E27FC236}">
                <a16:creationId xmlns:a16="http://schemas.microsoft.com/office/drawing/2014/main" id="{0177C92D-53A2-A822-B92A-6C6C3898B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5276" y="1661833"/>
            <a:ext cx="400119" cy="400119"/>
          </a:xfrm>
          <a:prstGeom prst="rect">
            <a:avLst/>
          </a:prstGeom>
        </p:spPr>
      </p:pic>
      <p:pic>
        <p:nvPicPr>
          <p:cNvPr id="16" name="harvest__gb_1">
            <a:hlinkClick r:id="" action="ppaction://media"/>
            <a:extLst>
              <a:ext uri="{FF2B5EF4-FFF2-40B4-BE49-F238E27FC236}">
                <a16:creationId xmlns:a16="http://schemas.microsoft.com/office/drawing/2014/main" id="{264AFB1B-2C93-D5F5-685A-55A5644CF9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5276" y="2372956"/>
            <a:ext cx="397588" cy="397588"/>
          </a:xfrm>
          <a:prstGeom prst="rect">
            <a:avLst/>
          </a:prstGeom>
        </p:spPr>
      </p:pic>
      <p:pic>
        <p:nvPicPr>
          <p:cNvPr id="17" name="combine harvest">
            <a:hlinkClick r:id="" action="ppaction://media"/>
            <a:extLst>
              <a:ext uri="{FF2B5EF4-FFF2-40B4-BE49-F238E27FC236}">
                <a16:creationId xmlns:a16="http://schemas.microsoft.com/office/drawing/2014/main" id="{901BE180-64DF-14BE-47FD-6610F84827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5276" y="3081548"/>
            <a:ext cx="406400" cy="406400"/>
          </a:xfrm>
          <a:prstGeom prst="rect">
            <a:avLst/>
          </a:prstGeom>
        </p:spPr>
      </p:pic>
      <p:pic>
        <p:nvPicPr>
          <p:cNvPr id="18" name="herd__gb_1">
            <a:hlinkClick r:id="" action="ppaction://media"/>
            <a:extLst>
              <a:ext uri="{FF2B5EF4-FFF2-40B4-BE49-F238E27FC236}">
                <a16:creationId xmlns:a16="http://schemas.microsoft.com/office/drawing/2014/main" id="{0313D710-049E-0E4E-0491-5E337B0726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90803" y="3679768"/>
            <a:ext cx="422061" cy="422061"/>
          </a:xfrm>
          <a:prstGeom prst="rect">
            <a:avLst/>
          </a:prstGeom>
        </p:spPr>
      </p:pic>
      <p:pic>
        <p:nvPicPr>
          <p:cNvPr id="19" name="load">
            <a:hlinkClick r:id="" action="ppaction://media"/>
            <a:extLst>
              <a:ext uri="{FF2B5EF4-FFF2-40B4-BE49-F238E27FC236}">
                <a16:creationId xmlns:a16="http://schemas.microsoft.com/office/drawing/2014/main" id="{1B058131-0526-3FCC-8A7B-75BE03DC440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90804" y="4349220"/>
            <a:ext cx="406400" cy="406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2E5A93-D544-C039-D2DF-82676DA1EE3E}"/>
              </a:ext>
            </a:extLst>
          </p:cNvPr>
          <p:cNvSpPr/>
          <p:nvPr/>
        </p:nvSpPr>
        <p:spPr>
          <a:xfrm>
            <a:off x="6581610" y="1819953"/>
            <a:ext cx="1864129" cy="31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9C879D-C0AB-F57E-11D8-4AFDB5D2B842}"/>
              </a:ext>
            </a:extLst>
          </p:cNvPr>
          <p:cNvSpPr/>
          <p:nvPr/>
        </p:nvSpPr>
        <p:spPr>
          <a:xfrm>
            <a:off x="6558364" y="2298755"/>
            <a:ext cx="1864129" cy="39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DED65A-8D88-F656-3CC1-87F1B02B801C}"/>
              </a:ext>
            </a:extLst>
          </p:cNvPr>
          <p:cNvSpPr/>
          <p:nvPr/>
        </p:nvSpPr>
        <p:spPr>
          <a:xfrm>
            <a:off x="6558363" y="3057329"/>
            <a:ext cx="1864129" cy="39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7D0565-5FD8-8002-6AD7-821A40F488C8}"/>
              </a:ext>
            </a:extLst>
          </p:cNvPr>
          <p:cNvSpPr/>
          <p:nvPr/>
        </p:nvSpPr>
        <p:spPr>
          <a:xfrm>
            <a:off x="6581609" y="3711628"/>
            <a:ext cx="1864129" cy="39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C69B38-E124-5E25-BE3E-61D5FD0F7416}"/>
              </a:ext>
            </a:extLst>
          </p:cNvPr>
          <p:cNvSpPr/>
          <p:nvPr/>
        </p:nvSpPr>
        <p:spPr>
          <a:xfrm>
            <a:off x="6581609" y="4261142"/>
            <a:ext cx="1864129" cy="390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92857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Gardening in the Greenhouse for Kids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434343"/>
      </a:lt2>
      <a:accent1>
        <a:srgbClr val="2B3F3C"/>
      </a:accent1>
      <a:accent2>
        <a:srgbClr val="7A8440"/>
      </a:accent2>
      <a:accent3>
        <a:srgbClr val="A7AF5D"/>
      </a:accent3>
      <a:accent4>
        <a:srgbClr val="52918B"/>
      </a:accent4>
      <a:accent5>
        <a:srgbClr val="9DD1CD"/>
      </a:accent5>
      <a:accent6>
        <a:srgbClr val="E48E1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1280</Words>
  <Application>Microsoft Office PowerPoint</Application>
  <PresentationFormat>On-screen Show (16:9)</PresentationFormat>
  <Paragraphs>212</Paragraphs>
  <Slides>21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Roboto Condensed Light</vt:lpstr>
      <vt:lpstr>Arial</vt:lpstr>
      <vt:lpstr>Times New Roman</vt:lpstr>
      <vt:lpstr>Chewy</vt:lpstr>
      <vt:lpstr>Calibri</vt:lpstr>
      <vt:lpstr>Lato</vt:lpstr>
      <vt:lpstr>Comic Sans MS</vt:lpstr>
      <vt:lpstr>Gardening in the Greenhouse for Kids by Slidesgo</vt:lpstr>
      <vt:lpstr>Life in the countryside </vt:lpstr>
      <vt:lpstr>OBJECTIVES </vt:lpstr>
      <vt:lpstr>NEW WORDS </vt:lpstr>
      <vt:lpstr>paddy field (n) </vt:lpstr>
      <vt:lpstr>harvest (v) </vt:lpstr>
      <vt:lpstr>combine harvester (n) </vt:lpstr>
      <vt:lpstr>herd (v) </vt:lpstr>
      <vt:lpstr>load (v) </vt:lpstr>
      <vt:lpstr>NEW WORDS </vt:lpstr>
      <vt:lpstr>PowerPoint Presentation</vt:lpstr>
      <vt:lpstr>Ex 1. Listen and read </vt:lpstr>
      <vt:lpstr>PowerPoint Presentation</vt:lpstr>
      <vt:lpstr>Ex 2. Read again and choose the correct answer. </vt:lpstr>
      <vt:lpstr>Ex 2. Read again and choose the correct answer. </vt:lpstr>
      <vt:lpstr>Ex 2. Read again and choose the correct answer. </vt:lpstr>
      <vt:lpstr>Ex 2. Read again and choose the correct answer. </vt:lpstr>
      <vt:lpstr>Ex 2. Read again and choose the correct answer. </vt:lpstr>
      <vt:lpstr>ANSWERS </vt:lpstr>
      <vt:lpstr>Ex 3. Complete the sentences with the words and phrases in the box. </vt:lpstr>
      <vt:lpstr>Ex 4. Activities people living in the countryside often do.   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you do last summer? </dc:title>
  <cp:lastModifiedBy>Admin</cp:lastModifiedBy>
  <cp:revision>6</cp:revision>
  <dcterms:modified xsi:type="dcterms:W3CDTF">2025-11-16T13:09:45Z</dcterms:modified>
</cp:coreProperties>
</file>