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5.sv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1908</Words>
  <Application>Microsoft Office PowerPoint</Application>
  <PresentationFormat>Custom</PresentationFormat>
  <Paragraphs>288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Symbol</vt:lpstr>
      <vt:lpstr>Calibri</vt:lpstr>
      <vt:lpstr>Wingdings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Admin</cp:lastModifiedBy>
  <cp:revision>8</cp:revision>
  <dcterms:created xsi:type="dcterms:W3CDTF">2006-08-16T00:00:00Z</dcterms:created>
  <dcterms:modified xsi:type="dcterms:W3CDTF">2024-12-04T01:18:08Z</dcterms:modified>
  <dc:identifier>DAFN9zBzeTs</dc:identifier>
</cp:coreProperties>
</file>