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327" r:id="rId6"/>
    <p:sldId id="328" r:id="rId7"/>
    <p:sldId id="329" r:id="rId8"/>
    <p:sldId id="330" r:id="rId9"/>
    <p:sldId id="331" r:id="rId10"/>
    <p:sldId id="332" r:id="rId11"/>
    <p:sldId id="261" r:id="rId12"/>
    <p:sldId id="333" r:id="rId13"/>
    <p:sldId id="258" r:id="rId14"/>
    <p:sldId id="265" r:id="rId15"/>
    <p:sldId id="283" r:id="rId16"/>
    <p:sldId id="266" r:id="rId17"/>
    <p:sldId id="267" r:id="rId18"/>
    <p:sldId id="270" r:id="rId19"/>
    <p:sldId id="288" r:id="rId20"/>
    <p:sldId id="289" r:id="rId21"/>
    <p:sldId id="284" r:id="rId22"/>
    <p:sldId id="285" r:id="rId23"/>
    <p:sldId id="286" r:id="rId24"/>
    <p:sldId id="287" r:id="rId25"/>
    <p:sldId id="279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5" autoAdjust="0"/>
    <p:restoredTop sz="84976" autoAdjust="0"/>
  </p:normalViewPr>
  <p:slideViewPr>
    <p:cSldViewPr snapToGrid="0">
      <p:cViewPr varScale="1">
        <p:scale>
          <a:sx n="89" d="100"/>
          <a:sy n="89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90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6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48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82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22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hyperlink" Target="nha.yka" TargetMode="External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NGUYỄN HUYỀN 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 QUÝ ĐÔN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83" y="3219897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874253" y="963503"/>
            <a:ext cx="10148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Em hãy nêu công thức tính thể tích hình hộp chữ nhật ABCD.A’B’C’D đã học?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6671" y="2064136"/>
            <a:ext cx="1133550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 =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S.h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V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	    S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	    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	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922" y="-580416"/>
            <a:ext cx="3429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128D42-809D-3943-88BD-1237F45400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02" y="2826327"/>
            <a:ext cx="288603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6671" y="2064136"/>
            <a:ext cx="1133550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 =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S.h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V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	    S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	    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	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478" y="-614738"/>
            <a:ext cx="342900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DA0840-F024-B24A-BD29-F755360329C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586" y="2814262"/>
            <a:ext cx="2665239" cy="30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97632" y="3341926"/>
            <a:ext cx="113355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Quan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30)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SGK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84 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4E1C1-786F-6A47-BA48-362FEAF695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25" y="3421015"/>
            <a:ext cx="810491" cy="613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754A3-95BE-8548-AE2E-8324DD15354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71" y="464877"/>
            <a:ext cx="4784263" cy="32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97632" y="2373630"/>
            <a:ext cx="113355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</a:t>
            </a:r>
            <a:r>
              <a:rPr lang="en-US" sz="4000" b="1" baseline="-25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xq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=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C.h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</a:t>
            </a:r>
            <a:r>
              <a:rPr lang="en-US" sz="4000" b="1" baseline="-25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xq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 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h 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58478" y="-42366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6502" y="2714974"/>
            <a:ext cx="267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HD: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502" y="750423"/>
            <a:ext cx="7967796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VD1: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1,6m; 1,6m; 1,6m.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1,6m.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2012" y="3230565"/>
            <a:ext cx="7154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C0D0E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92132" y="3753370"/>
            <a:ext cx="668677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800" i="0" u="none" strike="noStrike" cap="none" normalizeH="0" baseline="-2500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kumimoji="0" lang="en-US" altLang="en-US" sz="2800" i="0" u="none" strike="noStrike" cap="none" normalizeH="0" baseline="-2500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altLang="en-US" sz="2800" i="0" u="none" strike="noStrike" cap="none" normalizeH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C.h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(1,6 + 1,6 + 1,6).1,6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0C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7,68 (cm</a:t>
            </a:r>
            <a:r>
              <a:rPr kumimoji="0" lang="en-US" altLang="en-US" sz="2800" i="0" u="none" strike="noStrike" cap="none" normalizeH="0" baseline="3000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C0D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tập 5 trang 127 Tài liệu dạy – học Toán 8 tập 2 | Tài liệu Dạy - học  Toán 8">
            <a:extLst>
              <a:ext uri="{FF2B5EF4-FFF2-40B4-BE49-F238E27FC236}">
                <a16:creationId xmlns:a16="http://schemas.microsoft.com/office/drawing/2014/main" id="{5AA8B53B-F83A-0D4B-AEAA-9CE91190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98" y="1014415"/>
            <a:ext cx="32512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6502" y="2714974"/>
            <a:ext cx="267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HD: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502" y="750423"/>
            <a:ext cx="7967796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VD2: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Chocolate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Chocolate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= 12 cm</a:t>
            </a:r>
            <a:r>
              <a:rPr lang="en-US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9cm.</a:t>
            </a:r>
            <a:endParaRPr lang="en-US" sz="28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2012" y="3230565"/>
            <a:ext cx="7952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Chocolate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C0D0E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92132" y="3753370"/>
            <a:ext cx="668677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Chocolate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V</a:t>
            </a:r>
            <a:r>
              <a:rPr kumimoji="0" lang="en-US" altLang="en-US" sz="2800" i="0" u="none" strike="noStrike" cap="none" normalizeH="0" baseline="-2500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800" dirty="0" err="1">
                <a:solidFill>
                  <a:srgbClr val="0C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800" i="0" u="none" strike="noStrike" cap="none" normalizeH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.h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12.9 =  108 (cm</a:t>
            </a:r>
            <a:r>
              <a:rPr kumimoji="0" lang="en-US" altLang="en-US" sz="2800" i="0" u="none" strike="noStrike" cap="none" normalizeH="0" baseline="3000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0C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C0D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ải bài 34 trang 116 SGK Toán 8 Tập 2 | Giải toán lớp 8">
            <a:extLst>
              <a:ext uri="{FF2B5EF4-FFF2-40B4-BE49-F238E27FC236}">
                <a16:creationId xmlns:a16="http://schemas.microsoft.com/office/drawing/2014/main" id="{196F055F-E930-814E-9789-B0C13E5FF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6" b="21698"/>
          <a:stretch/>
        </p:blipFill>
        <p:spPr bwMode="auto">
          <a:xfrm>
            <a:off x="8743245" y="508262"/>
            <a:ext cx="2672862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24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6502" y="2731810"/>
            <a:ext cx="267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HD:</a:t>
            </a:r>
          </a:p>
        </p:txBody>
      </p:sp>
      <p:sp>
        <p:nvSpPr>
          <p:cNvPr id="26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83462" y="17585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502" y="750423"/>
            <a:ext cx="9275154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4cm, 5cm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12cm.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901" y="3142593"/>
            <a:ext cx="2118121" cy="27864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22012" y="3230565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C0D0E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12040" y="3945110"/>
            <a:ext cx="668677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C0D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800" i="0" u="none" strike="noStrike" cap="none" normalizeH="0" baseline="-2500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solidFill>
                  <a:srgbClr val="0C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i="0" u="none" strike="noStrike" cap="none" normalizeH="0" dirty="0" err="1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.h</a:t>
            </a:r>
            <a:r>
              <a:rPr kumimoji="0" lang="en-US" altLang="en-US" sz="2800" i="0" u="none" strike="noStrike" cap="none" normalizeH="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[(4 + 5).2].12 = 216 (cm</a:t>
            </a:r>
            <a:r>
              <a:rPr kumimoji="0" lang="en-US" altLang="en-US" sz="2800" i="0" u="none" strike="noStrike" cap="none" normalizeH="0" baseline="30000" dirty="0">
                <a:ln>
                  <a:noFill/>
                </a:ln>
                <a:solidFill>
                  <a:srgbClr val="0C0D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C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rgbClr val="0C0D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2132" y="5090543"/>
            <a:ext cx="5299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V =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4.5.12 = 240 (cm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6" descr="Hộp quà - hộp hoa trắng nhỏ Tổng Kho Sỉ Cây Giả Trang Trí Lan Decor - Giá  Từ Nhà Sản Xuất">
            <a:extLst>
              <a:ext uri="{FF2B5EF4-FFF2-40B4-BE49-F238E27FC236}">
                <a16:creationId xmlns:a16="http://schemas.microsoft.com/office/drawing/2014/main" id="{9CA9B409-A145-0547-A28C-9101A81F2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9" b="5628"/>
          <a:stretch/>
        </p:blipFill>
        <p:spPr bwMode="auto">
          <a:xfrm>
            <a:off x="9939646" y="506938"/>
            <a:ext cx="1765852" cy="26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9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12" grpId="0"/>
      <p:bldP spid="16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967402C-485D-D04B-B5B2-C90182285B3A}"/>
              </a:ext>
            </a:extLst>
          </p:cNvPr>
          <p:cNvSpPr/>
          <p:nvPr/>
        </p:nvSpPr>
        <p:spPr>
          <a:xfrm>
            <a:off x="453822" y="4527476"/>
            <a:ext cx="867905" cy="6974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253063" y="-2313315"/>
            <a:ext cx="2742975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83517" y="115107"/>
            <a:ext cx="4412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CỦNG CỐ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DEA464-D4EF-CF4A-BE6F-D5B92A23D86B}"/>
              </a:ext>
            </a:extLst>
          </p:cNvPr>
          <p:cNvSpPr txBox="1"/>
          <p:nvPr/>
        </p:nvSpPr>
        <p:spPr>
          <a:xfrm>
            <a:off x="699867" y="1219373"/>
            <a:ext cx="10061918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000" b="1" i="1" u="sng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Câu</a:t>
            </a:r>
            <a:r>
              <a:rPr lang="en-US" sz="4000" b="1" i="1" u="sng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1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trụ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A. 8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12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4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.</a:t>
            </a:r>
            <a:endParaRPr lang="en-US" sz="4000" dirty="0"/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B. 6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12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4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C. 4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12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8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D. 6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12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, 8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a typeface="Tahom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53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6F8F9F6F-D20A-8E48-ABB1-AE5D3F9D5984}"/>
              </a:ext>
            </a:extLst>
          </p:cNvPr>
          <p:cNvSpPr/>
          <p:nvPr/>
        </p:nvSpPr>
        <p:spPr>
          <a:xfrm>
            <a:off x="458337" y="4001905"/>
            <a:ext cx="600063" cy="4400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253063" y="-2313315"/>
            <a:ext cx="2742975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83517" y="115107"/>
            <a:ext cx="4412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CỦNG CỐ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AD6553-5D56-864C-A83B-1F7A834284D5}"/>
              </a:ext>
            </a:extLst>
          </p:cNvPr>
          <p:cNvSpPr/>
          <p:nvPr/>
        </p:nvSpPr>
        <p:spPr>
          <a:xfrm>
            <a:off x="597937" y="1425944"/>
            <a:ext cx="86295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i="1" u="sng" dirty="0" err="1">
                <a:solidFill>
                  <a:srgbClr val="0070C0"/>
                </a:solidFill>
              </a:rPr>
              <a:t>Câu</a:t>
            </a:r>
            <a:r>
              <a:rPr lang="fi-FI" sz="3200" b="1" i="1" u="sng" dirty="0">
                <a:solidFill>
                  <a:srgbClr val="0070C0"/>
                </a:solidFill>
              </a:rPr>
              <a:t> 2</a:t>
            </a:r>
            <a:r>
              <a:rPr lang="fi-FI" sz="3200" dirty="0">
                <a:solidFill>
                  <a:srgbClr val="0070C0"/>
                </a:solidFill>
              </a:rPr>
              <a:t>: </a:t>
            </a:r>
            <a:r>
              <a:rPr lang="en-US" sz="3200" dirty="0">
                <a:solidFill>
                  <a:srgbClr val="0070C0"/>
                </a:solidFill>
              </a:rPr>
              <a:t>Cho </a:t>
            </a:r>
            <a:r>
              <a:rPr lang="en-US" sz="3200" dirty="0" err="1">
                <a:solidFill>
                  <a:srgbClr val="0070C0"/>
                </a:solidFill>
              </a:rPr>
              <a:t>hình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lăng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trụ</a:t>
            </a:r>
            <a:r>
              <a:rPr lang="en-US" sz="3200" dirty="0">
                <a:solidFill>
                  <a:srgbClr val="0070C0"/>
                </a:solidFill>
              </a:rPr>
              <a:t> tam </a:t>
            </a:r>
            <a:r>
              <a:rPr lang="en-US" sz="3200" dirty="0" err="1">
                <a:solidFill>
                  <a:srgbClr val="0070C0"/>
                </a:solidFill>
              </a:rPr>
              <a:t>giác</a:t>
            </a:r>
            <a:r>
              <a:rPr lang="en-US" sz="3200" dirty="0">
                <a:solidFill>
                  <a:srgbClr val="0070C0"/>
                </a:solidFill>
              </a:rPr>
              <a:t> ABC. A'B'C'. </a:t>
            </a:r>
            <a:r>
              <a:rPr lang="en-US" sz="3200" dirty="0" err="1">
                <a:solidFill>
                  <a:srgbClr val="0070C0"/>
                </a:solidFill>
              </a:rPr>
              <a:t>Có</a:t>
            </a:r>
            <a:r>
              <a:rPr lang="en-US" sz="3200" dirty="0">
                <a:solidFill>
                  <a:srgbClr val="0070C0"/>
                </a:solidFill>
              </a:rPr>
              <a:t> bao </a:t>
            </a:r>
            <a:r>
              <a:rPr lang="en-US" sz="3200" dirty="0" err="1">
                <a:solidFill>
                  <a:srgbClr val="0070C0"/>
                </a:solidFill>
              </a:rPr>
              <a:t>nhiêu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cạnh</a:t>
            </a:r>
            <a:r>
              <a:rPr lang="en-US" sz="3200" dirty="0">
                <a:solidFill>
                  <a:srgbClr val="0070C0"/>
                </a:solidFill>
              </a:rPr>
              <a:t> song song </a:t>
            </a:r>
            <a:r>
              <a:rPr lang="en-US" sz="3200" dirty="0" err="1">
                <a:solidFill>
                  <a:srgbClr val="0070C0"/>
                </a:solidFill>
              </a:rPr>
              <a:t>với</a:t>
            </a:r>
            <a:r>
              <a:rPr lang="en-US" sz="3200" dirty="0">
                <a:solidFill>
                  <a:srgbClr val="0070C0"/>
                </a:solidFill>
              </a:rPr>
              <a:t> AC?</a:t>
            </a:r>
          </a:p>
          <a:p>
            <a:r>
              <a:rPr lang="en-US" sz="3200" dirty="0">
                <a:solidFill>
                  <a:srgbClr val="0070C0"/>
                </a:solidFill>
              </a:rPr>
              <a:t>A. 4</a:t>
            </a:r>
          </a:p>
          <a:p>
            <a:r>
              <a:rPr lang="en-US" sz="3200" dirty="0">
                <a:solidFill>
                  <a:srgbClr val="0070C0"/>
                </a:solidFill>
              </a:rPr>
              <a:t>B. 3</a:t>
            </a:r>
          </a:p>
          <a:p>
            <a:r>
              <a:rPr lang="en-US" sz="3200" dirty="0">
                <a:solidFill>
                  <a:srgbClr val="0070C0"/>
                </a:solidFill>
              </a:rPr>
              <a:t>C. 2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D.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04453F-EEA2-3347-8FF8-448752430F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586" y="2814262"/>
            <a:ext cx="2665239" cy="30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948320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88" y="61487"/>
            <a:ext cx="590489" cy="92986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05336" y="126392"/>
            <a:ext cx="6660798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lăng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trụ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đứng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tứ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giác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27776" y="82531"/>
            <a:ext cx="778325" cy="751747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EB3C1E-9958-FC60-DE82-86E06807421D}"/>
              </a:ext>
            </a:extLst>
          </p:cNvPr>
          <p:cNvSpPr txBox="1"/>
          <p:nvPr/>
        </p:nvSpPr>
        <p:spPr>
          <a:xfrm>
            <a:off x="185964" y="1122606"/>
            <a:ext cx="204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EA59E-6EA9-30AB-31FA-CC46D5ED1F27}"/>
              </a:ext>
            </a:extLst>
          </p:cNvPr>
          <p:cNvSpPr txBox="1"/>
          <p:nvPr/>
        </p:nvSpPr>
        <p:spPr>
          <a:xfrm>
            <a:off x="6398861" y="1052466"/>
            <a:ext cx="54345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</a:t>
            </a:r>
          </a:p>
          <a:p>
            <a:pPr marL="342900" indent="-342900" algn="just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0205BB-CC77-3CC1-D3CE-74B92D2BBC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2769" r="33312"/>
          <a:stretch/>
        </p:blipFill>
        <p:spPr>
          <a:xfrm>
            <a:off x="185963" y="2189737"/>
            <a:ext cx="6212897" cy="4322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4BF3DF-D0F3-1049-2E84-2EB2AF4CD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0361" y="1023627"/>
            <a:ext cx="116205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F1CA4E-75E9-9B37-8A7F-4D7D8B6BD5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9366"/>
          <a:stretch/>
        </p:blipFill>
        <p:spPr bwMode="auto">
          <a:xfrm>
            <a:off x="7367035" y="3429000"/>
            <a:ext cx="3084353" cy="3084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155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6CB7F77-6FEC-A341-BB9C-FA72170C1751}"/>
              </a:ext>
            </a:extLst>
          </p:cNvPr>
          <p:cNvSpPr/>
          <p:nvPr/>
        </p:nvSpPr>
        <p:spPr>
          <a:xfrm>
            <a:off x="934091" y="2400479"/>
            <a:ext cx="480269" cy="6974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253063" y="-2313315"/>
            <a:ext cx="2742975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83517" y="115107"/>
            <a:ext cx="4412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CỦNG CỐ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75933-CFBF-C945-A954-4452EBBD19D7}"/>
              </a:ext>
            </a:extLst>
          </p:cNvPr>
          <p:cNvSpPr/>
          <p:nvPr/>
        </p:nvSpPr>
        <p:spPr>
          <a:xfrm>
            <a:off x="934091" y="773055"/>
            <a:ext cx="9111877" cy="1421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3200" b="1" i="1" u="sng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Câu</a:t>
            </a:r>
            <a:r>
              <a:rPr lang="en-US" sz="3200" b="1" i="1" u="sng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hình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có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va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chiều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̣ là 2,3,4,6 (cm).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13CB2B-C41F-5A48-BB67-DCC85806C135}"/>
                  </a:ext>
                </a:extLst>
              </p:cNvPr>
              <p:cNvSpPr txBox="1"/>
              <p:nvPr/>
            </p:nvSpPr>
            <p:spPr>
              <a:xfrm>
                <a:off x="918029" y="2473243"/>
                <a:ext cx="4572000" cy="3089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lphaU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3200" i="1" smtClean="0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 smtClean="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en-US" sz="3200" i="1" smtClean="0">
                        <a:solidFill>
                          <a:srgbClr val="0070C0"/>
                        </a:solidFill>
                        <a:latin typeface="Cambria Math"/>
                      </a:rPr>
                      <m:t> =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54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 =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108</m:t>
                    </m:r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/>
                      </a:rPr>
                      <m:t>𝑐𝑚</m:t>
                    </m:r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 =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𝑐𝑚</m:t>
                    </m:r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 =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108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FontTx/>
                  <a:buAutoNum type="alphaUcPeriod"/>
                </a:pPr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AutoNum type="alphaUcPeriod"/>
                </a:pPr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13CB2B-C41F-5A48-BB67-DCC85806C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9" y="2473243"/>
                <a:ext cx="4572000" cy="3089179"/>
              </a:xfrm>
              <a:prstGeom prst="rect">
                <a:avLst/>
              </a:prstGeom>
              <a:blipFill>
                <a:blip r:embed="rId2"/>
                <a:stretch>
                  <a:fillRect l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87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97CBC81-59A6-4E4C-859F-579CE202F452}"/>
              </a:ext>
            </a:extLst>
          </p:cNvPr>
          <p:cNvSpPr/>
          <p:nvPr/>
        </p:nvSpPr>
        <p:spPr>
          <a:xfrm>
            <a:off x="1451539" y="3102157"/>
            <a:ext cx="476076" cy="6536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253063" y="-2313315"/>
            <a:ext cx="2742975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83517" y="115107"/>
            <a:ext cx="4412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CỦNG CỐ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B37B41-1AB8-2541-8F56-F6D4D2C5C9E2}"/>
              </a:ext>
            </a:extLst>
          </p:cNvPr>
          <p:cNvSpPr/>
          <p:nvPr/>
        </p:nvSpPr>
        <p:spPr>
          <a:xfrm>
            <a:off x="554863" y="1047755"/>
            <a:ext cx="996799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i="1" u="sng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Câu</a:t>
            </a:r>
            <a:r>
              <a:rPr lang="en-US" sz="3200" b="1" i="1" u="sng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2a.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ea typeface="Tahoma"/>
                <a:cs typeface="Times New Roman" panose="02020603050405020304" pitchFamily="18" charset="0"/>
              </a:rPr>
              <a:t>nhiêu</a:t>
            </a:r>
            <a:endParaRPr lang="en-US" sz="3200" dirty="0">
              <a:solidFill>
                <a:srgbClr val="0070C0"/>
              </a:solidFill>
              <a:ea typeface="Tahom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EDBDE7-1393-534D-8B26-BF07125F4BF3}"/>
                  </a:ext>
                </a:extLst>
              </p:cNvPr>
              <p:cNvSpPr txBox="1"/>
              <p:nvPr/>
            </p:nvSpPr>
            <p:spPr>
              <a:xfrm>
                <a:off x="1451540" y="2169348"/>
                <a:ext cx="777954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lphaUcPeriod"/>
                </a:pP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smtClean="0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AutoNum type="alphaUcPeriod"/>
                </a:pP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  <a:p>
                <a:pPr marL="342900" indent="-342900">
                  <a:buAutoNum type="alphaUcPeriod"/>
                </a:pP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200" b="0" i="1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.16</a:t>
                </a:r>
              </a:p>
              <a:p>
                <a:pPr marL="342900" indent="-342900">
                  <a:buAutoNum type="alphaUcPeriod"/>
                </a:pP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𝑆</m:t>
                    </m:r>
                    <m:r>
                      <a:rPr lang="en-US" sz="3200" i="1" baseline="-25000">
                        <a:solidFill>
                          <a:srgbClr val="0070C0"/>
                        </a:solidFill>
                        <a:latin typeface="Cambria Math"/>
                      </a:rPr>
                      <m:t>𝑥𝑞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vi-V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EDBDE7-1393-534D-8B26-BF07125F4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40" y="2169348"/>
                <a:ext cx="7779545" cy="2062103"/>
              </a:xfrm>
              <a:prstGeom prst="rect">
                <a:avLst/>
              </a:prstGeom>
              <a:blipFill>
                <a:blip r:embed="rId2"/>
                <a:stretch>
                  <a:fillRect l="-1468" b="-5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932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theo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SGK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vở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ghi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về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nhà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2,3 SGK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86.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739" y="-48208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10800000">
            <a:off x="2425369" y="3686082"/>
            <a:ext cx="5977234" cy="850900"/>
            <a:chOff x="2822576" y="3382963"/>
            <a:chExt cx="5745163" cy="850900"/>
          </a:xfrm>
          <a:solidFill>
            <a:srgbClr val="2A3D52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2951164" y="3709988"/>
              <a:ext cx="5616575" cy="230187"/>
            </a:xfrm>
            <a:custGeom>
              <a:avLst/>
              <a:gdLst>
                <a:gd name="T0" fmla="*/ 171 w 174"/>
                <a:gd name="T1" fmla="*/ 7 h 7"/>
                <a:gd name="T2" fmla="*/ 3 w 174"/>
                <a:gd name="T3" fmla="*/ 7 h 7"/>
                <a:gd name="T4" fmla="*/ 0 w 174"/>
                <a:gd name="T5" fmla="*/ 3 h 7"/>
                <a:gd name="T6" fmla="*/ 3 w 174"/>
                <a:gd name="T7" fmla="*/ 0 h 7"/>
                <a:gd name="T8" fmla="*/ 171 w 174"/>
                <a:gd name="T9" fmla="*/ 0 h 7"/>
                <a:gd name="T10" fmla="*/ 174 w 174"/>
                <a:gd name="T11" fmla="*/ 3 h 7"/>
                <a:gd name="T12" fmla="*/ 171 w 17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7">
                  <a:moveTo>
                    <a:pt x="17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3" y="0"/>
                    <a:pt x="174" y="1"/>
                    <a:pt x="174" y="3"/>
                  </a:cubicBezTo>
                  <a:cubicBezTo>
                    <a:pt x="174" y="5"/>
                    <a:pt x="173" y="7"/>
                    <a:pt x="1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822576" y="3382963"/>
              <a:ext cx="515938" cy="850900"/>
            </a:xfrm>
            <a:custGeom>
              <a:avLst/>
              <a:gdLst>
                <a:gd name="T0" fmla="*/ 13 w 16"/>
                <a:gd name="T1" fmla="*/ 26 h 26"/>
                <a:gd name="T2" fmla="*/ 11 w 16"/>
                <a:gd name="T3" fmla="*/ 25 h 26"/>
                <a:gd name="T4" fmla="*/ 1 w 16"/>
                <a:gd name="T5" fmla="*/ 16 h 26"/>
                <a:gd name="T6" fmla="*/ 1 w 16"/>
                <a:gd name="T7" fmla="*/ 11 h 26"/>
                <a:gd name="T8" fmla="*/ 11 w 16"/>
                <a:gd name="T9" fmla="*/ 2 h 26"/>
                <a:gd name="T10" fmla="*/ 15 w 16"/>
                <a:gd name="T11" fmla="*/ 2 h 26"/>
                <a:gd name="T12" fmla="*/ 15 w 16"/>
                <a:gd name="T13" fmla="*/ 6 h 26"/>
                <a:gd name="T14" fmla="*/ 8 w 16"/>
                <a:gd name="T15" fmla="*/ 13 h 26"/>
                <a:gd name="T16" fmla="*/ 15 w 16"/>
                <a:gd name="T17" fmla="*/ 21 h 26"/>
                <a:gd name="T18" fmla="*/ 15 w 16"/>
                <a:gd name="T19" fmla="*/ 25 h 26"/>
                <a:gd name="T20" fmla="*/ 13 w 16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6">
                  <a:moveTo>
                    <a:pt x="13" y="26"/>
                  </a:moveTo>
                  <a:cubicBezTo>
                    <a:pt x="12" y="26"/>
                    <a:pt x="11" y="26"/>
                    <a:pt x="11" y="2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6" y="3"/>
                    <a:pt x="16" y="5"/>
                    <a:pt x="15" y="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4"/>
                    <a:pt x="15" y="25"/>
                  </a:cubicBezTo>
                  <a:cubicBezTo>
                    <a:pt x="14" y="26"/>
                    <a:pt x="14" y="26"/>
                    <a:pt x="1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1450362" y="4004555"/>
            <a:ext cx="4681538" cy="1276350"/>
            <a:chOff x="4016376" y="2663825"/>
            <a:chExt cx="4681538" cy="1276350"/>
          </a:xfrm>
          <a:solidFill>
            <a:srgbClr val="2A3D52"/>
          </a:solidFill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178301" y="2728913"/>
              <a:ext cx="4519613" cy="1211262"/>
            </a:xfrm>
            <a:custGeom>
              <a:avLst/>
              <a:gdLst>
                <a:gd name="T0" fmla="*/ 137 w 140"/>
                <a:gd name="T1" fmla="*/ 37 h 37"/>
                <a:gd name="T2" fmla="*/ 29 w 140"/>
                <a:gd name="T3" fmla="*/ 37 h 37"/>
                <a:gd name="T4" fmla="*/ 13 w 140"/>
                <a:gd name="T5" fmla="*/ 27 h 37"/>
                <a:gd name="T6" fmla="*/ 1 w 140"/>
                <a:gd name="T7" fmla="*/ 5 h 37"/>
                <a:gd name="T8" fmla="*/ 2 w 140"/>
                <a:gd name="T9" fmla="*/ 0 h 37"/>
                <a:gd name="T10" fmla="*/ 7 w 140"/>
                <a:gd name="T11" fmla="*/ 2 h 37"/>
                <a:gd name="T12" fmla="*/ 19 w 140"/>
                <a:gd name="T13" fmla="*/ 24 h 37"/>
                <a:gd name="T14" fmla="*/ 29 w 140"/>
                <a:gd name="T15" fmla="*/ 30 h 37"/>
                <a:gd name="T16" fmla="*/ 137 w 140"/>
                <a:gd name="T17" fmla="*/ 30 h 37"/>
                <a:gd name="T18" fmla="*/ 140 w 140"/>
                <a:gd name="T19" fmla="*/ 33 h 37"/>
                <a:gd name="T20" fmla="*/ 137 w 140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37">
                  <a:moveTo>
                    <a:pt x="137" y="37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2" y="37"/>
                    <a:pt x="16" y="33"/>
                    <a:pt x="13" y="2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1"/>
                    <a:pt x="2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8"/>
                    <a:pt x="25" y="30"/>
                    <a:pt x="29" y="30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9" y="30"/>
                    <a:pt x="140" y="32"/>
                    <a:pt x="140" y="33"/>
                  </a:cubicBezTo>
                  <a:cubicBezTo>
                    <a:pt x="140" y="35"/>
                    <a:pt x="139" y="37"/>
                    <a:pt x="13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4016376" y="2663825"/>
              <a:ext cx="839788" cy="654050"/>
            </a:xfrm>
            <a:custGeom>
              <a:avLst/>
              <a:gdLst>
                <a:gd name="T0" fmla="*/ 3 w 26"/>
                <a:gd name="T1" fmla="*/ 20 h 20"/>
                <a:gd name="T2" fmla="*/ 2 w 26"/>
                <a:gd name="T3" fmla="*/ 20 h 20"/>
                <a:gd name="T4" fmla="*/ 1 w 26"/>
                <a:gd name="T5" fmla="*/ 16 h 20"/>
                <a:gd name="T6" fmla="*/ 6 w 26"/>
                <a:gd name="T7" fmla="*/ 2 h 20"/>
                <a:gd name="T8" fmla="*/ 10 w 26"/>
                <a:gd name="T9" fmla="*/ 0 h 20"/>
                <a:gd name="T10" fmla="*/ 24 w 26"/>
                <a:gd name="T11" fmla="*/ 5 h 20"/>
                <a:gd name="T12" fmla="*/ 25 w 26"/>
                <a:gd name="T13" fmla="*/ 9 h 20"/>
                <a:gd name="T14" fmla="*/ 22 w 26"/>
                <a:gd name="T15" fmla="*/ 11 h 20"/>
                <a:gd name="T16" fmla="*/ 10 w 26"/>
                <a:gd name="T17" fmla="*/ 7 h 20"/>
                <a:gd name="T18" fmla="*/ 6 w 26"/>
                <a:gd name="T19" fmla="*/ 18 h 20"/>
                <a:gd name="T20" fmla="*/ 3 w 26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0">
                  <a:moveTo>
                    <a:pt x="3" y="20"/>
                  </a:moveTo>
                  <a:cubicBezTo>
                    <a:pt x="3" y="20"/>
                    <a:pt x="3" y="20"/>
                    <a:pt x="2" y="20"/>
                  </a:cubicBezTo>
                  <a:cubicBezTo>
                    <a:pt x="1" y="19"/>
                    <a:pt x="0" y="18"/>
                    <a:pt x="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10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6" y="8"/>
                    <a:pt x="25" y="9"/>
                  </a:cubicBezTo>
                  <a:cubicBezTo>
                    <a:pt x="25" y="11"/>
                    <a:pt x="23" y="12"/>
                    <a:pt x="22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10800000" flipV="1">
            <a:off x="2366616" y="2425103"/>
            <a:ext cx="3316200" cy="1721588"/>
            <a:chOff x="5534026" y="2205038"/>
            <a:chExt cx="3227388" cy="1735137"/>
          </a:xfrm>
          <a:solidFill>
            <a:srgbClr val="2A3D52"/>
          </a:solidFill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5695951" y="2271713"/>
              <a:ext cx="3065463" cy="1668462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5534026" y="2205038"/>
              <a:ext cx="806450" cy="687387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任意多边形 25"/>
          <p:cNvSpPr>
            <a:spLocks/>
          </p:cNvSpPr>
          <p:nvPr/>
        </p:nvSpPr>
        <p:spPr bwMode="auto">
          <a:xfrm rot="10800000">
            <a:off x="2063924" y="2491290"/>
            <a:ext cx="5356412" cy="1668462"/>
          </a:xfrm>
          <a:custGeom>
            <a:avLst/>
            <a:gdLst>
              <a:gd name="connsiteX0" fmla="*/ 1368617 w 6117800"/>
              <a:gd name="connsiteY0" fmla="*/ 0 h 1668462"/>
              <a:gd name="connsiteX1" fmla="*/ 1595944 w 6117800"/>
              <a:gd name="connsiteY1" fmla="*/ 0 h 1668462"/>
              <a:gd name="connsiteX2" fmla="*/ 1714242 w 6117800"/>
              <a:gd name="connsiteY2" fmla="*/ 0 h 1668462"/>
              <a:gd name="connsiteX3" fmla="*/ 1794894 w 6117800"/>
              <a:gd name="connsiteY3" fmla="*/ 0 h 1668462"/>
              <a:gd name="connsiteX4" fmla="*/ 2660058 w 6117800"/>
              <a:gd name="connsiteY4" fmla="*/ 0 h 1668462"/>
              <a:gd name="connsiteX5" fmla="*/ 6117800 w 6117800"/>
              <a:gd name="connsiteY5" fmla="*/ 0 h 1668462"/>
              <a:gd name="connsiteX6" fmla="*/ 6117800 w 6117800"/>
              <a:gd name="connsiteY6" fmla="*/ 229268 h 1668462"/>
              <a:gd name="connsiteX7" fmla="*/ 1714242 w 6117800"/>
              <a:gd name="connsiteY7" fmla="*/ 229268 h 1668462"/>
              <a:gd name="connsiteX8" fmla="*/ 1714242 w 6117800"/>
              <a:gd name="connsiteY8" fmla="*/ 229014 h 1668462"/>
              <a:gd name="connsiteX9" fmla="*/ 1683911 w 6117800"/>
              <a:gd name="connsiteY9" fmla="*/ 229014 h 1668462"/>
              <a:gd name="connsiteX10" fmla="*/ 1368617 w 6117800"/>
              <a:gd name="connsiteY10" fmla="*/ 229014 h 1668462"/>
              <a:gd name="connsiteX11" fmla="*/ 884326 w 6117800"/>
              <a:gd name="connsiteY11" fmla="*/ 523461 h 1668462"/>
              <a:gd name="connsiteX12" fmla="*/ 414861 w 6117800"/>
              <a:gd name="connsiteY12" fmla="*/ 1415440 h 1668462"/>
              <a:gd name="connsiteX13" fmla="*/ 495482 w 6117800"/>
              <a:gd name="connsiteY13" fmla="*/ 1401850 h 1668462"/>
              <a:gd name="connsiteX14" fmla="*/ 659110 w 6117800"/>
              <a:gd name="connsiteY14" fmla="*/ 1374270 h 1668462"/>
              <a:gd name="connsiteX15" fmla="*/ 788396 w 6117800"/>
              <a:gd name="connsiteY15" fmla="*/ 1439646 h 1668462"/>
              <a:gd name="connsiteX16" fmla="*/ 723753 w 6117800"/>
              <a:gd name="connsiteY16" fmla="*/ 1570398 h 1668462"/>
              <a:gd name="connsiteX17" fmla="*/ 206609 w 6117800"/>
              <a:gd name="connsiteY17" fmla="*/ 1668462 h 1668462"/>
              <a:gd name="connsiteX18" fmla="*/ 109644 w 6117800"/>
              <a:gd name="connsiteY18" fmla="*/ 1570398 h 1668462"/>
              <a:gd name="connsiteX19" fmla="*/ 12679 w 6117800"/>
              <a:gd name="connsiteY19" fmla="*/ 1080077 h 1668462"/>
              <a:gd name="connsiteX20" fmla="*/ 77322 w 6117800"/>
              <a:gd name="connsiteY20" fmla="*/ 982013 h 1668462"/>
              <a:gd name="connsiteX21" fmla="*/ 206609 w 6117800"/>
              <a:gd name="connsiteY21" fmla="*/ 1047389 h 1668462"/>
              <a:gd name="connsiteX22" fmla="*/ 236579 w 6117800"/>
              <a:gd name="connsiteY22" fmla="*/ 1229248 h 1668462"/>
              <a:gd name="connsiteX23" fmla="*/ 243948 w 6117800"/>
              <a:gd name="connsiteY23" fmla="*/ 1273964 h 1668462"/>
              <a:gd name="connsiteX24" fmla="*/ 264964 w 6117800"/>
              <a:gd name="connsiteY24" fmla="*/ 1234034 h 1668462"/>
              <a:gd name="connsiteX25" fmla="*/ 690610 w 6117800"/>
              <a:gd name="connsiteY25" fmla="*/ 425312 h 1668462"/>
              <a:gd name="connsiteX26" fmla="*/ 1368617 w 6117800"/>
              <a:gd name="connsiteY26" fmla="*/ 0 h 16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17800" h="1668462">
                <a:moveTo>
                  <a:pt x="1368617" y="0"/>
                </a:moveTo>
                <a:cubicBezTo>
                  <a:pt x="1449332" y="0"/>
                  <a:pt x="1525003" y="0"/>
                  <a:pt x="1595944" y="0"/>
                </a:cubicBezTo>
                <a:lnTo>
                  <a:pt x="1714242" y="0"/>
                </a:lnTo>
                <a:lnTo>
                  <a:pt x="1794894" y="0"/>
                </a:lnTo>
                <a:cubicBezTo>
                  <a:pt x="2660058" y="0"/>
                  <a:pt x="2660058" y="0"/>
                  <a:pt x="2660058" y="0"/>
                </a:cubicBezTo>
                <a:lnTo>
                  <a:pt x="6117800" y="0"/>
                </a:lnTo>
                <a:lnTo>
                  <a:pt x="6117800" y="229268"/>
                </a:lnTo>
                <a:lnTo>
                  <a:pt x="1714242" y="229268"/>
                </a:lnTo>
                <a:lnTo>
                  <a:pt x="1714242" y="229014"/>
                </a:lnTo>
                <a:lnTo>
                  <a:pt x="1683911" y="229014"/>
                </a:lnTo>
                <a:cubicBezTo>
                  <a:pt x="1368617" y="229014"/>
                  <a:pt x="1368617" y="229014"/>
                  <a:pt x="1368617" y="229014"/>
                </a:cubicBezTo>
                <a:cubicBezTo>
                  <a:pt x="1174900" y="229014"/>
                  <a:pt x="981184" y="327163"/>
                  <a:pt x="884326" y="523461"/>
                </a:cubicBezTo>
                <a:lnTo>
                  <a:pt x="414861" y="1415440"/>
                </a:lnTo>
                <a:lnTo>
                  <a:pt x="495482" y="1401850"/>
                </a:lnTo>
                <a:cubicBezTo>
                  <a:pt x="659110" y="1374270"/>
                  <a:pt x="659110" y="1374270"/>
                  <a:pt x="659110" y="1374270"/>
                </a:cubicBezTo>
                <a:cubicBezTo>
                  <a:pt x="723753" y="1341582"/>
                  <a:pt x="788396" y="1374270"/>
                  <a:pt x="788396" y="1439646"/>
                </a:cubicBezTo>
                <a:cubicBezTo>
                  <a:pt x="788396" y="1505022"/>
                  <a:pt x="756075" y="1537710"/>
                  <a:pt x="723753" y="1570398"/>
                </a:cubicBezTo>
                <a:cubicBezTo>
                  <a:pt x="206609" y="1668462"/>
                  <a:pt x="206609" y="1668462"/>
                  <a:pt x="206609" y="1668462"/>
                </a:cubicBezTo>
                <a:cubicBezTo>
                  <a:pt x="141965" y="1668462"/>
                  <a:pt x="109644" y="1635774"/>
                  <a:pt x="109644" y="1570398"/>
                </a:cubicBezTo>
                <a:cubicBezTo>
                  <a:pt x="12679" y="1080077"/>
                  <a:pt x="12679" y="1080077"/>
                  <a:pt x="12679" y="1080077"/>
                </a:cubicBezTo>
                <a:cubicBezTo>
                  <a:pt x="-19642" y="1047389"/>
                  <a:pt x="12679" y="982013"/>
                  <a:pt x="77322" y="982013"/>
                </a:cubicBezTo>
                <a:cubicBezTo>
                  <a:pt x="141965" y="949325"/>
                  <a:pt x="174287" y="982013"/>
                  <a:pt x="206609" y="1047389"/>
                </a:cubicBezTo>
                <a:cubicBezTo>
                  <a:pt x="218729" y="1120937"/>
                  <a:pt x="228577" y="1180695"/>
                  <a:pt x="236579" y="1229248"/>
                </a:cubicBezTo>
                <a:lnTo>
                  <a:pt x="243948" y="1273964"/>
                </a:lnTo>
                <a:lnTo>
                  <a:pt x="264964" y="1234034"/>
                </a:lnTo>
                <a:cubicBezTo>
                  <a:pt x="690610" y="425312"/>
                  <a:pt x="690610" y="425312"/>
                  <a:pt x="690610" y="425312"/>
                </a:cubicBezTo>
                <a:cubicBezTo>
                  <a:pt x="819754" y="163582"/>
                  <a:pt x="1078042" y="0"/>
                  <a:pt x="1368617" y="0"/>
                </a:cubicBezTo>
                <a:close/>
              </a:path>
            </a:pathLst>
          </a:custGeom>
          <a:solidFill>
            <a:srgbClr val="2A3D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54222" y="5778008"/>
            <a:ext cx="2160978" cy="551150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273727" y="1846405"/>
            <a:ext cx="2082946" cy="511864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46475" y="1883111"/>
            <a:ext cx="1296931" cy="462575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đỉnh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2584153" y="310077"/>
            <a:ext cx="671850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lăng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trụ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đứng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tứ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giác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78AC709B-C343-1675-1C11-D791CC4B9F13}"/>
              </a:ext>
            </a:extLst>
          </p:cNvPr>
          <p:cNvSpPr/>
          <p:nvPr/>
        </p:nvSpPr>
        <p:spPr>
          <a:xfrm>
            <a:off x="0" y="2895396"/>
            <a:ext cx="3863351" cy="2361377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TRỤ ĐỨNG TỨ GIÁC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2D5F6-83CC-DA1A-089F-95CAC3951A74}"/>
              </a:ext>
            </a:extLst>
          </p:cNvPr>
          <p:cNvSpPr txBox="1"/>
          <p:nvPr/>
        </p:nvSpPr>
        <p:spPr>
          <a:xfrm>
            <a:off x="8367776" y="1426028"/>
            <a:ext cx="3886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6A3B9B-4EA0-D312-02D2-CFA6951A0063}"/>
              </a:ext>
            </a:extLst>
          </p:cNvPr>
          <p:cNvSpPr/>
          <p:nvPr/>
        </p:nvSpPr>
        <p:spPr>
          <a:xfrm>
            <a:off x="10936726" y="79500"/>
            <a:ext cx="1158463" cy="1010675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61BC14-52DC-B7BF-BB79-C7C0C536FD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9366"/>
          <a:stretch/>
        </p:blipFill>
        <p:spPr bwMode="auto">
          <a:xfrm>
            <a:off x="8696973" y="2366888"/>
            <a:ext cx="3489288" cy="3489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04218147-EC46-4552-C0E1-A0E3CC823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0423" y="875685"/>
            <a:ext cx="1937966" cy="19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7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  <p:bldP spid="2" grpId="0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31394">
            <a:off x="9694826" y="-58719"/>
            <a:ext cx="1802492" cy="1802492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3198" y="308717"/>
            <a:ext cx="1059256" cy="10592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369995" y="5380672"/>
            <a:ext cx="83843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Chia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lớp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thành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4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3B8C790-9E04-E49D-4879-307CD43B4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4"/>
            <a:ext cx="533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altLang="en-US" sz="3200" b="1" u="sng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4">
            <a:extLst>
              <a:ext uri="{FF2B5EF4-FFF2-40B4-BE49-F238E27FC236}">
                <a16:creationId xmlns:a16="http://schemas.microsoft.com/office/drawing/2014/main" id="{D33D7FA4-8CBF-81F3-9B34-B0B8E2E35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220" y="636777"/>
            <a:ext cx="8622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1" name="Group 167">
            <a:extLst>
              <a:ext uri="{FF2B5EF4-FFF2-40B4-BE49-F238E27FC236}">
                <a16:creationId xmlns:a16="http://schemas.microsoft.com/office/drawing/2014/main" id="{3F3568BC-65BF-62B5-6FC5-4E2195C4F594}"/>
              </a:ext>
            </a:extLst>
          </p:cNvPr>
          <p:cNvGraphicFramePr>
            <a:graphicFrameLocks/>
          </p:cNvGraphicFramePr>
          <p:nvPr/>
        </p:nvGraphicFramePr>
        <p:xfrm>
          <a:off x="195943" y="1352550"/>
          <a:ext cx="5638800" cy="228600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đỉnh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cạnh bên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" name="Text Box 135">
            <a:extLst>
              <a:ext uri="{FF2B5EF4-FFF2-40B4-BE49-F238E27FC236}">
                <a16:creationId xmlns:a16="http://schemas.microsoft.com/office/drawing/2014/main" id="{5A712F17-8DA4-7C7E-F85F-87A9E124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843" y="22574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 Box 136">
            <a:extLst>
              <a:ext uri="{FF2B5EF4-FFF2-40B4-BE49-F238E27FC236}">
                <a16:creationId xmlns:a16="http://schemas.microsoft.com/office/drawing/2014/main" id="{DB5F30EC-D822-968E-9041-9A21FD5C5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143" y="270827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4" name="Text Box 137">
            <a:extLst>
              <a:ext uri="{FF2B5EF4-FFF2-40B4-BE49-F238E27FC236}">
                <a16:creationId xmlns:a16="http://schemas.microsoft.com/office/drawing/2014/main" id="{A171902C-FE94-1384-9CE4-349ED5B4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143" y="31591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 Box 138">
            <a:extLst>
              <a:ext uri="{FF2B5EF4-FFF2-40B4-BE49-F238E27FC236}">
                <a16:creationId xmlns:a16="http://schemas.microsoft.com/office/drawing/2014/main" id="{938E36ED-102E-D5FD-8C23-260B9247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93" y="1800225"/>
            <a:ext cx="4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Text Box 139">
            <a:extLst>
              <a:ext uri="{FF2B5EF4-FFF2-40B4-BE49-F238E27FC236}">
                <a16:creationId xmlns:a16="http://schemas.microsoft.com/office/drawing/2014/main" id="{56943F76-EC50-5018-B548-65710A7F1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443" y="2714625"/>
            <a:ext cx="39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7" name="Text Box 140">
            <a:extLst>
              <a:ext uri="{FF2B5EF4-FFF2-40B4-BE49-F238E27FC236}">
                <a16:creationId xmlns:a16="http://schemas.microsoft.com/office/drawing/2014/main" id="{3E5222C7-35D6-EAEC-516A-261FFD619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794" y="3168650"/>
            <a:ext cx="40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8" name="Text Box 141">
            <a:extLst>
              <a:ext uri="{FF2B5EF4-FFF2-40B4-BE49-F238E27FC236}">
                <a16:creationId xmlns:a16="http://schemas.microsoft.com/office/drawing/2014/main" id="{99AC296D-F9A6-F701-FB31-3B1EFE60B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068" y="18002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Text Box 142">
            <a:extLst>
              <a:ext uri="{FF2B5EF4-FFF2-40B4-BE49-F238E27FC236}">
                <a16:creationId xmlns:a16="http://schemas.microsoft.com/office/drawing/2014/main" id="{7B56BA57-67B2-CFBD-A767-B23B9F8A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743" y="2232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 Box 143">
            <a:extLst>
              <a:ext uri="{FF2B5EF4-FFF2-40B4-BE49-F238E27FC236}">
                <a16:creationId xmlns:a16="http://schemas.microsoft.com/office/drawing/2014/main" id="{2122C349-4AE0-65C6-B30B-FB4C850C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793" y="31591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1" name="Text Box 144">
            <a:extLst>
              <a:ext uri="{FF2B5EF4-FFF2-40B4-BE49-F238E27FC236}">
                <a16:creationId xmlns:a16="http://schemas.microsoft.com/office/drawing/2014/main" id="{76724564-F3A5-1995-21B2-88687BDAC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569" y="1781175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" name="Text Box 145">
            <a:extLst>
              <a:ext uri="{FF2B5EF4-FFF2-40B4-BE49-F238E27FC236}">
                <a16:creationId xmlns:a16="http://schemas.microsoft.com/office/drawing/2014/main" id="{25B78872-87F2-D027-DEDF-EDC6CAA6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343" y="223837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 Box 146">
            <a:extLst>
              <a:ext uri="{FF2B5EF4-FFF2-40B4-BE49-F238E27FC236}">
                <a16:creationId xmlns:a16="http://schemas.microsoft.com/office/drawing/2014/main" id="{69B37EE2-2954-2226-BD6E-E954A3F75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3" y="27146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84" name="Group 62">
            <a:extLst>
              <a:ext uri="{FF2B5EF4-FFF2-40B4-BE49-F238E27FC236}">
                <a16:creationId xmlns:a16="http://schemas.microsoft.com/office/drawing/2014/main" id="{B00B839F-9972-EB26-1B7F-FD27A4F39956}"/>
              </a:ext>
            </a:extLst>
          </p:cNvPr>
          <p:cNvGrpSpPr>
            <a:grpSpLocks/>
          </p:cNvGrpSpPr>
          <p:nvPr/>
        </p:nvGrpSpPr>
        <p:grpSpPr bwMode="auto">
          <a:xfrm>
            <a:off x="6159896" y="1988723"/>
            <a:ext cx="2827337" cy="1451803"/>
            <a:chOff x="3890" y="1143"/>
            <a:chExt cx="1632" cy="633"/>
          </a:xfrm>
        </p:grpSpPr>
        <p:sp>
          <p:nvSpPr>
            <p:cNvPr id="85" name="AutoShape 55">
              <a:extLst>
                <a:ext uri="{FF2B5EF4-FFF2-40B4-BE49-F238E27FC236}">
                  <a16:creationId xmlns:a16="http://schemas.microsoft.com/office/drawing/2014/main" id="{64360506-EA71-E81E-4D01-E3A4702DDA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511744">
              <a:off x="3890" y="1174"/>
              <a:ext cx="384" cy="576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AutoShape 56">
              <a:extLst>
                <a:ext uri="{FF2B5EF4-FFF2-40B4-BE49-F238E27FC236}">
                  <a16:creationId xmlns:a16="http://schemas.microsoft.com/office/drawing/2014/main" id="{A6E4A53E-61FF-5553-3271-E88181D16C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84067">
              <a:off x="4988" y="1179"/>
              <a:ext cx="384" cy="579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Line 57">
              <a:extLst>
                <a:ext uri="{FF2B5EF4-FFF2-40B4-BE49-F238E27FC236}">
                  <a16:creationId xmlns:a16="http://schemas.microsoft.com/office/drawing/2014/main" id="{61EB71EE-C600-5BF8-3E3E-B39324FA8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8" y="1143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58">
              <a:extLst>
                <a:ext uri="{FF2B5EF4-FFF2-40B4-BE49-F238E27FC236}">
                  <a16:creationId xmlns:a16="http://schemas.microsoft.com/office/drawing/2014/main" id="{1065DFBF-A8F0-2AAB-4992-C2EA26BD5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8" y="1275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59">
              <a:extLst>
                <a:ext uri="{FF2B5EF4-FFF2-40B4-BE49-F238E27FC236}">
                  <a16:creationId xmlns:a16="http://schemas.microsoft.com/office/drawing/2014/main" id="{674862CC-AF78-2F0D-39DF-E683BE9EB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1776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60">
              <a:extLst>
                <a:ext uri="{FF2B5EF4-FFF2-40B4-BE49-F238E27FC236}">
                  <a16:creationId xmlns:a16="http://schemas.microsoft.com/office/drawing/2014/main" id="{0A893572-8A50-B4FA-232E-9300195B8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152"/>
              <a:ext cx="0" cy="62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61">
              <a:extLst>
                <a:ext uri="{FF2B5EF4-FFF2-40B4-BE49-F238E27FC236}">
                  <a16:creationId xmlns:a16="http://schemas.microsoft.com/office/drawing/2014/main" id="{146DB535-A37F-AEE9-0335-C00B433C9C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15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63">
            <a:extLst>
              <a:ext uri="{FF2B5EF4-FFF2-40B4-BE49-F238E27FC236}">
                <a16:creationId xmlns:a16="http://schemas.microsoft.com/office/drawing/2014/main" id="{26687554-6B80-CE6E-0E84-8BD8A17018A2}"/>
              </a:ext>
            </a:extLst>
          </p:cNvPr>
          <p:cNvGrpSpPr>
            <a:grpSpLocks/>
          </p:cNvGrpSpPr>
          <p:nvPr/>
        </p:nvGrpSpPr>
        <p:grpSpPr bwMode="auto">
          <a:xfrm>
            <a:off x="9628453" y="1813431"/>
            <a:ext cx="2257500" cy="1663460"/>
            <a:chOff x="4224" y="2640"/>
            <a:chExt cx="1104" cy="1056"/>
          </a:xfrm>
        </p:grpSpPr>
        <p:sp>
          <p:nvSpPr>
            <p:cNvPr id="93" name="AutoShape 64">
              <a:extLst>
                <a:ext uri="{FF2B5EF4-FFF2-40B4-BE49-F238E27FC236}">
                  <a16:creationId xmlns:a16="http://schemas.microsoft.com/office/drawing/2014/main" id="{B9743B8D-58E2-3F8C-14B2-CBD8CD04F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640"/>
              <a:ext cx="1104" cy="1049"/>
            </a:xfrm>
            <a:prstGeom prst="cube">
              <a:avLst>
                <a:gd name="adj" fmla="val 25000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65">
              <a:extLst>
                <a:ext uri="{FF2B5EF4-FFF2-40B4-BE49-F238E27FC236}">
                  <a16:creationId xmlns:a16="http://schemas.microsoft.com/office/drawing/2014/main" id="{67B110CC-0BAB-3543-8C8B-D40665F7A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5" y="2640"/>
              <a:ext cx="0" cy="7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66">
              <a:extLst>
                <a:ext uri="{FF2B5EF4-FFF2-40B4-BE49-F238E27FC236}">
                  <a16:creationId xmlns:a16="http://schemas.microsoft.com/office/drawing/2014/main" id="{3B031AAE-E2AF-53B9-49EF-A04DAD48A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7" y="3407"/>
              <a:ext cx="90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67">
              <a:extLst>
                <a:ext uri="{FF2B5EF4-FFF2-40B4-BE49-F238E27FC236}">
                  <a16:creationId xmlns:a16="http://schemas.microsoft.com/office/drawing/2014/main" id="{1099EE80-05CC-5896-0F51-E6BE4870E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3407"/>
              <a:ext cx="203" cy="2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Group 83">
            <a:extLst>
              <a:ext uri="{FF2B5EF4-FFF2-40B4-BE49-F238E27FC236}">
                <a16:creationId xmlns:a16="http://schemas.microsoft.com/office/drawing/2014/main" id="{46FD3236-EFC6-D849-36B6-52CB82235C35}"/>
              </a:ext>
            </a:extLst>
          </p:cNvPr>
          <p:cNvGrpSpPr>
            <a:grpSpLocks/>
          </p:cNvGrpSpPr>
          <p:nvPr/>
        </p:nvGrpSpPr>
        <p:grpSpPr bwMode="auto">
          <a:xfrm>
            <a:off x="5769718" y="4569198"/>
            <a:ext cx="2039582" cy="1572254"/>
            <a:chOff x="4176" y="2880"/>
            <a:chExt cx="960" cy="864"/>
          </a:xfrm>
        </p:grpSpPr>
        <p:sp>
          <p:nvSpPr>
            <p:cNvPr id="98" name="AutoShape 69">
              <a:extLst>
                <a:ext uri="{FF2B5EF4-FFF2-40B4-BE49-F238E27FC236}">
                  <a16:creationId xmlns:a16="http://schemas.microsoft.com/office/drawing/2014/main" id="{021CCEC0-9805-7F1F-1171-37E13E648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168"/>
              <a:ext cx="960" cy="576"/>
            </a:xfrm>
            <a:prstGeom prst="hexagon">
              <a:avLst>
                <a:gd name="adj" fmla="val 41667"/>
                <a:gd name="vf" fmla="val 11547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AutoShape 70">
              <a:extLst>
                <a:ext uri="{FF2B5EF4-FFF2-40B4-BE49-F238E27FC236}">
                  <a16:creationId xmlns:a16="http://schemas.microsoft.com/office/drawing/2014/main" id="{40667E44-7556-FB17-808F-919CB23BB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960" cy="576"/>
            </a:xfrm>
            <a:prstGeom prst="hexagon">
              <a:avLst>
                <a:gd name="adj" fmla="val 41667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Line 71">
              <a:extLst>
                <a:ext uri="{FF2B5EF4-FFF2-40B4-BE49-F238E27FC236}">
                  <a16:creationId xmlns:a16="http://schemas.microsoft.com/office/drawing/2014/main" id="{50A83870-8068-9755-617B-6B452C36B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316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72">
              <a:extLst>
                <a:ext uri="{FF2B5EF4-FFF2-40B4-BE49-F238E27FC236}">
                  <a16:creationId xmlns:a16="http://schemas.microsoft.com/office/drawing/2014/main" id="{B0EE0363-74BF-D499-EF87-66CE81807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4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73">
              <a:extLst>
                <a:ext uri="{FF2B5EF4-FFF2-40B4-BE49-F238E27FC236}">
                  <a16:creationId xmlns:a16="http://schemas.microsoft.com/office/drawing/2014/main" id="{B7FEC255-68FA-6E6C-065B-45461C436C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4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74">
              <a:extLst>
                <a:ext uri="{FF2B5EF4-FFF2-40B4-BE49-F238E27FC236}">
                  <a16:creationId xmlns:a16="http://schemas.microsoft.com/office/drawing/2014/main" id="{DFAD5A04-9070-27D8-F5F2-2F7640846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316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75">
              <a:extLst>
                <a:ext uri="{FF2B5EF4-FFF2-40B4-BE49-F238E27FC236}">
                  <a16:creationId xmlns:a16="http://schemas.microsoft.com/office/drawing/2014/main" id="{9086E83F-3229-93E5-7B1A-45DAF3E60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880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76">
              <a:extLst>
                <a:ext uri="{FF2B5EF4-FFF2-40B4-BE49-F238E27FC236}">
                  <a16:creationId xmlns:a16="http://schemas.microsoft.com/office/drawing/2014/main" id="{50B12671-6519-5B4B-7E3B-DDF1D9C0A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8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77">
              <a:extLst>
                <a:ext uri="{FF2B5EF4-FFF2-40B4-BE49-F238E27FC236}">
                  <a16:creationId xmlns:a16="http://schemas.microsoft.com/office/drawing/2014/main" id="{564EFAF1-5FC3-4DDE-8AD6-5DCD0F95B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3168"/>
              <a:ext cx="240" cy="2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78">
              <a:extLst>
                <a:ext uri="{FF2B5EF4-FFF2-40B4-BE49-F238E27FC236}">
                  <a16:creationId xmlns:a16="http://schemas.microsoft.com/office/drawing/2014/main" id="{4D06091F-3932-5135-3846-D2138475B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3165"/>
              <a:ext cx="240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79">
              <a:extLst>
                <a:ext uri="{FF2B5EF4-FFF2-40B4-BE49-F238E27FC236}">
                  <a16:creationId xmlns:a16="http://schemas.microsoft.com/office/drawing/2014/main" id="{99EAA830-D519-B8A6-FA88-D25A2B19C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168"/>
              <a:ext cx="240" cy="2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80">
              <a:extLst>
                <a:ext uri="{FF2B5EF4-FFF2-40B4-BE49-F238E27FC236}">
                  <a16:creationId xmlns:a16="http://schemas.microsoft.com/office/drawing/2014/main" id="{2FD44A8D-4AEE-7C85-2377-50BE3E900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150"/>
              <a:ext cx="240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81">
              <a:extLst>
                <a:ext uri="{FF2B5EF4-FFF2-40B4-BE49-F238E27FC236}">
                  <a16:creationId xmlns:a16="http://schemas.microsoft.com/office/drawing/2014/main" id="{FFA8DE99-10BF-A741-A4C8-2320D6D324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168"/>
              <a:ext cx="48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82">
              <a:extLst>
                <a:ext uri="{FF2B5EF4-FFF2-40B4-BE49-F238E27FC236}">
                  <a16:creationId xmlns:a16="http://schemas.microsoft.com/office/drawing/2014/main" id="{E1AFD77B-F776-2B9C-D846-9BCA53E4E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4" y="3168"/>
              <a:ext cx="4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114">
            <a:extLst>
              <a:ext uri="{FF2B5EF4-FFF2-40B4-BE49-F238E27FC236}">
                <a16:creationId xmlns:a16="http://schemas.microsoft.com/office/drawing/2014/main" id="{5CC36A37-BC15-A7C0-A39E-342DD103B05C}"/>
              </a:ext>
            </a:extLst>
          </p:cNvPr>
          <p:cNvGrpSpPr>
            <a:grpSpLocks/>
          </p:cNvGrpSpPr>
          <p:nvPr/>
        </p:nvGrpSpPr>
        <p:grpSpPr bwMode="auto">
          <a:xfrm rot="1100637">
            <a:off x="9328327" y="3785443"/>
            <a:ext cx="2563131" cy="2199531"/>
            <a:chOff x="4224" y="3099"/>
            <a:chExt cx="1392" cy="1194"/>
          </a:xfrm>
        </p:grpSpPr>
        <p:sp>
          <p:nvSpPr>
            <p:cNvPr id="113" name="AutoShape 101">
              <a:extLst>
                <a:ext uri="{FF2B5EF4-FFF2-40B4-BE49-F238E27FC236}">
                  <a16:creationId xmlns:a16="http://schemas.microsoft.com/office/drawing/2014/main" id="{C5441BD7-7D2B-31DA-0CA7-A97F99879C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84613">
              <a:off x="4226" y="3838"/>
              <a:ext cx="439" cy="4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AutoShape 102">
              <a:extLst>
                <a:ext uri="{FF2B5EF4-FFF2-40B4-BE49-F238E27FC236}">
                  <a16:creationId xmlns:a16="http://schemas.microsoft.com/office/drawing/2014/main" id="{108C97B6-B986-2969-0840-4A0B3955D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19144">
              <a:off x="5138" y="3118"/>
              <a:ext cx="439" cy="4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Line 104">
              <a:extLst>
                <a:ext uri="{FF2B5EF4-FFF2-40B4-BE49-F238E27FC236}">
                  <a16:creationId xmlns:a16="http://schemas.microsoft.com/office/drawing/2014/main" id="{6B9F847D-CD20-D1F4-3202-9DF11F43CE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129"/>
              <a:ext cx="942" cy="7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5">
              <a:extLst>
                <a:ext uri="{FF2B5EF4-FFF2-40B4-BE49-F238E27FC236}">
                  <a16:creationId xmlns:a16="http://schemas.microsoft.com/office/drawing/2014/main" id="{34F0C47C-4B85-1ADD-EF93-21AA25D57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" y="3360"/>
              <a:ext cx="912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06">
              <a:extLst>
                <a:ext uri="{FF2B5EF4-FFF2-40B4-BE49-F238E27FC236}">
                  <a16:creationId xmlns:a16="http://schemas.microsoft.com/office/drawing/2014/main" id="{5E7E5430-6653-0874-22DE-286695A40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0" y="3573"/>
              <a:ext cx="912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07">
              <a:extLst>
                <a:ext uri="{FF2B5EF4-FFF2-40B4-BE49-F238E27FC236}">
                  <a16:creationId xmlns:a16="http://schemas.microsoft.com/office/drawing/2014/main" id="{C6AB197B-450E-AB89-96A4-D5C9842AC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3504"/>
              <a:ext cx="912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9">
              <a:extLst>
                <a:ext uri="{FF2B5EF4-FFF2-40B4-BE49-F238E27FC236}">
                  <a16:creationId xmlns:a16="http://schemas.microsoft.com/office/drawing/2014/main" id="{1A5B93E7-0A12-2BA9-BF73-0FD033556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099"/>
              <a:ext cx="91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10">
              <a:extLst>
                <a:ext uri="{FF2B5EF4-FFF2-40B4-BE49-F238E27FC236}">
                  <a16:creationId xmlns:a16="http://schemas.microsoft.com/office/drawing/2014/main" id="{F280F2C1-95DC-58C0-891E-BDD54FDDA6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5" y="3159"/>
              <a:ext cx="48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11">
              <a:extLst>
                <a:ext uri="{FF2B5EF4-FFF2-40B4-BE49-F238E27FC236}">
                  <a16:creationId xmlns:a16="http://schemas.microsoft.com/office/drawing/2014/main" id="{E2F5A53B-6D52-1FAF-D242-C20DDFF58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6" y="3168"/>
              <a:ext cx="4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12">
              <a:extLst>
                <a:ext uri="{FF2B5EF4-FFF2-40B4-BE49-F238E27FC236}">
                  <a16:creationId xmlns:a16="http://schemas.microsoft.com/office/drawing/2014/main" id="{2CC00328-C2E4-9ADA-0920-D4D3DA661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3360"/>
              <a:ext cx="144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13">
              <a:extLst>
                <a:ext uri="{FF2B5EF4-FFF2-40B4-BE49-F238E27FC236}">
                  <a16:creationId xmlns:a16="http://schemas.microsoft.com/office/drawing/2014/main" id="{25CA853C-C530-5D27-53E2-8E2AA9D8F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2" y="3531"/>
              <a:ext cx="33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" name="Text Box 115">
            <a:extLst>
              <a:ext uri="{FF2B5EF4-FFF2-40B4-BE49-F238E27FC236}">
                <a16:creationId xmlns:a16="http://schemas.microsoft.com/office/drawing/2014/main" id="{D4356D18-0E0A-9D79-6AC7-41962DBE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267" y="2641867"/>
            <a:ext cx="446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25" name="Text Box 116">
            <a:extLst>
              <a:ext uri="{FF2B5EF4-FFF2-40B4-BE49-F238E27FC236}">
                <a16:creationId xmlns:a16="http://schemas.microsoft.com/office/drawing/2014/main" id="{A714E28B-131F-A245-0599-0735B9C6D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7982" y="2684729"/>
            <a:ext cx="5482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26" name="Text Box 117">
            <a:extLst>
              <a:ext uri="{FF2B5EF4-FFF2-40B4-BE49-F238E27FC236}">
                <a16:creationId xmlns:a16="http://schemas.microsoft.com/office/drawing/2014/main" id="{E005FF68-681D-697D-B40B-B9DCB5625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422" y="4437697"/>
            <a:ext cx="591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27" name="Text Box 134">
            <a:extLst>
              <a:ext uri="{FF2B5EF4-FFF2-40B4-BE49-F238E27FC236}">
                <a16:creationId xmlns:a16="http://schemas.microsoft.com/office/drawing/2014/main" id="{52D4E661-4051-2C4E-0844-D99005FED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584" y="4654009"/>
            <a:ext cx="6950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 )</a:t>
            </a:r>
          </a:p>
        </p:txBody>
      </p:sp>
      <p:pic>
        <p:nvPicPr>
          <p:cNvPr id="128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6D39CFC1-2EC3-E47B-2995-50143C200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790" y="4148966"/>
            <a:ext cx="1494156" cy="84046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76255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  <p:bldLst>
      <p:bldP spid="9" grpId="0" autoUpdateAnimBg="0"/>
      <p:bldP spid="72" grpId="0" autoUpdateAnimBg="0"/>
      <p:bldP spid="73" grpId="0" autoUpdateAnimBg="0"/>
      <p:bldP spid="74" grpId="0" autoUpdateAnimBg="0"/>
      <p:bldP spid="75" grpId="0" autoUpdateAnimBg="0"/>
      <p:bldP spid="76" grpId="0" autoUpdateAnimBg="0"/>
      <p:bldP spid="77" grpId="0" autoUpdateAnimBg="0"/>
      <p:bldP spid="78" grpId="0" autoUpdateAnimBg="0"/>
      <p:bldP spid="79" grpId="0" autoUpdateAnimBg="0"/>
      <p:bldP spid="80" grpId="0" autoUpdateAnimBg="0"/>
      <p:bldP spid="81" grpId="0" autoUpdateAnimBg="0"/>
      <p:bldP spid="82" grpId="0" autoUpdateAnimBg="0"/>
      <p:bldP spid="83" grpId="0" autoUpdateAnimBg="0"/>
      <p:bldP spid="124" grpId="0" autoUpdateAnimBg="0"/>
      <p:bldP spid="125" grpId="0" autoUpdateAnimBg="0"/>
      <p:bldP spid="126" grpId="0" autoUpdateAnimBg="0"/>
      <p:bldP spid="12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AE15B3-E15A-42FB-BCBF-F46C33A2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1" y="557550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loại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lăng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trụ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đứng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tam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tứ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433AB0-77DC-4D2A-9DE7-D63A14AD92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6478" y="2045970"/>
            <a:ext cx="5483396" cy="4812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D4224-56DB-4CF6-8154-38A88F7D757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44486" y="2507456"/>
            <a:ext cx="5388648" cy="4213225"/>
          </a:xfrm>
          <a:prstGeom prst="rect">
            <a:avLst/>
          </a:prstGeom>
        </p:spPr>
      </p:pic>
      <p:sp>
        <p:nvSpPr>
          <p:cNvPr id="10" name="!!4">
            <a:extLst>
              <a:ext uri="{FF2B5EF4-FFF2-40B4-BE49-F238E27FC236}">
                <a16:creationId xmlns:a16="http://schemas.microsoft.com/office/drawing/2014/main" id="{E899E594-A8B6-718F-67AA-A66B3EF8F663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B247FF15-96E9-35D9-E09F-C8D10B8EA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62" y="1220331"/>
            <a:ext cx="1608958" cy="90503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90579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433AB0-77DC-4D2A-9DE7-D63A14AD9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7510" y="170857"/>
            <a:ext cx="5483396" cy="4812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D4224-56DB-4CF6-8154-38A88F7D75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53435" y="602353"/>
            <a:ext cx="5388648" cy="4213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AE15B3-E15A-42FB-BCBF-F46C33A2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494" y="-274738"/>
            <a:ext cx="294692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ĐÁP 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D6C1DF-AA4B-4AC1-BE25-8D2945BE9DEB}"/>
              </a:ext>
            </a:extLst>
          </p:cNvPr>
          <p:cNvSpPr txBox="1">
            <a:spLocks/>
          </p:cNvSpPr>
          <p:nvPr/>
        </p:nvSpPr>
        <p:spPr>
          <a:xfrm>
            <a:off x="-359645" y="4487373"/>
            <a:ext cx="76545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lăng</a:t>
            </a:r>
            <a:r>
              <a:rPr lang="en-US" sz="40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trụ</a:t>
            </a:r>
            <a:r>
              <a:rPr lang="en-US" sz="40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đứng</a:t>
            </a:r>
            <a:r>
              <a:rPr lang="en-US" sz="4000" dirty="0">
                <a:solidFill>
                  <a:srgbClr val="FF0000"/>
                </a:solidFill>
                <a:latin typeface="Palatino Linotype" panose="020405020505050303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785136-A9D0-4709-9174-B19109B7EC10}"/>
              </a:ext>
            </a:extLst>
          </p:cNvPr>
          <p:cNvSpPr txBox="1">
            <a:spLocks/>
          </p:cNvSpPr>
          <p:nvPr/>
        </p:nvSpPr>
        <p:spPr>
          <a:xfrm>
            <a:off x="-224226" y="5478401"/>
            <a:ext cx="43672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lăng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trụ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đứng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tứ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A2208B-0809-43B8-AB9B-AD92402A7A2A}"/>
              </a:ext>
            </a:extLst>
          </p:cNvPr>
          <p:cNvSpPr txBox="1">
            <a:spLocks/>
          </p:cNvSpPr>
          <p:nvPr/>
        </p:nvSpPr>
        <p:spPr>
          <a:xfrm>
            <a:off x="6892494" y="4893953"/>
            <a:ext cx="5021996" cy="584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2,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DFF119-17EA-44BB-A8AC-BF2B82D0ADC1}"/>
              </a:ext>
            </a:extLst>
          </p:cNvPr>
          <p:cNvSpPr txBox="1">
            <a:spLocks/>
          </p:cNvSpPr>
          <p:nvPr/>
        </p:nvSpPr>
        <p:spPr>
          <a:xfrm>
            <a:off x="3700557" y="5655488"/>
            <a:ext cx="7654588" cy="614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: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2" name="!!4">
            <a:extLst>
              <a:ext uri="{FF2B5EF4-FFF2-40B4-BE49-F238E27FC236}">
                <a16:creationId xmlns:a16="http://schemas.microsoft.com/office/drawing/2014/main" id="{9055D4C4-DF35-5F21-ACEE-C9FDED8412C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05370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2050" name="Picture 2" descr="Icon Sewing Machine Pink Clipart - Full Size Clipart (#2306084) - PinClipart">
            <a:extLst>
              <a:ext uri="{FF2B5EF4-FFF2-40B4-BE49-F238E27FC236}">
                <a16:creationId xmlns:a16="http://schemas.microsoft.com/office/drawing/2014/main" id="{67AEA28B-2EF1-4E84-8AEB-B7A74475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84" y="966824"/>
            <a:ext cx="2004272" cy="17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6">
            <a:extLst>
              <a:ext uri="{FF2B5EF4-FFF2-40B4-BE49-F238E27FC236}">
                <a16:creationId xmlns:a16="http://schemas.microsoft.com/office/drawing/2014/main" id="{18BB0FC2-CA4F-090F-9E9D-819DF6212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39" y="514501"/>
            <a:ext cx="10009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36A887A2-C0B8-84A5-C993-32C37E76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0" y="1286023"/>
            <a:ext cx="2353936" cy="23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8FD6A21-BC46-0B6B-6FC4-4DBAB10A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0" y="4209945"/>
            <a:ext cx="2353936" cy="2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999FFEC9-B2D1-90F2-F36B-E132AD9B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45" y="1286313"/>
            <a:ext cx="2353936" cy="23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57598532-86C5-E6F6-9532-A9ED37A7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45" y="4211104"/>
            <a:ext cx="2353936" cy="253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6A285B5-BEC2-2B1E-93C1-B90F7792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33" y="1290455"/>
            <a:ext cx="2292947" cy="22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hlinkClick r:id="rId10" action="ppaction://hlinkfile" tooltip="Ket noi yenka"/>
            <a:extLst>
              <a:ext uri="{FF2B5EF4-FFF2-40B4-BE49-F238E27FC236}">
                <a16:creationId xmlns:a16="http://schemas.microsoft.com/office/drawing/2014/main" id="{6F28A540-148E-2578-9ED0-1EAC24FE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03" y="4209945"/>
            <a:ext cx="2283863" cy="2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0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8113A9BB-4E5E-24DD-AA50-A69E3E191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359" y="26849"/>
            <a:ext cx="102152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CÓ HÌNH ẢNH CỦA HÌNH LĂNG TRỤ ĐỨNG</a:t>
            </a:r>
          </a:p>
        </p:txBody>
      </p:sp>
      <p:pic>
        <p:nvPicPr>
          <p:cNvPr id="17413" name="Picture 5" descr="chua-mot-cot">
            <a:extLst>
              <a:ext uri="{FF2B5EF4-FFF2-40B4-BE49-F238E27FC236}">
                <a16:creationId xmlns:a16="http://schemas.microsoft.com/office/drawing/2014/main" id="{89C9D41D-BFF7-AB1B-B595-2E74DBB1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3" y="576262"/>
            <a:ext cx="4447684" cy="60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empire-state">
            <a:extLst>
              <a:ext uri="{FF2B5EF4-FFF2-40B4-BE49-F238E27FC236}">
                <a16:creationId xmlns:a16="http://schemas.microsoft.com/office/drawing/2014/main" id="{97F9B209-00B0-41FC-B6BB-E67F37AB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1" y="609600"/>
            <a:ext cx="4533130" cy="60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267590848_9863cc1d7d">
            <a:extLst>
              <a:ext uri="{FF2B5EF4-FFF2-40B4-BE49-F238E27FC236}">
                <a16:creationId xmlns:a16="http://schemas.microsoft.com/office/drawing/2014/main" id="{B24C7AFE-A724-1B5B-B44C-BFF50689D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02" y="454886"/>
            <a:ext cx="4216866" cy="59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Weihnachtspyramide">
            <a:extLst>
              <a:ext uri="{FF2B5EF4-FFF2-40B4-BE49-F238E27FC236}">
                <a16:creationId xmlns:a16="http://schemas.microsoft.com/office/drawing/2014/main" id="{05F9231E-5C9A-D755-6894-5C577F5A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03" y="619124"/>
            <a:ext cx="4336929" cy="604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0" descr="thapnhan">
            <a:extLst>
              <a:ext uri="{FF2B5EF4-FFF2-40B4-BE49-F238E27FC236}">
                <a16:creationId xmlns:a16="http://schemas.microsoft.com/office/drawing/2014/main" id="{24A27AD4-F7A9-A649-147F-2437C753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67" y="505980"/>
            <a:ext cx="4357428" cy="611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006-nho">
            <a:extLst>
              <a:ext uri="{FF2B5EF4-FFF2-40B4-BE49-F238E27FC236}">
                <a16:creationId xmlns:a16="http://schemas.microsoft.com/office/drawing/2014/main" id="{A1B71B68-F3E1-1767-AB2A-2379A75D4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983" r="25490" b="5488"/>
          <a:stretch/>
        </p:blipFill>
        <p:spPr bwMode="auto">
          <a:xfrm>
            <a:off x="9214545" y="1677506"/>
            <a:ext cx="2823934" cy="28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0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2" name="Arc 64">
            <a:extLst>
              <a:ext uri="{FF2B5EF4-FFF2-40B4-BE49-F238E27FC236}">
                <a16:creationId xmlns:a16="http://schemas.microsoft.com/office/drawing/2014/main" id="{FC0185F4-D9D2-9C89-9104-D436CFD8294D}"/>
              </a:ext>
            </a:extLst>
          </p:cNvPr>
          <p:cNvSpPr>
            <a:spLocks/>
          </p:cNvSpPr>
          <p:nvPr/>
        </p:nvSpPr>
        <p:spPr bwMode="auto">
          <a:xfrm flipH="1">
            <a:off x="3594101" y="4346576"/>
            <a:ext cx="500063" cy="454025"/>
          </a:xfrm>
          <a:custGeom>
            <a:avLst/>
            <a:gdLst>
              <a:gd name="G0" fmla="+- 3147 0 0"/>
              <a:gd name="G1" fmla="+- 21600 0 0"/>
              <a:gd name="G2" fmla="+- 21600 0 0"/>
              <a:gd name="T0" fmla="*/ 0 w 23111"/>
              <a:gd name="T1" fmla="*/ 230 h 21600"/>
              <a:gd name="T2" fmla="*/ 23111 w 23111"/>
              <a:gd name="T3" fmla="*/ 13354 h 21600"/>
              <a:gd name="T4" fmla="*/ 3147 w 2311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111" h="21600" fill="none" extrusionOk="0">
                <a:moveTo>
                  <a:pt x="0" y="230"/>
                </a:moveTo>
                <a:cubicBezTo>
                  <a:pt x="1042" y="77"/>
                  <a:pt x="2093" y="0"/>
                  <a:pt x="3147" y="0"/>
                </a:cubicBezTo>
                <a:cubicBezTo>
                  <a:pt x="11891" y="0"/>
                  <a:pt x="19772" y="5272"/>
                  <a:pt x="23111" y="13353"/>
                </a:cubicBezTo>
              </a:path>
              <a:path w="23111" h="21600" stroke="0" extrusionOk="0">
                <a:moveTo>
                  <a:pt x="0" y="230"/>
                </a:moveTo>
                <a:cubicBezTo>
                  <a:pt x="1042" y="77"/>
                  <a:pt x="2093" y="0"/>
                  <a:pt x="3147" y="0"/>
                </a:cubicBezTo>
                <a:cubicBezTo>
                  <a:pt x="11891" y="0"/>
                  <a:pt x="19772" y="5272"/>
                  <a:pt x="23111" y="13353"/>
                </a:cubicBezTo>
                <a:lnTo>
                  <a:pt x="3147" y="21600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5">
            <a:extLst>
              <a:ext uri="{FF2B5EF4-FFF2-40B4-BE49-F238E27FC236}">
                <a16:creationId xmlns:a16="http://schemas.microsoft.com/office/drawing/2014/main" id="{F08245DC-556A-1087-657A-DD0E6C1737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6726" y="1663701"/>
            <a:ext cx="1546225" cy="4619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6">
            <a:extLst>
              <a:ext uri="{FF2B5EF4-FFF2-40B4-BE49-F238E27FC236}">
                <a16:creationId xmlns:a16="http://schemas.microsoft.com/office/drawing/2014/main" id="{64C013B9-407D-D105-3EA7-1F76A14F7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7713" y="1069975"/>
            <a:ext cx="0" cy="6032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7">
            <a:extLst>
              <a:ext uri="{FF2B5EF4-FFF2-40B4-BE49-F238E27FC236}">
                <a16:creationId xmlns:a16="http://schemas.microsoft.com/office/drawing/2014/main" id="{23A448CD-29B2-08EC-C90C-2E2128E307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3126" y="1517651"/>
            <a:ext cx="1546225" cy="461963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Line 8">
            <a:extLst>
              <a:ext uri="{FF2B5EF4-FFF2-40B4-BE49-F238E27FC236}">
                <a16:creationId xmlns:a16="http://schemas.microsoft.com/office/drawing/2014/main" id="{15477729-8A01-6CB8-B1CA-7EBE7BF3A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6650" y="903288"/>
            <a:ext cx="0" cy="60325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9">
            <a:extLst>
              <a:ext uri="{FF2B5EF4-FFF2-40B4-BE49-F238E27FC236}">
                <a16:creationId xmlns:a16="http://schemas.microsoft.com/office/drawing/2014/main" id="{7C90F9D7-F7EA-E277-84DB-D3CC73362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9" y="1517651"/>
            <a:ext cx="865187" cy="144463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Text Box 10">
            <a:extLst>
              <a:ext uri="{FF2B5EF4-FFF2-40B4-BE49-F238E27FC236}">
                <a16:creationId xmlns:a16="http://schemas.microsoft.com/office/drawing/2014/main" id="{EACD1278-6A92-939B-AC28-BD50F336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916113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2779" name="Text Box 11">
            <a:extLst>
              <a:ext uri="{FF2B5EF4-FFF2-40B4-BE49-F238E27FC236}">
                <a16:creationId xmlns:a16="http://schemas.microsoft.com/office/drawing/2014/main" id="{F8A13DBF-ADFE-1AA6-81DC-63F614E77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813" y="1601788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32780" name="Text Box 12">
            <a:extLst>
              <a:ext uri="{FF2B5EF4-FFF2-40B4-BE49-F238E27FC236}">
                <a16:creationId xmlns:a16="http://schemas.microsoft.com/office/drawing/2014/main" id="{81903482-3011-D15B-D3BB-168A8EBE0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76" y="593725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32781" name="Text Box 13">
            <a:extLst>
              <a:ext uri="{FF2B5EF4-FFF2-40B4-BE49-F238E27FC236}">
                <a16:creationId xmlns:a16="http://schemas.microsoft.com/office/drawing/2014/main" id="{F333FBCA-999F-66ED-594D-B4B72670F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1241425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783" name="Text Box 15">
            <a:extLst>
              <a:ext uri="{FF2B5EF4-FFF2-40B4-BE49-F238E27FC236}">
                <a16:creationId xmlns:a16="http://schemas.microsoft.com/office/drawing/2014/main" id="{653D6008-6FAA-1A6C-9C3C-C07CBFB63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213" y="654050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32784" name="Text Box 16">
            <a:extLst>
              <a:ext uri="{FF2B5EF4-FFF2-40B4-BE49-F238E27FC236}">
                <a16:creationId xmlns:a16="http://schemas.microsoft.com/office/drawing/2014/main" id="{21E4D7B7-7804-3435-7917-8D3EA4B46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101" y="2536825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32785" name="Line 17">
            <a:extLst>
              <a:ext uri="{FF2B5EF4-FFF2-40B4-BE49-F238E27FC236}">
                <a16:creationId xmlns:a16="http://schemas.microsoft.com/office/drawing/2014/main" id="{034AB876-827C-BA2F-F1F6-C74136FBD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0225" y="1363664"/>
            <a:ext cx="0" cy="17494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Line 18">
            <a:extLst>
              <a:ext uri="{FF2B5EF4-FFF2-40B4-BE49-F238E27FC236}">
                <a16:creationId xmlns:a16="http://schemas.microsoft.com/office/drawing/2014/main" id="{D359E56A-2C87-2DC9-369D-DF03DD24AE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0226" y="3119438"/>
            <a:ext cx="9366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7" name="Text Box 19">
            <a:extLst>
              <a:ext uri="{FF2B5EF4-FFF2-40B4-BE49-F238E27FC236}">
                <a16:creationId xmlns:a16="http://schemas.microsoft.com/office/drawing/2014/main" id="{C712C915-D5C8-D60A-52BC-A87D62EE3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301" y="2990850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2788" name="Line 20">
            <a:extLst>
              <a:ext uri="{FF2B5EF4-FFF2-40B4-BE49-F238E27FC236}">
                <a16:creationId xmlns:a16="http://schemas.microsoft.com/office/drawing/2014/main" id="{9080E5F6-7A19-4A31-70E8-BA0179B814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8" y="881064"/>
            <a:ext cx="0" cy="1749425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9" name="Line 21">
            <a:extLst>
              <a:ext uri="{FF2B5EF4-FFF2-40B4-BE49-F238E27FC236}">
                <a16:creationId xmlns:a16="http://schemas.microsoft.com/office/drawing/2014/main" id="{76ED6E14-4028-917D-96CD-4781991B19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53464" y="2647950"/>
            <a:ext cx="936625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0" name="Text Box 22">
            <a:extLst>
              <a:ext uri="{FF2B5EF4-FFF2-40B4-BE49-F238E27FC236}">
                <a16:creationId xmlns:a16="http://schemas.microsoft.com/office/drawing/2014/main" id="{F20CE1A2-E69B-C4FC-5C9C-2FC6515A7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1" y="2332038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2791" name="Line 23">
            <a:extLst>
              <a:ext uri="{FF2B5EF4-FFF2-40B4-BE49-F238E27FC236}">
                <a16:creationId xmlns:a16="http://schemas.microsoft.com/office/drawing/2014/main" id="{B189FEAD-D57D-4BE3-DDC5-939EE8D2F6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2451" y="2665414"/>
            <a:ext cx="460375" cy="422275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Text Box 24">
            <a:extLst>
              <a:ext uri="{FF2B5EF4-FFF2-40B4-BE49-F238E27FC236}">
                <a16:creationId xmlns:a16="http://schemas.microsoft.com/office/drawing/2014/main" id="{75DF0BD3-41FB-63BF-85A6-5304EEB1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13" y="4913313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32793" name="Line 25">
            <a:extLst>
              <a:ext uri="{FF2B5EF4-FFF2-40B4-BE49-F238E27FC236}">
                <a16:creationId xmlns:a16="http://schemas.microsoft.com/office/drawing/2014/main" id="{2776A82E-44B5-2A6D-08E5-188E9F4D07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402013"/>
            <a:ext cx="1728788" cy="622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4" name="Line 26">
            <a:extLst>
              <a:ext uri="{FF2B5EF4-FFF2-40B4-BE49-F238E27FC236}">
                <a16:creationId xmlns:a16="http://schemas.microsoft.com/office/drawing/2014/main" id="{17C390EB-1EBF-6317-D625-E32C86456F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1439" y="3390900"/>
            <a:ext cx="288925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5" name="Text Box 27">
            <a:extLst>
              <a:ext uri="{FF2B5EF4-FFF2-40B4-BE49-F238E27FC236}">
                <a16:creationId xmlns:a16="http://schemas.microsoft.com/office/drawing/2014/main" id="{8C56460C-8F49-14C7-C176-572B162ED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6" y="3113088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2796" name="Line 28">
            <a:extLst>
              <a:ext uri="{FF2B5EF4-FFF2-40B4-BE49-F238E27FC236}">
                <a16:creationId xmlns:a16="http://schemas.microsoft.com/office/drawing/2014/main" id="{CAAA71E6-ADA7-972B-BB33-028A328817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5314" y="4038600"/>
            <a:ext cx="287337" cy="9350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Line 29">
            <a:extLst>
              <a:ext uri="{FF2B5EF4-FFF2-40B4-BE49-F238E27FC236}">
                <a16:creationId xmlns:a16="http://schemas.microsoft.com/office/drawing/2014/main" id="{C57CD75F-501F-8FDB-0DFB-5B28D6AA7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5314" y="4946650"/>
            <a:ext cx="288925" cy="647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Text Box 30">
            <a:extLst>
              <a:ext uri="{FF2B5EF4-FFF2-40B4-BE49-F238E27FC236}">
                <a16:creationId xmlns:a16="http://schemas.microsoft.com/office/drawing/2014/main" id="{9D1ECD51-0C72-C1DF-2C12-44679CADB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6" y="4786313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2799" name="Line 31">
            <a:extLst>
              <a:ext uri="{FF2B5EF4-FFF2-40B4-BE49-F238E27FC236}">
                <a16:creationId xmlns:a16="http://schemas.microsoft.com/office/drawing/2014/main" id="{BB28A0D8-9A48-8F66-9870-1160202F6A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5314" y="4337050"/>
            <a:ext cx="1728787" cy="62230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0" name="Line 32">
            <a:extLst>
              <a:ext uri="{FF2B5EF4-FFF2-40B4-BE49-F238E27FC236}">
                <a16:creationId xmlns:a16="http://schemas.microsoft.com/office/drawing/2014/main" id="{949FC765-9925-828F-D018-3F1C0E96FA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5214" y="3402014"/>
            <a:ext cx="287337" cy="93503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1" name="Text Box 33">
            <a:extLst>
              <a:ext uri="{FF2B5EF4-FFF2-40B4-BE49-F238E27FC236}">
                <a16:creationId xmlns:a16="http://schemas.microsoft.com/office/drawing/2014/main" id="{FABC0CEE-1012-E82C-44FB-983BF0BA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121150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F</a:t>
            </a:r>
          </a:p>
        </p:txBody>
      </p:sp>
      <p:sp>
        <p:nvSpPr>
          <p:cNvPr id="32802" name="Line 34">
            <a:extLst>
              <a:ext uri="{FF2B5EF4-FFF2-40B4-BE49-F238E27FC236}">
                <a16:creationId xmlns:a16="http://schemas.microsoft.com/office/drawing/2014/main" id="{ED3800C4-CC6D-CB82-F780-152F1446F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4101" y="4327525"/>
            <a:ext cx="288925" cy="64770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3" name="Line 35">
            <a:extLst>
              <a:ext uri="{FF2B5EF4-FFF2-40B4-BE49-F238E27FC236}">
                <a16:creationId xmlns:a16="http://schemas.microsoft.com/office/drawing/2014/main" id="{3A1E8508-F9A0-71BA-5298-9A07813CC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4632326"/>
            <a:ext cx="1477962" cy="9636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4" name="Line 36">
            <a:extLst>
              <a:ext uri="{FF2B5EF4-FFF2-40B4-BE49-F238E27FC236}">
                <a16:creationId xmlns:a16="http://schemas.microsoft.com/office/drawing/2014/main" id="{D00F556C-1395-70A5-A419-E36C46309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4616451"/>
            <a:ext cx="0" cy="6588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Text Box 37">
            <a:extLst>
              <a:ext uri="{FF2B5EF4-FFF2-40B4-BE49-F238E27FC236}">
                <a16:creationId xmlns:a16="http://schemas.microsoft.com/office/drawing/2014/main" id="{5F5C2A72-50E7-B6E5-4B6A-62C32545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4322763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32806" name="Line 38">
            <a:extLst>
              <a:ext uri="{FF2B5EF4-FFF2-40B4-BE49-F238E27FC236}">
                <a16:creationId xmlns:a16="http://schemas.microsoft.com/office/drawing/2014/main" id="{C04C8598-4C51-2196-F203-255FD03C6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13825" y="5646739"/>
            <a:ext cx="698500" cy="5794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7" name="Line 39">
            <a:extLst>
              <a:ext uri="{FF2B5EF4-FFF2-40B4-BE49-F238E27FC236}">
                <a16:creationId xmlns:a16="http://schemas.microsoft.com/office/drawing/2014/main" id="{8B46A0E1-90C7-7FF8-9A22-AF9750AC064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7563" y="4997451"/>
            <a:ext cx="0" cy="6588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8" name="Text Box 40">
            <a:extLst>
              <a:ext uri="{FF2B5EF4-FFF2-40B4-BE49-F238E27FC236}">
                <a16:creationId xmlns:a16="http://schemas.microsoft.com/office/drawing/2014/main" id="{AEF7E691-EB53-7F1D-525D-2ABFEBDB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113" y="5551488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32809" name="Line 41">
            <a:extLst>
              <a:ext uri="{FF2B5EF4-FFF2-40B4-BE49-F238E27FC236}">
                <a16:creationId xmlns:a16="http://schemas.microsoft.com/office/drawing/2014/main" id="{F63F54EB-C41C-9E0C-06C1-972D7D0F2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1663" y="4040188"/>
            <a:ext cx="1477962" cy="9636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0" name="Line 42">
            <a:extLst>
              <a:ext uri="{FF2B5EF4-FFF2-40B4-BE49-F238E27FC236}">
                <a16:creationId xmlns:a16="http://schemas.microsoft.com/office/drawing/2014/main" id="{BDFBE79F-303C-1929-2F49-1C78AF780F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0625" y="4040189"/>
            <a:ext cx="698500" cy="5794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1" name="Text Box 43">
            <a:extLst>
              <a:ext uri="{FF2B5EF4-FFF2-40B4-BE49-F238E27FC236}">
                <a16:creationId xmlns:a16="http://schemas.microsoft.com/office/drawing/2014/main" id="{7CBBAD46-D14F-7185-7DFF-540CC4759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7688" y="3751263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2812" name="Line 44">
            <a:extLst>
              <a:ext uri="{FF2B5EF4-FFF2-40B4-BE49-F238E27FC236}">
                <a16:creationId xmlns:a16="http://schemas.microsoft.com/office/drawing/2014/main" id="{C9F2E99C-4A90-86B7-704C-82A62695F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1663" y="4694238"/>
            <a:ext cx="1477962" cy="963612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3" name="Line 45">
            <a:extLst>
              <a:ext uri="{FF2B5EF4-FFF2-40B4-BE49-F238E27FC236}">
                <a16:creationId xmlns:a16="http://schemas.microsoft.com/office/drawing/2014/main" id="{2D944197-564F-15C1-2DF6-1C139E5C1F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5863" y="4695825"/>
            <a:ext cx="698500" cy="57943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4" name="Text Box 46">
            <a:extLst>
              <a:ext uri="{FF2B5EF4-FFF2-40B4-BE49-F238E27FC236}">
                <a16:creationId xmlns:a16="http://schemas.microsoft.com/office/drawing/2014/main" id="{89E2C394-5C52-7D21-BD6C-DA8CEA893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663" y="4471988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32815" name="Line 47">
            <a:extLst>
              <a:ext uri="{FF2B5EF4-FFF2-40B4-BE49-F238E27FC236}">
                <a16:creationId xmlns:a16="http://schemas.microsoft.com/office/drawing/2014/main" id="{3E633FFA-7A7E-2419-FE42-CC1D35191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8013" y="4051301"/>
            <a:ext cx="0" cy="658813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830" name="Group 62">
            <a:extLst>
              <a:ext uri="{FF2B5EF4-FFF2-40B4-BE49-F238E27FC236}">
                <a16:creationId xmlns:a16="http://schemas.microsoft.com/office/drawing/2014/main" id="{14343A87-2C7D-4AC3-2C61-4B22CAF4C564}"/>
              </a:ext>
            </a:extLst>
          </p:cNvPr>
          <p:cNvGrpSpPr>
            <a:grpSpLocks/>
          </p:cNvGrpSpPr>
          <p:nvPr/>
        </p:nvGrpSpPr>
        <p:grpSpPr bwMode="auto">
          <a:xfrm>
            <a:off x="1622426" y="152997"/>
            <a:ext cx="8640763" cy="6553200"/>
            <a:chOff x="68" y="119"/>
            <a:chExt cx="5443" cy="4128"/>
          </a:xfrm>
        </p:grpSpPr>
        <p:grpSp>
          <p:nvGrpSpPr>
            <p:cNvPr id="32826" name="Group 58">
              <a:extLst>
                <a:ext uri="{FF2B5EF4-FFF2-40B4-BE49-F238E27FC236}">
                  <a16:creationId xmlns:a16="http://schemas.microsoft.com/office/drawing/2014/main" id="{16C1D3BA-98B3-D327-0645-49496C3527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119"/>
              <a:ext cx="4082" cy="4128"/>
              <a:chOff x="1429" y="210"/>
              <a:chExt cx="4082" cy="4037"/>
            </a:xfrm>
          </p:grpSpPr>
          <p:sp>
            <p:nvSpPr>
              <p:cNvPr id="32821" name="Line 53">
                <a:extLst>
                  <a:ext uri="{FF2B5EF4-FFF2-40B4-BE49-F238E27FC236}">
                    <a16:creationId xmlns:a16="http://schemas.microsoft.com/office/drawing/2014/main" id="{64EBD3DF-15B9-7489-C567-5B726692A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3929"/>
                <a:ext cx="4082" cy="318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825" name="Group 57">
                <a:extLst>
                  <a:ext uri="{FF2B5EF4-FFF2-40B4-BE49-F238E27FC236}">
                    <a16:creationId xmlns:a16="http://schemas.microsoft.com/office/drawing/2014/main" id="{90117F93-F7B4-C09E-989E-D2E6E617F2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29" y="210"/>
                <a:ext cx="4082" cy="4037"/>
                <a:chOff x="1429" y="210"/>
                <a:chExt cx="4082" cy="4037"/>
              </a:xfrm>
            </p:grpSpPr>
            <p:sp>
              <p:nvSpPr>
                <p:cNvPr id="32816" name="Line 48">
                  <a:extLst>
                    <a:ext uri="{FF2B5EF4-FFF2-40B4-BE49-F238E27FC236}">
                      <a16:creationId xmlns:a16="http://schemas.microsoft.com/office/drawing/2014/main" id="{26868781-4B69-FF6E-7D23-855C781D0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4" y="436"/>
                  <a:ext cx="363" cy="1225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7" name="Line 49">
                  <a:extLst>
                    <a:ext uri="{FF2B5EF4-FFF2-40B4-BE49-F238E27FC236}">
                      <a16:creationId xmlns:a16="http://schemas.microsoft.com/office/drawing/2014/main" id="{BE700BC9-FB2C-1BB2-1DEE-7D83CB1B2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37" y="1661"/>
                  <a:ext cx="3583" cy="953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8" name="Line 50">
                  <a:extLst>
                    <a:ext uri="{FF2B5EF4-FFF2-40B4-BE49-F238E27FC236}">
                      <a16:creationId xmlns:a16="http://schemas.microsoft.com/office/drawing/2014/main" id="{AA0CF474-C359-F5D2-9AD6-E117B7EC2B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4" y="210"/>
                  <a:ext cx="3991" cy="226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9" name="Line 51">
                  <a:extLst>
                    <a:ext uri="{FF2B5EF4-FFF2-40B4-BE49-F238E27FC236}">
                      <a16:creationId xmlns:a16="http://schemas.microsoft.com/office/drawing/2014/main" id="{023BFDC2-3B50-D65E-89B3-C67D057DE5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20" y="210"/>
                  <a:ext cx="45" cy="2404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0" name="Line 52">
                  <a:extLst>
                    <a:ext uri="{FF2B5EF4-FFF2-40B4-BE49-F238E27FC236}">
                      <a16:creationId xmlns:a16="http://schemas.microsoft.com/office/drawing/2014/main" id="{39234352-6001-8946-1C56-7F17A1703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9" y="1661"/>
                  <a:ext cx="408" cy="2268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2" name="Line 54">
                  <a:extLst>
                    <a:ext uri="{FF2B5EF4-FFF2-40B4-BE49-F238E27FC236}">
                      <a16:creationId xmlns:a16="http://schemas.microsoft.com/office/drawing/2014/main" id="{A726889B-70E0-7905-B2F1-70A5F57D2A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420" y="2614"/>
                  <a:ext cx="91" cy="1633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3" name="Line 55">
                  <a:extLst>
                    <a:ext uri="{FF2B5EF4-FFF2-40B4-BE49-F238E27FC236}">
                      <a16:creationId xmlns:a16="http://schemas.microsoft.com/office/drawing/2014/main" id="{0150161A-6104-E7D8-3EE5-78A0C57384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8" y="2160"/>
                  <a:ext cx="408" cy="1905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4" name="Line 56">
                  <a:extLst>
                    <a:ext uri="{FF2B5EF4-FFF2-40B4-BE49-F238E27FC236}">
                      <a16:creationId xmlns:a16="http://schemas.microsoft.com/office/drawing/2014/main" id="{B38EAA22-E2EB-634B-437C-134BDAFD8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6" y="300"/>
                  <a:ext cx="0" cy="1860"/>
                </a:xfrm>
                <a:prstGeom prst="line">
                  <a:avLst/>
                </a:prstGeom>
                <a:noFill/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2827" name="Line 59">
              <a:extLst>
                <a:ext uri="{FF2B5EF4-FFF2-40B4-BE49-F238E27FC236}">
                  <a16:creationId xmlns:a16="http://schemas.microsoft.com/office/drawing/2014/main" id="{B94BA4B4-2229-04FC-04AB-8A89DE271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" y="754"/>
              <a:ext cx="1452" cy="181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28" name="Line 60">
              <a:extLst>
                <a:ext uri="{FF2B5EF4-FFF2-40B4-BE49-F238E27FC236}">
                  <a16:creationId xmlns:a16="http://schemas.microsoft.com/office/drawing/2014/main" id="{4D819299-1545-F397-841C-0D1A431FC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" y="935"/>
              <a:ext cx="45" cy="1497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29" name="Line 61">
              <a:extLst>
                <a:ext uri="{FF2B5EF4-FFF2-40B4-BE49-F238E27FC236}">
                  <a16:creationId xmlns:a16="http://schemas.microsoft.com/office/drawing/2014/main" id="{F6A62949-617A-2F75-96C3-3216DBBD0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" y="2432"/>
              <a:ext cx="1497" cy="59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31" name="Text Box 63">
            <a:extLst>
              <a:ext uri="{FF2B5EF4-FFF2-40B4-BE49-F238E27FC236}">
                <a16:creationId xmlns:a16="http://schemas.microsoft.com/office/drawing/2014/main" id="{CBAFF63C-6701-E43F-097F-46160E802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4260851"/>
            <a:ext cx="425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CC3300"/>
                </a:solidFill>
              </a:rPr>
              <a:t>a</a:t>
            </a:r>
          </a:p>
        </p:txBody>
      </p:sp>
      <p:sp>
        <p:nvSpPr>
          <p:cNvPr id="32833" name="Arc 65">
            <a:extLst>
              <a:ext uri="{FF2B5EF4-FFF2-40B4-BE49-F238E27FC236}">
                <a16:creationId xmlns:a16="http://schemas.microsoft.com/office/drawing/2014/main" id="{8C6849C0-2148-1399-7179-F83A99697162}"/>
              </a:ext>
            </a:extLst>
          </p:cNvPr>
          <p:cNvSpPr>
            <a:spLocks/>
          </p:cNvSpPr>
          <p:nvPr/>
        </p:nvSpPr>
        <p:spPr bwMode="auto">
          <a:xfrm flipH="1">
            <a:off x="6942138" y="2876551"/>
            <a:ext cx="449262" cy="454025"/>
          </a:xfrm>
          <a:custGeom>
            <a:avLst/>
            <a:gdLst>
              <a:gd name="G0" fmla="+- 0 0 0"/>
              <a:gd name="G1" fmla="+- 21585 0 0"/>
              <a:gd name="G2" fmla="+- 21600 0 0"/>
              <a:gd name="T0" fmla="*/ 818 w 20740"/>
              <a:gd name="T1" fmla="*/ 0 h 21585"/>
              <a:gd name="T2" fmla="*/ 20740 w 20740"/>
              <a:gd name="T3" fmla="*/ 15552 h 21585"/>
              <a:gd name="T4" fmla="*/ 0 w 20740"/>
              <a:gd name="T5" fmla="*/ 21585 h 21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740" h="21585" fill="none" extrusionOk="0">
                <a:moveTo>
                  <a:pt x="817" y="0"/>
                </a:moveTo>
                <a:cubicBezTo>
                  <a:pt x="10114" y="352"/>
                  <a:pt x="18141" y="6618"/>
                  <a:pt x="20740" y="15551"/>
                </a:cubicBezTo>
              </a:path>
              <a:path w="20740" h="21585" stroke="0" extrusionOk="0">
                <a:moveTo>
                  <a:pt x="817" y="0"/>
                </a:moveTo>
                <a:cubicBezTo>
                  <a:pt x="10114" y="352"/>
                  <a:pt x="18141" y="6618"/>
                  <a:pt x="20740" y="15551"/>
                </a:cubicBezTo>
                <a:lnTo>
                  <a:pt x="0" y="21585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4" name="Arc 66">
            <a:extLst>
              <a:ext uri="{FF2B5EF4-FFF2-40B4-BE49-F238E27FC236}">
                <a16:creationId xmlns:a16="http://schemas.microsoft.com/office/drawing/2014/main" id="{C1D1FB2B-2280-2EE0-B727-C9A1534D7D46}"/>
              </a:ext>
            </a:extLst>
          </p:cNvPr>
          <p:cNvSpPr>
            <a:spLocks/>
          </p:cNvSpPr>
          <p:nvPr/>
        </p:nvSpPr>
        <p:spPr bwMode="auto">
          <a:xfrm flipH="1">
            <a:off x="9667875" y="3602039"/>
            <a:ext cx="458788" cy="454025"/>
          </a:xfrm>
          <a:custGeom>
            <a:avLst/>
            <a:gdLst>
              <a:gd name="G0" fmla="+- 138 0 0"/>
              <a:gd name="G1" fmla="+- 21600 0 0"/>
              <a:gd name="G2" fmla="+- 21600 0 0"/>
              <a:gd name="T0" fmla="*/ 0 w 21187"/>
              <a:gd name="T1" fmla="*/ 0 h 21600"/>
              <a:gd name="T2" fmla="*/ 21187 w 21187"/>
              <a:gd name="T3" fmla="*/ 16754 h 21600"/>
              <a:gd name="T4" fmla="*/ 138 w 2118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187" h="21600" fill="none" extrusionOk="0">
                <a:moveTo>
                  <a:pt x="0" y="0"/>
                </a:moveTo>
                <a:cubicBezTo>
                  <a:pt x="46" y="0"/>
                  <a:pt x="92" y="0"/>
                  <a:pt x="138" y="0"/>
                </a:cubicBezTo>
                <a:cubicBezTo>
                  <a:pt x="10200" y="0"/>
                  <a:pt x="18929" y="6948"/>
                  <a:pt x="21187" y="16753"/>
                </a:cubicBezTo>
              </a:path>
              <a:path w="21187" h="21600" stroke="0" extrusionOk="0">
                <a:moveTo>
                  <a:pt x="0" y="0"/>
                </a:moveTo>
                <a:cubicBezTo>
                  <a:pt x="46" y="0"/>
                  <a:pt x="92" y="0"/>
                  <a:pt x="138" y="0"/>
                </a:cubicBezTo>
                <a:cubicBezTo>
                  <a:pt x="10200" y="0"/>
                  <a:pt x="18929" y="6948"/>
                  <a:pt x="21187" y="16753"/>
                </a:cubicBezTo>
                <a:lnTo>
                  <a:pt x="138" y="21600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5" name="Arc 67">
            <a:extLst>
              <a:ext uri="{FF2B5EF4-FFF2-40B4-BE49-F238E27FC236}">
                <a16:creationId xmlns:a16="http://schemas.microsoft.com/office/drawing/2014/main" id="{20D83F1A-D980-E420-5280-C49B3B41B22A}"/>
              </a:ext>
            </a:extLst>
          </p:cNvPr>
          <p:cNvSpPr>
            <a:spLocks/>
          </p:cNvSpPr>
          <p:nvPr/>
        </p:nvSpPr>
        <p:spPr bwMode="auto">
          <a:xfrm flipH="1">
            <a:off x="6269038" y="5988051"/>
            <a:ext cx="563562" cy="454025"/>
          </a:xfrm>
          <a:custGeom>
            <a:avLst/>
            <a:gdLst>
              <a:gd name="G0" fmla="+- 4537 0 0"/>
              <a:gd name="G1" fmla="+- 21600 0 0"/>
              <a:gd name="G2" fmla="+- 21600 0 0"/>
              <a:gd name="T0" fmla="*/ 0 w 26061"/>
              <a:gd name="T1" fmla="*/ 482 h 21600"/>
              <a:gd name="T2" fmla="*/ 26061 w 26061"/>
              <a:gd name="T3" fmla="*/ 19786 h 21600"/>
              <a:gd name="T4" fmla="*/ 4537 w 2606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061" h="21600" fill="none" extrusionOk="0">
                <a:moveTo>
                  <a:pt x="-1" y="481"/>
                </a:moveTo>
                <a:cubicBezTo>
                  <a:pt x="1491" y="161"/>
                  <a:pt x="3011" y="0"/>
                  <a:pt x="4537" y="0"/>
                </a:cubicBezTo>
                <a:cubicBezTo>
                  <a:pt x="15763" y="0"/>
                  <a:pt x="25117" y="8599"/>
                  <a:pt x="26060" y="19786"/>
                </a:cubicBezTo>
              </a:path>
              <a:path w="26061" h="21600" stroke="0" extrusionOk="0">
                <a:moveTo>
                  <a:pt x="-1" y="481"/>
                </a:moveTo>
                <a:cubicBezTo>
                  <a:pt x="1491" y="161"/>
                  <a:pt x="3011" y="0"/>
                  <a:pt x="4537" y="0"/>
                </a:cubicBezTo>
                <a:cubicBezTo>
                  <a:pt x="15763" y="0"/>
                  <a:pt x="25117" y="8599"/>
                  <a:pt x="26060" y="19786"/>
                </a:cubicBezTo>
                <a:lnTo>
                  <a:pt x="4537" y="21600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6" name="Arc 68">
            <a:extLst>
              <a:ext uri="{FF2B5EF4-FFF2-40B4-BE49-F238E27FC236}">
                <a16:creationId xmlns:a16="http://schemas.microsoft.com/office/drawing/2014/main" id="{7F12CBA8-A08B-C19C-C1D6-A2A47D9992C1}"/>
              </a:ext>
            </a:extLst>
          </p:cNvPr>
          <p:cNvSpPr>
            <a:spLocks/>
          </p:cNvSpPr>
          <p:nvPr/>
        </p:nvSpPr>
        <p:spPr bwMode="auto">
          <a:xfrm flipH="1">
            <a:off x="9798050" y="6265864"/>
            <a:ext cx="465138" cy="454025"/>
          </a:xfrm>
          <a:custGeom>
            <a:avLst/>
            <a:gdLst>
              <a:gd name="G0" fmla="+- 0 0 0"/>
              <a:gd name="G1" fmla="+- 21563 0 0"/>
              <a:gd name="G2" fmla="+- 21600 0 0"/>
              <a:gd name="T0" fmla="*/ 1267 w 21524"/>
              <a:gd name="T1" fmla="*/ 0 h 21563"/>
              <a:gd name="T2" fmla="*/ 21524 w 21524"/>
              <a:gd name="T3" fmla="*/ 19757 h 21563"/>
              <a:gd name="T4" fmla="*/ 0 w 21524"/>
              <a:gd name="T5" fmla="*/ 21563 h 21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24" h="21563" fill="none" extrusionOk="0">
                <a:moveTo>
                  <a:pt x="1266" y="0"/>
                </a:moveTo>
                <a:cubicBezTo>
                  <a:pt x="11993" y="630"/>
                  <a:pt x="20625" y="9049"/>
                  <a:pt x="21524" y="19756"/>
                </a:cubicBezTo>
              </a:path>
              <a:path w="21524" h="21563" stroke="0" extrusionOk="0">
                <a:moveTo>
                  <a:pt x="1266" y="0"/>
                </a:moveTo>
                <a:cubicBezTo>
                  <a:pt x="11993" y="630"/>
                  <a:pt x="20625" y="9049"/>
                  <a:pt x="21524" y="19756"/>
                </a:cubicBezTo>
                <a:lnTo>
                  <a:pt x="0" y="21563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7" name="Text Box 69">
            <a:extLst>
              <a:ext uri="{FF2B5EF4-FFF2-40B4-BE49-F238E27FC236}">
                <a16:creationId xmlns:a16="http://schemas.microsoft.com/office/drawing/2014/main" id="{9095FBB0-214E-7226-9CD9-B7A0EF6F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824163"/>
            <a:ext cx="425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CC3300"/>
                </a:solidFill>
              </a:rPr>
              <a:t>b</a:t>
            </a:r>
          </a:p>
        </p:txBody>
      </p:sp>
      <p:sp>
        <p:nvSpPr>
          <p:cNvPr id="32838" name="Text Box 70">
            <a:extLst>
              <a:ext uri="{FF2B5EF4-FFF2-40B4-BE49-F238E27FC236}">
                <a16:creationId xmlns:a16="http://schemas.microsoft.com/office/drawing/2014/main" id="{E90BE726-0B73-9719-9AC4-26B9BE7C4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888" y="3573463"/>
            <a:ext cx="425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CC3300"/>
                </a:solidFill>
              </a:rPr>
              <a:t>c</a:t>
            </a:r>
          </a:p>
        </p:txBody>
      </p:sp>
      <p:sp>
        <p:nvSpPr>
          <p:cNvPr id="32839" name="Text Box 71">
            <a:extLst>
              <a:ext uri="{FF2B5EF4-FFF2-40B4-BE49-F238E27FC236}">
                <a16:creationId xmlns:a16="http://schemas.microsoft.com/office/drawing/2014/main" id="{0E4CEAB6-0DDE-A54E-9940-CD17EEE8F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5" y="5949951"/>
            <a:ext cx="425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CC3300"/>
                </a:solidFill>
              </a:rPr>
              <a:t>d</a:t>
            </a:r>
          </a:p>
        </p:txBody>
      </p:sp>
      <p:sp>
        <p:nvSpPr>
          <p:cNvPr id="32840" name="Text Box 72">
            <a:extLst>
              <a:ext uri="{FF2B5EF4-FFF2-40B4-BE49-F238E27FC236}">
                <a16:creationId xmlns:a16="http://schemas.microsoft.com/office/drawing/2014/main" id="{BE3E9282-1706-6555-1AC7-CB80DE357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913" y="6237288"/>
            <a:ext cx="425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CC3300"/>
                </a:solidFill>
              </a:rPr>
              <a:t>d</a:t>
            </a:r>
          </a:p>
        </p:txBody>
      </p:sp>
      <p:sp>
        <p:nvSpPr>
          <p:cNvPr id="32841" name="Text Box 73">
            <a:extLst>
              <a:ext uri="{FF2B5EF4-FFF2-40B4-BE49-F238E27FC236}">
                <a16:creationId xmlns:a16="http://schemas.microsoft.com/office/drawing/2014/main" id="{C34CB706-6EF4-08F0-4302-2C34D5E63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71" y="4705987"/>
            <a:ext cx="313054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3300"/>
                </a:solidFill>
              </a:rPr>
              <a:t>Căn cứ vào hình a) hãy vẽ thêm các cạnh vào hình          b), c), d) và e)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6BE28E4A-2173-D40D-D622-2269C4DCD8C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4">
            <a:extLst>
              <a:ext uri="{FF2B5EF4-FFF2-40B4-BE49-F238E27FC236}">
                <a16:creationId xmlns:a16="http://schemas.microsoft.com/office/drawing/2014/main" id="{C83309A5-12A5-0BD8-22AA-93FCA19B6317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73" name="Picture 2" descr="Icon Sewing Machine Pink Clipart - Full Size Clipart (#2306084) - PinClipart">
            <a:extLst>
              <a:ext uri="{FF2B5EF4-FFF2-40B4-BE49-F238E27FC236}">
                <a16:creationId xmlns:a16="http://schemas.microsoft.com/office/drawing/2014/main" id="{9FBDA65F-7BFF-D4E9-C164-AC3D1D1F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30" y="720744"/>
            <a:ext cx="1485560" cy="12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E8341C-E005-7018-457D-8EB68C0034A1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4678054" y="1979614"/>
            <a:ext cx="864544" cy="1447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FDF397B-02DD-432E-1D30-F400BABC4B19}"/>
              </a:ext>
            </a:extLst>
          </p:cNvPr>
          <p:cNvCxnSpPr>
            <a:cxnSpLocks/>
            <a:endCxn id="32774" idx="0"/>
          </p:cNvCxnSpPr>
          <p:nvPr/>
        </p:nvCxnSpPr>
        <p:spPr>
          <a:xfrm>
            <a:off x="6194424" y="872705"/>
            <a:ext cx="903289" cy="1972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Line 6">
            <a:extLst>
              <a:ext uri="{FF2B5EF4-FFF2-40B4-BE49-F238E27FC236}">
                <a16:creationId xmlns:a16="http://schemas.microsoft.com/office/drawing/2014/main" id="{8D2EE915-387E-C802-B02B-1E08C19D5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26" y="1360489"/>
            <a:ext cx="0" cy="603250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Line 6">
            <a:extLst>
              <a:ext uri="{FF2B5EF4-FFF2-40B4-BE49-F238E27FC236}">
                <a16:creationId xmlns:a16="http://schemas.microsoft.com/office/drawing/2014/main" id="{F8B3FE80-C453-D902-8A2E-9D020A750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3077" y="1522414"/>
            <a:ext cx="9521" cy="601988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Line 5">
            <a:extLst>
              <a:ext uri="{FF2B5EF4-FFF2-40B4-BE49-F238E27FC236}">
                <a16:creationId xmlns:a16="http://schemas.microsoft.com/office/drawing/2014/main" id="{42785CA4-8802-6ACC-D1A2-26934D8F79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188" y="887414"/>
            <a:ext cx="1546225" cy="461963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Line 5">
            <a:extLst>
              <a:ext uri="{FF2B5EF4-FFF2-40B4-BE49-F238E27FC236}">
                <a16:creationId xmlns:a16="http://schemas.microsoft.com/office/drawing/2014/main" id="{FFE86684-F661-5B36-8C52-4CFA3D220A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37994" y="1066800"/>
            <a:ext cx="1562418" cy="463549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584370C-D20B-95A8-1FF8-72EC147009A7}"/>
              </a:ext>
            </a:extLst>
          </p:cNvPr>
          <p:cNvCxnSpPr>
            <a:cxnSpLocks/>
            <a:endCxn id="82" idx="0"/>
          </p:cNvCxnSpPr>
          <p:nvPr/>
        </p:nvCxnSpPr>
        <p:spPr>
          <a:xfrm>
            <a:off x="4652963" y="1352205"/>
            <a:ext cx="885031" cy="17814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BD31641-2002-0B2B-4C35-965C9FECB634}"/>
              </a:ext>
            </a:extLst>
          </p:cNvPr>
          <p:cNvCxnSpPr>
            <a:cxnSpLocks/>
            <a:stCxn id="32785" idx="0"/>
            <a:endCxn id="32788" idx="0"/>
          </p:cNvCxnSpPr>
          <p:nvPr/>
        </p:nvCxnSpPr>
        <p:spPr>
          <a:xfrm flipV="1">
            <a:off x="8150225" y="881064"/>
            <a:ext cx="493713" cy="4826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2324887-B624-5866-6333-B2F67A5AD27A}"/>
              </a:ext>
            </a:extLst>
          </p:cNvPr>
          <p:cNvCxnSpPr>
            <a:cxnSpLocks/>
            <a:stCxn id="94" idx="1"/>
            <a:endCxn id="97" idx="1"/>
          </p:cNvCxnSpPr>
          <p:nvPr/>
        </p:nvCxnSpPr>
        <p:spPr>
          <a:xfrm flipV="1">
            <a:off x="9068118" y="2647950"/>
            <a:ext cx="493713" cy="4730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Line 18">
            <a:extLst>
              <a:ext uri="{FF2B5EF4-FFF2-40B4-BE49-F238E27FC236}">
                <a16:creationId xmlns:a16="http://schemas.microsoft.com/office/drawing/2014/main" id="{0BCEDF48-D6AC-A908-E986-EDEE7AA91B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5938" y="1371600"/>
            <a:ext cx="936625" cy="0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Line 18">
            <a:extLst>
              <a:ext uri="{FF2B5EF4-FFF2-40B4-BE49-F238E27FC236}">
                <a16:creationId xmlns:a16="http://schemas.microsoft.com/office/drawing/2014/main" id="{21E5822A-25E9-9121-85AE-5CA07EF54E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7588" y="881064"/>
            <a:ext cx="936625" cy="0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3549CA-F3F9-D0A3-5CF8-6EFA2A686775}"/>
              </a:ext>
            </a:extLst>
          </p:cNvPr>
          <p:cNvCxnSpPr>
            <a:cxnSpLocks/>
          </p:cNvCxnSpPr>
          <p:nvPr/>
        </p:nvCxnSpPr>
        <p:spPr>
          <a:xfrm flipV="1">
            <a:off x="9068117" y="881064"/>
            <a:ext cx="493713" cy="4826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Line 17">
            <a:extLst>
              <a:ext uri="{FF2B5EF4-FFF2-40B4-BE49-F238E27FC236}">
                <a16:creationId xmlns:a16="http://schemas.microsoft.com/office/drawing/2014/main" id="{CBAC7836-BCDE-A2CE-966F-ADB472EDF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8117" y="1371600"/>
            <a:ext cx="0" cy="1749425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Line 17">
            <a:extLst>
              <a:ext uri="{FF2B5EF4-FFF2-40B4-BE49-F238E27FC236}">
                <a16:creationId xmlns:a16="http://schemas.microsoft.com/office/drawing/2014/main" id="{54EABF10-D994-2F04-61FE-CB769AF5F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1830" y="895350"/>
            <a:ext cx="0" cy="1752600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C4E931-8F05-E453-144E-9E66B184F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926" y="1532558"/>
            <a:ext cx="2102279" cy="2376489"/>
          </a:xfrm>
          <a:prstGeom prst="rect">
            <a:avLst/>
          </a:prstGeom>
        </p:spPr>
      </p:pic>
      <p:sp>
        <p:nvSpPr>
          <p:cNvPr id="99" name="Line 28">
            <a:extLst>
              <a:ext uri="{FF2B5EF4-FFF2-40B4-BE49-F238E27FC236}">
                <a16:creationId xmlns:a16="http://schemas.microsoft.com/office/drawing/2014/main" id="{C6FDFD9D-3E65-E461-F965-7748B10E06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29091" y="4024312"/>
            <a:ext cx="275080" cy="945789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0" name="Line 32">
            <a:extLst>
              <a:ext uri="{FF2B5EF4-FFF2-40B4-BE49-F238E27FC236}">
                <a16:creationId xmlns:a16="http://schemas.microsoft.com/office/drawing/2014/main" id="{E26C380E-D74E-9C84-34A6-8D5A830057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92649" y="4649426"/>
            <a:ext cx="284165" cy="990659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25">
            <a:extLst>
              <a:ext uri="{FF2B5EF4-FFF2-40B4-BE49-F238E27FC236}">
                <a16:creationId xmlns:a16="http://schemas.microsoft.com/office/drawing/2014/main" id="{F0EB714A-0078-F194-4552-0BE6AFA475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4957900"/>
            <a:ext cx="1729660" cy="636450"/>
          </a:xfrm>
          <a:prstGeom prst="line">
            <a:avLst/>
          </a:pr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Line 31">
            <a:extLst>
              <a:ext uri="{FF2B5EF4-FFF2-40B4-BE49-F238E27FC236}">
                <a16:creationId xmlns:a16="http://schemas.microsoft.com/office/drawing/2014/main" id="{93140068-4712-D4A2-426E-8EFD112055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3950" y="4053216"/>
            <a:ext cx="1728787" cy="6223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Line 34">
            <a:extLst>
              <a:ext uri="{FF2B5EF4-FFF2-40B4-BE49-F238E27FC236}">
                <a16:creationId xmlns:a16="http://schemas.microsoft.com/office/drawing/2014/main" id="{D5430B36-F203-42E0-28AD-0450A7BBF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856" y="4012379"/>
            <a:ext cx="288925" cy="6477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Line 35">
            <a:extLst>
              <a:ext uri="{FF2B5EF4-FFF2-40B4-BE49-F238E27FC236}">
                <a16:creationId xmlns:a16="http://schemas.microsoft.com/office/drawing/2014/main" id="{073675DD-40A2-989F-0E7C-AA065F4EF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4751" y="5231187"/>
            <a:ext cx="1477962" cy="963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Line 36">
            <a:extLst>
              <a:ext uri="{FF2B5EF4-FFF2-40B4-BE49-F238E27FC236}">
                <a16:creationId xmlns:a16="http://schemas.microsoft.com/office/drawing/2014/main" id="{2A8F2734-9696-3D18-F48C-D9638FA76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0808" y="5558631"/>
            <a:ext cx="0" cy="658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42">
            <a:extLst>
              <a:ext uri="{FF2B5EF4-FFF2-40B4-BE49-F238E27FC236}">
                <a16:creationId xmlns:a16="http://schemas.microsoft.com/office/drawing/2014/main" id="{7ABA1ADC-746B-10CC-0258-9986DB9162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95733" y="5003800"/>
            <a:ext cx="698500" cy="579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Text Box 13">
            <a:extLst>
              <a:ext uri="{FF2B5EF4-FFF2-40B4-BE49-F238E27FC236}">
                <a16:creationId xmlns:a16="http://schemas.microsoft.com/office/drawing/2014/main" id="{91E27F4F-3303-EB20-4CFA-E46CC79C1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125" y="937093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C</a:t>
            </a:r>
          </a:p>
        </p:txBody>
      </p:sp>
      <p:sp>
        <p:nvSpPr>
          <p:cNvPr id="108" name="Text Box 13">
            <a:extLst>
              <a:ext uri="{FF2B5EF4-FFF2-40B4-BE49-F238E27FC236}">
                <a16:creationId xmlns:a16="http://schemas.microsoft.com/office/drawing/2014/main" id="{477E263F-90DD-E11F-10D6-B129E1333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225" y="5214844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C</a:t>
            </a:r>
          </a:p>
        </p:txBody>
      </p:sp>
      <p:sp>
        <p:nvSpPr>
          <p:cNvPr id="109" name="Text Box 13">
            <a:extLst>
              <a:ext uri="{FF2B5EF4-FFF2-40B4-BE49-F238E27FC236}">
                <a16:creationId xmlns:a16="http://schemas.microsoft.com/office/drawing/2014/main" id="{3C0C6C18-0FC1-411D-8A78-336CF4ED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525" y="1170758"/>
            <a:ext cx="360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FF</a:t>
            </a:r>
          </a:p>
        </p:txBody>
      </p:sp>
      <p:sp>
        <p:nvSpPr>
          <p:cNvPr id="110" name="Text Box 13">
            <a:extLst>
              <a:ext uri="{FF2B5EF4-FFF2-40B4-BE49-F238E27FC236}">
                <a16:creationId xmlns:a16="http://schemas.microsoft.com/office/drawing/2014/main" id="{55F3AC26-003B-FC0A-E42E-044DF3617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358" y="694531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E</a:t>
            </a:r>
          </a:p>
        </p:txBody>
      </p:sp>
      <p:sp>
        <p:nvSpPr>
          <p:cNvPr id="111" name="Text Box 13">
            <a:extLst>
              <a:ext uri="{FF2B5EF4-FFF2-40B4-BE49-F238E27FC236}">
                <a16:creationId xmlns:a16="http://schemas.microsoft.com/office/drawing/2014/main" id="{BE0BFC45-F85C-585C-01A6-3BACCBE4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43" y="2164434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G</a:t>
            </a:r>
          </a:p>
        </p:txBody>
      </p:sp>
      <p:sp>
        <p:nvSpPr>
          <p:cNvPr id="112" name="Text Box 13">
            <a:extLst>
              <a:ext uri="{FF2B5EF4-FFF2-40B4-BE49-F238E27FC236}">
                <a16:creationId xmlns:a16="http://schemas.microsoft.com/office/drawing/2014/main" id="{EA8EF542-80A6-228C-665D-938A237F6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899" y="581771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A</a:t>
            </a:r>
          </a:p>
        </p:txBody>
      </p:sp>
      <p:sp>
        <p:nvSpPr>
          <p:cNvPr id="113" name="Text Box 13">
            <a:extLst>
              <a:ext uri="{FF2B5EF4-FFF2-40B4-BE49-F238E27FC236}">
                <a16:creationId xmlns:a16="http://schemas.microsoft.com/office/drawing/2014/main" id="{FE087376-5392-B5E4-3E6B-A4794E5A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056" y="1120334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D</a:t>
            </a:r>
          </a:p>
        </p:txBody>
      </p:sp>
      <p:sp>
        <p:nvSpPr>
          <p:cNvPr id="114" name="Text Box 13">
            <a:extLst>
              <a:ext uri="{FF2B5EF4-FFF2-40B4-BE49-F238E27FC236}">
                <a16:creationId xmlns:a16="http://schemas.microsoft.com/office/drawing/2014/main" id="{C97B182C-A51C-4F35-F1BD-F3A8C0FB9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79" y="3151542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F</a:t>
            </a:r>
          </a:p>
        </p:txBody>
      </p:sp>
      <p:sp>
        <p:nvSpPr>
          <p:cNvPr id="115" name="Text Box 13">
            <a:extLst>
              <a:ext uri="{FF2B5EF4-FFF2-40B4-BE49-F238E27FC236}">
                <a16:creationId xmlns:a16="http://schemas.microsoft.com/office/drawing/2014/main" id="{8373455D-AAE4-9BB9-315F-360814265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711" y="1058865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E</a:t>
            </a:r>
          </a:p>
        </p:txBody>
      </p:sp>
      <p:sp>
        <p:nvSpPr>
          <p:cNvPr id="116" name="Text Box 13">
            <a:extLst>
              <a:ext uri="{FF2B5EF4-FFF2-40B4-BE49-F238E27FC236}">
                <a16:creationId xmlns:a16="http://schemas.microsoft.com/office/drawing/2014/main" id="{11042222-8289-D1B1-F72E-E9A7EC222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233" y="3600847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D</a:t>
            </a:r>
          </a:p>
        </p:txBody>
      </p:sp>
      <p:sp>
        <p:nvSpPr>
          <p:cNvPr id="117" name="Text Box 13">
            <a:extLst>
              <a:ext uri="{FF2B5EF4-FFF2-40B4-BE49-F238E27FC236}">
                <a16:creationId xmlns:a16="http://schemas.microsoft.com/office/drawing/2014/main" id="{BC9EF001-4485-00EB-7D81-1F9154745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101" y="5641580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H</a:t>
            </a:r>
          </a:p>
        </p:txBody>
      </p:sp>
      <p:sp>
        <p:nvSpPr>
          <p:cNvPr id="118" name="Text Box 13">
            <a:extLst>
              <a:ext uri="{FF2B5EF4-FFF2-40B4-BE49-F238E27FC236}">
                <a16:creationId xmlns:a16="http://schemas.microsoft.com/office/drawing/2014/main" id="{4607C31D-2B56-9497-6B77-A233E122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516" y="4229110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A</a:t>
            </a:r>
          </a:p>
        </p:txBody>
      </p:sp>
      <p:sp>
        <p:nvSpPr>
          <p:cNvPr id="119" name="Text Box 13">
            <a:extLst>
              <a:ext uri="{FF2B5EF4-FFF2-40B4-BE49-F238E27FC236}">
                <a16:creationId xmlns:a16="http://schemas.microsoft.com/office/drawing/2014/main" id="{5D570B47-8FD0-D61C-B873-54F934E9F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4" y="3721792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B</a:t>
            </a:r>
          </a:p>
        </p:txBody>
      </p:sp>
      <p:sp>
        <p:nvSpPr>
          <p:cNvPr id="120" name="Text Box 13">
            <a:extLst>
              <a:ext uri="{FF2B5EF4-FFF2-40B4-BE49-F238E27FC236}">
                <a16:creationId xmlns:a16="http://schemas.microsoft.com/office/drawing/2014/main" id="{80E28F08-9C93-DD44-7CE1-EB702072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7077" y="4667250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F</a:t>
            </a:r>
          </a:p>
        </p:txBody>
      </p:sp>
      <p:sp>
        <p:nvSpPr>
          <p:cNvPr id="121" name="Text Box 13">
            <a:extLst>
              <a:ext uri="{FF2B5EF4-FFF2-40B4-BE49-F238E27FC236}">
                <a16:creationId xmlns:a16="http://schemas.microsoft.com/office/drawing/2014/main" id="{0AC2969E-183B-FB5F-D59A-943440DA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278" y="5295901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A</a:t>
            </a:r>
          </a:p>
        </p:txBody>
      </p:sp>
      <p:sp>
        <p:nvSpPr>
          <p:cNvPr id="122" name="Text Box 13">
            <a:extLst>
              <a:ext uri="{FF2B5EF4-FFF2-40B4-BE49-F238E27FC236}">
                <a16:creationId xmlns:a16="http://schemas.microsoft.com/office/drawing/2014/main" id="{56201731-69F3-CE8B-B21B-58A132172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057901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B</a:t>
            </a:r>
          </a:p>
        </p:txBody>
      </p:sp>
      <p:pic>
        <p:nvPicPr>
          <p:cNvPr id="127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5E16B23A-31AE-F514-5928-4732C7C97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0231" y="385891"/>
            <a:ext cx="1630308" cy="91704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9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9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4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9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4" dur="500"/>
                                        <p:tgtEl>
                                          <p:spTgt spid="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9" dur="5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9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4" dur="5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9" dur="500"/>
                                        <p:tgtEl>
                                          <p:spTgt spid="3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4" dur="5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9" dur="5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4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9" dur="5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4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80000">
                <p:cTn id="225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</p:childTnLst>
        </p:cTn>
      </p:par>
    </p:tnLst>
    <p:bldLst>
      <p:bldP spid="32778" grpId="0"/>
      <p:bldP spid="32779" grpId="0"/>
      <p:bldP spid="32780" grpId="0"/>
      <p:bldP spid="32781" grpId="0"/>
      <p:bldP spid="32783" grpId="0"/>
      <p:bldP spid="32784" grpId="0"/>
      <p:bldP spid="32787" grpId="0"/>
      <p:bldP spid="32790" grpId="0"/>
      <p:bldP spid="32792" grpId="0"/>
      <p:bldP spid="32795" grpId="0"/>
      <p:bldP spid="32798" grpId="0"/>
      <p:bldP spid="32801" grpId="0"/>
      <p:bldP spid="32805" grpId="0"/>
      <p:bldP spid="32808" grpId="0"/>
      <p:bldP spid="32811" grpId="0"/>
      <p:bldP spid="32814" grpId="0"/>
      <p:bldP spid="328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535</TotalTime>
  <Words>1132</Words>
  <Application>Microsoft Office PowerPoint</Application>
  <PresentationFormat>Widescreen</PresentationFormat>
  <Paragraphs>190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.VnTime</vt:lpstr>
      <vt:lpstr>Arial</vt:lpstr>
      <vt:lpstr>Calibri</vt:lpstr>
      <vt:lpstr>Calibri Light</vt:lpstr>
      <vt:lpstr>Cambria Math</vt:lpstr>
      <vt:lpstr>Palatino Linotype</vt:lpstr>
      <vt:lpstr>Rockwell</vt:lpstr>
      <vt:lpstr>Tahoma</vt:lpstr>
      <vt:lpstr>Times New Roman</vt:lpstr>
      <vt:lpstr>Office Theme</vt:lpstr>
      <vt:lpstr> Hình lăng trụ đứng tam giác. Hình lăng trụ đứng tứ giác</vt:lpstr>
      <vt:lpstr>PowerPoint Presentation</vt:lpstr>
      <vt:lpstr>PowerPoint Presentation</vt:lpstr>
      <vt:lpstr>PowerPoint Presentation</vt:lpstr>
      <vt:lpstr>Hãy phân loại các hình sau về hình lăng trụ đứng tam giác, tứ giác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Huyền Anh Nguyễn</cp:lastModifiedBy>
  <cp:revision>9</cp:revision>
  <dcterms:created xsi:type="dcterms:W3CDTF">2021-06-07T13:44:30Z</dcterms:created>
  <dcterms:modified xsi:type="dcterms:W3CDTF">2025-10-03T06:50:33Z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