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0"/>
  </p:notesMasterIdLst>
  <p:sldIdLst>
    <p:sldId id="256" r:id="rId2"/>
    <p:sldId id="258" r:id="rId3"/>
    <p:sldId id="257" r:id="rId4"/>
    <p:sldId id="261" r:id="rId5"/>
    <p:sldId id="260" r:id="rId6"/>
    <p:sldId id="263" r:id="rId7"/>
    <p:sldId id="264" r:id="rId8"/>
    <p:sldId id="265" r:id="rId9"/>
    <p:sldId id="267" r:id="rId10"/>
    <p:sldId id="268" r:id="rId11"/>
    <p:sldId id="270" r:id="rId12"/>
    <p:sldId id="272" r:id="rId13"/>
    <p:sldId id="295" r:id="rId14"/>
    <p:sldId id="273" r:id="rId15"/>
    <p:sldId id="296" r:id="rId16"/>
    <p:sldId id="297" r:id="rId17"/>
    <p:sldId id="271" r:id="rId18"/>
    <p:sldId id="275" r:id="rId19"/>
  </p:sldIdLst>
  <p:sldSz cx="9144000" cy="5143500" type="screen16x9"/>
  <p:notesSz cx="6858000" cy="9144000"/>
  <p:embeddedFontLst>
    <p:embeddedFont>
      <p:font typeface="Quicksand Light" charset="0"/>
      <p:regular r:id="rId21"/>
      <p:bold r:id="rId22"/>
    </p:embeddedFont>
    <p:embeddedFont>
      <p:font typeface="Sniglet" charset="0"/>
      <p:regular r:id="rId23"/>
    </p:embeddedFont>
    <p:embeddedFont>
      <p:font typeface="Itim" charset="-34"/>
      <p:regular r:id="rId24"/>
    </p:embeddedFont>
    <p:embeddedFont>
      <p:font typeface="Calibri"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16D317D-3CF8-4AEC-A441-A3A91E832822}">
  <a:tblStyle styleId="{E16D317D-3CF8-4AEC-A441-A3A91E83282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D0B37D-CC90-4412-BD77-CC20C0E4C37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9" d="100"/>
          <a:sy n="99" d="100"/>
        </p:scale>
        <p:origin x="-54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6840473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8" name="Google Shape;164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0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9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100" smtClean="0">
                <a:effectLst/>
              </a:rPr>
              <a:t>X</a:t>
            </a:r>
            <a:endParaRPr lang="en-US" sz="11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0" y="0"/>
            <a:ext cx="9144000" cy="5095823"/>
            <a:chOff x="0" y="0"/>
            <a:chExt cx="9144000" cy="5095823"/>
          </a:xfrm>
        </p:grpSpPr>
        <p:sp>
          <p:nvSpPr>
            <p:cNvPr id="11" name="Google Shape;11;p2"/>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2"/>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2"/>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2"/>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 name="Google Shape;53;p2"/>
          <p:cNvGrpSpPr/>
          <p:nvPr/>
        </p:nvGrpSpPr>
        <p:grpSpPr>
          <a:xfrm>
            <a:off x="0" y="0"/>
            <a:ext cx="9143999" cy="5143499"/>
            <a:chOff x="0" y="0"/>
            <a:chExt cx="9143999" cy="5143499"/>
          </a:xfrm>
        </p:grpSpPr>
        <p:sp>
          <p:nvSpPr>
            <p:cNvPr id="54" name="Google Shape;54;p2"/>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2"/>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2"/>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2"/>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2"/>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2"/>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2"/>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2"/>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2"/>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2"/>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2"/>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2"/>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2"/>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2"/>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2"/>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2"/>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2"/>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2"/>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2"/>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2"/>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2"/>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2"/>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2"/>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2"/>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2"/>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2"/>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2"/>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2"/>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2"/>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2"/>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2"/>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 name="Google Shape;102;p2"/>
          <p:cNvGrpSpPr/>
          <p:nvPr/>
        </p:nvGrpSpPr>
        <p:grpSpPr>
          <a:xfrm>
            <a:off x="0" y="0"/>
            <a:ext cx="9035724" cy="5143499"/>
            <a:chOff x="0" y="0"/>
            <a:chExt cx="9035724" cy="5143499"/>
          </a:xfrm>
        </p:grpSpPr>
        <p:sp>
          <p:nvSpPr>
            <p:cNvPr id="103" name="Google Shape;103;p2"/>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2"/>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2"/>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2"/>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2"/>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2"/>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2"/>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2"/>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2"/>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2"/>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2"/>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2"/>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2"/>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2"/>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2"/>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2"/>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2"/>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2"/>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2"/>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2"/>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2"/>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2"/>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2"/>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2"/>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2"/>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2"/>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2"/>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2"/>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2"/>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2"/>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2"/>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2"/>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2"/>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2"/>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2"/>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2"/>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2"/>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2"/>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2"/>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2"/>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2"/>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2"/>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2"/>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2"/>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2"/>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2"/>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2"/>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2"/>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2"/>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2"/>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2"/>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2"/>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2"/>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2"/>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2"/>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2"/>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2"/>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2"/>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2"/>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2"/>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2"/>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2"/>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2"/>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2"/>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2"/>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2"/>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2"/>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2"/>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2"/>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2"/>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6" name="Google Shape;186;p2"/>
          <p:cNvGrpSpPr/>
          <p:nvPr/>
        </p:nvGrpSpPr>
        <p:grpSpPr>
          <a:xfrm>
            <a:off x="1054322" y="175716"/>
            <a:ext cx="8089677" cy="4501341"/>
            <a:chOff x="1054322" y="175716"/>
            <a:chExt cx="8089677" cy="4501341"/>
          </a:xfrm>
        </p:grpSpPr>
        <p:sp>
          <p:nvSpPr>
            <p:cNvPr id="187" name="Google Shape;187;p2"/>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2"/>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2"/>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2"/>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2"/>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2"/>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2"/>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2"/>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2"/>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9" name="Google Shape;199;p2"/>
          <p:cNvSpPr txBox="1">
            <a:spLocks noGrp="1"/>
          </p:cNvSpPr>
          <p:nvPr>
            <p:ph type="ctrTitle"/>
          </p:nvPr>
        </p:nvSpPr>
        <p:spPr>
          <a:xfrm>
            <a:off x="855300" y="1669775"/>
            <a:ext cx="7433400" cy="18039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dk1"/>
              </a:buClr>
              <a:buSzPts val="5800"/>
              <a:buNone/>
              <a:defRPr sz="5800">
                <a:solidFill>
                  <a:schemeClr val="dk1"/>
                </a:solidFill>
              </a:defRPr>
            </a:lvl1pPr>
            <a:lvl2pPr lvl="1" algn="ctr" rtl="0">
              <a:lnSpc>
                <a:spcPct val="80000"/>
              </a:lnSpc>
              <a:spcBef>
                <a:spcPts val="0"/>
              </a:spcBef>
              <a:spcAft>
                <a:spcPts val="0"/>
              </a:spcAft>
              <a:buClr>
                <a:schemeClr val="dk1"/>
              </a:buClr>
              <a:buSzPts val="5800"/>
              <a:buNone/>
              <a:defRPr sz="5800">
                <a:solidFill>
                  <a:schemeClr val="dk1"/>
                </a:solidFill>
              </a:defRPr>
            </a:lvl2pPr>
            <a:lvl3pPr lvl="2" algn="ctr" rtl="0">
              <a:lnSpc>
                <a:spcPct val="80000"/>
              </a:lnSpc>
              <a:spcBef>
                <a:spcPts val="0"/>
              </a:spcBef>
              <a:spcAft>
                <a:spcPts val="0"/>
              </a:spcAft>
              <a:buClr>
                <a:schemeClr val="dk1"/>
              </a:buClr>
              <a:buSzPts val="5800"/>
              <a:buNone/>
              <a:defRPr sz="5800">
                <a:solidFill>
                  <a:schemeClr val="dk1"/>
                </a:solidFill>
              </a:defRPr>
            </a:lvl3pPr>
            <a:lvl4pPr lvl="3" algn="ctr" rtl="0">
              <a:lnSpc>
                <a:spcPct val="80000"/>
              </a:lnSpc>
              <a:spcBef>
                <a:spcPts val="0"/>
              </a:spcBef>
              <a:spcAft>
                <a:spcPts val="0"/>
              </a:spcAft>
              <a:buClr>
                <a:schemeClr val="dk1"/>
              </a:buClr>
              <a:buSzPts val="5800"/>
              <a:buNone/>
              <a:defRPr sz="5800">
                <a:solidFill>
                  <a:schemeClr val="dk1"/>
                </a:solidFill>
              </a:defRPr>
            </a:lvl4pPr>
            <a:lvl5pPr lvl="4" algn="ctr" rtl="0">
              <a:lnSpc>
                <a:spcPct val="80000"/>
              </a:lnSpc>
              <a:spcBef>
                <a:spcPts val="0"/>
              </a:spcBef>
              <a:spcAft>
                <a:spcPts val="0"/>
              </a:spcAft>
              <a:buClr>
                <a:schemeClr val="dk1"/>
              </a:buClr>
              <a:buSzPts val="5800"/>
              <a:buNone/>
              <a:defRPr sz="5800">
                <a:solidFill>
                  <a:schemeClr val="dk1"/>
                </a:solidFill>
              </a:defRPr>
            </a:lvl5pPr>
            <a:lvl6pPr lvl="5" algn="ctr" rtl="0">
              <a:lnSpc>
                <a:spcPct val="80000"/>
              </a:lnSpc>
              <a:spcBef>
                <a:spcPts val="0"/>
              </a:spcBef>
              <a:spcAft>
                <a:spcPts val="0"/>
              </a:spcAft>
              <a:buClr>
                <a:schemeClr val="dk1"/>
              </a:buClr>
              <a:buSzPts val="5800"/>
              <a:buNone/>
              <a:defRPr sz="5800">
                <a:solidFill>
                  <a:schemeClr val="dk1"/>
                </a:solidFill>
              </a:defRPr>
            </a:lvl6pPr>
            <a:lvl7pPr lvl="6" algn="ctr" rtl="0">
              <a:lnSpc>
                <a:spcPct val="80000"/>
              </a:lnSpc>
              <a:spcBef>
                <a:spcPts val="0"/>
              </a:spcBef>
              <a:spcAft>
                <a:spcPts val="0"/>
              </a:spcAft>
              <a:buClr>
                <a:schemeClr val="dk1"/>
              </a:buClr>
              <a:buSzPts val="5800"/>
              <a:buNone/>
              <a:defRPr sz="5800">
                <a:solidFill>
                  <a:schemeClr val="dk1"/>
                </a:solidFill>
              </a:defRPr>
            </a:lvl7pPr>
            <a:lvl8pPr lvl="7" algn="ctr" rtl="0">
              <a:lnSpc>
                <a:spcPct val="80000"/>
              </a:lnSpc>
              <a:spcBef>
                <a:spcPts val="0"/>
              </a:spcBef>
              <a:spcAft>
                <a:spcPts val="0"/>
              </a:spcAft>
              <a:buClr>
                <a:schemeClr val="dk1"/>
              </a:buClr>
              <a:buSzPts val="5800"/>
              <a:buNone/>
              <a:defRPr sz="5800">
                <a:solidFill>
                  <a:schemeClr val="dk1"/>
                </a:solidFill>
              </a:defRPr>
            </a:lvl8pPr>
            <a:lvl9pPr lvl="8" algn="ctr" rtl="0">
              <a:lnSpc>
                <a:spcPct val="80000"/>
              </a:lnSpc>
              <a:spcBef>
                <a:spcPts val="0"/>
              </a:spcBef>
              <a:spcAft>
                <a:spcPts val="0"/>
              </a:spcAft>
              <a:buClr>
                <a:schemeClr val="dk1"/>
              </a:buClr>
              <a:buSzPts val="5800"/>
              <a:buNone/>
              <a:defRPr sz="58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392"/>
        <p:cNvGrpSpPr/>
        <p:nvPr/>
      </p:nvGrpSpPr>
      <p:grpSpPr>
        <a:xfrm>
          <a:off x="0" y="0"/>
          <a:ext cx="0" cy="0"/>
          <a:chOff x="0" y="0"/>
          <a:chExt cx="0" cy="0"/>
        </a:xfrm>
      </p:grpSpPr>
      <p:sp>
        <p:nvSpPr>
          <p:cNvPr id="393" name="Google Shape;393;p4"/>
          <p:cNvSpPr txBox="1">
            <a:spLocks noGrp="1"/>
          </p:cNvSpPr>
          <p:nvPr>
            <p:ph type="body" idx="1"/>
          </p:nvPr>
        </p:nvSpPr>
        <p:spPr>
          <a:xfrm>
            <a:off x="1510750" y="1359425"/>
            <a:ext cx="6122400" cy="2616300"/>
          </a:xfrm>
          <a:prstGeom prst="rect">
            <a:avLst/>
          </a:prstGeom>
        </p:spPr>
        <p:txBody>
          <a:bodyPr spcFirstLastPara="1" wrap="square" lIns="0" tIns="0" rIns="0" bIns="0" anchor="ctr" anchorCtr="0">
            <a:noAutofit/>
          </a:bodyPr>
          <a:lstStyle>
            <a:lvl1pPr marL="457200" lvl="0" indent="-444500" algn="ctr" rtl="0">
              <a:lnSpc>
                <a:spcPct val="115000"/>
              </a:lnSpc>
              <a:spcBef>
                <a:spcPts val="0"/>
              </a:spcBef>
              <a:spcAft>
                <a:spcPts val="0"/>
              </a:spcAft>
              <a:buClr>
                <a:schemeClr val="lt1"/>
              </a:buClr>
              <a:buSzPts val="3400"/>
              <a:buFont typeface="Itim"/>
              <a:buChar char="▸"/>
              <a:defRPr sz="3400">
                <a:solidFill>
                  <a:schemeClr val="lt1"/>
                </a:solidFill>
                <a:latin typeface="Itim"/>
                <a:ea typeface="Itim"/>
                <a:cs typeface="Itim"/>
                <a:sym typeface="Itim"/>
              </a:defRPr>
            </a:lvl1pPr>
            <a:lvl2pPr marL="914400" lvl="1"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2pPr>
            <a:lvl3pPr marL="1371600" lvl="2"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3pPr>
            <a:lvl4pPr marL="1828800" lvl="3"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4pPr>
            <a:lvl5pPr marL="2286000" lvl="4"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5pPr>
            <a:lvl6pPr marL="2743200" lvl="5"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6pPr>
            <a:lvl7pPr marL="3200400" lvl="6"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7pPr>
            <a:lvl8pPr marL="3657600" lvl="7" indent="-444500" algn="ctr" rtl="0">
              <a:lnSpc>
                <a:spcPct val="115000"/>
              </a:lnSpc>
              <a:spcBef>
                <a:spcPts val="600"/>
              </a:spcBef>
              <a:spcAft>
                <a:spcPts val="0"/>
              </a:spcAft>
              <a:buClr>
                <a:schemeClr val="lt1"/>
              </a:buClr>
              <a:buSzPts val="3400"/>
              <a:buFont typeface="Itim"/>
              <a:buChar char="○"/>
              <a:defRPr sz="3400">
                <a:solidFill>
                  <a:schemeClr val="lt1"/>
                </a:solidFill>
                <a:latin typeface="Itim"/>
                <a:ea typeface="Itim"/>
                <a:cs typeface="Itim"/>
                <a:sym typeface="Itim"/>
              </a:defRPr>
            </a:lvl8pPr>
            <a:lvl9pPr marL="4114800" lvl="8" indent="-444500" algn="ctr" rtl="0">
              <a:lnSpc>
                <a:spcPct val="115000"/>
              </a:lnSpc>
              <a:spcBef>
                <a:spcPts val="600"/>
              </a:spcBef>
              <a:spcAft>
                <a:spcPts val="600"/>
              </a:spcAft>
              <a:buClr>
                <a:schemeClr val="lt1"/>
              </a:buClr>
              <a:buSzPts val="3400"/>
              <a:buFont typeface="Itim"/>
              <a:buChar char="■"/>
              <a:defRPr sz="3400">
                <a:solidFill>
                  <a:schemeClr val="lt1"/>
                </a:solidFill>
                <a:latin typeface="Itim"/>
                <a:ea typeface="Itim"/>
                <a:cs typeface="Itim"/>
                <a:sym typeface="Itim"/>
              </a:defRPr>
            </a:lvl9pPr>
          </a:lstStyle>
          <a:p>
            <a:endParaRPr/>
          </a:p>
        </p:txBody>
      </p:sp>
      <p:sp>
        <p:nvSpPr>
          <p:cNvPr id="394" name="Google Shape;394;p4"/>
          <p:cNvSpPr txBox="1"/>
          <p:nvPr/>
        </p:nvSpPr>
        <p:spPr>
          <a:xfrm>
            <a:off x="3593400" y="5518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rgbClr val="C7DDEB"/>
                </a:solidFill>
                <a:latin typeface="Quicksand Light"/>
                <a:ea typeface="Quicksand Light"/>
                <a:cs typeface="Quicksand Light"/>
                <a:sym typeface="Quicksand Light"/>
              </a:rPr>
              <a:t>“</a:t>
            </a:r>
            <a:endParaRPr sz="9600">
              <a:solidFill>
                <a:srgbClr val="C7DDEB"/>
              </a:solidFill>
              <a:latin typeface="Quicksand Light"/>
              <a:ea typeface="Quicksand Light"/>
              <a:cs typeface="Quicksand Light"/>
              <a:sym typeface="Quicksand Light"/>
            </a:endParaRPr>
          </a:p>
        </p:txBody>
      </p:sp>
      <p:sp>
        <p:nvSpPr>
          <p:cNvPr id="395" name="Google Shape;395;p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96" name="Google Shape;396;p4"/>
          <p:cNvGrpSpPr/>
          <p:nvPr/>
        </p:nvGrpSpPr>
        <p:grpSpPr>
          <a:xfrm>
            <a:off x="0" y="0"/>
            <a:ext cx="9144000" cy="5095823"/>
            <a:chOff x="0" y="0"/>
            <a:chExt cx="9144000" cy="5095823"/>
          </a:xfrm>
        </p:grpSpPr>
        <p:sp>
          <p:nvSpPr>
            <p:cNvPr id="397" name="Google Shape;397;p4"/>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4"/>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4"/>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4"/>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4"/>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4"/>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4"/>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4"/>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4"/>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4"/>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4"/>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4"/>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4"/>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4"/>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4"/>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4"/>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4"/>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4"/>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4"/>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4"/>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4"/>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4"/>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21" name="Google Shape;421;p4"/>
          <p:cNvGrpSpPr/>
          <p:nvPr/>
        </p:nvGrpSpPr>
        <p:grpSpPr>
          <a:xfrm>
            <a:off x="0" y="0"/>
            <a:ext cx="9143999" cy="5143499"/>
            <a:chOff x="0" y="0"/>
            <a:chExt cx="9143999" cy="5143499"/>
          </a:xfrm>
        </p:grpSpPr>
        <p:sp>
          <p:nvSpPr>
            <p:cNvPr id="422" name="Google Shape;422;p4"/>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4"/>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4"/>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4"/>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4"/>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4"/>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4"/>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4"/>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4"/>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4"/>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4"/>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4"/>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4"/>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4"/>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4"/>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4"/>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4"/>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4"/>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4"/>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4"/>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4"/>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46" name="Google Shape;446;p4"/>
          <p:cNvGrpSpPr/>
          <p:nvPr/>
        </p:nvGrpSpPr>
        <p:grpSpPr>
          <a:xfrm>
            <a:off x="0" y="0"/>
            <a:ext cx="9035724" cy="5143499"/>
            <a:chOff x="0" y="0"/>
            <a:chExt cx="9035724" cy="5143499"/>
          </a:xfrm>
        </p:grpSpPr>
        <p:sp>
          <p:nvSpPr>
            <p:cNvPr id="447" name="Google Shape;447;p4"/>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4"/>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4"/>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4"/>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4"/>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4"/>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4"/>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4"/>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4"/>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4"/>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4"/>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2" name="Google Shape;492;p4"/>
          <p:cNvGrpSpPr/>
          <p:nvPr/>
        </p:nvGrpSpPr>
        <p:grpSpPr>
          <a:xfrm>
            <a:off x="1054322" y="175716"/>
            <a:ext cx="8089677" cy="4501341"/>
            <a:chOff x="1054322" y="175716"/>
            <a:chExt cx="8089677" cy="4501341"/>
          </a:xfrm>
        </p:grpSpPr>
        <p:sp>
          <p:nvSpPr>
            <p:cNvPr id="493" name="Google Shape;493;p4"/>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4"/>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4"/>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4"/>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98"/>
        <p:cNvGrpSpPr/>
        <p:nvPr/>
      </p:nvGrpSpPr>
      <p:grpSpPr>
        <a:xfrm>
          <a:off x="0" y="0"/>
          <a:ext cx="0" cy="0"/>
          <a:chOff x="0" y="0"/>
          <a:chExt cx="0" cy="0"/>
        </a:xfrm>
      </p:grpSpPr>
      <p:grpSp>
        <p:nvGrpSpPr>
          <p:cNvPr id="499" name="Google Shape;499;p5"/>
          <p:cNvGrpSpPr/>
          <p:nvPr/>
        </p:nvGrpSpPr>
        <p:grpSpPr>
          <a:xfrm>
            <a:off x="0" y="0"/>
            <a:ext cx="9144000" cy="5095823"/>
            <a:chOff x="0" y="0"/>
            <a:chExt cx="9144000" cy="5095823"/>
          </a:xfrm>
        </p:grpSpPr>
        <p:sp>
          <p:nvSpPr>
            <p:cNvPr id="500" name="Google Shape;500;p5"/>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5"/>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5"/>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5"/>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4" name="Google Shape;524;p5"/>
          <p:cNvGrpSpPr/>
          <p:nvPr/>
        </p:nvGrpSpPr>
        <p:grpSpPr>
          <a:xfrm>
            <a:off x="0" y="0"/>
            <a:ext cx="9143999" cy="5143499"/>
            <a:chOff x="0" y="0"/>
            <a:chExt cx="9143999" cy="5143499"/>
          </a:xfrm>
        </p:grpSpPr>
        <p:sp>
          <p:nvSpPr>
            <p:cNvPr id="525" name="Google Shape;525;p5"/>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5"/>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5"/>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5"/>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5"/>
          <p:cNvGrpSpPr/>
          <p:nvPr/>
        </p:nvGrpSpPr>
        <p:grpSpPr>
          <a:xfrm>
            <a:off x="0" y="0"/>
            <a:ext cx="9035724" cy="5143499"/>
            <a:chOff x="0" y="0"/>
            <a:chExt cx="9035724" cy="5143499"/>
          </a:xfrm>
        </p:grpSpPr>
        <p:sp>
          <p:nvSpPr>
            <p:cNvPr id="550" name="Google Shape;550;p5"/>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5"/>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5"/>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5"/>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5"/>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5"/>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5"/>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5"/>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5"/>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5"/>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5"/>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5"/>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5"/>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5"/>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5"/>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5"/>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5"/>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5"/>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5"/>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5"/>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5"/>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5"/>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5"/>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5"/>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5"/>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5"/>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5"/>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5"/>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5"/>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5" name="Google Shape;595;p5"/>
          <p:cNvGrpSpPr/>
          <p:nvPr/>
        </p:nvGrpSpPr>
        <p:grpSpPr>
          <a:xfrm>
            <a:off x="1054322" y="175716"/>
            <a:ext cx="8089677" cy="4501341"/>
            <a:chOff x="1054322" y="175716"/>
            <a:chExt cx="8089677" cy="4501341"/>
          </a:xfrm>
        </p:grpSpPr>
        <p:sp>
          <p:nvSpPr>
            <p:cNvPr id="596" name="Google Shape;596;p5"/>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5"/>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5"/>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5"/>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5"/>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01" name="Google Shape;601;p5"/>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02" name="Google Shape;602;p5"/>
          <p:cNvSpPr txBox="1">
            <a:spLocks noGrp="1"/>
          </p:cNvSpPr>
          <p:nvPr>
            <p:ph type="body" idx="1"/>
          </p:nvPr>
        </p:nvSpPr>
        <p:spPr>
          <a:xfrm>
            <a:off x="1062575" y="1277748"/>
            <a:ext cx="7018800" cy="30339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600"/>
              </a:spcBef>
              <a:spcAft>
                <a:spcPts val="0"/>
              </a:spcAft>
              <a:buSzPts val="2200"/>
              <a:buChar char="▸"/>
              <a:defRPr/>
            </a:lvl2pPr>
            <a:lvl3pPr marL="1371600" lvl="2" indent="-368300" rtl="0">
              <a:spcBef>
                <a:spcPts val="600"/>
              </a:spcBef>
              <a:spcAft>
                <a:spcPts val="0"/>
              </a:spcAft>
              <a:buSzPts val="2200"/>
              <a:buChar char="▸"/>
              <a:defRPr/>
            </a:lvl3pPr>
            <a:lvl4pPr marL="1828800" lvl="3" indent="-368300" rtl="0">
              <a:spcBef>
                <a:spcPts val="600"/>
              </a:spcBef>
              <a:spcAft>
                <a:spcPts val="0"/>
              </a:spcAft>
              <a:buSzPts val="2200"/>
              <a:buChar char="●"/>
              <a:defRPr/>
            </a:lvl4pPr>
            <a:lvl5pPr marL="2286000" lvl="4" indent="-368300" rtl="0">
              <a:spcBef>
                <a:spcPts val="600"/>
              </a:spcBef>
              <a:spcAft>
                <a:spcPts val="0"/>
              </a:spcAft>
              <a:buSzPts val="2200"/>
              <a:buChar char="○"/>
              <a:defRPr/>
            </a:lvl5pPr>
            <a:lvl6pPr marL="2743200" lvl="5" indent="-368300" rtl="0">
              <a:spcBef>
                <a:spcPts val="600"/>
              </a:spcBef>
              <a:spcAft>
                <a:spcPts val="0"/>
              </a:spcAft>
              <a:buSzPts val="2200"/>
              <a:buChar char="■"/>
              <a:defRPr/>
            </a:lvl6pPr>
            <a:lvl7pPr marL="3200400" lvl="6" indent="-368300" rtl="0">
              <a:spcBef>
                <a:spcPts val="600"/>
              </a:spcBef>
              <a:spcAft>
                <a:spcPts val="0"/>
              </a:spcAft>
              <a:buSzPts val="2200"/>
              <a:buChar char="●"/>
              <a:defRPr/>
            </a:lvl7pPr>
            <a:lvl8pPr marL="3657600" lvl="7" indent="-368300" rtl="0">
              <a:spcBef>
                <a:spcPts val="600"/>
              </a:spcBef>
              <a:spcAft>
                <a:spcPts val="0"/>
              </a:spcAft>
              <a:buSzPts val="2200"/>
              <a:buChar char="○"/>
              <a:defRPr/>
            </a:lvl8pPr>
            <a:lvl9pPr marL="4114800" lvl="8" indent="-368300" rtl="0">
              <a:spcBef>
                <a:spcPts val="600"/>
              </a:spcBef>
              <a:spcAft>
                <a:spcPts val="600"/>
              </a:spcAft>
              <a:buSzPts val="2200"/>
              <a:buChar char="■"/>
              <a:defRPr/>
            </a:lvl9pPr>
          </a:lstStyle>
          <a:p>
            <a:endParaRPr/>
          </a:p>
        </p:txBody>
      </p:sp>
      <p:sp>
        <p:nvSpPr>
          <p:cNvPr id="603" name="Google Shape;603;p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04"/>
        <p:cNvGrpSpPr/>
        <p:nvPr/>
      </p:nvGrpSpPr>
      <p:grpSpPr>
        <a:xfrm>
          <a:off x="0" y="0"/>
          <a:ext cx="0" cy="0"/>
          <a:chOff x="0" y="0"/>
          <a:chExt cx="0" cy="0"/>
        </a:xfrm>
      </p:grpSpPr>
      <p:grpSp>
        <p:nvGrpSpPr>
          <p:cNvPr id="605" name="Google Shape;605;p6"/>
          <p:cNvGrpSpPr/>
          <p:nvPr/>
        </p:nvGrpSpPr>
        <p:grpSpPr>
          <a:xfrm>
            <a:off x="0" y="0"/>
            <a:ext cx="9144000" cy="5095823"/>
            <a:chOff x="0" y="0"/>
            <a:chExt cx="9144000" cy="5095823"/>
          </a:xfrm>
        </p:grpSpPr>
        <p:sp>
          <p:nvSpPr>
            <p:cNvPr id="606" name="Google Shape;606;p6"/>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6"/>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6"/>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6"/>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6"/>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6"/>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6"/>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6"/>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6"/>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6"/>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6"/>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6"/>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6"/>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6"/>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6"/>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6"/>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6"/>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6"/>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0" name="Google Shape;630;p6"/>
          <p:cNvGrpSpPr/>
          <p:nvPr/>
        </p:nvGrpSpPr>
        <p:grpSpPr>
          <a:xfrm>
            <a:off x="0" y="0"/>
            <a:ext cx="9143999" cy="5143499"/>
            <a:chOff x="0" y="0"/>
            <a:chExt cx="9143999" cy="5143499"/>
          </a:xfrm>
        </p:grpSpPr>
        <p:sp>
          <p:nvSpPr>
            <p:cNvPr id="631" name="Google Shape;631;p6"/>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6"/>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6"/>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6"/>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6"/>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6"/>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6"/>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6"/>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6"/>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0" name="Google Shape;640;p6"/>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6"/>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6"/>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6"/>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6"/>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6"/>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6"/>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6"/>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6"/>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6"/>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6"/>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6"/>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5" name="Google Shape;655;p6"/>
          <p:cNvGrpSpPr/>
          <p:nvPr/>
        </p:nvGrpSpPr>
        <p:grpSpPr>
          <a:xfrm>
            <a:off x="0" y="0"/>
            <a:ext cx="9035724" cy="5143499"/>
            <a:chOff x="0" y="0"/>
            <a:chExt cx="9035724" cy="5143499"/>
          </a:xfrm>
        </p:grpSpPr>
        <p:sp>
          <p:nvSpPr>
            <p:cNvPr id="656" name="Google Shape;656;p6"/>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6"/>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6"/>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6"/>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6"/>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6"/>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6"/>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6"/>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6"/>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6"/>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6"/>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6"/>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6"/>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6"/>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6"/>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6"/>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6"/>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6"/>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6"/>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6"/>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6"/>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6"/>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6"/>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6"/>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6"/>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6"/>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6"/>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6"/>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6"/>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6"/>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6"/>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6"/>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6"/>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6"/>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1" name="Google Shape;701;p6"/>
          <p:cNvGrpSpPr/>
          <p:nvPr/>
        </p:nvGrpSpPr>
        <p:grpSpPr>
          <a:xfrm>
            <a:off x="1054322" y="175716"/>
            <a:ext cx="8089677" cy="4501341"/>
            <a:chOff x="1054322" y="175716"/>
            <a:chExt cx="8089677" cy="4501341"/>
          </a:xfrm>
        </p:grpSpPr>
        <p:sp>
          <p:nvSpPr>
            <p:cNvPr id="702" name="Google Shape;702;p6"/>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6"/>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6"/>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6"/>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6"/>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7" name="Google Shape;707;p6"/>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708" name="Google Shape;708;p6"/>
          <p:cNvSpPr txBox="1">
            <a:spLocks noGrp="1"/>
          </p:cNvSpPr>
          <p:nvPr>
            <p:ph type="body" idx="1"/>
          </p:nvPr>
        </p:nvSpPr>
        <p:spPr>
          <a:xfrm>
            <a:off x="1062575"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09" name="Google Shape;709;p6"/>
          <p:cNvSpPr txBox="1">
            <a:spLocks noGrp="1"/>
          </p:cNvSpPr>
          <p:nvPr>
            <p:ph type="body" idx="2"/>
          </p:nvPr>
        </p:nvSpPr>
        <p:spPr>
          <a:xfrm>
            <a:off x="4802000" y="1277750"/>
            <a:ext cx="3279300" cy="3097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710" name="Google Shape;710;p6"/>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1"/>
        <p:cNvGrpSpPr/>
        <p:nvPr/>
      </p:nvGrpSpPr>
      <p:grpSpPr>
        <a:xfrm>
          <a:off x="0" y="0"/>
          <a:ext cx="0" cy="0"/>
          <a:chOff x="0" y="0"/>
          <a:chExt cx="0" cy="0"/>
        </a:xfrm>
      </p:grpSpPr>
      <p:grpSp>
        <p:nvGrpSpPr>
          <p:cNvPr id="712" name="Google Shape;712;p7"/>
          <p:cNvGrpSpPr/>
          <p:nvPr/>
        </p:nvGrpSpPr>
        <p:grpSpPr>
          <a:xfrm>
            <a:off x="0" y="0"/>
            <a:ext cx="9144000" cy="5095823"/>
            <a:chOff x="0" y="0"/>
            <a:chExt cx="9144000" cy="5095823"/>
          </a:xfrm>
        </p:grpSpPr>
        <p:sp>
          <p:nvSpPr>
            <p:cNvPr id="713" name="Google Shape;713;p7"/>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7"/>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7"/>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7"/>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7"/>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7"/>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7"/>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7"/>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7"/>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7"/>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7" name="Google Shape;737;p7"/>
          <p:cNvGrpSpPr/>
          <p:nvPr/>
        </p:nvGrpSpPr>
        <p:grpSpPr>
          <a:xfrm>
            <a:off x="0" y="0"/>
            <a:ext cx="9143999" cy="5143499"/>
            <a:chOff x="0" y="0"/>
            <a:chExt cx="9143999" cy="5143499"/>
          </a:xfrm>
        </p:grpSpPr>
        <p:sp>
          <p:nvSpPr>
            <p:cNvPr id="738" name="Google Shape;738;p7"/>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7"/>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7"/>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7"/>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7"/>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7"/>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7"/>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7"/>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8" name="Google Shape;748;p7"/>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9" name="Google Shape;749;p7"/>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7"/>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7"/>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7"/>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7"/>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7"/>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7"/>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7"/>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7"/>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7"/>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7"/>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2" name="Google Shape;762;p7"/>
          <p:cNvGrpSpPr/>
          <p:nvPr/>
        </p:nvGrpSpPr>
        <p:grpSpPr>
          <a:xfrm>
            <a:off x="0" y="0"/>
            <a:ext cx="9035724" cy="5143499"/>
            <a:chOff x="0" y="0"/>
            <a:chExt cx="9035724" cy="5143499"/>
          </a:xfrm>
        </p:grpSpPr>
        <p:sp>
          <p:nvSpPr>
            <p:cNvPr id="763" name="Google Shape;763;p7"/>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7"/>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7"/>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7"/>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7"/>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7"/>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7"/>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7"/>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7"/>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7"/>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7"/>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7"/>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7"/>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7"/>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7"/>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7"/>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7"/>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7"/>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7"/>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7"/>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7"/>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7"/>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7"/>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7"/>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7"/>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7"/>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7"/>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7"/>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8" name="Google Shape;798;p7"/>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7"/>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7"/>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08" name="Google Shape;808;p7"/>
          <p:cNvGrpSpPr/>
          <p:nvPr/>
        </p:nvGrpSpPr>
        <p:grpSpPr>
          <a:xfrm>
            <a:off x="1054322" y="175716"/>
            <a:ext cx="8089677" cy="4501341"/>
            <a:chOff x="1054322" y="175716"/>
            <a:chExt cx="8089677" cy="4501341"/>
          </a:xfrm>
        </p:grpSpPr>
        <p:sp>
          <p:nvSpPr>
            <p:cNvPr id="809" name="Google Shape;809;p7"/>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7"/>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7"/>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7"/>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4" name="Google Shape;814;p7"/>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15" name="Google Shape;815;p7"/>
          <p:cNvSpPr txBox="1">
            <a:spLocks noGrp="1"/>
          </p:cNvSpPr>
          <p:nvPr>
            <p:ph type="body" idx="1"/>
          </p:nvPr>
        </p:nvSpPr>
        <p:spPr>
          <a:xfrm>
            <a:off x="1062650"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6" name="Google Shape;816;p7"/>
          <p:cNvSpPr txBox="1">
            <a:spLocks noGrp="1"/>
          </p:cNvSpPr>
          <p:nvPr>
            <p:ph type="body" idx="2"/>
          </p:nvPr>
        </p:nvSpPr>
        <p:spPr>
          <a:xfrm>
            <a:off x="3478788"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7" name="Google Shape;817;p7"/>
          <p:cNvSpPr txBox="1">
            <a:spLocks noGrp="1"/>
          </p:cNvSpPr>
          <p:nvPr>
            <p:ph type="body" idx="3"/>
          </p:nvPr>
        </p:nvSpPr>
        <p:spPr>
          <a:xfrm>
            <a:off x="5894926" y="1277750"/>
            <a:ext cx="2186400" cy="3008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818" name="Google Shape;818;p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9"/>
        <p:cNvGrpSpPr/>
        <p:nvPr/>
      </p:nvGrpSpPr>
      <p:grpSpPr>
        <a:xfrm>
          <a:off x="0" y="0"/>
          <a:ext cx="0" cy="0"/>
          <a:chOff x="0" y="0"/>
          <a:chExt cx="0" cy="0"/>
        </a:xfrm>
      </p:grpSpPr>
      <p:grpSp>
        <p:nvGrpSpPr>
          <p:cNvPr id="820" name="Google Shape;820;p8"/>
          <p:cNvGrpSpPr/>
          <p:nvPr/>
        </p:nvGrpSpPr>
        <p:grpSpPr>
          <a:xfrm>
            <a:off x="0" y="0"/>
            <a:ext cx="9144000" cy="5095823"/>
            <a:chOff x="0" y="0"/>
            <a:chExt cx="9144000" cy="5095823"/>
          </a:xfrm>
        </p:grpSpPr>
        <p:sp>
          <p:nvSpPr>
            <p:cNvPr id="821" name="Google Shape;821;p8"/>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8"/>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8"/>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8"/>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8"/>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8"/>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8"/>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8"/>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8"/>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8"/>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8"/>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8"/>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8"/>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8"/>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8"/>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5" name="Google Shape;845;p8"/>
          <p:cNvGrpSpPr/>
          <p:nvPr/>
        </p:nvGrpSpPr>
        <p:grpSpPr>
          <a:xfrm>
            <a:off x="0" y="0"/>
            <a:ext cx="9143999" cy="5143499"/>
            <a:chOff x="0" y="0"/>
            <a:chExt cx="9143999" cy="5143499"/>
          </a:xfrm>
        </p:grpSpPr>
        <p:sp>
          <p:nvSpPr>
            <p:cNvPr id="846" name="Google Shape;846;p8"/>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8"/>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8"/>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8"/>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8"/>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8"/>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8"/>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8"/>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8"/>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8"/>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8"/>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8"/>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8"/>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8"/>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70" name="Google Shape;870;p8"/>
          <p:cNvGrpSpPr/>
          <p:nvPr/>
        </p:nvGrpSpPr>
        <p:grpSpPr>
          <a:xfrm>
            <a:off x="0" y="0"/>
            <a:ext cx="9035724" cy="5143499"/>
            <a:chOff x="0" y="0"/>
            <a:chExt cx="9035724" cy="5143499"/>
          </a:xfrm>
        </p:grpSpPr>
        <p:sp>
          <p:nvSpPr>
            <p:cNvPr id="871" name="Google Shape;871;p8"/>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8"/>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8"/>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8"/>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8"/>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8"/>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8"/>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8"/>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8"/>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8"/>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8"/>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8"/>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8"/>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8"/>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8"/>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8"/>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8"/>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8"/>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8"/>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8"/>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8"/>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8"/>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8"/>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8"/>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8"/>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8"/>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8"/>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8"/>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8"/>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8"/>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8"/>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8"/>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8"/>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8"/>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8"/>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8"/>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8"/>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8"/>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6" name="Google Shape;916;p8"/>
          <p:cNvGrpSpPr/>
          <p:nvPr/>
        </p:nvGrpSpPr>
        <p:grpSpPr>
          <a:xfrm>
            <a:off x="1054322" y="175716"/>
            <a:ext cx="8089677" cy="4501341"/>
            <a:chOff x="1054322" y="175716"/>
            <a:chExt cx="8089677" cy="4501341"/>
          </a:xfrm>
        </p:grpSpPr>
        <p:sp>
          <p:nvSpPr>
            <p:cNvPr id="917" name="Google Shape;917;p8"/>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8"/>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8"/>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8"/>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8"/>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22" name="Google Shape;922;p8"/>
          <p:cNvSpPr txBox="1">
            <a:spLocks noGrp="1"/>
          </p:cNvSpPr>
          <p:nvPr>
            <p:ph type="title"/>
          </p:nvPr>
        </p:nvSpPr>
        <p:spPr>
          <a:xfrm>
            <a:off x="1062575" y="607400"/>
            <a:ext cx="7018800" cy="3963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923" name="Google Shape;923;p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type="blank">
  <p:cSld name="BLANK">
    <p:spTree>
      <p:nvGrpSpPr>
        <p:cNvPr id="1" name="Shape 1029"/>
        <p:cNvGrpSpPr/>
        <p:nvPr/>
      </p:nvGrpSpPr>
      <p:grpSpPr>
        <a:xfrm>
          <a:off x="0" y="0"/>
          <a:ext cx="0" cy="0"/>
          <a:chOff x="0" y="0"/>
          <a:chExt cx="0" cy="0"/>
        </a:xfrm>
      </p:grpSpPr>
      <p:sp>
        <p:nvSpPr>
          <p:cNvPr id="1030" name="Google Shape;1030;p1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31" name="Google Shape;1031;p10"/>
          <p:cNvGrpSpPr/>
          <p:nvPr/>
        </p:nvGrpSpPr>
        <p:grpSpPr>
          <a:xfrm>
            <a:off x="0" y="0"/>
            <a:ext cx="9144000" cy="5095823"/>
            <a:chOff x="0" y="0"/>
            <a:chExt cx="9144000" cy="5095823"/>
          </a:xfrm>
        </p:grpSpPr>
        <p:sp>
          <p:nvSpPr>
            <p:cNvPr id="1032" name="Google Shape;1032;p10"/>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10"/>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10"/>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10"/>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1036;p10"/>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1037;p10"/>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1038;p10"/>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10"/>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10"/>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10"/>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10"/>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10"/>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10"/>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5" name="Google Shape;1045;p10"/>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6" name="Google Shape;1046;p10"/>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10"/>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10"/>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10"/>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10"/>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10"/>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2" name="Google Shape;1052;p10"/>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3" name="Google Shape;1053;p10"/>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4" name="Google Shape;1054;p10"/>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5" name="Google Shape;1055;p10"/>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6" name="Google Shape;1056;p10"/>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10"/>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10"/>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10"/>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10"/>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10"/>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10"/>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10"/>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4" name="Google Shape;1064;p10"/>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5" name="Google Shape;1065;p10"/>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10"/>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10"/>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10"/>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9" name="Google Shape;1069;p10"/>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10"/>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10"/>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10"/>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10"/>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4" name="Google Shape;1074;p10"/>
          <p:cNvGrpSpPr/>
          <p:nvPr/>
        </p:nvGrpSpPr>
        <p:grpSpPr>
          <a:xfrm>
            <a:off x="0" y="0"/>
            <a:ext cx="9143999" cy="5143499"/>
            <a:chOff x="0" y="0"/>
            <a:chExt cx="9143999" cy="5143499"/>
          </a:xfrm>
        </p:grpSpPr>
        <p:sp>
          <p:nvSpPr>
            <p:cNvPr id="1075" name="Google Shape;1075;p10"/>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10"/>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10"/>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10"/>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10"/>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0" name="Google Shape;1080;p10"/>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1" name="Google Shape;1081;p10"/>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10"/>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10"/>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10"/>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5" name="Google Shape;1085;p10"/>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6" name="Google Shape;1086;p10"/>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10"/>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10"/>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10"/>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10"/>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1" name="Google Shape;1091;p10"/>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10"/>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10"/>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10"/>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10"/>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10"/>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7" name="Google Shape;1097;p10"/>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8" name="Google Shape;1098;p10"/>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10"/>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10"/>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10"/>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3" name="Google Shape;1103;p10"/>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4" name="Google Shape;1104;p10"/>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6" name="Google Shape;1106;p10"/>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10"/>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10"/>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10"/>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10"/>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10"/>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10"/>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10"/>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10"/>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3" name="Google Shape;1123;p10"/>
          <p:cNvGrpSpPr/>
          <p:nvPr/>
        </p:nvGrpSpPr>
        <p:grpSpPr>
          <a:xfrm>
            <a:off x="0" y="0"/>
            <a:ext cx="9035724" cy="5143499"/>
            <a:chOff x="0" y="0"/>
            <a:chExt cx="9035724" cy="5143499"/>
          </a:xfrm>
        </p:grpSpPr>
        <p:sp>
          <p:nvSpPr>
            <p:cNvPr id="1124" name="Google Shape;1124;p10"/>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10"/>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10"/>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10"/>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10"/>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10"/>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10"/>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10"/>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10"/>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10"/>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10"/>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10"/>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10"/>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10"/>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10"/>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10"/>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10"/>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10"/>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10"/>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10"/>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10"/>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10"/>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10"/>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10"/>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10"/>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10"/>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10"/>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10"/>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10"/>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10"/>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10"/>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10"/>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10"/>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10"/>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10"/>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10"/>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10"/>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10"/>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10"/>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10"/>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10"/>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10"/>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10"/>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10"/>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10"/>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10"/>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10"/>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10"/>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10"/>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10"/>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10"/>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10"/>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10"/>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10"/>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10"/>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10"/>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10"/>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10"/>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10"/>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0"/>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07" name="Google Shape;1207;p10"/>
          <p:cNvGrpSpPr/>
          <p:nvPr/>
        </p:nvGrpSpPr>
        <p:grpSpPr>
          <a:xfrm>
            <a:off x="1054322" y="175716"/>
            <a:ext cx="8089677" cy="4501341"/>
            <a:chOff x="1054322" y="175716"/>
            <a:chExt cx="8089677" cy="4501341"/>
          </a:xfrm>
        </p:grpSpPr>
        <p:sp>
          <p:nvSpPr>
            <p:cNvPr id="1208" name="Google Shape;1208;p10"/>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0"/>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10"/>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10"/>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0"/>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10"/>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10"/>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0"/>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10"/>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10"/>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0"/>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10"/>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mono">
  <p:cSld name="BLANK_1">
    <p:bg>
      <p:bgPr>
        <a:solidFill>
          <a:schemeClr val="accent1"/>
        </a:solidFill>
        <a:effectLst/>
      </p:bgPr>
    </p:bg>
    <p:spTree>
      <p:nvGrpSpPr>
        <p:cNvPr id="1" name="Shape 1220"/>
        <p:cNvGrpSpPr/>
        <p:nvPr/>
      </p:nvGrpSpPr>
      <p:grpSpPr>
        <a:xfrm>
          <a:off x="0" y="0"/>
          <a:ext cx="0" cy="0"/>
          <a:chOff x="0" y="0"/>
          <a:chExt cx="0" cy="0"/>
        </a:xfrm>
      </p:grpSpPr>
      <p:sp>
        <p:nvSpPr>
          <p:cNvPr id="1221" name="Google Shape;1221;p1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grpSp>
        <p:nvGrpSpPr>
          <p:cNvPr id="1222" name="Google Shape;1222;p11"/>
          <p:cNvGrpSpPr/>
          <p:nvPr/>
        </p:nvGrpSpPr>
        <p:grpSpPr>
          <a:xfrm>
            <a:off x="0" y="0"/>
            <a:ext cx="9144000" cy="5143499"/>
            <a:chOff x="0" y="0"/>
            <a:chExt cx="9144000" cy="5143499"/>
          </a:xfrm>
        </p:grpSpPr>
        <p:grpSp>
          <p:nvGrpSpPr>
            <p:cNvPr id="1223" name="Google Shape;1223;p11"/>
            <p:cNvGrpSpPr/>
            <p:nvPr/>
          </p:nvGrpSpPr>
          <p:grpSpPr>
            <a:xfrm>
              <a:off x="0" y="0"/>
              <a:ext cx="9144000" cy="5095823"/>
              <a:chOff x="0" y="0"/>
              <a:chExt cx="9144000" cy="5095823"/>
            </a:xfrm>
          </p:grpSpPr>
          <p:sp>
            <p:nvSpPr>
              <p:cNvPr id="1224" name="Google Shape;1224;p11"/>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11"/>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11"/>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11"/>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11"/>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11"/>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11"/>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11"/>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11"/>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11"/>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11"/>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11"/>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11"/>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11"/>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11"/>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0" y="0"/>
              <a:ext cx="9143999" cy="5143499"/>
              <a:chOff x="0" y="0"/>
              <a:chExt cx="9143999" cy="5143499"/>
            </a:xfrm>
          </p:grpSpPr>
          <p:sp>
            <p:nvSpPr>
              <p:cNvPr id="1267" name="Google Shape;1267;p11"/>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11"/>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11"/>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11"/>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11"/>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11"/>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11"/>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11"/>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11"/>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8" name="Google Shape;1278;p11"/>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9" name="Google Shape;1279;p11"/>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0" name="Google Shape;1280;p11"/>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1" name="Google Shape;1281;p11"/>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2" name="Google Shape;1282;p11"/>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11"/>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6" name="Google Shape;1286;p11"/>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7" name="Google Shape;1287;p11"/>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8" name="Google Shape;1288;p11"/>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9" name="Google Shape;1289;p11"/>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11"/>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11"/>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11"/>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11"/>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11"/>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11"/>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6" name="Google Shape;1296;p11"/>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11"/>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11"/>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11"/>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11"/>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11"/>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11"/>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11"/>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11"/>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11"/>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11"/>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11"/>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11"/>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11"/>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11"/>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5" name="Google Shape;1315;p11"/>
            <p:cNvGrpSpPr/>
            <p:nvPr/>
          </p:nvGrpSpPr>
          <p:grpSpPr>
            <a:xfrm>
              <a:off x="0" y="0"/>
              <a:ext cx="9035724" cy="5143499"/>
              <a:chOff x="0" y="0"/>
              <a:chExt cx="9035724" cy="5143499"/>
            </a:xfrm>
          </p:grpSpPr>
          <p:sp>
            <p:nvSpPr>
              <p:cNvPr id="1316" name="Google Shape;1316;p11"/>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11"/>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11"/>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11"/>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11"/>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11"/>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11"/>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11"/>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11"/>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11"/>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11"/>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11"/>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11"/>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11"/>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11"/>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11"/>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11"/>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11"/>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11"/>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11"/>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11"/>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11"/>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11"/>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11"/>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11"/>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11"/>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11"/>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11"/>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11"/>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11"/>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11"/>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11"/>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11"/>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11"/>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11"/>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11"/>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11"/>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11"/>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11"/>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11"/>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11"/>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11"/>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11"/>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11"/>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11"/>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11"/>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11"/>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11"/>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11"/>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11"/>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11"/>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1054322" y="175716"/>
              <a:ext cx="8089677" cy="4501341"/>
              <a:chOff x="1054322" y="175716"/>
              <a:chExt cx="8089677" cy="4501341"/>
            </a:xfrm>
          </p:grpSpPr>
          <p:sp>
            <p:nvSpPr>
              <p:cNvPr id="1400" name="Google Shape;1400;p11"/>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11"/>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11"/>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11"/>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11"/>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11"/>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11"/>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11"/>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11"/>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11"/>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solidFill>
                <a:srgbClr val="FFFFFF">
                  <a:alpha val="17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4297659" y="47498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dk2"/>
                </a:solidFill>
                <a:latin typeface="Sniglet"/>
                <a:ea typeface="Sniglet"/>
                <a:cs typeface="Sniglet"/>
                <a:sym typeface="Sniglet"/>
              </a:defRPr>
            </a:lvl1pPr>
            <a:lvl2pPr lvl="1" algn="ctr" rtl="0">
              <a:buNone/>
              <a:defRPr sz="1300">
                <a:solidFill>
                  <a:schemeClr val="dk2"/>
                </a:solidFill>
                <a:latin typeface="Sniglet"/>
                <a:ea typeface="Sniglet"/>
                <a:cs typeface="Sniglet"/>
                <a:sym typeface="Sniglet"/>
              </a:defRPr>
            </a:lvl2pPr>
            <a:lvl3pPr lvl="2" algn="ctr" rtl="0">
              <a:buNone/>
              <a:defRPr sz="1300">
                <a:solidFill>
                  <a:schemeClr val="dk2"/>
                </a:solidFill>
                <a:latin typeface="Sniglet"/>
                <a:ea typeface="Sniglet"/>
                <a:cs typeface="Sniglet"/>
                <a:sym typeface="Sniglet"/>
              </a:defRPr>
            </a:lvl3pPr>
            <a:lvl4pPr lvl="3" algn="ctr" rtl="0">
              <a:buNone/>
              <a:defRPr sz="1300">
                <a:solidFill>
                  <a:schemeClr val="dk2"/>
                </a:solidFill>
                <a:latin typeface="Sniglet"/>
                <a:ea typeface="Sniglet"/>
                <a:cs typeface="Sniglet"/>
                <a:sym typeface="Sniglet"/>
              </a:defRPr>
            </a:lvl4pPr>
            <a:lvl5pPr lvl="4" algn="ctr" rtl="0">
              <a:buNone/>
              <a:defRPr sz="1300">
                <a:solidFill>
                  <a:schemeClr val="dk2"/>
                </a:solidFill>
                <a:latin typeface="Sniglet"/>
                <a:ea typeface="Sniglet"/>
                <a:cs typeface="Sniglet"/>
                <a:sym typeface="Sniglet"/>
              </a:defRPr>
            </a:lvl5pPr>
            <a:lvl6pPr lvl="5" algn="ctr" rtl="0">
              <a:buNone/>
              <a:defRPr sz="1300">
                <a:solidFill>
                  <a:schemeClr val="dk2"/>
                </a:solidFill>
                <a:latin typeface="Sniglet"/>
                <a:ea typeface="Sniglet"/>
                <a:cs typeface="Sniglet"/>
                <a:sym typeface="Sniglet"/>
              </a:defRPr>
            </a:lvl6pPr>
            <a:lvl7pPr lvl="6" algn="ctr" rtl="0">
              <a:buNone/>
              <a:defRPr sz="1300">
                <a:solidFill>
                  <a:schemeClr val="dk2"/>
                </a:solidFill>
                <a:latin typeface="Sniglet"/>
                <a:ea typeface="Sniglet"/>
                <a:cs typeface="Sniglet"/>
                <a:sym typeface="Sniglet"/>
              </a:defRPr>
            </a:lvl7pPr>
            <a:lvl8pPr lvl="7" algn="ctr" rtl="0">
              <a:buNone/>
              <a:defRPr sz="1300">
                <a:solidFill>
                  <a:schemeClr val="dk2"/>
                </a:solidFill>
                <a:latin typeface="Sniglet"/>
                <a:ea typeface="Sniglet"/>
                <a:cs typeface="Sniglet"/>
                <a:sym typeface="Sniglet"/>
              </a:defRPr>
            </a:lvl8pPr>
            <a:lvl9pPr lvl="8" algn="ctr" rtl="0">
              <a:buNone/>
              <a:defRPr sz="1300">
                <a:solidFill>
                  <a:schemeClr val="dk2"/>
                </a:solidFill>
                <a:latin typeface="Sniglet"/>
                <a:ea typeface="Sniglet"/>
                <a:cs typeface="Sniglet"/>
                <a:sym typeface="Sniglet"/>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1062575" y="607400"/>
            <a:ext cx="7018800" cy="3963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1pPr>
            <a:lvl2pPr lvl="1"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2pPr>
            <a:lvl3pPr lvl="2"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3pPr>
            <a:lvl4pPr lvl="3"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4pPr>
            <a:lvl5pPr lvl="4"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5pPr>
            <a:lvl6pPr lvl="5"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6pPr>
            <a:lvl7pPr lvl="6"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7pPr>
            <a:lvl8pPr lvl="7"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8pPr>
            <a:lvl9pPr lvl="8" rtl="0">
              <a:lnSpc>
                <a:spcPct val="90000"/>
              </a:lnSpc>
              <a:spcBef>
                <a:spcPts val="0"/>
              </a:spcBef>
              <a:spcAft>
                <a:spcPts val="0"/>
              </a:spcAft>
              <a:buClr>
                <a:schemeClr val="accent1"/>
              </a:buClr>
              <a:buSzPts val="2200"/>
              <a:buFont typeface="Itim"/>
              <a:buNone/>
              <a:defRPr sz="2200">
                <a:solidFill>
                  <a:schemeClr val="accent1"/>
                </a:solidFill>
                <a:latin typeface="Itim"/>
                <a:ea typeface="Itim"/>
                <a:cs typeface="Itim"/>
                <a:sym typeface="Itim"/>
              </a:defRPr>
            </a:lvl9pPr>
          </a:lstStyle>
          <a:p>
            <a:endParaRPr/>
          </a:p>
        </p:txBody>
      </p:sp>
      <p:sp>
        <p:nvSpPr>
          <p:cNvPr id="8" name="Google Shape;8;p1"/>
          <p:cNvSpPr txBox="1">
            <a:spLocks noGrp="1"/>
          </p:cNvSpPr>
          <p:nvPr>
            <p:ph type="body" idx="1"/>
          </p:nvPr>
        </p:nvSpPr>
        <p:spPr>
          <a:xfrm>
            <a:off x="1062575" y="1277748"/>
            <a:ext cx="7018800" cy="3033900"/>
          </a:xfrm>
          <a:prstGeom prst="rect">
            <a:avLst/>
          </a:prstGeom>
          <a:noFill/>
          <a:ln>
            <a:noFill/>
          </a:ln>
        </p:spPr>
        <p:txBody>
          <a:bodyPr spcFirstLastPara="1" wrap="square" lIns="0" tIns="0" rIns="0" bIns="0" anchor="t" anchorCtr="0">
            <a:noAutofit/>
          </a:bodyPr>
          <a:lstStyle>
            <a:lvl1pPr marL="457200" lvl="0" indent="-368300" rtl="0">
              <a:spcBef>
                <a:spcPts val="0"/>
              </a:spcBef>
              <a:spcAft>
                <a:spcPts val="0"/>
              </a:spcAft>
              <a:buClr>
                <a:schemeClr val="accent1"/>
              </a:buClr>
              <a:buSzPts val="2200"/>
              <a:buFont typeface="Quicksand Light"/>
              <a:buChar char="▸"/>
              <a:defRPr sz="2200">
                <a:solidFill>
                  <a:schemeClr val="dk1"/>
                </a:solidFill>
                <a:latin typeface="Quicksand Light"/>
                <a:ea typeface="Quicksand Light"/>
                <a:cs typeface="Quicksand Light"/>
                <a:sym typeface="Quicksand Light"/>
              </a:defRPr>
            </a:lvl1pPr>
            <a:lvl2pPr marL="914400" lvl="1" indent="-368300" rtl="0">
              <a:spcBef>
                <a:spcPts val="600"/>
              </a:spcBef>
              <a:spcAft>
                <a:spcPts val="0"/>
              </a:spcAft>
              <a:buClr>
                <a:schemeClr val="accent3"/>
              </a:buClr>
              <a:buSzPts val="2200"/>
              <a:buFont typeface="Quicksand Light"/>
              <a:buChar char="▸"/>
              <a:defRPr sz="2200">
                <a:solidFill>
                  <a:schemeClr val="dk1"/>
                </a:solidFill>
                <a:latin typeface="Quicksand Light"/>
                <a:ea typeface="Quicksand Light"/>
                <a:cs typeface="Quicksand Light"/>
                <a:sym typeface="Quicksand Light"/>
              </a:defRPr>
            </a:lvl2pPr>
            <a:lvl3pPr marL="1371600" lvl="2" indent="-368300" rtl="0">
              <a:spcBef>
                <a:spcPts val="600"/>
              </a:spcBef>
              <a:spcAft>
                <a:spcPts val="0"/>
              </a:spcAft>
              <a:buClr>
                <a:schemeClr val="accent4"/>
              </a:buClr>
              <a:buSzPts val="2200"/>
              <a:buFont typeface="Quicksand Light"/>
              <a:buChar char="▸"/>
              <a:defRPr sz="2200">
                <a:solidFill>
                  <a:schemeClr val="dk1"/>
                </a:solidFill>
                <a:latin typeface="Quicksand Light"/>
                <a:ea typeface="Quicksand Light"/>
                <a:cs typeface="Quicksand Light"/>
                <a:sym typeface="Quicksand Light"/>
              </a:defRPr>
            </a:lvl3pPr>
            <a:lvl4pPr marL="1828800" lvl="3"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4pPr>
            <a:lvl5pPr marL="2286000" lvl="4"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5pPr>
            <a:lvl6pPr marL="2743200" lvl="5"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6pPr>
            <a:lvl7pPr marL="3200400" lvl="6"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7pPr>
            <a:lvl8pPr marL="3657600" lvl="7" indent="-368300" rtl="0">
              <a:spcBef>
                <a:spcPts val="600"/>
              </a:spcBef>
              <a:spcAft>
                <a:spcPts val="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8pPr>
            <a:lvl9pPr marL="4114800" lvl="8" indent="-368300" rtl="0">
              <a:spcBef>
                <a:spcPts val="600"/>
              </a:spcBef>
              <a:spcAft>
                <a:spcPts val="600"/>
              </a:spcAft>
              <a:buClr>
                <a:schemeClr val="dk1"/>
              </a:buClr>
              <a:buSzPts val="2200"/>
              <a:buFont typeface="Quicksand Light"/>
              <a:buChar char="■"/>
              <a:defRPr sz="2200">
                <a:solidFill>
                  <a:schemeClr val="dk1"/>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25.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sv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4" name="Google Shape;70;p13"/>
          <p:cNvSpPr txBox="1">
            <a:spLocks/>
          </p:cNvSpPr>
          <p:nvPr/>
        </p:nvSpPr>
        <p:spPr>
          <a:xfrm>
            <a:off x="-603936" y="1588497"/>
            <a:ext cx="10405388" cy="14288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1pPr>
            <a:lvl2pPr marR="0" lvl="1"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2pPr>
            <a:lvl3pPr marR="0" lvl="2"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3pPr>
            <a:lvl4pPr marR="0" lvl="3"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4pPr>
            <a:lvl5pPr marR="0" lvl="4"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5pPr>
            <a:lvl6pPr marR="0" lvl="5"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6pPr>
            <a:lvl7pPr marR="0" lvl="6"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7pPr>
            <a:lvl8pPr marR="0" lvl="7"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8pPr>
            <a:lvl9pPr marR="0" lvl="8" algn="ctr" rtl="0">
              <a:lnSpc>
                <a:spcPct val="80000"/>
              </a:lnSpc>
              <a:spcBef>
                <a:spcPts val="0"/>
              </a:spcBef>
              <a:spcAft>
                <a:spcPts val="0"/>
              </a:spcAft>
              <a:buClr>
                <a:schemeClr val="dk1"/>
              </a:buClr>
              <a:buSzPts val="5800"/>
              <a:buFont typeface="Itim"/>
              <a:buNone/>
              <a:defRPr sz="5800" b="0" i="0" u="none" strike="noStrike" cap="none">
                <a:solidFill>
                  <a:schemeClr val="dk1"/>
                </a:solidFill>
                <a:latin typeface="Itim"/>
                <a:ea typeface="Itim"/>
                <a:cs typeface="Itim"/>
                <a:sym typeface="Itim"/>
              </a:defRPr>
            </a:lvl9pPr>
          </a:lstStyle>
          <a:p>
            <a:pPr>
              <a:lnSpc>
                <a:spcPct val="135000"/>
              </a:lnSpc>
              <a:spcBef>
                <a:spcPts val="600"/>
              </a:spcBef>
            </a:pPr>
            <a:r>
              <a:rPr lang="en-US" sz="3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BÀI 1</a:t>
            </a:r>
            <a:br>
              <a:rPr lang="en-US" sz="3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br>
            <a:r>
              <a:rPr lang="en-US" sz="38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rPr>
              <a:t>GIỚI THIỆU VỀ KHOA HỌC TỰ NHIÊN</a:t>
            </a:r>
            <a:endParaRPr lang="en-US" sz="3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30" name="Google Shape;1630;p2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6" name="Google Shape;1530;p14"/>
          <p:cNvSpPr txBox="1">
            <a:spLocks/>
          </p:cNvSpPr>
          <p:nvPr/>
        </p:nvSpPr>
        <p:spPr>
          <a:xfrm>
            <a:off x="355236" y="103747"/>
            <a:ext cx="8644384"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smtClean="0">
                <a:solidFill>
                  <a:schemeClr val="accent2">
                    <a:lumMod val="50000"/>
                  </a:schemeClr>
                </a:solidFill>
                <a:latin typeface="Arial" panose="020B0604020202020204" pitchFamily="34" charset="0"/>
                <a:cs typeface="Arial" panose="020B0604020202020204" pitchFamily="34" charset="0"/>
              </a:rPr>
              <a:t>IV. KHOA HỌC TỰ NHIÊN VỚI CÔNG NGHỆ VÀ ĐỜI SỐNG</a:t>
            </a:r>
            <a:endParaRPr lang="en-US" sz="2400" b="1">
              <a:solidFill>
                <a:schemeClr val="accent2">
                  <a:lumMod val="50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390" y="1562499"/>
            <a:ext cx="5895238" cy="3580952"/>
          </a:xfrm>
          <a:prstGeom prst="rect">
            <a:avLst/>
          </a:prstGeom>
        </p:spPr>
      </p:pic>
      <p:sp>
        <p:nvSpPr>
          <p:cNvPr id="9" name="Text Placeholder 3"/>
          <p:cNvSpPr txBox="1">
            <a:spLocks/>
          </p:cNvSpPr>
          <p:nvPr/>
        </p:nvSpPr>
        <p:spPr>
          <a:xfrm>
            <a:off x="553514" y="626815"/>
            <a:ext cx="8247827" cy="7860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smtClean="0">
                <a:latin typeface="Arial" panose="020B0604020202020204" pitchFamily="34" charset="0"/>
                <a:cs typeface="Arial" panose="020B0604020202020204" pitchFamily="34" charset="0"/>
              </a:rPr>
              <a:t>Quan sát hình, so sánh các phương tiện mà con người sử dụng trong một số lĩnh vực đời sống trước đây và hiện nay. Tìm thêm ví dụ.</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2" name="Google Shape;1652;p2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6146" name="Picture 2" descr="Củi lúa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717" y="847694"/>
            <a:ext cx="3321397" cy="183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p:cNvSpPr txBox="1">
            <a:spLocks/>
          </p:cNvSpPr>
          <p:nvPr/>
        </p:nvSpPr>
        <p:spPr>
          <a:xfrm>
            <a:off x="5906" y="845539"/>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 Đun nấu</a:t>
            </a:r>
            <a:endParaRPr lang="en-US" sz="2200" b="1">
              <a:solidFill>
                <a:schemeClr val="accent5"/>
              </a:solidFill>
              <a:latin typeface="Arial" panose="020B0604020202020204" pitchFamily="34" charset="0"/>
              <a:cs typeface="Arial" panose="020B0604020202020204" pitchFamily="34" charset="0"/>
            </a:endParaRPr>
          </a:p>
        </p:txBody>
      </p:sp>
      <p:pic>
        <p:nvPicPr>
          <p:cNvPr id="6148" name="Picture 4" descr="Chuyên gia cảnh bảo: Nấu bằng bếp gas làm không khí trong nhà ô nhiễm gấp 5  lần so với không khí ở ngoài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25" y="845538"/>
            <a:ext cx="3145286" cy="1837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p:cNvSpPr txBox="1">
            <a:spLocks/>
          </p:cNvSpPr>
          <p:nvPr/>
        </p:nvSpPr>
        <p:spPr>
          <a:xfrm>
            <a:off x="-293064" y="3218288"/>
            <a:ext cx="2490753"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 Thắp sáng</a:t>
            </a:r>
            <a:endParaRPr lang="en-US" sz="2200" b="1">
              <a:solidFill>
                <a:schemeClr val="accent5"/>
              </a:solidFill>
              <a:latin typeface="Arial" panose="020B0604020202020204" pitchFamily="34" charset="0"/>
              <a:cs typeface="Arial" panose="020B0604020202020204" pitchFamily="34" charset="0"/>
            </a:endParaRPr>
          </a:p>
        </p:txBody>
      </p:sp>
      <p:pic>
        <p:nvPicPr>
          <p:cNvPr id="6150" name="Picture 6" descr="Dầu đèn ở phố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7689" y="3036545"/>
            <a:ext cx="3093454" cy="184060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Đèn Led Bulb và những thắc mắc thường gặ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974" y="3001794"/>
            <a:ext cx="2829787" cy="19101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txBox="1">
            <a:spLocks/>
          </p:cNvSpPr>
          <p:nvPr/>
        </p:nvSpPr>
        <p:spPr>
          <a:xfrm>
            <a:off x="2791397"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Ngày xưa</a:t>
            </a:r>
            <a:endParaRPr lang="en-US" sz="2200" b="1">
              <a:solidFill>
                <a:schemeClr val="accent5"/>
              </a:solidFill>
              <a:latin typeface="Arial" panose="020B0604020202020204" pitchFamily="34" charset="0"/>
              <a:cs typeface="Arial" panose="020B0604020202020204" pitchFamily="34" charset="0"/>
            </a:endParaRPr>
          </a:p>
        </p:txBody>
      </p:sp>
      <p:sp>
        <p:nvSpPr>
          <p:cNvPr id="14" name="Text Placeholder 3"/>
          <p:cNvSpPr txBox="1">
            <a:spLocks/>
          </p:cNvSpPr>
          <p:nvPr/>
        </p:nvSpPr>
        <p:spPr>
          <a:xfrm>
            <a:off x="6492561" y="166237"/>
            <a:ext cx="1780612"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b="1" smtClean="0">
                <a:solidFill>
                  <a:schemeClr val="accent5"/>
                </a:solidFill>
                <a:latin typeface="Arial" panose="020B0604020202020204" pitchFamily="34" charset="0"/>
                <a:cs typeface="Arial" panose="020B0604020202020204" pitchFamily="34" charset="0"/>
              </a:rPr>
              <a:t>Ngày nay</a:t>
            </a:r>
            <a:endParaRPr lang="en-US" sz="22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9" name="Google Shape;1669;p29"/>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3" name="Picture 2"/>
          <p:cNvPicPr>
            <a:picLocks noChangeAspect="1"/>
          </p:cNvPicPr>
          <p:nvPr/>
        </p:nvPicPr>
        <p:blipFill>
          <a:blip r:embed="rId3"/>
          <a:stretch>
            <a:fillRect/>
          </a:stretch>
        </p:blipFill>
        <p:spPr>
          <a:xfrm>
            <a:off x="1233496" y="1639554"/>
            <a:ext cx="6677025" cy="2562225"/>
          </a:xfrm>
          <a:prstGeom prst="rect">
            <a:avLst/>
          </a:prstGeom>
        </p:spPr>
      </p:pic>
      <p:sp>
        <p:nvSpPr>
          <p:cNvPr id="31" name="Text Placeholder 3"/>
          <p:cNvSpPr txBox="1">
            <a:spLocks/>
          </p:cNvSpPr>
          <p:nvPr/>
        </p:nvSpPr>
        <p:spPr>
          <a:xfrm>
            <a:off x="649713" y="4259833"/>
            <a:ext cx="7844589" cy="4319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smtClean="0">
                <a:solidFill>
                  <a:schemeClr val="tx1"/>
                </a:solidFill>
                <a:latin typeface="Arial" panose="020B0604020202020204" pitchFamily="34" charset="0"/>
                <a:cs typeface="Arial" panose="020B0604020202020204" pitchFamily="34" charset="0"/>
              </a:rPr>
              <a:t>Lợi ích và tác hại của các ứng dụng khoa học tự nhiên </a:t>
            </a:r>
            <a:endParaRPr lang="en-US" sz="2000" b="1">
              <a:solidFill>
                <a:schemeClr val="tx1"/>
              </a:solidFill>
              <a:latin typeface="Arial" panose="020B0604020202020204" pitchFamily="34" charset="0"/>
              <a:cs typeface="Arial" panose="020B0604020202020204" pitchFamily="34" charset="0"/>
            </a:endParaRPr>
          </a:p>
        </p:txBody>
      </p:sp>
      <p:sp>
        <p:nvSpPr>
          <p:cNvPr id="32" name="Text Placeholder 3"/>
          <p:cNvSpPr txBox="1">
            <a:spLocks/>
          </p:cNvSpPr>
          <p:nvPr/>
        </p:nvSpPr>
        <p:spPr>
          <a:xfrm>
            <a:off x="649713" y="477905"/>
            <a:ext cx="7844589" cy="8094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000" b="1" smtClean="0">
                <a:solidFill>
                  <a:schemeClr val="accent5"/>
                </a:solidFill>
                <a:latin typeface="Arial" panose="020B0604020202020204" pitchFamily="34" charset="0"/>
                <a:cs typeface="Arial" panose="020B0604020202020204" pitchFamily="34" charset="0"/>
              </a:rPr>
              <a:t>Chỉ ra những lợi ích và tác hại của các ứng dụng khoa học tự nhiên đối với đời sống.</a:t>
            </a:r>
            <a:endParaRPr lang="en-US" sz="2000" b="1">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4" name="Content Placeholder 2">
            <a:extLst>
              <a:ext uri="{FF2B5EF4-FFF2-40B4-BE49-F238E27FC236}">
                <a16:creationId xmlns:a16="http://schemas.microsoft.com/office/drawing/2014/main" xmlns="" id="{796743E1-2DFC-4963-A6A7-EC3DF8425E5B}"/>
              </a:ext>
            </a:extLst>
          </p:cNvPr>
          <p:cNvSpPr txBox="1">
            <a:spLocks/>
          </p:cNvSpPr>
          <p:nvPr/>
        </p:nvSpPr>
        <p:spPr>
          <a:xfrm>
            <a:off x="3788463" y="1608413"/>
            <a:ext cx="5138968" cy="26331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pPr>
            <a:r>
              <a:rPr lang="en-US" b="1" smtClean="0">
                <a:solidFill>
                  <a:schemeClr val="accent2">
                    <a:lumMod val="50000"/>
                  </a:schemeClr>
                </a:solidFill>
                <a:latin typeface="Arial" panose="020B0604020202020204" pitchFamily="34" charset="0"/>
                <a:cs typeface="Arial" panose="020B0604020202020204" pitchFamily="34" charset="0"/>
              </a:rPr>
              <a:t>Nhiệm </a:t>
            </a:r>
            <a:r>
              <a:rPr lang="en-US" b="1">
                <a:solidFill>
                  <a:schemeClr val="accent2">
                    <a:lumMod val="50000"/>
                  </a:schemeClr>
                </a:solidFill>
                <a:latin typeface="Arial" panose="020B0604020202020204" pitchFamily="34" charset="0"/>
                <a:cs typeface="Arial" panose="020B0604020202020204" pitchFamily="34" charset="0"/>
              </a:rPr>
              <a:t>vụ: </a:t>
            </a:r>
          </a:p>
          <a:p>
            <a:pPr marL="0" indent="0" algn="just">
              <a:lnSpc>
                <a:spcPct val="135000"/>
              </a:lnSpc>
              <a:spcBef>
                <a:spcPts val="600"/>
              </a:spcBef>
              <a:spcAft>
                <a:spcPts val="600"/>
              </a:spcAft>
            </a:pPr>
            <a:r>
              <a:rPr lang="en-US" smtClean="0">
                <a:latin typeface="Arial" panose="020B0604020202020204" pitchFamily="34" charset="0"/>
                <a:cs typeface="Arial" panose="020B0604020202020204" pitchFamily="34" charset="0"/>
              </a:rPr>
              <a:t>Tìm hiểu tiểu sử của một nhà khoa học nổi tiếng rồi viết tóm tắt về quốc tịch, ngày sinh, phát minh quan trọng và điều mà em thích nhất về nhà khoa học đó.</a:t>
            </a:r>
            <a:endParaRPr lang="en-US" dirty="0">
              <a:latin typeface="Arial" panose="020B0604020202020204" pitchFamily="34" charset="0"/>
              <a:cs typeface="Arial" panose="020B0604020202020204" pitchFamily="34" charset="0"/>
            </a:endParaRPr>
          </a:p>
        </p:txBody>
      </p:sp>
      <p:pic>
        <p:nvPicPr>
          <p:cNvPr id="5" name="Graphic 5">
            <a:extLst>
              <a:ext uri="{FF2B5EF4-FFF2-40B4-BE49-F238E27FC236}">
                <a16:creationId xmlns:a16="http://schemas.microsoft.com/office/drawing/2014/main" xmlns="" id="{0C278755-B198-4F11-A226-314BB0C52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66235" y="1385445"/>
            <a:ext cx="2018406" cy="2018406"/>
          </a:xfrm>
          <a:prstGeom prst="rect">
            <a:avLst/>
          </a:prstGeom>
        </p:spPr>
      </p:pic>
      <p:pic>
        <p:nvPicPr>
          <p:cNvPr id="6" name="Countdown 5 minutes-Nho">
            <a:hlinkClick r:id="" action="ppaction://media"/>
            <a:extLst>
              <a:ext uri="{FF2B5EF4-FFF2-40B4-BE49-F238E27FC236}">
                <a16:creationId xmlns:a16="http://schemas.microsoft.com/office/drawing/2014/main" xmlns=""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66235" y="3733183"/>
            <a:ext cx="1850449" cy="1016668"/>
          </a:xfrm>
          <a:prstGeom prst="rect">
            <a:avLst/>
          </a:prstGeom>
        </p:spPr>
      </p:pic>
      <p:sp>
        <p:nvSpPr>
          <p:cNvPr id="7" name="Rectangle 6"/>
          <p:cNvSpPr/>
          <p:nvPr/>
        </p:nvSpPr>
        <p:spPr>
          <a:xfrm>
            <a:off x="462418" y="696096"/>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Tree>
    <p:extLst>
      <p:ext uri="{BB962C8B-B14F-4D97-AF65-F5344CB8AC3E}">
        <p14:creationId xmlns:p14="http://schemas.microsoft.com/office/powerpoint/2010/main" val="3976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barn(inVertic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childTnLst>
        </p:cTn>
      </p:par>
    </p:tnLst>
    <p:bldLst>
      <p:bldP spid="4" grpId="0" uiExpand="1"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30"/>
          <p:cNvSpPr txBox="1">
            <a:spLocks noGrp="1"/>
          </p:cNvSpPr>
          <p:nvPr>
            <p:ph type="title"/>
          </p:nvPr>
        </p:nvSpPr>
        <p:spPr>
          <a:xfrm>
            <a:off x="2180856" y="227549"/>
            <a:ext cx="4233605"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smtClean="0">
                <a:solidFill>
                  <a:schemeClr val="accent2">
                    <a:lumMod val="50000"/>
                  </a:schemeClr>
                </a:solidFill>
                <a:latin typeface="Arial" panose="020B0604020202020204" pitchFamily="34" charset="0"/>
                <a:cs typeface="Arial" panose="020B0604020202020204" pitchFamily="34" charset="0"/>
              </a:rPr>
              <a:t>BÀI TẬP CỦNG CỐ</a:t>
            </a:r>
            <a:endParaRPr sz="2400" b="1">
              <a:solidFill>
                <a:schemeClr val="accent2">
                  <a:lumMod val="50000"/>
                </a:schemeClr>
              </a:solidFill>
              <a:latin typeface="Arial" panose="020B0604020202020204" pitchFamily="34" charset="0"/>
              <a:cs typeface="Arial" panose="020B0604020202020204" pitchFamily="34" charset="0"/>
            </a:endParaRPr>
          </a:p>
        </p:txBody>
      </p:sp>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8" name="Rectangle 7"/>
          <p:cNvSpPr/>
          <p:nvPr/>
        </p:nvSpPr>
        <p:spPr>
          <a:xfrm>
            <a:off x="964359" y="850330"/>
            <a:ext cx="7764000" cy="1034899"/>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Câu 1: </a:t>
            </a:r>
            <a:r>
              <a:rPr lang="en-US" sz="2400" smtClean="0">
                <a:latin typeface="Arial" panose="020B0604020202020204" pitchFamily="34" charset="0"/>
                <a:cs typeface="Arial" panose="020B0604020202020204" pitchFamily="34" charset="0"/>
              </a:rPr>
              <a:t>Lĩnh </a:t>
            </a:r>
            <a:r>
              <a:rPr lang="en-US" sz="2400">
                <a:latin typeface="Arial" panose="020B0604020202020204" pitchFamily="34" charset="0"/>
                <a:cs typeface="Arial" panose="020B0604020202020204" pitchFamily="34" charset="0"/>
              </a:rPr>
              <a:t>vực nào sau đây không thuộc về khoa học tự nhiên (KHTN</a:t>
            </a:r>
            <a:r>
              <a:rPr lang="en-US" sz="2400" smtClean="0">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457582" y="2256091"/>
            <a:ext cx="4572000" cy="2548390"/>
          </a:xfrm>
          <a:prstGeom prst="rect">
            <a:avLst/>
          </a:prstGeom>
        </p:spPr>
        <p:txBody>
          <a:bodyPr>
            <a:spAutoFit/>
          </a:bodyPr>
          <a:lstStyle/>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A. Sinh Hoá.</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B. Thiên văn.</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C. Lịch sử.</a:t>
            </a:r>
          </a:p>
          <a:p>
            <a:pPr>
              <a:lnSpc>
                <a:spcPct val="135000"/>
              </a:lnSpc>
              <a:spcBef>
                <a:spcPts val="600"/>
              </a:spcBef>
              <a:spcAft>
                <a:spcPts val="600"/>
              </a:spcAft>
            </a:pPr>
            <a:r>
              <a:rPr lang="en-US" sz="2400" b="1">
                <a:solidFill>
                  <a:schemeClr val="accent5"/>
                </a:solidFill>
                <a:latin typeface="Arial" panose="020B0604020202020204" pitchFamily="34" charset="0"/>
                <a:cs typeface="Arial" panose="020B0604020202020204" pitchFamily="34" charset="0"/>
              </a:rPr>
              <a:t>D. Địa chất.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heel(1)">
                                      <p:cBhvr>
                                        <p:cTn id="11" dur="2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heel(1)">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heel(1)">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heel(1)">
                                      <p:cBhvr>
                                        <p:cTn id="26" dur="20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9">
                                            <p:txEl>
                                              <p:pRg st="2" end="2"/>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8" name="Rectangle 7"/>
          <p:cNvSpPr/>
          <p:nvPr/>
        </p:nvSpPr>
        <p:spPr>
          <a:xfrm>
            <a:off x="593756" y="409817"/>
            <a:ext cx="7972728" cy="1089529"/>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Câu 2: </a:t>
            </a:r>
            <a:r>
              <a:rPr lang="vi-VN" sz="2400"/>
              <a:t>Đối tượng nghiên cứu nào sau đây là của khoa học tự nhiên?</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955713" y="1948798"/>
            <a:ext cx="7781291"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Nghiên cứu về tâm lí của vận động viên bóng đá.</a:t>
            </a:r>
          </a:p>
          <a:p>
            <a:pPr>
              <a:lnSpc>
                <a:spcPct val="135000"/>
              </a:lnSpc>
              <a:spcBef>
                <a:spcPts val="600"/>
              </a:spcBef>
              <a:spcAft>
                <a:spcPts val="600"/>
              </a:spcAft>
            </a:pPr>
            <a:r>
              <a:rPr lang="vi-VN" sz="2400" b="1">
                <a:solidFill>
                  <a:schemeClr val="accent5"/>
                </a:solidFill>
              </a:rPr>
              <a:t>B. Nghiên cứu về lịch sử hình thành vũ trụ.</a:t>
            </a:r>
          </a:p>
          <a:p>
            <a:pPr>
              <a:lnSpc>
                <a:spcPct val="135000"/>
              </a:lnSpc>
              <a:spcBef>
                <a:spcPts val="600"/>
              </a:spcBef>
              <a:spcAft>
                <a:spcPts val="600"/>
              </a:spcAft>
            </a:pPr>
            <a:r>
              <a:rPr lang="vi-VN" sz="2400" b="1">
                <a:solidFill>
                  <a:schemeClr val="accent5"/>
                </a:solidFill>
              </a:rPr>
              <a:t>C. Nghiên cứu về ngoại ngữ.</a:t>
            </a:r>
          </a:p>
          <a:p>
            <a:pPr>
              <a:lnSpc>
                <a:spcPct val="135000"/>
              </a:lnSpc>
              <a:spcBef>
                <a:spcPts val="600"/>
              </a:spcBef>
              <a:spcAft>
                <a:spcPts val="600"/>
              </a:spcAft>
            </a:pPr>
            <a:r>
              <a:rPr lang="vi-VN" sz="2400" b="1">
                <a:solidFill>
                  <a:schemeClr val="accent5"/>
                </a:solidFill>
              </a:rPr>
              <a:t>D. Nghiên cứu về luật đi đường.</a:t>
            </a:r>
          </a:p>
        </p:txBody>
      </p:sp>
    </p:spTree>
    <p:extLst>
      <p:ext uri="{BB962C8B-B14F-4D97-AF65-F5344CB8AC3E}">
        <p14:creationId xmlns:p14="http://schemas.microsoft.com/office/powerpoint/2010/main" val="374384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1" end="1"/>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3" name="Google Shape;1703;p3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8" name="Rectangle 7"/>
          <p:cNvSpPr/>
          <p:nvPr/>
        </p:nvSpPr>
        <p:spPr>
          <a:xfrm>
            <a:off x="724384" y="767226"/>
            <a:ext cx="7972728" cy="590931"/>
          </a:xfrm>
          <a:prstGeom prst="rect">
            <a:avLst/>
          </a:prstGeom>
        </p:spPr>
        <p:txBody>
          <a:bodyPr wrap="square">
            <a:spAutoFit/>
          </a:bodyPr>
          <a:lstStyle/>
          <a:p>
            <a:pPr algn="just">
              <a:lnSpc>
                <a:spcPct val="135000"/>
              </a:lnSpc>
              <a:spcBef>
                <a:spcPts val="600"/>
              </a:spcBef>
              <a:spcAft>
                <a:spcPts val="600"/>
              </a:spcAft>
            </a:pPr>
            <a:r>
              <a:rPr lang="en-US" sz="2400" b="1" smtClean="0">
                <a:latin typeface="Arial" panose="020B0604020202020204" pitchFamily="34" charset="0"/>
                <a:cs typeface="Arial" panose="020B0604020202020204" pitchFamily="34" charset="0"/>
              </a:rPr>
              <a:t>Câu 3: </a:t>
            </a:r>
            <a:r>
              <a:rPr lang="en-GB" sz="2400" smtClean="0"/>
              <a:t>Vật nào dưới đây là vật sống?</a:t>
            </a:r>
            <a:endParaRPr lang="en-US" sz="2400">
              <a:latin typeface="Arial" panose="020B0604020202020204" pitchFamily="34" charset="0"/>
              <a:cs typeface="Arial" panose="020B0604020202020204" pitchFamily="34" charset="0"/>
            </a:endParaRPr>
          </a:p>
        </p:txBody>
      </p:sp>
      <p:sp>
        <p:nvSpPr>
          <p:cNvPr id="9" name="Rectangle 8"/>
          <p:cNvSpPr/>
          <p:nvPr/>
        </p:nvSpPr>
        <p:spPr>
          <a:xfrm>
            <a:off x="2219216" y="1836235"/>
            <a:ext cx="4156885" cy="2548390"/>
          </a:xfrm>
          <a:prstGeom prst="rect">
            <a:avLst/>
          </a:prstGeom>
        </p:spPr>
        <p:txBody>
          <a:bodyPr wrap="square">
            <a:spAutoFit/>
          </a:bodyPr>
          <a:lstStyle/>
          <a:p>
            <a:pPr>
              <a:lnSpc>
                <a:spcPct val="135000"/>
              </a:lnSpc>
              <a:spcBef>
                <a:spcPts val="600"/>
              </a:spcBef>
              <a:spcAft>
                <a:spcPts val="600"/>
              </a:spcAft>
            </a:pPr>
            <a:r>
              <a:rPr lang="vi-VN" sz="2400" b="1">
                <a:solidFill>
                  <a:schemeClr val="accent5"/>
                </a:solidFill>
              </a:rPr>
              <a:t>A. </a:t>
            </a:r>
            <a:r>
              <a:rPr lang="en-GB" sz="2400" b="1" smtClean="0">
                <a:solidFill>
                  <a:schemeClr val="accent5"/>
                </a:solidFill>
              </a:rPr>
              <a:t>Vi khuẩn</a:t>
            </a:r>
            <a:r>
              <a:rPr lang="vi-VN" sz="2400" b="1" smtClean="0">
                <a:solidFill>
                  <a:schemeClr val="accent5"/>
                </a:solidFill>
              </a:rPr>
              <a:t>.</a:t>
            </a:r>
            <a:endParaRPr lang="vi-VN" sz="2400" b="1">
              <a:solidFill>
                <a:schemeClr val="accent5"/>
              </a:solidFill>
            </a:endParaRPr>
          </a:p>
          <a:p>
            <a:pPr>
              <a:lnSpc>
                <a:spcPct val="135000"/>
              </a:lnSpc>
              <a:spcBef>
                <a:spcPts val="600"/>
              </a:spcBef>
              <a:spcAft>
                <a:spcPts val="600"/>
              </a:spcAft>
            </a:pPr>
            <a:r>
              <a:rPr lang="vi-VN" sz="2400" b="1">
                <a:solidFill>
                  <a:schemeClr val="accent5"/>
                </a:solidFill>
              </a:rPr>
              <a:t>B. </a:t>
            </a:r>
            <a:r>
              <a:rPr lang="en-GB" sz="2400" b="1" smtClean="0">
                <a:solidFill>
                  <a:schemeClr val="accent5"/>
                </a:solidFill>
              </a:rPr>
              <a:t>Cành gỗ mục</a:t>
            </a:r>
            <a:r>
              <a:rPr lang="vi-VN" sz="2400" b="1" smtClean="0">
                <a:solidFill>
                  <a:schemeClr val="accent5"/>
                </a:solidFill>
              </a:rPr>
              <a:t>.</a:t>
            </a:r>
            <a:endParaRPr lang="vi-VN" sz="2400" b="1">
              <a:solidFill>
                <a:schemeClr val="accent5"/>
              </a:solidFill>
            </a:endParaRPr>
          </a:p>
          <a:p>
            <a:pPr>
              <a:lnSpc>
                <a:spcPct val="135000"/>
              </a:lnSpc>
              <a:spcBef>
                <a:spcPts val="600"/>
              </a:spcBef>
              <a:spcAft>
                <a:spcPts val="600"/>
              </a:spcAft>
            </a:pPr>
            <a:r>
              <a:rPr lang="vi-VN" sz="2400" b="1">
                <a:solidFill>
                  <a:schemeClr val="accent5"/>
                </a:solidFill>
              </a:rPr>
              <a:t>C. </a:t>
            </a:r>
            <a:r>
              <a:rPr lang="en-GB" sz="2400" b="1" smtClean="0">
                <a:solidFill>
                  <a:schemeClr val="accent5"/>
                </a:solidFill>
              </a:rPr>
              <a:t>Hòn đá</a:t>
            </a:r>
            <a:r>
              <a:rPr lang="vi-VN" sz="2400" b="1" smtClean="0">
                <a:solidFill>
                  <a:schemeClr val="accent5"/>
                </a:solidFill>
              </a:rPr>
              <a:t>.</a:t>
            </a:r>
            <a:endParaRPr lang="vi-VN" sz="2400" b="1">
              <a:solidFill>
                <a:schemeClr val="accent5"/>
              </a:solidFill>
            </a:endParaRPr>
          </a:p>
          <a:p>
            <a:pPr>
              <a:lnSpc>
                <a:spcPct val="135000"/>
              </a:lnSpc>
              <a:spcBef>
                <a:spcPts val="600"/>
              </a:spcBef>
              <a:spcAft>
                <a:spcPts val="600"/>
              </a:spcAft>
            </a:pPr>
            <a:r>
              <a:rPr lang="vi-VN" sz="2400" b="1">
                <a:solidFill>
                  <a:schemeClr val="accent5"/>
                </a:solidFill>
              </a:rPr>
              <a:t>D. </a:t>
            </a:r>
            <a:r>
              <a:rPr lang="en-GB" sz="2400" b="1" smtClean="0">
                <a:solidFill>
                  <a:schemeClr val="accent5"/>
                </a:solidFill>
              </a:rPr>
              <a:t>Cái bàn</a:t>
            </a:r>
            <a:r>
              <a:rPr lang="vi-VN" sz="2400" b="1" smtClean="0">
                <a:solidFill>
                  <a:schemeClr val="accent5"/>
                </a:solidFill>
              </a:rPr>
              <a:t>.</a:t>
            </a:r>
            <a:endParaRPr lang="vi-VN" sz="2400" b="1">
              <a:solidFill>
                <a:schemeClr val="accent5"/>
              </a:solidFill>
            </a:endParaRPr>
          </a:p>
        </p:txBody>
      </p:sp>
    </p:spTree>
    <p:extLst>
      <p:ext uri="{BB962C8B-B14F-4D97-AF65-F5344CB8AC3E}">
        <p14:creationId xmlns:p14="http://schemas.microsoft.com/office/powerpoint/2010/main" val="86106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1)">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heel(1)">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heel(1)">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9">
                                            <p:txEl>
                                              <p:pRg st="0" end="0"/>
                                            </p:txEl>
                                          </p:spTgt>
                                        </p:tgtEl>
                                        <p:attrNameLst>
                                          <p:attrName>style.color</p:attrName>
                                        </p:attrNameLst>
                                      </p:cBhvr>
                                      <p:to>
                                        <a:srgbClr val="DE170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6"/>
        <p:cNvGrpSpPr/>
        <p:nvPr/>
      </p:nvGrpSpPr>
      <p:grpSpPr>
        <a:xfrm>
          <a:off x="0" y="0"/>
          <a:ext cx="0" cy="0"/>
          <a:chOff x="0" y="0"/>
          <a:chExt cx="0" cy="0"/>
        </a:xfrm>
      </p:grpSpPr>
      <p:sp>
        <p:nvSpPr>
          <p:cNvPr id="1663" name="Google Shape;1663;p2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17</a:t>
            </a:fld>
            <a:endParaRPr>
              <a:solidFill>
                <a:schemeClr val="lt1"/>
              </a:solidFill>
            </a:endParaRPr>
          </a:p>
        </p:txBody>
      </p:sp>
      <p:sp>
        <p:nvSpPr>
          <p:cNvPr id="9" name="Google Shape;1699;p30"/>
          <p:cNvSpPr txBox="1">
            <a:spLocks/>
          </p:cNvSpPr>
          <p:nvPr/>
        </p:nvSpPr>
        <p:spPr>
          <a:xfrm>
            <a:off x="2801685" y="644439"/>
            <a:ext cx="4233605"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smtClean="0">
                <a:solidFill>
                  <a:schemeClr val="accent2">
                    <a:lumMod val="50000"/>
                  </a:schemeClr>
                </a:solidFill>
                <a:latin typeface="Arial" panose="020B0604020202020204" pitchFamily="34" charset="0"/>
                <a:cs typeface="Arial" panose="020B0604020202020204" pitchFamily="34" charset="0"/>
              </a:rPr>
              <a:t>NHIỆM VỤ VỀ NHÀ</a:t>
            </a:r>
            <a:endParaRPr lang="en-US" sz="2800" b="1">
              <a:solidFill>
                <a:schemeClr val="accent2">
                  <a:lumMod val="50000"/>
                </a:schemeClr>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xmlns="" id="{796743E1-2DFC-4963-A6A7-EC3DF8425E5B}"/>
              </a:ext>
            </a:extLst>
          </p:cNvPr>
          <p:cNvSpPr txBox="1">
            <a:spLocks/>
          </p:cNvSpPr>
          <p:nvPr/>
        </p:nvSpPr>
        <p:spPr>
          <a:xfrm>
            <a:off x="1778307" y="1376413"/>
            <a:ext cx="6136104" cy="263010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ctr" rtl="0">
              <a:lnSpc>
                <a:spcPct val="100000"/>
              </a:lnSpc>
              <a:spcBef>
                <a:spcPts val="0"/>
              </a:spcBef>
              <a:spcAft>
                <a:spcPts val="0"/>
              </a:spcAft>
              <a:buClr>
                <a:schemeClr val="accent5"/>
              </a:buClr>
              <a:buSzPts val="2200"/>
              <a:buFont typeface="Quicksand Light"/>
              <a:buNone/>
              <a:defRPr sz="2200" b="0" i="0" u="none" strike="noStrike" cap="none">
                <a:solidFill>
                  <a:schemeClr val="accent5"/>
                </a:solidFill>
                <a:latin typeface="Quicksand Light"/>
                <a:ea typeface="Quicksand Light"/>
                <a:cs typeface="Quicksand Light"/>
                <a:sym typeface="Quicksand Light"/>
              </a:defRPr>
            </a:lvl1pPr>
            <a:lvl2pPr marL="914400" marR="0" lvl="1"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2pPr>
            <a:lvl3pPr marL="1371600" marR="0" lvl="2"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3pPr>
            <a:lvl4pPr marL="1828800" marR="0" lvl="3"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4pPr>
            <a:lvl5pPr marL="2286000" marR="0" lvl="4"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5pPr>
            <a:lvl6pPr marL="2743200" marR="0" lvl="5"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6pPr>
            <a:lvl7pPr marL="3200400" marR="0" lvl="6"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7pPr>
            <a:lvl8pPr marL="3657600" marR="0" lvl="7" indent="-368300" algn="ctr" rtl="0">
              <a:lnSpc>
                <a:spcPct val="100000"/>
              </a:lnSpc>
              <a:spcBef>
                <a:spcPts val="600"/>
              </a:spcBef>
              <a:spcAft>
                <a:spcPts val="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8pPr>
            <a:lvl9pPr marL="4114800" marR="0" lvl="8" indent="-368300" algn="ctr" rtl="0">
              <a:lnSpc>
                <a:spcPct val="100000"/>
              </a:lnSpc>
              <a:spcBef>
                <a:spcPts val="600"/>
              </a:spcBef>
              <a:spcAft>
                <a:spcPts val="600"/>
              </a:spcAft>
              <a:buClr>
                <a:schemeClr val="accent5"/>
              </a:buClr>
              <a:buSzPts val="3000"/>
              <a:buFont typeface="Quicksand Light"/>
              <a:buNone/>
              <a:defRPr sz="3000" b="0" i="0" u="none" strike="noStrike" cap="none">
                <a:solidFill>
                  <a:schemeClr val="accent5"/>
                </a:solidFill>
                <a:latin typeface="Quicksand Light"/>
                <a:ea typeface="Quicksand Light"/>
                <a:cs typeface="Quicksand Light"/>
                <a:sym typeface="Quicksand Light"/>
              </a:defRPr>
            </a:lvl9pPr>
          </a:lstStyle>
          <a:p>
            <a:pPr marL="0" indent="0">
              <a:lnSpc>
                <a:spcPct val="150000"/>
              </a:lnSpc>
              <a:spcBef>
                <a:spcPts val="600"/>
              </a:spcBef>
              <a:spcAft>
                <a:spcPts val="600"/>
              </a:spcAft>
              <a:tabLst>
                <a:tab pos="6232525" algn="l"/>
                <a:tab pos="6292850" algn="l"/>
              </a:tabLst>
            </a:pPr>
            <a:r>
              <a:rPr lang="en-US" sz="2400" smtClean="0">
                <a:solidFill>
                  <a:schemeClr val="bg1"/>
                </a:solidFill>
                <a:latin typeface="Arial" panose="020B0604020202020204" pitchFamily="34" charset="0"/>
                <a:cs typeface="Arial" panose="020B0604020202020204" pitchFamily="34" charset="0"/>
              </a:rPr>
              <a:t>Sưu tầm tranh ảnh, tư liệu để làm báo tường về một thành tựu của KHTN nói chúng hay về một lĩnh vực khoa học mà em yêu thích (Ví dụ: du hành vũ trụ, ô tô, máy bay….)</a:t>
            </a:r>
            <a:endParaRPr lang="en-US" sz="24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6" name="Google Shape;1736;p3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18</a:t>
            </a:fld>
            <a:endParaRPr>
              <a:solidFill>
                <a:schemeClr val="lt1"/>
              </a:solidFill>
            </a:endParaRPr>
          </a:p>
        </p:txBody>
      </p:sp>
      <p:sp>
        <p:nvSpPr>
          <p:cNvPr id="12" name="WordArt 11"/>
          <p:cNvSpPr>
            <a:spLocks noChangeArrowheads="1" noChangeShapeType="1" noTextEdit="1"/>
          </p:cNvSpPr>
          <p:nvPr/>
        </p:nvSpPr>
        <p:spPr bwMode="auto">
          <a:xfrm>
            <a:off x="518790" y="1956656"/>
            <a:ext cx="8319777" cy="601249"/>
          </a:xfrm>
          <a:prstGeom prst="rect">
            <a:avLst/>
          </a:prstGeom>
        </p:spPr>
        <p:txBody>
          <a:bodyPr wrap="none" fromWordArt="1">
            <a:prstTxWarp prst="textPlain">
              <a:avLst/>
            </a:prstTxWarp>
          </a:bodyPr>
          <a:lstStyle/>
          <a:p>
            <a:pPr algn="ctr"/>
            <a:r>
              <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 </a:t>
            </a:r>
            <a:r>
              <a:rPr lang="en-US" sz="4000" b="1" kern="1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CẢM ƠN CÁC EM ĐÃ LẮNG NGHE!</a:t>
            </a:r>
            <a:endParaRPr lang="en-US" sz="4000" b="1" kern="1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42" name="Google Shape;1542;p15"/>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02" y="1242646"/>
            <a:ext cx="5642397" cy="3708368"/>
          </a:xfrm>
          <a:prstGeom prst="rect">
            <a:avLst/>
          </a:prstGeom>
        </p:spPr>
      </p:pic>
      <p:sp>
        <p:nvSpPr>
          <p:cNvPr id="2" name="Rectangle 1"/>
          <p:cNvSpPr/>
          <p:nvPr/>
        </p:nvSpPr>
        <p:spPr>
          <a:xfrm>
            <a:off x="1070984" y="280768"/>
            <a:ext cx="7002049" cy="769441"/>
          </a:xfrm>
          <a:prstGeom prst="rect">
            <a:avLst/>
          </a:prstGeom>
        </p:spPr>
        <p:txBody>
          <a:bodyPr wrap="square">
            <a:spAutoFit/>
          </a:bodyPr>
          <a:lstStyle/>
          <a:p>
            <a:pPr algn="ctr"/>
            <a:r>
              <a:rPr lang="nl-NL" sz="2200">
                <a:latin typeface="Arial" panose="020B0604020202020204" pitchFamily="34" charset="0"/>
                <a:ea typeface="Calibri" panose="020F0502020204030204" pitchFamily="34" charset="0"/>
                <a:cs typeface="Arial" panose="020B0604020202020204" pitchFamily="34" charset="0"/>
              </a:rPr>
              <a:t>Nêu tên các phát minh khoa học và công nghệ được ứng dụng vào các đồ dùng hàng ngày ở hình </a:t>
            </a:r>
            <a:r>
              <a:rPr lang="nl-NL" sz="2200" smtClean="0">
                <a:latin typeface="Arial" panose="020B0604020202020204" pitchFamily="34" charset="0"/>
                <a:ea typeface="Calibri" panose="020F0502020204030204" pitchFamily="34" charset="0"/>
                <a:cs typeface="Arial" panose="020B0604020202020204" pitchFamily="34" charset="0"/>
              </a:rPr>
              <a:t>sau </a:t>
            </a:r>
            <a:endParaRPr lang="nl-NL" sz="22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4"/>
          <p:cNvSpPr txBox="1">
            <a:spLocks noGrp="1"/>
          </p:cNvSpPr>
          <p:nvPr>
            <p:ph type="title"/>
          </p:nvPr>
        </p:nvSpPr>
        <p:spPr>
          <a:xfrm>
            <a:off x="2286000" y="260156"/>
            <a:ext cx="5541212" cy="3963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smtClean="0">
                <a:solidFill>
                  <a:schemeClr val="accent2">
                    <a:lumMod val="50000"/>
                  </a:schemeClr>
                </a:solidFill>
                <a:latin typeface="Arial" panose="020B0604020202020204" pitchFamily="34" charset="0"/>
                <a:cs typeface="Arial" panose="020B0604020202020204" pitchFamily="34" charset="0"/>
              </a:rPr>
              <a:t>I. KHÁI NIỆM KHOA HỌC TỰ NHIÊN</a:t>
            </a:r>
            <a:endParaRPr lang="en-US" sz="2400" b="1">
              <a:solidFill>
                <a:schemeClr val="accent2">
                  <a:lumMod val="50000"/>
                </a:schemeClr>
              </a:solidFill>
              <a:latin typeface="Arial" panose="020B0604020202020204" pitchFamily="34" charset="0"/>
              <a:cs typeface="Arial" panose="020B0604020202020204" pitchFamily="34" charset="0"/>
            </a:endParaRPr>
          </a:p>
        </p:txBody>
      </p:sp>
      <p:sp>
        <p:nvSpPr>
          <p:cNvPr id="1534" name="Google Shape;1534;p1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4" name="Text Placeholder 3"/>
          <p:cNvSpPr>
            <a:spLocks noGrp="1"/>
          </p:cNvSpPr>
          <p:nvPr>
            <p:ph type="body" idx="1"/>
          </p:nvPr>
        </p:nvSpPr>
        <p:spPr>
          <a:xfrm>
            <a:off x="1233058" y="958553"/>
            <a:ext cx="4640393" cy="478861"/>
          </a:xfrm>
        </p:spPr>
        <p:txBody>
          <a:bodyPr/>
          <a:lstStyle/>
          <a:p>
            <a:pPr marL="101600" indent="0">
              <a:buNone/>
            </a:pPr>
            <a:r>
              <a:rPr lang="en-GB" sz="2300" smtClean="0">
                <a:latin typeface="Arial" panose="020B0604020202020204" pitchFamily="34" charset="0"/>
                <a:cs typeface="Arial" panose="020B0604020202020204" pitchFamily="34" charset="0"/>
              </a:rPr>
              <a:t>Thế nào là hiện tượng tự nhiên?</a:t>
            </a:r>
            <a:endParaRPr lang="en-US" sz="23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4443" y="672107"/>
            <a:ext cx="582046" cy="770022"/>
          </a:xfrm>
          <a:prstGeom prst="rect">
            <a:avLst/>
          </a:prstGeom>
        </p:spPr>
      </p:pic>
      <p:pic>
        <p:nvPicPr>
          <p:cNvPr id="5" name="Picture 4"/>
          <p:cNvPicPr>
            <a:picLocks noChangeAspect="1"/>
          </p:cNvPicPr>
          <p:nvPr/>
        </p:nvPicPr>
        <p:blipFill>
          <a:blip r:embed="rId4"/>
          <a:stretch>
            <a:fillRect/>
          </a:stretch>
        </p:blipFill>
        <p:spPr>
          <a:xfrm>
            <a:off x="936529" y="1880587"/>
            <a:ext cx="2904376" cy="1327093"/>
          </a:xfrm>
          <a:prstGeom prst="rect">
            <a:avLst/>
          </a:prstGeom>
        </p:spPr>
      </p:pic>
      <p:pic>
        <p:nvPicPr>
          <p:cNvPr id="1026" name="Picture 2" descr="Hạt Giống Mầm Lúa Mạch Nhập Chất Lượng Cao Gói 100Gr - (RM010-10) | Ti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857" y="3285730"/>
            <a:ext cx="1857720" cy="1857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20. Sự lớn lên và sinh sản của tế bào - Hoc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9" y="1982746"/>
            <a:ext cx="3964332" cy="2767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18"/>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7" name="Text Placeholder 3"/>
          <p:cNvSpPr>
            <a:spLocks noGrp="1"/>
          </p:cNvSpPr>
          <p:nvPr>
            <p:ph type="body" idx="1"/>
          </p:nvPr>
        </p:nvSpPr>
        <p:spPr>
          <a:xfrm>
            <a:off x="534694" y="212595"/>
            <a:ext cx="8356644" cy="1050722"/>
          </a:xfrm>
        </p:spPr>
        <p:txBody>
          <a:bodyPr/>
          <a:lstStyle/>
          <a:p>
            <a:pPr marL="0" indent="0">
              <a:lnSpc>
                <a:spcPct val="120000"/>
              </a:lnSpc>
              <a:spcBef>
                <a:spcPts val="300"/>
              </a:spcBef>
              <a:spcAft>
                <a:spcPts val="300"/>
              </a:spcAft>
              <a:buNone/>
            </a:pPr>
            <a:r>
              <a:rPr lang="en-GB" smtClean="0">
                <a:latin typeface="Arial" panose="020B0604020202020204" pitchFamily="34" charset="0"/>
                <a:cs typeface="Arial" panose="020B0604020202020204" pitchFamily="34" charset="0"/>
              </a:rPr>
              <a:t>Mọi hiện tượng tự nhiên đều xảy ra theo một quy luật nhất định </a:t>
            </a:r>
          </a:p>
          <a:p>
            <a:pPr marL="0" indent="0">
              <a:lnSpc>
                <a:spcPct val="120000"/>
              </a:lnSpc>
              <a:spcBef>
                <a:spcPts val="300"/>
              </a:spcBef>
              <a:spcAft>
                <a:spcPts val="300"/>
              </a:spcAft>
              <a:buNone/>
            </a:pPr>
            <a:r>
              <a:rPr lang="en-GB" smtClean="0">
                <a:latin typeface="Arial" panose="020B0604020202020204" pitchFamily="34" charset="0"/>
                <a:cs typeface="Arial" panose="020B0604020202020204" pitchFamily="34" charset="0"/>
              </a:rPr>
              <a:t>=&gt; Các định luật tự nhiên</a:t>
            </a:r>
            <a:endParaRPr lang="en-US">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59547" y="1423223"/>
            <a:ext cx="2723398" cy="1811982"/>
          </a:xfrm>
          <a:prstGeom prst="rect">
            <a:avLst/>
          </a:prstGeom>
        </p:spPr>
      </p:pic>
      <p:pic>
        <p:nvPicPr>
          <p:cNvPr id="5" name="Picture 4"/>
          <p:cNvPicPr>
            <a:picLocks noChangeAspect="1"/>
          </p:cNvPicPr>
          <p:nvPr/>
        </p:nvPicPr>
        <p:blipFill>
          <a:blip r:embed="rId4"/>
          <a:stretch>
            <a:fillRect/>
          </a:stretch>
        </p:blipFill>
        <p:spPr>
          <a:xfrm>
            <a:off x="5724206" y="1423223"/>
            <a:ext cx="2289283" cy="2238125"/>
          </a:xfrm>
          <a:prstGeom prst="rect">
            <a:avLst/>
          </a:prstGeom>
        </p:spPr>
      </p:pic>
      <p:sp>
        <p:nvSpPr>
          <p:cNvPr id="10" name="Text Placeholder 3"/>
          <p:cNvSpPr txBox="1">
            <a:spLocks/>
          </p:cNvSpPr>
          <p:nvPr/>
        </p:nvSpPr>
        <p:spPr>
          <a:xfrm>
            <a:off x="450384" y="4066453"/>
            <a:ext cx="3132561"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smtClean="0">
                <a:latin typeface="Arial" panose="020B0604020202020204" pitchFamily="34" charset="0"/>
                <a:cs typeface="Arial" panose="020B0604020202020204" pitchFamily="34" charset="0"/>
              </a:rPr>
              <a:t>Đưa hai đầu nam châm cùng tên lại gần nhau thì chúng đẩy nhau</a:t>
            </a:r>
            <a:endParaRPr lang="en-US" sz="2000">
              <a:latin typeface="Arial" panose="020B0604020202020204" pitchFamily="34" charset="0"/>
              <a:cs typeface="Arial" panose="020B0604020202020204" pitchFamily="34" charset="0"/>
            </a:endParaRPr>
          </a:p>
        </p:txBody>
      </p:sp>
      <p:sp>
        <p:nvSpPr>
          <p:cNvPr id="11" name="Text Placeholder 3"/>
          <p:cNvSpPr txBox="1">
            <a:spLocks/>
          </p:cNvSpPr>
          <p:nvPr/>
        </p:nvSpPr>
        <p:spPr>
          <a:xfrm>
            <a:off x="5423417" y="4066453"/>
            <a:ext cx="3300475" cy="7822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101600" indent="0" algn="ctr">
              <a:buFont typeface="Quicksand Light"/>
              <a:buNone/>
            </a:pPr>
            <a:r>
              <a:rPr lang="en-GB" sz="2000" smtClean="0">
                <a:latin typeface="Arial" panose="020B0604020202020204" pitchFamily="34" charset="0"/>
                <a:cs typeface="Arial" panose="020B0604020202020204" pitchFamily="34" charset="0"/>
              </a:rPr>
              <a:t>Đun nóng đường </a:t>
            </a:r>
          </a:p>
          <a:p>
            <a:pPr marL="101600" indent="0" algn="ctr">
              <a:buFont typeface="Quicksand Light"/>
              <a:buNone/>
            </a:pPr>
            <a:r>
              <a:rPr lang="en-GB" sz="2000" smtClean="0">
                <a:latin typeface="Arial" panose="020B0604020202020204" pitchFamily="34" charset="0"/>
                <a:cs typeface="Arial" panose="020B0604020202020204" pitchFamily="34" charset="0"/>
              </a:rPr>
              <a:t>=&gt; Đường màu trắng biến thành chất màu đen</a:t>
            </a:r>
            <a:endParaRPr lang="en-US" sz="2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7"/>
          <p:cNvSpPr txBox="1">
            <a:spLocks noGrp="1"/>
          </p:cNvSpPr>
          <p:nvPr>
            <p:ph type="body" idx="1"/>
          </p:nvPr>
        </p:nvSpPr>
        <p:spPr>
          <a:xfrm>
            <a:off x="1097280" y="1253547"/>
            <a:ext cx="7007191" cy="2951318"/>
          </a:xfrm>
          <a:prstGeom prst="rect">
            <a:avLst/>
          </a:prstGeom>
        </p:spPr>
        <p:txBody>
          <a:bodyPr spcFirstLastPara="1" wrap="square" lIns="0" tIns="0" rIns="0" bIns="0" anchor="ctr" anchorCtr="0">
            <a:noAutofit/>
          </a:bodyPr>
          <a:lstStyle/>
          <a:p>
            <a:pPr>
              <a:lnSpc>
                <a:spcPct val="150000"/>
              </a:lnSpc>
            </a:pPr>
            <a:r>
              <a:rPr lang="en-GB">
                <a:latin typeface="Arial" panose="020B0604020202020204" pitchFamily="34" charset="0"/>
                <a:ea typeface="Times New Roman" panose="02020603050405020304" pitchFamily="18" charset="0"/>
                <a:cs typeface="Arial" panose="020B0604020202020204" pitchFamily="34" charset="0"/>
              </a:rPr>
              <a:t>Khoa học tự nhiên là một nhánh của khoa học, nghiên cứu các hiện tượng tự nhiên, tìm ra các tính chất, các quy luật của chúng.</a:t>
            </a:r>
            <a:endParaRPr lang="en-US">
              <a:latin typeface="Arial" panose="020B0604020202020204" pitchFamily="34" charset="0"/>
              <a:cs typeface="Arial" panose="020B0604020202020204" pitchFamily="34" charset="0"/>
            </a:endParaRPr>
          </a:p>
        </p:txBody>
      </p:sp>
      <p:sp>
        <p:nvSpPr>
          <p:cNvPr id="1555" name="Google Shape;1555;p17"/>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81" name="Google Shape;1581;p20"/>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7" name="Google Shape;1530;p14"/>
          <p:cNvSpPr txBox="1">
            <a:spLocks/>
          </p:cNvSpPr>
          <p:nvPr/>
        </p:nvSpPr>
        <p:spPr>
          <a:xfrm>
            <a:off x="2286000" y="260156"/>
            <a:ext cx="5541212"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smtClean="0">
                <a:solidFill>
                  <a:schemeClr val="accent2">
                    <a:lumMod val="50000"/>
                  </a:schemeClr>
                </a:solidFill>
                <a:latin typeface="Arial" panose="020B0604020202020204" pitchFamily="34" charset="0"/>
                <a:cs typeface="Arial" panose="020B0604020202020204" pitchFamily="34" charset="0"/>
              </a:rPr>
              <a:t>II. VẬT SỐNG VÀ VẬT KHÔNG SỐNG</a:t>
            </a:r>
            <a:endParaRPr lang="en-US" sz="2400" b="1">
              <a:solidFill>
                <a:schemeClr val="accent2">
                  <a:lumMod val="50000"/>
                </a:schemeClr>
              </a:solidFill>
              <a:latin typeface="Arial" panose="020B0604020202020204" pitchFamily="34" charset="0"/>
              <a:cs typeface="Arial" panose="020B0604020202020204" pitchFamily="34" charset="0"/>
            </a:endParaRPr>
          </a:p>
        </p:txBody>
      </p:sp>
      <p:sp>
        <p:nvSpPr>
          <p:cNvPr id="10" name="Text Placeholder 3"/>
          <p:cNvSpPr>
            <a:spLocks noGrp="1"/>
          </p:cNvSpPr>
          <p:nvPr>
            <p:ph type="body" idx="1"/>
          </p:nvPr>
        </p:nvSpPr>
        <p:spPr>
          <a:xfrm>
            <a:off x="162248" y="1528319"/>
            <a:ext cx="3062215" cy="478861"/>
          </a:xfrm>
        </p:spPr>
        <p:txBody>
          <a:bodyPr/>
          <a:lstStyle/>
          <a:p>
            <a:pPr marL="101600" indent="0">
              <a:buNone/>
            </a:pPr>
            <a:r>
              <a:rPr lang="en-GB" sz="2300" b="1" smtClean="0">
                <a:solidFill>
                  <a:schemeClr val="tx1"/>
                </a:solidFill>
                <a:latin typeface="Arial" panose="020B0604020202020204" pitchFamily="34" charset="0"/>
                <a:cs typeface="Arial" panose="020B0604020202020204" pitchFamily="34" charset="0"/>
              </a:rPr>
              <a:t>Hoạt động cá nhân</a:t>
            </a:r>
            <a:endParaRPr lang="en-US" sz="2300" b="1">
              <a:solidFill>
                <a:schemeClr val="tx1"/>
              </a:solidFill>
              <a:latin typeface="Arial" panose="020B0604020202020204" pitchFamily="34" charset="0"/>
              <a:cs typeface="Arial" panose="020B0604020202020204" pitchFamily="34" charset="0"/>
            </a:endParaRPr>
          </a:p>
        </p:txBody>
      </p:sp>
      <p:pic>
        <p:nvPicPr>
          <p:cNvPr id="11" name="Graphic 8">
            <a:extLst>
              <a:ext uri="{FF2B5EF4-FFF2-40B4-BE49-F238E27FC236}">
                <a16:creationId xmlns:a16="http://schemas.microsoft.com/office/drawing/2014/main" xmlns="" id="{96A0E7E3-845D-4751-854C-80431DBDF2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39410" y="2394284"/>
            <a:ext cx="1346590" cy="1346590"/>
          </a:xfrm>
          <a:prstGeom prst="rect">
            <a:avLst/>
          </a:prstGeom>
        </p:spPr>
      </p:pic>
      <p:sp>
        <p:nvSpPr>
          <p:cNvPr id="12" name="Content Placeholder 2">
            <a:extLst>
              <a:ext uri="{FF2B5EF4-FFF2-40B4-BE49-F238E27FC236}">
                <a16:creationId xmlns:a16="http://schemas.microsoft.com/office/drawing/2014/main" xmlns="" id="{796743E1-2DFC-4963-A6A7-EC3DF8425E5B}"/>
              </a:ext>
            </a:extLst>
          </p:cNvPr>
          <p:cNvSpPr txBox="1">
            <a:spLocks/>
          </p:cNvSpPr>
          <p:nvPr/>
        </p:nvSpPr>
        <p:spPr>
          <a:xfrm>
            <a:off x="4162926" y="1767750"/>
            <a:ext cx="4451685" cy="28896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1pPr>
            <a:lvl2pPr marL="914400" marR="0" lvl="1" indent="-355600" algn="l" rtl="0">
              <a:lnSpc>
                <a:spcPct val="100000"/>
              </a:lnSpc>
              <a:spcBef>
                <a:spcPts val="600"/>
              </a:spcBef>
              <a:spcAft>
                <a:spcPts val="0"/>
              </a:spcAft>
              <a:buClr>
                <a:schemeClr val="accent3"/>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2pPr>
            <a:lvl3pPr marL="1371600" marR="0" lvl="2" indent="-355600" algn="l" rtl="0">
              <a:lnSpc>
                <a:spcPct val="100000"/>
              </a:lnSpc>
              <a:spcBef>
                <a:spcPts val="600"/>
              </a:spcBef>
              <a:spcAft>
                <a:spcPts val="0"/>
              </a:spcAft>
              <a:buClr>
                <a:schemeClr val="accent4"/>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3pPr>
            <a:lvl4pPr marL="1828800" marR="0" lvl="3"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4pPr>
            <a:lvl5pPr marL="2286000" marR="0" lvl="4"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5pPr>
            <a:lvl6pPr marL="2743200" marR="0" lvl="5"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6pPr>
            <a:lvl7pPr marL="3200400" marR="0" lvl="6"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7pPr>
            <a:lvl8pPr marL="3657600" marR="0" lvl="7" indent="-355600" algn="l" rtl="0">
              <a:lnSpc>
                <a:spcPct val="100000"/>
              </a:lnSpc>
              <a:spcBef>
                <a:spcPts val="600"/>
              </a:spcBef>
              <a:spcAft>
                <a:spcPts val="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8pPr>
            <a:lvl9pPr marL="4114800" marR="0" lvl="8" indent="-355600" algn="l" rtl="0">
              <a:lnSpc>
                <a:spcPct val="100000"/>
              </a:lnSpc>
              <a:spcBef>
                <a:spcPts val="600"/>
              </a:spcBef>
              <a:spcAft>
                <a:spcPts val="600"/>
              </a:spcAft>
              <a:buClr>
                <a:schemeClr val="dk1"/>
              </a:buClr>
              <a:buSzPts val="2000"/>
              <a:buFont typeface="Quicksand Light"/>
              <a:buChar char="■"/>
              <a:defRPr sz="20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sz="2200" b="1">
                <a:solidFill>
                  <a:schemeClr val="tx1"/>
                </a:solidFill>
                <a:latin typeface="Arial" panose="020B0604020202020204" pitchFamily="34" charset="0"/>
                <a:cs typeface="Arial" panose="020B0604020202020204" pitchFamily="34" charset="0"/>
              </a:rPr>
              <a:t>Nhiệm vụ: </a:t>
            </a:r>
          </a:p>
          <a:p>
            <a:pPr marL="0" indent="0" algn="just">
              <a:lnSpc>
                <a:spcPct val="120000"/>
              </a:lnSpc>
              <a:buFont typeface="Quicksand Light"/>
              <a:buNone/>
            </a:pPr>
            <a:r>
              <a:rPr lang="en-US" sz="2200" smtClean="0">
                <a:latin typeface="Arial" panose="020B0604020202020204" pitchFamily="34" charset="0"/>
                <a:cs typeface="Arial" panose="020B0604020202020204" pitchFamily="34" charset="0"/>
              </a:rPr>
              <a:t>Hãy cho biết các vật sau đây vật nào là vật sống, vật nào là vật không sống.</a:t>
            </a:r>
          </a:p>
          <a:p>
            <a:pPr marL="0" indent="0" algn="just">
              <a:lnSpc>
                <a:spcPct val="120000"/>
              </a:lnSpc>
              <a:buFont typeface="Quicksand Light"/>
              <a:buNone/>
            </a:pPr>
            <a:r>
              <a:rPr lang="en-GB" sz="2200" smtClean="0">
                <a:latin typeface="Arial" panose="020B0604020202020204" pitchFamily="34" charset="0"/>
                <a:cs typeface="Arial" panose="020B0604020202020204" pitchFamily="34" charset="0"/>
              </a:rPr>
              <a:t>1. Con người              2. Trái Đất</a:t>
            </a:r>
          </a:p>
          <a:p>
            <a:pPr marL="0" indent="0" algn="just">
              <a:lnSpc>
                <a:spcPct val="120000"/>
              </a:lnSpc>
              <a:buFont typeface="Quicksand Light"/>
              <a:buNone/>
            </a:pPr>
            <a:r>
              <a:rPr lang="en-GB" sz="2200" smtClean="0">
                <a:latin typeface="Arial" panose="020B0604020202020204" pitchFamily="34" charset="0"/>
                <a:cs typeface="Arial" panose="020B0604020202020204" pitchFamily="34" charset="0"/>
              </a:rPr>
              <a:t>3. Cái bàn                   4. Cây lúa</a:t>
            </a:r>
          </a:p>
          <a:p>
            <a:pPr marL="0" indent="0" algn="just">
              <a:lnSpc>
                <a:spcPct val="120000"/>
              </a:lnSpc>
              <a:buFont typeface="Quicksand Light"/>
              <a:buNone/>
            </a:pPr>
            <a:r>
              <a:rPr lang="en-GB" sz="2200" smtClean="0">
                <a:latin typeface="Arial" panose="020B0604020202020204" pitchFamily="34" charset="0"/>
                <a:cs typeface="Arial" panose="020B0604020202020204" pitchFamily="34" charset="0"/>
              </a:rPr>
              <a:t>5. Con voi                   6. Cây cầu</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90" name="Google Shape;1590;p21"/>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1" name="Google Shape;1530;p14"/>
          <p:cNvSpPr txBox="1">
            <a:spLocks/>
          </p:cNvSpPr>
          <p:nvPr/>
        </p:nvSpPr>
        <p:spPr>
          <a:xfrm>
            <a:off x="716184" y="151873"/>
            <a:ext cx="7934521" cy="3963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1pPr>
            <a:lvl2pPr marR="0" lvl="1"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2pPr>
            <a:lvl3pPr marR="0" lvl="2"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3pPr>
            <a:lvl4pPr marR="0" lvl="3"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4pPr>
            <a:lvl5pPr marR="0" lvl="4"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5pPr>
            <a:lvl6pPr marR="0" lvl="5"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6pPr>
            <a:lvl7pPr marR="0" lvl="6"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7pPr>
            <a:lvl8pPr marR="0" lvl="7"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8pPr>
            <a:lvl9pPr marR="0" lvl="8" algn="l" rtl="0">
              <a:lnSpc>
                <a:spcPct val="90000"/>
              </a:lnSpc>
              <a:spcBef>
                <a:spcPts val="0"/>
              </a:spcBef>
              <a:spcAft>
                <a:spcPts val="0"/>
              </a:spcAft>
              <a:buClr>
                <a:schemeClr val="accent1"/>
              </a:buClr>
              <a:buSzPts val="2200"/>
              <a:buFont typeface="Itim"/>
              <a:buNone/>
              <a:defRPr sz="2200" b="0" i="0" u="none" strike="noStrike" cap="none">
                <a:solidFill>
                  <a:schemeClr val="accent1"/>
                </a:solidFill>
                <a:latin typeface="Itim"/>
                <a:ea typeface="Itim"/>
                <a:cs typeface="Itim"/>
                <a:sym typeface="Itim"/>
              </a:defRPr>
            </a:lvl9pPr>
          </a:lstStyle>
          <a:p>
            <a:r>
              <a:rPr lang="en-US" sz="2400" b="1" smtClean="0">
                <a:solidFill>
                  <a:schemeClr val="accent2">
                    <a:lumMod val="50000"/>
                  </a:schemeClr>
                </a:solidFill>
                <a:latin typeface="Arial" panose="020B0604020202020204" pitchFamily="34" charset="0"/>
                <a:cs typeface="Arial" panose="020B0604020202020204" pitchFamily="34" charset="0"/>
              </a:rPr>
              <a:t>III. CÁC LĨNH VỰC CHÍNH CỦA KHOA HỌC TỰ NHIÊN</a:t>
            </a:r>
            <a:endParaRPr lang="en-US" sz="2400" b="1">
              <a:solidFill>
                <a:schemeClr val="accent2">
                  <a:lumMod val="50000"/>
                </a:schemeClr>
              </a:solidFill>
              <a:latin typeface="Arial" panose="020B0604020202020204" pitchFamily="34" charset="0"/>
              <a:cs typeface="Arial" panose="020B0604020202020204" pitchFamily="34" charset="0"/>
            </a:endParaRPr>
          </a:p>
        </p:txBody>
      </p:sp>
      <p:sp>
        <p:nvSpPr>
          <p:cNvPr id="12" name="Text Placeholder 3"/>
          <p:cNvSpPr>
            <a:spLocks noGrp="1"/>
          </p:cNvSpPr>
          <p:nvPr>
            <p:ph type="body" idx="1"/>
          </p:nvPr>
        </p:nvSpPr>
        <p:spPr>
          <a:xfrm>
            <a:off x="1401500" y="942549"/>
            <a:ext cx="6058079" cy="786026"/>
          </a:xfrm>
        </p:spPr>
        <p:txBody>
          <a:bodyPr/>
          <a:lstStyle/>
          <a:p>
            <a:pPr marL="101600" indent="0">
              <a:lnSpc>
                <a:spcPct val="120000"/>
              </a:lnSpc>
              <a:buNone/>
            </a:pPr>
            <a:r>
              <a:rPr lang="en-GB" sz="2300" smtClean="0">
                <a:latin typeface="Arial" panose="020B0604020202020204" pitchFamily="34" charset="0"/>
                <a:cs typeface="Arial" panose="020B0604020202020204" pitchFamily="34" charset="0"/>
              </a:rPr>
              <a:t>Phát biểu ý nghĩa về các lĩnh vực Vật lí học, Hóa học, Sinh học.</a:t>
            </a:r>
            <a:endParaRPr lang="en-US" sz="23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54758" y="958553"/>
            <a:ext cx="582046" cy="770022"/>
          </a:xfrm>
          <a:prstGeom prst="rect">
            <a:avLst/>
          </a:prstGeom>
        </p:spPr>
      </p:pic>
      <p:sp>
        <p:nvSpPr>
          <p:cNvPr id="14" name="Text Placeholder 3"/>
          <p:cNvSpPr>
            <a:spLocks noGrp="1"/>
          </p:cNvSpPr>
          <p:nvPr>
            <p:ph type="body" idx="1"/>
          </p:nvPr>
        </p:nvSpPr>
        <p:spPr>
          <a:xfrm>
            <a:off x="845781" y="2116215"/>
            <a:ext cx="8095947" cy="2559957"/>
          </a:xfrm>
        </p:spPr>
        <p:style>
          <a:lnRef idx="1">
            <a:schemeClr val="accent4"/>
          </a:lnRef>
          <a:fillRef idx="2">
            <a:schemeClr val="accent4"/>
          </a:fillRef>
          <a:effectRef idx="1">
            <a:schemeClr val="accent4"/>
          </a:effectRef>
          <a:fontRef idx="minor">
            <a:schemeClr val="dk1"/>
          </a:fontRef>
        </p:style>
        <p:txBody>
          <a:bodyPr/>
          <a:lstStyle/>
          <a:p>
            <a:pPr marL="444500">
              <a:lnSpc>
                <a:spcPct val="135000"/>
              </a:lnSpc>
              <a:spcBef>
                <a:spcPts val="600"/>
              </a:spcBef>
              <a:spcAft>
                <a:spcPts val="600"/>
              </a:spcAft>
              <a:buFont typeface="Wingdings" panose="05000000000000000000" pitchFamily="2" charset="2"/>
              <a:buChar char="Ø"/>
            </a:pPr>
            <a:r>
              <a:rPr lang="en-GB" sz="2300" smtClean="0">
                <a:latin typeface="Arial" panose="020B0604020202020204" pitchFamily="34" charset="0"/>
                <a:cs typeface="Arial" panose="020B0604020202020204" pitchFamily="34" charset="0"/>
              </a:rPr>
              <a:t>Sinh học nghiên cứu về vật sống.</a:t>
            </a:r>
          </a:p>
          <a:p>
            <a:pPr marL="444500">
              <a:lnSpc>
                <a:spcPct val="135000"/>
              </a:lnSpc>
              <a:spcBef>
                <a:spcPts val="600"/>
              </a:spcBef>
              <a:spcAft>
                <a:spcPts val="600"/>
              </a:spcAft>
              <a:buFont typeface="Wingdings" panose="05000000000000000000" pitchFamily="2" charset="2"/>
              <a:buChar char="Ø"/>
            </a:pPr>
            <a:r>
              <a:rPr lang="en-GB" sz="2300" smtClean="0">
                <a:latin typeface="Arial" panose="020B0604020202020204" pitchFamily="34" charset="0"/>
                <a:cs typeface="Arial" panose="020B0604020202020204" pitchFamily="34" charset="0"/>
              </a:rPr>
              <a:t>Hóa học nghiên cứu các chất và sự biến đổi của chúng.</a:t>
            </a:r>
          </a:p>
          <a:p>
            <a:pPr marL="444500">
              <a:lnSpc>
                <a:spcPct val="135000"/>
              </a:lnSpc>
              <a:spcBef>
                <a:spcPts val="600"/>
              </a:spcBef>
              <a:spcAft>
                <a:spcPts val="600"/>
              </a:spcAft>
              <a:buFont typeface="Wingdings" panose="05000000000000000000" pitchFamily="2" charset="2"/>
              <a:buChar char="Ø"/>
            </a:pPr>
            <a:r>
              <a:rPr lang="en-GB" sz="2300">
                <a:latin typeface="Arial" panose="020B0604020202020204" pitchFamily="34" charset="0"/>
                <a:cs typeface="Arial" panose="020B0604020202020204" pitchFamily="34" charset="0"/>
              </a:rPr>
              <a:t>Vật lí học nghiên cứu về chuyển động, </a:t>
            </a:r>
            <a:r>
              <a:rPr lang="en-GB" sz="2300" smtClean="0">
                <a:latin typeface="Arial" panose="020B0604020202020204" pitchFamily="34" charset="0"/>
                <a:cs typeface="Arial" panose="020B0604020202020204" pitchFamily="34" charset="0"/>
              </a:rPr>
              <a:t>lực và năng lượng.</a:t>
            </a:r>
          </a:p>
          <a:p>
            <a:pPr marL="101600" indent="0">
              <a:lnSpc>
                <a:spcPct val="135000"/>
              </a:lnSpc>
              <a:spcBef>
                <a:spcPts val="600"/>
              </a:spcBef>
              <a:spcAft>
                <a:spcPts val="600"/>
              </a:spcAft>
              <a:buNone/>
            </a:pPr>
            <a:r>
              <a:rPr lang="en-GB" sz="2300" smtClean="0">
                <a:latin typeface="Arial" panose="020B0604020202020204" pitchFamily="34" charset="0"/>
                <a:cs typeface="Arial" panose="020B0604020202020204" pitchFamily="34" charset="0"/>
              </a:rPr>
              <a:t>……</a:t>
            </a:r>
            <a:endParaRPr lang="en-US" sz="23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barn(inVertical)">
                                      <p:cBhvr>
                                        <p:cTn id="15" dur="500"/>
                                        <p:tgtEl>
                                          <p:spTgt spid="1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arn(inVertic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barn(inVertical)">
                                      <p:cBhvr>
                                        <p:cTn id="30" dur="5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barn(inVertical)">
                                      <p:cBhvr>
                                        <p:cTn id="35"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8" name="Google Shape;1598;p22"/>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8" name="Graphic 5">
            <a:extLst>
              <a:ext uri="{FF2B5EF4-FFF2-40B4-BE49-F238E27FC236}">
                <a16:creationId xmlns:a16="http://schemas.microsoft.com/office/drawing/2014/main" xmlns="" id="{0C278755-B198-4F11-A226-314BB0C52B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58168" y="1941528"/>
            <a:ext cx="2072089" cy="2072089"/>
          </a:xfrm>
          <a:prstGeom prst="rect">
            <a:avLst/>
          </a:prstGeom>
        </p:spPr>
      </p:pic>
      <p:sp>
        <p:nvSpPr>
          <p:cNvPr id="9" name="Rectangle 8"/>
          <p:cNvSpPr/>
          <p:nvPr/>
        </p:nvSpPr>
        <p:spPr>
          <a:xfrm>
            <a:off x="181192" y="1071449"/>
            <a:ext cx="2626040" cy="461665"/>
          </a:xfrm>
          <a:prstGeom prst="rect">
            <a:avLst/>
          </a:prstGeom>
        </p:spPr>
        <p:txBody>
          <a:bodyPr wrap="none">
            <a:spAutoFit/>
          </a:bodyPr>
          <a:lstStyle/>
          <a:p>
            <a:pPr algn="just"/>
            <a:r>
              <a:rPr lang="en-US" sz="2400" b="1">
                <a:solidFill>
                  <a:schemeClr val="accent5"/>
                </a:solidFill>
              </a:rPr>
              <a:t>Hoạt động nhóm</a:t>
            </a:r>
            <a:endParaRPr lang="en-US" sz="2400" b="1" dirty="0">
              <a:solidFill>
                <a:schemeClr val="accent5"/>
              </a:solidFill>
            </a:endParaRPr>
          </a:p>
        </p:txBody>
      </p:sp>
      <p:sp>
        <p:nvSpPr>
          <p:cNvPr id="10" name="Content Placeholder 2">
            <a:extLst>
              <a:ext uri="{FF2B5EF4-FFF2-40B4-BE49-F238E27FC236}">
                <a16:creationId xmlns:a16="http://schemas.microsoft.com/office/drawing/2014/main" xmlns="" id="{796743E1-2DFC-4963-A6A7-EC3DF8425E5B}"/>
              </a:ext>
            </a:extLst>
          </p:cNvPr>
          <p:cNvSpPr txBox="1">
            <a:spLocks/>
          </p:cNvSpPr>
          <p:nvPr/>
        </p:nvSpPr>
        <p:spPr>
          <a:xfrm>
            <a:off x="3706491" y="2079966"/>
            <a:ext cx="4948994" cy="23542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0"/>
              </a:spcBef>
              <a:spcAft>
                <a:spcPts val="0"/>
              </a:spcAft>
              <a:buClr>
                <a:schemeClr val="accent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1pPr>
            <a:lvl2pPr marL="914400" marR="0" lvl="1" indent="-368300" algn="l" rtl="0">
              <a:lnSpc>
                <a:spcPct val="100000"/>
              </a:lnSpc>
              <a:spcBef>
                <a:spcPts val="600"/>
              </a:spcBef>
              <a:spcAft>
                <a:spcPts val="0"/>
              </a:spcAft>
              <a:buClr>
                <a:schemeClr val="accent3"/>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2pPr>
            <a:lvl3pPr marL="1371600" marR="0" lvl="2" indent="-368300" algn="l" rtl="0">
              <a:lnSpc>
                <a:spcPct val="100000"/>
              </a:lnSpc>
              <a:spcBef>
                <a:spcPts val="600"/>
              </a:spcBef>
              <a:spcAft>
                <a:spcPts val="0"/>
              </a:spcAft>
              <a:buClr>
                <a:schemeClr val="accent4"/>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3pPr>
            <a:lvl4pPr marL="1828800" marR="0" lvl="3"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4pPr>
            <a:lvl5pPr marL="2286000" marR="0" lvl="4"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5pPr>
            <a:lvl6pPr marL="2743200" marR="0" lvl="5"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6pPr>
            <a:lvl7pPr marL="3200400" marR="0" lvl="6"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7pPr>
            <a:lvl8pPr marL="3657600" marR="0" lvl="7" indent="-368300" algn="l" rtl="0">
              <a:lnSpc>
                <a:spcPct val="100000"/>
              </a:lnSpc>
              <a:spcBef>
                <a:spcPts val="600"/>
              </a:spcBef>
              <a:spcAft>
                <a:spcPts val="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8pPr>
            <a:lvl9pPr marL="4114800" marR="0" lvl="8" indent="-368300" algn="l" rtl="0">
              <a:lnSpc>
                <a:spcPct val="100000"/>
              </a:lnSpc>
              <a:spcBef>
                <a:spcPts val="600"/>
              </a:spcBef>
              <a:spcAft>
                <a:spcPts val="600"/>
              </a:spcAft>
              <a:buClr>
                <a:schemeClr val="dk1"/>
              </a:buClr>
              <a:buSzPts val="2200"/>
              <a:buFont typeface="Quicksand Light"/>
              <a:buChar char="■"/>
              <a:defRPr sz="2200" b="0" i="0" u="none" strike="noStrike" cap="none">
                <a:solidFill>
                  <a:schemeClr val="dk1"/>
                </a:solidFill>
                <a:latin typeface="Quicksand Light"/>
                <a:ea typeface="Quicksand Light"/>
                <a:cs typeface="Quicksand Light"/>
                <a:sym typeface="Quicksand Light"/>
              </a:defRPr>
            </a:lvl9pPr>
          </a:lstStyle>
          <a:p>
            <a:pPr marL="0" indent="0" algn="just">
              <a:lnSpc>
                <a:spcPct val="135000"/>
              </a:lnSpc>
              <a:spcBef>
                <a:spcPts val="600"/>
              </a:spcBef>
              <a:spcAft>
                <a:spcPts val="600"/>
              </a:spcAft>
              <a:buFont typeface="Quicksand Light"/>
              <a:buNone/>
            </a:pPr>
            <a:r>
              <a:rPr lang="en-US" b="1">
                <a:latin typeface="Arial" panose="020B0604020202020204" pitchFamily="34" charset="0"/>
                <a:cs typeface="Arial" panose="020B0604020202020204" pitchFamily="34" charset="0"/>
              </a:rPr>
              <a:t>Nhiệm vụ</a:t>
            </a:r>
            <a:r>
              <a:rPr lang="en-US" b="1" smtClean="0">
                <a:latin typeface="Arial" panose="020B0604020202020204" pitchFamily="34" charset="0"/>
                <a:cs typeface="Arial" panose="020B0604020202020204" pitchFamily="34" charset="0"/>
              </a:rPr>
              <a:t>:</a:t>
            </a:r>
          </a:p>
          <a:p>
            <a:pPr marL="342900" indent="-342900" algn="just">
              <a:lnSpc>
                <a:spcPct val="135000"/>
              </a:lnSpc>
              <a:spcBef>
                <a:spcPts val="600"/>
              </a:spcBef>
              <a:spcAft>
                <a:spcPts val="600"/>
              </a:spcAft>
              <a:buFont typeface="Wingdings" panose="05000000000000000000" pitchFamily="2" charset="2"/>
              <a:buChar char="v"/>
            </a:pPr>
            <a:r>
              <a:rPr lang="en-GB" smtClean="0">
                <a:latin typeface="Arial" panose="020B0604020202020204" pitchFamily="34" charset="0"/>
                <a:cs typeface="Arial" panose="020B0604020202020204" pitchFamily="34" charset="0"/>
              </a:rPr>
              <a:t>Thực hiện các thí nghiệm trong Hình 1.1 SGK trang 8.</a:t>
            </a:r>
          </a:p>
          <a:p>
            <a:pPr marL="342900" indent="-342900" algn="just">
              <a:lnSpc>
                <a:spcPct val="135000"/>
              </a:lnSpc>
              <a:spcBef>
                <a:spcPts val="600"/>
              </a:spcBef>
              <a:spcAft>
                <a:spcPts val="600"/>
              </a:spcAft>
              <a:buFont typeface="Wingdings" panose="05000000000000000000" pitchFamily="2" charset="2"/>
              <a:buChar char="v"/>
            </a:pPr>
            <a:r>
              <a:rPr lang="en-GB" smtClean="0">
                <a:latin typeface="Arial" panose="020B0604020202020204" pitchFamily="34" charset="0"/>
                <a:cs typeface="Arial" panose="020B0604020202020204" pitchFamily="34" charset="0"/>
              </a:rPr>
              <a:t>Quan sát và nêu hiện tượng. </a:t>
            </a:r>
            <a:endParaRPr lang="en-US">
              <a:latin typeface="Arial" panose="020B0604020202020204" pitchFamily="34" charset="0"/>
              <a:cs typeface="Arial" panose="020B0604020202020204" pitchFamily="34" charset="0"/>
            </a:endParaRPr>
          </a:p>
        </p:txBody>
      </p:sp>
      <p:pic>
        <p:nvPicPr>
          <p:cNvPr id="11" name="Countdown 3 minutes-Nho">
            <a:hlinkClick r:id="" action="ppaction://media"/>
            <a:extLst>
              <a:ext uri="{FF2B5EF4-FFF2-40B4-BE49-F238E27FC236}">
                <a16:creationId xmlns:a16="http://schemas.microsoft.com/office/drawing/2014/main" xmlns=""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03325" y="159080"/>
            <a:ext cx="1977837" cy="1143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1"/>
                </p:tgtEl>
              </p:cMediaNode>
            </p:video>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10" name="Google Shape;1610;p24"/>
          <p:cNvSpPr txBox="1">
            <a:spLocks noGrp="1"/>
          </p:cNvSpPr>
          <p:nvPr>
            <p:ph type="sldNum" idx="12"/>
          </p:nvPr>
        </p:nvSpPr>
        <p:spPr>
          <a:xfrm>
            <a:off x="4297659"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mtClean="0"/>
              <a:t>9</a:t>
            </a:fld>
            <a:endParaRPr/>
          </a:p>
        </p:txBody>
      </p:sp>
      <p:sp>
        <p:nvSpPr>
          <p:cNvPr id="18" name="Text Placeholder 3"/>
          <p:cNvSpPr txBox="1">
            <a:spLocks/>
          </p:cNvSpPr>
          <p:nvPr/>
        </p:nvSpPr>
        <p:spPr>
          <a:xfrm>
            <a:off x="227035" y="220600"/>
            <a:ext cx="8434137" cy="8660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1600" algn="ctr">
              <a:lnSpc>
                <a:spcPct val="120000"/>
              </a:lnSpc>
            </a:pPr>
            <a:r>
              <a:rPr lang="en-GB" sz="2200" smtClean="0">
                <a:latin typeface="Arial" panose="020B0604020202020204" pitchFamily="34" charset="0"/>
                <a:cs typeface="Arial" panose="020B0604020202020204" pitchFamily="34" charset="0"/>
              </a:rPr>
              <a:t>Sắp xếp các hiện tượng vừa làm thí nghiệm vào 3 lĩnh vực chính của KHTN bằng cách đánh dấu X vào bảng sau:</a:t>
            </a:r>
            <a:endParaRPr lang="en-US" sz="22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6618346"/>
              </p:ext>
            </p:extLst>
          </p:nvPr>
        </p:nvGraphicFramePr>
        <p:xfrm>
          <a:off x="1079711" y="1208148"/>
          <a:ext cx="7017541" cy="3125803"/>
        </p:xfrm>
        <a:graphic>
          <a:graphicData uri="http://schemas.openxmlformats.org/drawingml/2006/table">
            <a:tbl>
              <a:tblPr firstRow="1" firstCol="1" bandRow="1">
                <a:tableStyleId>{7DF18680-E054-41AD-8BC1-D1AEF772440D}</a:tableStyleId>
              </a:tblPr>
              <a:tblGrid>
                <a:gridCol w="1687616">
                  <a:extLst>
                    <a:ext uri="{9D8B030D-6E8A-4147-A177-3AD203B41FA5}">
                      <a16:colId xmlns:a16="http://schemas.microsoft.com/office/drawing/2014/main" xmlns="" val="2432369818"/>
                    </a:ext>
                  </a:extLst>
                </a:gridCol>
                <a:gridCol w="1645751">
                  <a:extLst>
                    <a:ext uri="{9D8B030D-6E8A-4147-A177-3AD203B41FA5}">
                      <a16:colId xmlns:a16="http://schemas.microsoft.com/office/drawing/2014/main" xmlns="" val="169980967"/>
                    </a:ext>
                  </a:extLst>
                </a:gridCol>
                <a:gridCol w="1842087">
                  <a:extLst>
                    <a:ext uri="{9D8B030D-6E8A-4147-A177-3AD203B41FA5}">
                      <a16:colId xmlns:a16="http://schemas.microsoft.com/office/drawing/2014/main" xmlns="" val="3863929844"/>
                    </a:ext>
                  </a:extLst>
                </a:gridCol>
                <a:gridCol w="1842087">
                  <a:extLst>
                    <a:ext uri="{9D8B030D-6E8A-4147-A177-3AD203B41FA5}">
                      <a16:colId xmlns:a16="http://schemas.microsoft.com/office/drawing/2014/main" xmlns="" val="1617833063"/>
                    </a:ext>
                  </a:extLst>
                </a:gridCol>
              </a:tblGrid>
              <a:tr h="589549">
                <a:tc rowSpan="2">
                  <a:txBody>
                    <a:bodyPr/>
                    <a:lstStyle/>
                    <a:p>
                      <a:pPr algn="ctr">
                        <a:lnSpc>
                          <a:spcPct val="150000"/>
                        </a:lnSpc>
                        <a:spcBef>
                          <a:spcPts val="600"/>
                        </a:spcBef>
                        <a:spcAft>
                          <a:spcPts val="600"/>
                        </a:spcAft>
                      </a:pPr>
                      <a:r>
                        <a:rPr lang="nl-NL" sz="2200">
                          <a:effectLst/>
                        </a:rPr>
                        <a:t>Hiện tượng</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50000"/>
                        </a:lnSpc>
                        <a:spcBef>
                          <a:spcPts val="600"/>
                        </a:spcBef>
                        <a:spcAft>
                          <a:spcPts val="600"/>
                        </a:spcAft>
                      </a:pPr>
                      <a:r>
                        <a:rPr lang="nl-NL" sz="2200">
                          <a:effectLst/>
                        </a:rPr>
                        <a:t>Lĩnh vực khoa học tự nhiên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02584579"/>
                  </a:ext>
                </a:extLst>
              </a:tr>
              <a:tr h="524574">
                <a:tc vMerge="1">
                  <a:txBody>
                    <a:bodyPr/>
                    <a:lstStyle/>
                    <a:p>
                      <a:endParaRPr lang="en-US"/>
                    </a:p>
                  </a:txBody>
                  <a:tcPr/>
                </a:tc>
                <a:tc>
                  <a:txBody>
                    <a:bodyPr/>
                    <a:lstStyle/>
                    <a:p>
                      <a:pPr algn="ctr">
                        <a:lnSpc>
                          <a:spcPct val="150000"/>
                        </a:lnSpc>
                        <a:spcBef>
                          <a:spcPts val="600"/>
                        </a:spcBef>
                        <a:spcAft>
                          <a:spcPts val="600"/>
                        </a:spcAft>
                      </a:pPr>
                      <a:r>
                        <a:rPr lang="nl-NL" sz="2200">
                          <a:effectLst/>
                        </a:rPr>
                        <a:t>Sinh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Hóa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Vật lí học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523580104"/>
                  </a:ext>
                </a:extLst>
              </a:tr>
              <a:tr h="245481">
                <a:tc>
                  <a:txBody>
                    <a:bodyPr/>
                    <a:lstStyle/>
                    <a:p>
                      <a:pPr algn="ctr">
                        <a:lnSpc>
                          <a:spcPct val="150000"/>
                        </a:lnSpc>
                        <a:spcBef>
                          <a:spcPts val="600"/>
                        </a:spcBef>
                        <a:spcAft>
                          <a:spcPts val="600"/>
                        </a:spcAft>
                      </a:pPr>
                      <a:r>
                        <a:rPr lang="nl-NL" sz="2200">
                          <a:effectLst/>
                        </a:rPr>
                        <a:t>a</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78659048"/>
                  </a:ext>
                </a:extLst>
              </a:tr>
              <a:tr h="245481">
                <a:tc>
                  <a:txBody>
                    <a:bodyPr/>
                    <a:lstStyle/>
                    <a:p>
                      <a:pPr algn="ctr">
                        <a:lnSpc>
                          <a:spcPct val="150000"/>
                        </a:lnSpc>
                        <a:spcBef>
                          <a:spcPts val="600"/>
                        </a:spcBef>
                        <a:spcAft>
                          <a:spcPts val="600"/>
                        </a:spcAft>
                      </a:pPr>
                      <a:r>
                        <a:rPr lang="nl-NL" sz="2200">
                          <a:effectLst/>
                        </a:rPr>
                        <a:t>b</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74744772"/>
                  </a:ext>
                </a:extLst>
              </a:tr>
              <a:tr h="245481">
                <a:tc>
                  <a:txBody>
                    <a:bodyPr/>
                    <a:lstStyle/>
                    <a:p>
                      <a:pPr algn="ctr">
                        <a:lnSpc>
                          <a:spcPct val="150000"/>
                        </a:lnSpc>
                        <a:spcBef>
                          <a:spcPts val="600"/>
                        </a:spcBef>
                        <a:spcAft>
                          <a:spcPts val="600"/>
                        </a:spcAft>
                      </a:pPr>
                      <a:r>
                        <a:rPr lang="nl-NL" sz="2200">
                          <a:effectLst/>
                        </a:rPr>
                        <a:t>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83792132"/>
                  </a:ext>
                </a:extLst>
              </a:tr>
              <a:tr h="245481">
                <a:tc>
                  <a:txBody>
                    <a:bodyPr/>
                    <a:lstStyle/>
                    <a:p>
                      <a:pPr algn="ctr">
                        <a:lnSpc>
                          <a:spcPct val="150000"/>
                        </a:lnSpc>
                        <a:spcBef>
                          <a:spcPts val="600"/>
                        </a:spcBef>
                        <a:spcAft>
                          <a:spcPts val="600"/>
                        </a:spcAft>
                      </a:pPr>
                      <a:r>
                        <a:rPr lang="nl-NL" sz="2200">
                          <a:effectLst/>
                        </a:rPr>
                        <a:t>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nl-NL" sz="2200">
                          <a:effectLst/>
                        </a:rPr>
                        <a:t> </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627423189"/>
                  </a:ext>
                </a:extLst>
              </a:tr>
            </a:tbl>
          </a:graphicData>
        </a:graphic>
      </p:graphicFrame>
      <p:sp>
        <p:nvSpPr>
          <p:cNvPr id="7" name="Rectangle 6"/>
          <p:cNvSpPr/>
          <p:nvPr/>
        </p:nvSpPr>
        <p:spPr>
          <a:xfrm>
            <a:off x="6813838" y="2291807"/>
            <a:ext cx="693867"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00818" y="2755284"/>
            <a:ext cx="705899" cy="53899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974662" y="3248110"/>
            <a:ext cx="372218" cy="538994"/>
          </a:xfrm>
          <a:prstGeom prst="rect">
            <a:avLst/>
          </a:prstGeom>
        </p:spPr>
        <p:txBody>
          <a:bodyPr wrap="non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3188323" y="3787104"/>
            <a:ext cx="705899" cy="600164"/>
          </a:xfrm>
          <a:prstGeom prst="rect">
            <a:avLst/>
          </a:prstGeom>
        </p:spPr>
        <p:txBody>
          <a:bodyPr wrap="square">
            <a:spAutoFit/>
          </a:bodyPr>
          <a:lstStyle/>
          <a:p>
            <a:pPr algn="ctr">
              <a:lnSpc>
                <a:spcPct val="150000"/>
              </a:lnSpc>
              <a:spcBef>
                <a:spcPts val="600"/>
              </a:spcBef>
              <a:spcAft>
                <a:spcPts val="600"/>
              </a:spcAft>
            </a:pPr>
            <a:r>
              <a:rPr lang="nl-NL" sz="2200"/>
              <a:t>X</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298960" y="4455461"/>
            <a:ext cx="6579045" cy="517193"/>
          </a:xfrm>
          <a:prstGeom prst="rect">
            <a:avLst/>
          </a:prstGeom>
        </p:spPr>
        <p:txBody>
          <a:bodyPr wrap="none">
            <a:spAutoFit/>
          </a:bodyPr>
          <a:lstStyle/>
          <a:p>
            <a:pPr algn="just">
              <a:lnSpc>
                <a:spcPct val="150000"/>
              </a:lnSpc>
              <a:spcBef>
                <a:spcPts val="600"/>
              </a:spcBef>
              <a:spcAft>
                <a:spcPts val="600"/>
              </a:spcAft>
            </a:pPr>
            <a:r>
              <a:rPr lang="nl-NL" sz="2100" b="1" i="1">
                <a:latin typeface="Arial" panose="020B0604020202020204" pitchFamily="34" charset="0"/>
                <a:ea typeface="Calibri" panose="020F0502020204030204" pitchFamily="34" charset="0"/>
                <a:cs typeface="Arial" panose="020B0604020202020204" pitchFamily="34" charset="0"/>
              </a:rPr>
              <a:t>Bảng 1.1</a:t>
            </a:r>
            <a:r>
              <a:rPr lang="nl-NL" sz="2100" b="1" i="1" smtClean="0">
                <a:latin typeface="Arial" panose="020B0604020202020204" pitchFamily="34" charset="0"/>
                <a:ea typeface="Calibri" panose="020F0502020204030204" pitchFamily="34" charset="0"/>
                <a:cs typeface="Arial" panose="020B0604020202020204" pitchFamily="34" charset="0"/>
              </a:rPr>
              <a:t>: Bảng phân loại các hiện tượng tự nhiên</a:t>
            </a:r>
            <a:endParaRPr lang="en-US" sz="2100" i="1">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circle(in)">
                                      <p:cBhvr>
                                        <p:cTn id="2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hersites template">
  <a:themeElements>
    <a:clrScheme name="Custom 347">
      <a:dk1>
        <a:srgbClr val="443F57"/>
      </a:dk1>
      <a:lt1>
        <a:srgbClr val="FFF9F7"/>
      </a:lt1>
      <a:dk2>
        <a:srgbClr val="928F9E"/>
      </a:dk2>
      <a:lt2>
        <a:srgbClr val="EEE2DE"/>
      </a:lt2>
      <a:accent1>
        <a:srgbClr val="FC8574"/>
      </a:accent1>
      <a:accent2>
        <a:srgbClr val="FECBC6"/>
      </a:accent2>
      <a:accent3>
        <a:srgbClr val="FDC572"/>
      </a:accent3>
      <a:accent4>
        <a:srgbClr val="6FD8BF"/>
      </a:accent4>
      <a:accent5>
        <a:srgbClr val="30607E"/>
      </a:accent5>
      <a:accent6>
        <a:srgbClr val="443F57"/>
      </a:accent6>
      <a:hlink>
        <a:srgbClr val="645A8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667</Words>
  <Application>Microsoft Office PowerPoint</Application>
  <PresentationFormat>On-screen Show (16:9)</PresentationFormat>
  <Paragraphs>98</Paragraphs>
  <Slides>18</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Quicksand Light</vt:lpstr>
      <vt:lpstr>Times New Roman</vt:lpstr>
      <vt:lpstr>Wingdings</vt:lpstr>
      <vt:lpstr>Sniglet</vt:lpstr>
      <vt:lpstr>Itim</vt:lpstr>
      <vt:lpstr>Calibri</vt:lpstr>
      <vt:lpstr>Thersites template</vt:lpstr>
      <vt:lpstr>PowerPoint Presentation</vt:lpstr>
      <vt:lpstr>PowerPoint Presentation</vt:lpstr>
      <vt:lpstr>I. KHÁI NIỆM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HDLAPTOP</cp:lastModifiedBy>
  <cp:revision>14</cp:revision>
  <dcterms:modified xsi:type="dcterms:W3CDTF">2021-08-28T16:45:41Z</dcterms:modified>
</cp:coreProperties>
</file>