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5"/>
  </p:notesMasterIdLst>
  <p:sldIdLst>
    <p:sldId id="256" r:id="rId2"/>
    <p:sldId id="257" r:id="rId3"/>
    <p:sldId id="259" r:id="rId4"/>
    <p:sldId id="258" r:id="rId5"/>
    <p:sldId id="305" r:id="rId6"/>
    <p:sldId id="275" r:id="rId7"/>
    <p:sldId id="263" r:id="rId8"/>
    <p:sldId id="261" r:id="rId9"/>
    <p:sldId id="306" r:id="rId10"/>
    <p:sldId id="267" r:id="rId11"/>
    <p:sldId id="307" r:id="rId12"/>
    <p:sldId id="297" r:id="rId13"/>
    <p:sldId id="274" r:id="rId14"/>
    <p:sldId id="312" r:id="rId15"/>
    <p:sldId id="313" r:id="rId16"/>
    <p:sldId id="314" r:id="rId17"/>
    <p:sldId id="315" r:id="rId18"/>
    <p:sldId id="320" r:id="rId19"/>
    <p:sldId id="319" r:id="rId20"/>
    <p:sldId id="321" r:id="rId21"/>
    <p:sldId id="272" r:id="rId22"/>
    <p:sldId id="273" r:id="rId23"/>
    <p:sldId id="300" r:id="rId24"/>
    <p:sldId id="317" r:id="rId25"/>
    <p:sldId id="318" r:id="rId26"/>
    <p:sldId id="310" r:id="rId27"/>
    <p:sldId id="264" r:id="rId28"/>
    <p:sldId id="270" r:id="rId29"/>
    <p:sldId id="301" r:id="rId30"/>
    <p:sldId id="262" r:id="rId31"/>
    <p:sldId id="304" r:id="rId32"/>
    <p:sldId id="276" r:id="rId33"/>
    <p:sldId id="303" r:id="rId34"/>
  </p:sldIdLst>
  <p:sldSz cx="9144000" cy="5143500" type="screen16x9"/>
  <p:notesSz cx="6858000" cy="9144000"/>
  <p:embeddedFontLst>
    <p:embeddedFont>
      <p:font typeface="Indie Flower" panose="020B0604020202020204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Roboto Condensed Light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82578D-A950-4A7A-8B43-CE7EF89C7F26}">
  <a:tblStyle styleId="{9482578D-A950-4A7A-8B43-CE7EF89C7F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71" autoAdjust="0"/>
  </p:normalViewPr>
  <p:slideViewPr>
    <p:cSldViewPr snapToGrid="0">
      <p:cViewPr varScale="1">
        <p:scale>
          <a:sx n="83" d="100"/>
          <a:sy n="83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8b01837736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8b01837736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8b8223d95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8b8223d95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505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64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8b8223d95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8b8223d95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889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766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74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8b8223d95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8b8223d95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080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20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75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09c86e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09c86e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12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8b8223d95a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8b8223d95a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348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175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b8223d95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b8223d95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791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8b01837736_2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8b01837736_2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8ea1c4fd2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8ea1c4fd2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8b01837736_2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8b01837736_2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240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209c86ed1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209c86ed1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8209c86ed1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8209c86ed1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8209c86ed1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8209c86ed1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884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8b8223d95a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8b8223d95a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8b8223d95a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8b8223d95a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50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209c86ed1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209c86ed1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59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8b8223d95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8b8223d95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8209c86ed1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8209c86ed1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3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AEA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1531">
            <a:off x="5699653" y="3489171"/>
            <a:ext cx="1313325" cy="274703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305360" y="-1817398"/>
            <a:ext cx="12098701" cy="34157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726877" y="36467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727188" y="1507488"/>
            <a:ext cx="485720" cy="659830"/>
            <a:chOff x="8727188" y="1507488"/>
            <a:chExt cx="485720" cy="659830"/>
          </a:xfrm>
        </p:grpSpPr>
        <p:sp>
          <p:nvSpPr>
            <p:cNvPr id="13" name="Google Shape;13;p2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097840" y="198286"/>
            <a:ext cx="664892" cy="682431"/>
            <a:chOff x="4007590" y="88411"/>
            <a:chExt cx="664892" cy="682431"/>
          </a:xfrm>
        </p:grpSpPr>
        <p:sp>
          <p:nvSpPr>
            <p:cNvPr id="23" name="Google Shape;23;p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153652" y="4053702"/>
            <a:ext cx="485817" cy="660091"/>
            <a:chOff x="6885752" y="4461977"/>
            <a:chExt cx="485817" cy="660091"/>
          </a:xfrm>
        </p:grpSpPr>
        <p:sp>
          <p:nvSpPr>
            <p:cNvPr id="36" name="Google Shape;36;p2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-200031" y="4394273"/>
            <a:ext cx="485948" cy="659601"/>
            <a:chOff x="-200031" y="4394273"/>
            <a:chExt cx="485948" cy="659601"/>
          </a:xfrm>
        </p:grpSpPr>
        <p:sp>
          <p:nvSpPr>
            <p:cNvPr id="46" name="Google Shape;46;p2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8325307" y="4510216"/>
            <a:ext cx="581087" cy="413345"/>
            <a:chOff x="8325307" y="4510216"/>
            <a:chExt cx="581087" cy="413345"/>
          </a:xfrm>
        </p:grpSpPr>
        <p:sp>
          <p:nvSpPr>
            <p:cNvPr id="56" name="Google Shape;56;p2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713188" y="1678950"/>
            <a:ext cx="7717500" cy="11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Indie Flower"/>
              <a:buNone/>
              <a:defRPr sz="68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713313" y="2894191"/>
            <a:ext cx="77175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sz="2800"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18700" y="4389929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5456714" y="5671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2425311" y="5671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1469614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3276691" y="442781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8013208" y="61378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230086" y="88534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CAEAEF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"/>
          <p:cNvSpPr/>
          <p:nvPr/>
        </p:nvSpPr>
        <p:spPr>
          <a:xfrm rot="2120696">
            <a:off x="6499084" y="3836097"/>
            <a:ext cx="2264167" cy="256917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7"/>
          <p:cNvSpPr/>
          <p:nvPr/>
        </p:nvSpPr>
        <p:spPr>
          <a:xfrm rot="-1840968" flipH="1">
            <a:off x="5447744" y="3401824"/>
            <a:ext cx="7815015" cy="2045703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17"/>
          <p:cNvGrpSpPr/>
          <p:nvPr/>
        </p:nvGrpSpPr>
        <p:grpSpPr>
          <a:xfrm flipH="1">
            <a:off x="8632599" y="3043361"/>
            <a:ext cx="664892" cy="682431"/>
            <a:chOff x="4007590" y="88411"/>
            <a:chExt cx="664892" cy="682431"/>
          </a:xfrm>
        </p:grpSpPr>
        <p:sp>
          <p:nvSpPr>
            <p:cNvPr id="464" name="Google Shape;464;p17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17"/>
          <p:cNvGrpSpPr/>
          <p:nvPr/>
        </p:nvGrpSpPr>
        <p:grpSpPr>
          <a:xfrm flipH="1">
            <a:off x="-126024" y="386985"/>
            <a:ext cx="485948" cy="659601"/>
            <a:chOff x="-200031" y="4394273"/>
            <a:chExt cx="485948" cy="659601"/>
          </a:xfrm>
        </p:grpSpPr>
        <p:sp>
          <p:nvSpPr>
            <p:cNvPr id="477" name="Google Shape;477;p17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1"/>
          </p:nvPr>
        </p:nvSpPr>
        <p:spPr>
          <a:xfrm>
            <a:off x="2816869" y="1600429"/>
            <a:ext cx="37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2"/>
          </p:nvPr>
        </p:nvSpPr>
        <p:spPr>
          <a:xfrm>
            <a:off x="2842500" y="2424375"/>
            <a:ext cx="4478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title" idx="3" hasCustomPrompt="1"/>
          </p:nvPr>
        </p:nvSpPr>
        <p:spPr>
          <a:xfrm>
            <a:off x="6295300" y="1470404"/>
            <a:ext cx="1622100" cy="8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490" name="Google Shape;490;p17"/>
          <p:cNvSpPr/>
          <p:nvPr/>
        </p:nvSpPr>
        <p:spPr>
          <a:xfrm flipH="1">
            <a:off x="495477" y="350576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7"/>
          <p:cNvSpPr/>
          <p:nvPr/>
        </p:nvSpPr>
        <p:spPr>
          <a:xfrm flipH="1">
            <a:off x="622492" y="15792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7"/>
          <p:cNvSpPr/>
          <p:nvPr/>
        </p:nvSpPr>
        <p:spPr>
          <a:xfrm flipH="1">
            <a:off x="5252494" y="37557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7"/>
          <p:cNvSpPr/>
          <p:nvPr/>
        </p:nvSpPr>
        <p:spPr>
          <a:xfrm flipH="1">
            <a:off x="8540491" y="45054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7"/>
          <p:cNvSpPr/>
          <p:nvPr/>
        </p:nvSpPr>
        <p:spPr>
          <a:xfrm flipH="1">
            <a:off x="1803903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7"/>
          <p:cNvSpPr/>
          <p:nvPr/>
        </p:nvSpPr>
        <p:spPr>
          <a:xfrm flipH="1">
            <a:off x="5160392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SECTION_TITLE_AND_DESCRIPTION_2">
    <p:bg>
      <p:bgPr>
        <a:solidFill>
          <a:srgbClr val="CAEAEF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1"/>
          </p:nvPr>
        </p:nvSpPr>
        <p:spPr>
          <a:xfrm>
            <a:off x="2816869" y="1600200"/>
            <a:ext cx="37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2"/>
          </p:nvPr>
        </p:nvSpPr>
        <p:spPr>
          <a:xfrm>
            <a:off x="2842500" y="2424146"/>
            <a:ext cx="4478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title" idx="3" hasCustomPrompt="1"/>
          </p:nvPr>
        </p:nvSpPr>
        <p:spPr>
          <a:xfrm>
            <a:off x="6295300" y="1470175"/>
            <a:ext cx="1622100" cy="8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18"/>
          <p:cNvSpPr/>
          <p:nvPr/>
        </p:nvSpPr>
        <p:spPr>
          <a:xfrm>
            <a:off x="7967043" y="-932539"/>
            <a:ext cx="2465775" cy="268789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8"/>
          <p:cNvSpPr/>
          <p:nvPr/>
        </p:nvSpPr>
        <p:spPr>
          <a:xfrm rot="3985340">
            <a:off x="-1629986" y="3477411"/>
            <a:ext cx="2263996" cy="256932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8"/>
          <p:cNvSpPr/>
          <p:nvPr/>
        </p:nvSpPr>
        <p:spPr>
          <a:xfrm rot="23963" flipH="1">
            <a:off x="-2569832" y="4033471"/>
            <a:ext cx="7815297" cy="2045777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18"/>
          <p:cNvGrpSpPr/>
          <p:nvPr/>
        </p:nvGrpSpPr>
        <p:grpSpPr>
          <a:xfrm rot="1865077" flipH="1">
            <a:off x="1208394" y="3622738"/>
            <a:ext cx="664888" cy="682426"/>
            <a:chOff x="4007590" y="88411"/>
            <a:chExt cx="664892" cy="682431"/>
          </a:xfrm>
        </p:grpSpPr>
        <p:sp>
          <p:nvSpPr>
            <p:cNvPr id="505" name="Google Shape;505;p18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18"/>
          <p:cNvGrpSpPr/>
          <p:nvPr/>
        </p:nvGrpSpPr>
        <p:grpSpPr>
          <a:xfrm flipH="1">
            <a:off x="-126024" y="386985"/>
            <a:ext cx="485948" cy="659601"/>
            <a:chOff x="-200031" y="4394273"/>
            <a:chExt cx="485948" cy="659601"/>
          </a:xfrm>
        </p:grpSpPr>
        <p:sp>
          <p:nvSpPr>
            <p:cNvPr id="518" name="Google Shape;518;p18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18"/>
          <p:cNvSpPr/>
          <p:nvPr/>
        </p:nvSpPr>
        <p:spPr>
          <a:xfrm flipH="1">
            <a:off x="495477" y="350576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 flipH="1">
            <a:off x="622492" y="15792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 flipH="1">
            <a:off x="5252494" y="37557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 rot="1865091" flipH="1">
            <a:off x="573339" y="4723485"/>
            <a:ext cx="92101" cy="7168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 flipH="1">
            <a:off x="1803903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 flipH="1">
            <a:off x="5160392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CAEAE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0"/>
          <p:cNvSpPr/>
          <p:nvPr/>
        </p:nvSpPr>
        <p:spPr>
          <a:xfrm>
            <a:off x="713226" y="611548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0"/>
          <p:cNvSpPr/>
          <p:nvPr/>
        </p:nvSpPr>
        <p:spPr>
          <a:xfrm rot="-4277893" flipH="1">
            <a:off x="-876079" y="3268786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0"/>
          <p:cNvSpPr/>
          <p:nvPr/>
        </p:nvSpPr>
        <p:spPr>
          <a:xfrm rot="10800000" flipH="1">
            <a:off x="-1953601" y="3930148"/>
            <a:ext cx="11383744" cy="3213928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20"/>
          <p:cNvGrpSpPr/>
          <p:nvPr/>
        </p:nvGrpSpPr>
        <p:grpSpPr>
          <a:xfrm>
            <a:off x="713224" y="3597048"/>
            <a:ext cx="485948" cy="659601"/>
            <a:chOff x="-200031" y="4394273"/>
            <a:chExt cx="485948" cy="659601"/>
          </a:xfrm>
        </p:grpSpPr>
        <p:sp>
          <p:nvSpPr>
            <p:cNvPr id="540" name="Google Shape;540;p20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20"/>
          <p:cNvSpPr/>
          <p:nvPr/>
        </p:nvSpPr>
        <p:spPr>
          <a:xfrm rot="-6229370" flipH="1">
            <a:off x="7711750" y="-1010291"/>
            <a:ext cx="2666432" cy="271083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0"/>
          <p:cNvSpPr/>
          <p:nvPr/>
        </p:nvSpPr>
        <p:spPr>
          <a:xfrm rot="-8893544" flipH="1">
            <a:off x="6431904" y="-514103"/>
            <a:ext cx="4779976" cy="185220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0"/>
          <p:cNvGrpSpPr/>
          <p:nvPr/>
        </p:nvGrpSpPr>
        <p:grpSpPr>
          <a:xfrm rot="-2243615">
            <a:off x="7678226" y="246687"/>
            <a:ext cx="485730" cy="659844"/>
            <a:chOff x="8727188" y="1507488"/>
            <a:chExt cx="485720" cy="659830"/>
          </a:xfrm>
        </p:grpSpPr>
        <p:sp>
          <p:nvSpPr>
            <p:cNvPr id="552" name="Google Shape;552;p20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20"/>
          <p:cNvSpPr txBox="1">
            <a:spLocks noGrp="1"/>
          </p:cNvSpPr>
          <p:nvPr>
            <p:ph type="title" hasCustomPrompt="1"/>
          </p:nvPr>
        </p:nvSpPr>
        <p:spPr>
          <a:xfrm>
            <a:off x="311700" y="9862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10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0"/>
              <a:buFont typeface="Indie Flower"/>
              <a:buNone/>
              <a:defRPr sz="12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20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>
                <a:solidFill>
                  <a:srgbClr val="231F20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  <a:defRPr>
                <a:solidFill>
                  <a:srgbClr val="231F20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○"/>
              <a:defRPr>
                <a:solidFill>
                  <a:srgbClr val="231F20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■"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1498468" y="49003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>
            <a:off x="3305546" y="46754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flipH="1">
            <a:off x="910161" y="8011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487869" y="235905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0" y="1"/>
                  <a:pt x="0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0"/>
          <p:cNvSpPr/>
          <p:nvPr/>
        </p:nvSpPr>
        <p:spPr>
          <a:xfrm flipH="1">
            <a:off x="8374711" y="331053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rgbClr val="CAEAEF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/>
          <p:nvPr/>
        </p:nvSpPr>
        <p:spPr>
          <a:xfrm rot="-2518509">
            <a:off x="8059907" y="-393805"/>
            <a:ext cx="619281" cy="124497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2"/>
          <p:cNvSpPr/>
          <p:nvPr/>
        </p:nvSpPr>
        <p:spPr>
          <a:xfrm rot="2700000">
            <a:off x="-4977937" y="2800652"/>
            <a:ext cx="8414529" cy="22026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2"/>
          <p:cNvGrpSpPr/>
          <p:nvPr/>
        </p:nvGrpSpPr>
        <p:grpSpPr>
          <a:xfrm>
            <a:off x="7993040" y="355611"/>
            <a:ext cx="664892" cy="682431"/>
            <a:chOff x="4007590" y="88411"/>
            <a:chExt cx="664892" cy="682431"/>
          </a:xfrm>
        </p:grpSpPr>
        <p:sp>
          <p:nvSpPr>
            <p:cNvPr id="573" name="Google Shape;573;p2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2"/>
          <p:cNvGrpSpPr/>
          <p:nvPr/>
        </p:nvGrpSpPr>
        <p:grpSpPr>
          <a:xfrm>
            <a:off x="-6" y="3326398"/>
            <a:ext cx="485948" cy="659601"/>
            <a:chOff x="-200031" y="4394273"/>
            <a:chExt cx="485948" cy="659601"/>
          </a:xfrm>
        </p:grpSpPr>
        <p:sp>
          <p:nvSpPr>
            <p:cNvPr id="586" name="Google Shape;586;p22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22"/>
          <p:cNvSpPr txBox="1">
            <a:spLocks noGrp="1"/>
          </p:cNvSpPr>
          <p:nvPr>
            <p:ph type="subTitle" idx="1"/>
          </p:nvPr>
        </p:nvSpPr>
        <p:spPr>
          <a:xfrm>
            <a:off x="2124650" y="3176542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96" name="Google Shape;596;p22"/>
          <p:cNvSpPr txBox="1">
            <a:spLocks noGrp="1"/>
          </p:cNvSpPr>
          <p:nvPr>
            <p:ph type="title" hasCustomPrompt="1"/>
          </p:nvPr>
        </p:nvSpPr>
        <p:spPr>
          <a:xfrm>
            <a:off x="1175541" y="3311663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22"/>
          <p:cNvSpPr txBox="1">
            <a:spLocks noGrp="1"/>
          </p:cNvSpPr>
          <p:nvPr>
            <p:ph type="subTitle" idx="2"/>
          </p:nvPr>
        </p:nvSpPr>
        <p:spPr>
          <a:xfrm>
            <a:off x="2124650" y="1592175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598" name="Google Shape;598;p22"/>
          <p:cNvSpPr txBox="1">
            <a:spLocks noGrp="1"/>
          </p:cNvSpPr>
          <p:nvPr>
            <p:ph type="title" idx="3" hasCustomPrompt="1"/>
          </p:nvPr>
        </p:nvSpPr>
        <p:spPr>
          <a:xfrm>
            <a:off x="1175625" y="1720032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599" name="Google Shape;599;p22"/>
          <p:cNvSpPr txBox="1">
            <a:spLocks noGrp="1"/>
          </p:cNvSpPr>
          <p:nvPr>
            <p:ph type="title" idx="4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00" name="Google Shape;600;p22"/>
          <p:cNvSpPr txBox="1">
            <a:spLocks noGrp="1"/>
          </p:cNvSpPr>
          <p:nvPr>
            <p:ph type="subTitle" idx="5"/>
          </p:nvPr>
        </p:nvSpPr>
        <p:spPr>
          <a:xfrm>
            <a:off x="5706994" y="3176542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1" name="Google Shape;601;p22"/>
          <p:cNvSpPr txBox="1">
            <a:spLocks noGrp="1"/>
          </p:cNvSpPr>
          <p:nvPr>
            <p:ph type="title" idx="6" hasCustomPrompt="1"/>
          </p:nvPr>
        </p:nvSpPr>
        <p:spPr>
          <a:xfrm>
            <a:off x="4710219" y="3311663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602" name="Google Shape;602;p22"/>
          <p:cNvSpPr txBox="1">
            <a:spLocks noGrp="1"/>
          </p:cNvSpPr>
          <p:nvPr>
            <p:ph type="subTitle" idx="7"/>
          </p:nvPr>
        </p:nvSpPr>
        <p:spPr>
          <a:xfrm>
            <a:off x="5671275" y="1592175"/>
            <a:ext cx="24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3" name="Google Shape;603;p22"/>
          <p:cNvSpPr txBox="1">
            <a:spLocks noGrp="1"/>
          </p:cNvSpPr>
          <p:nvPr>
            <p:ph type="title" idx="8" hasCustomPrompt="1"/>
          </p:nvPr>
        </p:nvSpPr>
        <p:spPr>
          <a:xfrm>
            <a:off x="4710225" y="1720032"/>
            <a:ext cx="1037700" cy="8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604" name="Google Shape;604;p22"/>
          <p:cNvSpPr txBox="1">
            <a:spLocks noGrp="1"/>
          </p:cNvSpPr>
          <p:nvPr>
            <p:ph type="subTitle" idx="9"/>
          </p:nvPr>
        </p:nvSpPr>
        <p:spPr>
          <a:xfrm>
            <a:off x="2107875" y="209837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5" name="Google Shape;605;p22"/>
          <p:cNvSpPr txBox="1">
            <a:spLocks noGrp="1"/>
          </p:cNvSpPr>
          <p:nvPr>
            <p:ph type="subTitle" idx="13"/>
          </p:nvPr>
        </p:nvSpPr>
        <p:spPr>
          <a:xfrm>
            <a:off x="2124551" y="3683350"/>
            <a:ext cx="2244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6" name="Google Shape;606;p22"/>
          <p:cNvSpPr txBox="1">
            <a:spLocks noGrp="1"/>
          </p:cNvSpPr>
          <p:nvPr>
            <p:ph type="subTitle" idx="14"/>
          </p:nvPr>
        </p:nvSpPr>
        <p:spPr>
          <a:xfrm>
            <a:off x="5688999" y="209887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subTitle" idx="15"/>
          </p:nvPr>
        </p:nvSpPr>
        <p:spPr>
          <a:xfrm>
            <a:off x="5724277" y="3683525"/>
            <a:ext cx="235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8" name="Google Shape;608;p22"/>
          <p:cNvSpPr/>
          <p:nvPr/>
        </p:nvSpPr>
        <p:spPr>
          <a:xfrm>
            <a:off x="818700" y="4389929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2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2"/>
          <p:cNvSpPr/>
          <p:nvPr/>
        </p:nvSpPr>
        <p:spPr>
          <a:xfrm>
            <a:off x="6828314" y="37107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2"/>
          <p:cNvSpPr/>
          <p:nvPr/>
        </p:nvSpPr>
        <p:spPr>
          <a:xfrm>
            <a:off x="1469614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2"/>
          <p:cNvSpPr/>
          <p:nvPr/>
        </p:nvSpPr>
        <p:spPr>
          <a:xfrm>
            <a:off x="3276691" y="442781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2"/>
          <p:cNvSpPr/>
          <p:nvPr/>
        </p:nvSpPr>
        <p:spPr>
          <a:xfrm>
            <a:off x="1233291" y="503909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>
            <a:off x="543537" y="1287425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0" y="1"/>
                  <a:pt x="0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2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2"/>
          <p:cNvSpPr/>
          <p:nvPr/>
        </p:nvSpPr>
        <p:spPr>
          <a:xfrm>
            <a:off x="3858736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22"/>
          <p:cNvGrpSpPr/>
          <p:nvPr/>
        </p:nvGrpSpPr>
        <p:grpSpPr>
          <a:xfrm>
            <a:off x="7381426" y="4553298"/>
            <a:ext cx="365043" cy="495993"/>
            <a:chOff x="6885752" y="4461977"/>
            <a:chExt cx="485817" cy="660091"/>
          </a:xfrm>
        </p:grpSpPr>
        <p:sp>
          <p:nvSpPr>
            <p:cNvPr id="618" name="Google Shape;618;p22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BLANK_1_1">
    <p:bg>
      <p:bgPr>
        <a:solidFill>
          <a:srgbClr val="CAEAEF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/>
          <p:nvPr/>
        </p:nvSpPr>
        <p:spPr>
          <a:xfrm rot="2384148">
            <a:off x="-100257" y="2089436"/>
            <a:ext cx="861144" cy="204171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3"/>
          <p:cNvSpPr/>
          <p:nvPr/>
        </p:nvSpPr>
        <p:spPr>
          <a:xfrm rot="2120696">
            <a:off x="7833534" y="3435872"/>
            <a:ext cx="2264167" cy="256917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3"/>
          <p:cNvSpPr/>
          <p:nvPr/>
        </p:nvSpPr>
        <p:spPr>
          <a:xfrm rot="-3283789">
            <a:off x="-5213172" y="-150573"/>
            <a:ext cx="10376847" cy="2929654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3"/>
          <p:cNvSpPr/>
          <p:nvPr/>
        </p:nvSpPr>
        <p:spPr>
          <a:xfrm>
            <a:off x="1563877" y="38087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2" name="Google Shape;632;p23"/>
          <p:cNvGrpSpPr/>
          <p:nvPr/>
        </p:nvGrpSpPr>
        <p:grpSpPr>
          <a:xfrm>
            <a:off x="7229702" y="3548152"/>
            <a:ext cx="485817" cy="660091"/>
            <a:chOff x="6885752" y="4461977"/>
            <a:chExt cx="485817" cy="660091"/>
          </a:xfrm>
        </p:grpSpPr>
        <p:sp>
          <p:nvSpPr>
            <p:cNvPr id="633" name="Google Shape;633;p23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23"/>
          <p:cNvGrpSpPr/>
          <p:nvPr/>
        </p:nvGrpSpPr>
        <p:grpSpPr>
          <a:xfrm>
            <a:off x="1202757" y="209698"/>
            <a:ext cx="485948" cy="659601"/>
            <a:chOff x="-200031" y="4394273"/>
            <a:chExt cx="485948" cy="659601"/>
          </a:xfrm>
        </p:grpSpPr>
        <p:sp>
          <p:nvSpPr>
            <p:cNvPr id="643" name="Google Shape;643;p2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3"/>
          <p:cNvSpPr txBox="1">
            <a:spLocks noGrp="1"/>
          </p:cNvSpPr>
          <p:nvPr>
            <p:ph type="body" idx="1"/>
          </p:nvPr>
        </p:nvSpPr>
        <p:spPr>
          <a:xfrm>
            <a:off x="1914300" y="2049850"/>
            <a:ext cx="53154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3" name="Google Shape;65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3"/>
          <p:cNvSpPr/>
          <p:nvPr/>
        </p:nvSpPr>
        <p:spPr>
          <a:xfrm>
            <a:off x="1156666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3"/>
          <p:cNvSpPr/>
          <p:nvPr/>
        </p:nvSpPr>
        <p:spPr>
          <a:xfrm>
            <a:off x="8661215" y="3429594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3"/>
          <p:cNvSpPr/>
          <p:nvPr/>
        </p:nvSpPr>
        <p:spPr>
          <a:xfrm>
            <a:off x="8638476" y="29938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3"/>
          <p:cNvSpPr/>
          <p:nvPr/>
        </p:nvSpPr>
        <p:spPr>
          <a:xfrm>
            <a:off x="3066239" y="46848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3"/>
          <p:cNvSpPr/>
          <p:nvPr/>
        </p:nvSpPr>
        <p:spPr>
          <a:xfrm>
            <a:off x="8013208" y="613780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3"/>
          <p:cNvSpPr/>
          <p:nvPr/>
        </p:nvSpPr>
        <p:spPr>
          <a:xfrm>
            <a:off x="8488738" y="1503046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3"/>
          <p:cNvSpPr/>
          <p:nvPr/>
        </p:nvSpPr>
        <p:spPr>
          <a:xfrm>
            <a:off x="3858736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">
    <p:bg>
      <p:bgPr>
        <a:solidFill>
          <a:srgbClr val="CAEAEF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6"/>
          <p:cNvSpPr/>
          <p:nvPr/>
        </p:nvSpPr>
        <p:spPr>
          <a:xfrm rot="-927928" flipH="1">
            <a:off x="7865105" y="4150586"/>
            <a:ext cx="2264027" cy="25691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6"/>
          <p:cNvSpPr/>
          <p:nvPr/>
        </p:nvSpPr>
        <p:spPr>
          <a:xfrm>
            <a:off x="4636453" y="4417318"/>
            <a:ext cx="6551985" cy="17150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6"/>
          <p:cNvGrpSpPr/>
          <p:nvPr/>
        </p:nvGrpSpPr>
        <p:grpSpPr>
          <a:xfrm rot="1192642">
            <a:off x="8845299" y="915242"/>
            <a:ext cx="664876" cy="682414"/>
            <a:chOff x="4007590" y="88411"/>
            <a:chExt cx="664892" cy="682431"/>
          </a:xfrm>
        </p:grpSpPr>
        <p:sp>
          <p:nvSpPr>
            <p:cNvPr id="727" name="Google Shape;727;p26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6"/>
          <p:cNvSpPr/>
          <p:nvPr/>
        </p:nvSpPr>
        <p:spPr>
          <a:xfrm rot="-4092892">
            <a:off x="-414484" y="-985069"/>
            <a:ext cx="1912028" cy="17643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26"/>
          <p:cNvGrpSpPr/>
          <p:nvPr/>
        </p:nvGrpSpPr>
        <p:grpSpPr>
          <a:xfrm rot="6791915">
            <a:off x="869085" y="-69470"/>
            <a:ext cx="485924" cy="659569"/>
            <a:chOff x="-200031" y="4394273"/>
            <a:chExt cx="485948" cy="659601"/>
          </a:xfrm>
        </p:grpSpPr>
        <p:sp>
          <p:nvSpPr>
            <p:cNvPr id="741" name="Google Shape;741;p26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26"/>
          <p:cNvSpPr txBox="1">
            <a:spLocks noGrp="1"/>
          </p:cNvSpPr>
          <p:nvPr>
            <p:ph type="subTitle" idx="1"/>
          </p:nvPr>
        </p:nvSpPr>
        <p:spPr>
          <a:xfrm>
            <a:off x="2064837" y="14618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2" name="Google Shape;752;p26"/>
          <p:cNvSpPr txBox="1">
            <a:spLocks noGrp="1"/>
          </p:cNvSpPr>
          <p:nvPr>
            <p:ph type="subTitle" idx="2"/>
          </p:nvPr>
        </p:nvSpPr>
        <p:spPr>
          <a:xfrm>
            <a:off x="1974075" y="20467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3" name="Google Shape;753;p26"/>
          <p:cNvSpPr txBox="1">
            <a:spLocks noGrp="1"/>
          </p:cNvSpPr>
          <p:nvPr>
            <p:ph type="subTitle" idx="3"/>
          </p:nvPr>
        </p:nvSpPr>
        <p:spPr>
          <a:xfrm>
            <a:off x="2067208" y="31325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chemeClr val="accent5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4" name="Google Shape;754;p26"/>
          <p:cNvSpPr txBox="1">
            <a:spLocks noGrp="1"/>
          </p:cNvSpPr>
          <p:nvPr>
            <p:ph type="subTitle" idx="4"/>
          </p:nvPr>
        </p:nvSpPr>
        <p:spPr>
          <a:xfrm>
            <a:off x="2068738" y="371770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5" name="Google Shape;755;p26"/>
          <p:cNvSpPr txBox="1">
            <a:spLocks noGrp="1"/>
          </p:cNvSpPr>
          <p:nvPr>
            <p:ph type="subTitle" idx="5"/>
          </p:nvPr>
        </p:nvSpPr>
        <p:spPr>
          <a:xfrm>
            <a:off x="4912061" y="1461486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6" name="Google Shape;756;p26"/>
          <p:cNvSpPr txBox="1">
            <a:spLocks noGrp="1"/>
          </p:cNvSpPr>
          <p:nvPr>
            <p:ph type="subTitle" idx="6"/>
          </p:nvPr>
        </p:nvSpPr>
        <p:spPr>
          <a:xfrm>
            <a:off x="4802850" y="20467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7" name="Google Shape;757;p26"/>
          <p:cNvSpPr txBox="1">
            <a:spLocks noGrp="1"/>
          </p:cNvSpPr>
          <p:nvPr>
            <p:ph type="subTitle" idx="7"/>
          </p:nvPr>
        </p:nvSpPr>
        <p:spPr>
          <a:xfrm>
            <a:off x="4911063" y="3132761"/>
            <a:ext cx="2063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8" name="Google Shape;758;p26"/>
          <p:cNvSpPr txBox="1">
            <a:spLocks noGrp="1"/>
          </p:cNvSpPr>
          <p:nvPr>
            <p:ph type="subTitle" idx="8"/>
          </p:nvPr>
        </p:nvSpPr>
        <p:spPr>
          <a:xfrm>
            <a:off x="4924713" y="3717650"/>
            <a:ext cx="2245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16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59" name="Google Shape;759;p26"/>
          <p:cNvSpPr/>
          <p:nvPr/>
        </p:nvSpPr>
        <p:spPr>
          <a:xfrm>
            <a:off x="666578" y="1473419"/>
            <a:ext cx="46638" cy="36155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6"/>
          <p:cNvSpPr/>
          <p:nvPr/>
        </p:nvSpPr>
        <p:spPr>
          <a:xfrm>
            <a:off x="8680288" y="890276"/>
            <a:ext cx="68815" cy="53628"/>
          </a:xfrm>
          <a:custGeom>
            <a:avLst/>
            <a:gdLst/>
            <a:ahLst/>
            <a:cxnLst/>
            <a:rect l="l" t="t" r="r" b="b"/>
            <a:pathLst>
              <a:path w="2107" h="1642" extrusionOk="0">
                <a:moveTo>
                  <a:pt x="1053" y="0"/>
                </a:moveTo>
                <a:cubicBezTo>
                  <a:pt x="1" y="0"/>
                  <a:pt x="1" y="1642"/>
                  <a:pt x="1053" y="1642"/>
                </a:cubicBezTo>
                <a:cubicBezTo>
                  <a:pt x="2106" y="1642"/>
                  <a:pt x="2106" y="0"/>
                  <a:pt x="105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6"/>
          <p:cNvSpPr/>
          <p:nvPr/>
        </p:nvSpPr>
        <p:spPr>
          <a:xfrm>
            <a:off x="495476" y="348800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6"/>
          <p:cNvSpPr/>
          <p:nvPr/>
        </p:nvSpPr>
        <p:spPr>
          <a:xfrm>
            <a:off x="4262399" y="115760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6"/>
          <p:cNvSpPr/>
          <p:nvPr/>
        </p:nvSpPr>
        <p:spPr>
          <a:xfrm>
            <a:off x="8807902" y="36442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6"/>
          <p:cNvSpPr/>
          <p:nvPr/>
        </p:nvSpPr>
        <p:spPr>
          <a:xfrm>
            <a:off x="7254796" y="4577167"/>
            <a:ext cx="69370" cy="53660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6"/>
          <p:cNvSpPr/>
          <p:nvPr/>
        </p:nvSpPr>
        <p:spPr>
          <a:xfrm>
            <a:off x="3875576" y="4833121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9"/>
          <p:cNvSpPr/>
          <p:nvPr/>
        </p:nvSpPr>
        <p:spPr>
          <a:xfrm rot="5401531">
            <a:off x="5699653" y="3489171"/>
            <a:ext cx="1313325" cy="274703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flipH="1">
            <a:off x="3690615" y="-1817398"/>
            <a:ext cx="12098701" cy="34157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 flipH="1">
            <a:off x="-2445323" y="4180118"/>
            <a:ext cx="12062448" cy="315753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29"/>
          <p:cNvGrpSpPr/>
          <p:nvPr/>
        </p:nvGrpSpPr>
        <p:grpSpPr>
          <a:xfrm>
            <a:off x="8658288" y="1107438"/>
            <a:ext cx="485720" cy="659830"/>
            <a:chOff x="8727188" y="1507488"/>
            <a:chExt cx="485720" cy="659830"/>
          </a:xfrm>
        </p:grpSpPr>
        <p:sp>
          <p:nvSpPr>
            <p:cNvPr id="864" name="Google Shape;864;p29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29"/>
          <p:cNvGrpSpPr/>
          <p:nvPr/>
        </p:nvGrpSpPr>
        <p:grpSpPr>
          <a:xfrm>
            <a:off x="158840" y="915936"/>
            <a:ext cx="664892" cy="682431"/>
            <a:chOff x="4007590" y="88411"/>
            <a:chExt cx="664892" cy="682431"/>
          </a:xfrm>
        </p:grpSpPr>
        <p:sp>
          <p:nvSpPr>
            <p:cNvPr id="874" name="Google Shape;874;p29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29"/>
          <p:cNvGrpSpPr/>
          <p:nvPr/>
        </p:nvGrpSpPr>
        <p:grpSpPr>
          <a:xfrm>
            <a:off x="7153652" y="4053702"/>
            <a:ext cx="485817" cy="660091"/>
            <a:chOff x="6885752" y="4461977"/>
            <a:chExt cx="485817" cy="660091"/>
          </a:xfrm>
        </p:grpSpPr>
        <p:sp>
          <p:nvSpPr>
            <p:cNvPr id="887" name="Google Shape;887;p29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0"/>
          <p:cNvSpPr/>
          <p:nvPr/>
        </p:nvSpPr>
        <p:spPr>
          <a:xfrm rot="-8668324" flipH="1">
            <a:off x="6750056" y="3283941"/>
            <a:ext cx="1198994" cy="233263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rot="126148" flipH="1">
            <a:off x="-1059503" y="-6556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rot="-3360588" flipH="1">
            <a:off x="-237097" y="13382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rot="-3314681" flipH="1">
            <a:off x="5748467" y="28877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1" name="Google Shape;901;p30"/>
          <p:cNvGrpSpPr/>
          <p:nvPr/>
        </p:nvGrpSpPr>
        <p:grpSpPr>
          <a:xfrm flipH="1">
            <a:off x="8274573" y="2470323"/>
            <a:ext cx="664892" cy="682431"/>
            <a:chOff x="4007590" y="88411"/>
            <a:chExt cx="664892" cy="682431"/>
          </a:xfrm>
        </p:grpSpPr>
        <p:sp>
          <p:nvSpPr>
            <p:cNvPr id="902" name="Google Shape;902;p30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0"/>
          <p:cNvGrpSpPr/>
          <p:nvPr/>
        </p:nvGrpSpPr>
        <p:grpSpPr>
          <a:xfrm flipH="1">
            <a:off x="268298" y="1524186"/>
            <a:ext cx="664892" cy="682431"/>
            <a:chOff x="4007590" y="88411"/>
            <a:chExt cx="664892" cy="682431"/>
          </a:xfrm>
        </p:grpSpPr>
        <p:sp>
          <p:nvSpPr>
            <p:cNvPr id="915" name="Google Shape;915;p30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CAEA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 rot="8100000">
            <a:off x="-278399" y="2042341"/>
            <a:ext cx="961340" cy="187017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26148">
            <a:off x="7591691" y="-4270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3567219" y="864548"/>
            <a:ext cx="485948" cy="659601"/>
            <a:chOff x="-200031" y="4394273"/>
            <a:chExt cx="485948" cy="659601"/>
          </a:xfrm>
        </p:grpSpPr>
        <p:sp>
          <p:nvSpPr>
            <p:cNvPr id="78" name="Google Shape;78;p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239027" y="912748"/>
            <a:ext cx="664892" cy="682431"/>
            <a:chOff x="4007590" y="88411"/>
            <a:chExt cx="664892" cy="682431"/>
          </a:xfrm>
        </p:grpSpPr>
        <p:sp>
          <p:nvSpPr>
            <p:cNvPr id="88" name="Google Shape;88;p3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3"/>
          <p:cNvSpPr/>
          <p:nvPr/>
        </p:nvSpPr>
        <p:spPr>
          <a:xfrm rot="3360588">
            <a:off x="8414111" y="15668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3314681">
            <a:off x="-2902674" y="31163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hasCustomPrompt="1"/>
          </p:nvPr>
        </p:nvSpPr>
        <p:spPr>
          <a:xfrm>
            <a:off x="4051975" y="1085913"/>
            <a:ext cx="1037700" cy="10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2973175" y="3379900"/>
            <a:ext cx="3197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ubTitle" idx="2"/>
          </p:nvPr>
        </p:nvSpPr>
        <p:spPr>
          <a:xfrm>
            <a:off x="2513550" y="2451297"/>
            <a:ext cx="4116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05" name="Google Shape;105;p3"/>
          <p:cNvSpPr/>
          <p:nvPr/>
        </p:nvSpPr>
        <p:spPr>
          <a:xfrm flipH="1">
            <a:off x="8624178" y="3623504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 flipH="1">
            <a:off x="1156813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 flipH="1">
            <a:off x="8146917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7964838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flipH="1">
            <a:off x="5788803" y="47238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flipH="1">
            <a:off x="6110341" y="46782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1"/>
          <p:cNvSpPr/>
          <p:nvPr/>
        </p:nvSpPr>
        <p:spPr>
          <a:xfrm flipH="1">
            <a:off x="8022214" y="611548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1"/>
          <p:cNvSpPr/>
          <p:nvPr/>
        </p:nvSpPr>
        <p:spPr>
          <a:xfrm rot="4277893">
            <a:off x="7980362" y="3499961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1"/>
          <p:cNvSpPr/>
          <p:nvPr/>
        </p:nvSpPr>
        <p:spPr>
          <a:xfrm rot="-10547862">
            <a:off x="3307376" y="4151297"/>
            <a:ext cx="8909980" cy="2515520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1"/>
          <p:cNvGrpSpPr/>
          <p:nvPr/>
        </p:nvGrpSpPr>
        <p:grpSpPr>
          <a:xfrm flipH="1">
            <a:off x="7864468" y="3999673"/>
            <a:ext cx="485948" cy="659601"/>
            <a:chOff x="-200031" y="4394273"/>
            <a:chExt cx="485948" cy="659601"/>
          </a:xfrm>
        </p:grpSpPr>
        <p:sp>
          <p:nvSpPr>
            <p:cNvPr id="932" name="Google Shape;932;p31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31"/>
          <p:cNvSpPr/>
          <p:nvPr/>
        </p:nvSpPr>
        <p:spPr>
          <a:xfrm rot="6229370">
            <a:off x="-1028993" y="-1145141"/>
            <a:ext cx="2666432" cy="271083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1"/>
          <p:cNvSpPr/>
          <p:nvPr/>
        </p:nvSpPr>
        <p:spPr>
          <a:xfrm rot="8893544">
            <a:off x="-2529440" y="-288328"/>
            <a:ext cx="4779976" cy="185220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31"/>
          <p:cNvGrpSpPr/>
          <p:nvPr/>
        </p:nvGrpSpPr>
        <p:grpSpPr>
          <a:xfrm rot="2243615" flipH="1">
            <a:off x="111908" y="1158187"/>
            <a:ext cx="485730" cy="659844"/>
            <a:chOff x="8727188" y="1507488"/>
            <a:chExt cx="485720" cy="659830"/>
          </a:xfrm>
        </p:grpSpPr>
        <p:sp>
          <p:nvSpPr>
            <p:cNvPr id="944" name="Google Shape;944;p3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2"/>
          <p:cNvSpPr/>
          <p:nvPr/>
        </p:nvSpPr>
        <p:spPr>
          <a:xfrm rot="3384725">
            <a:off x="-171229" y="-5862"/>
            <a:ext cx="1365172" cy="174379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2"/>
          <p:cNvGrpSpPr/>
          <p:nvPr/>
        </p:nvGrpSpPr>
        <p:grpSpPr>
          <a:xfrm rot="6338071">
            <a:off x="8128461" y="536119"/>
            <a:ext cx="485719" cy="659830"/>
            <a:chOff x="8727188" y="1507488"/>
            <a:chExt cx="485720" cy="659830"/>
          </a:xfrm>
        </p:grpSpPr>
        <p:sp>
          <p:nvSpPr>
            <p:cNvPr id="956" name="Google Shape;956;p32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32"/>
          <p:cNvSpPr/>
          <p:nvPr/>
        </p:nvSpPr>
        <p:spPr>
          <a:xfrm rot="-8765093" flipH="1">
            <a:off x="535949" y="871928"/>
            <a:ext cx="619637" cy="12449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32"/>
          <p:cNvGrpSpPr/>
          <p:nvPr/>
        </p:nvGrpSpPr>
        <p:grpSpPr>
          <a:xfrm rot="-10284822">
            <a:off x="903423" y="460590"/>
            <a:ext cx="664898" cy="682436"/>
            <a:chOff x="4007590" y="88411"/>
            <a:chExt cx="664892" cy="682431"/>
          </a:xfrm>
        </p:grpSpPr>
        <p:sp>
          <p:nvSpPr>
            <p:cNvPr id="967" name="Google Shape;967;p32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9" name="Google Shape;979;p32"/>
          <p:cNvSpPr/>
          <p:nvPr/>
        </p:nvSpPr>
        <p:spPr>
          <a:xfrm rot="-1115338">
            <a:off x="7522116" y="3390972"/>
            <a:ext cx="4779214" cy="1852171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2"/>
          <p:cNvSpPr/>
          <p:nvPr/>
        </p:nvSpPr>
        <p:spPr>
          <a:xfrm rot="6111352">
            <a:off x="787933" y="4106111"/>
            <a:ext cx="2263685" cy="289221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2"/>
          <p:cNvSpPr/>
          <p:nvPr/>
        </p:nvSpPr>
        <p:spPr>
          <a:xfrm rot="1307719" flipH="1">
            <a:off x="-2379471" y="4272343"/>
            <a:ext cx="6450802" cy="1960540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2" name="Google Shape;982;p32"/>
          <p:cNvGrpSpPr/>
          <p:nvPr/>
        </p:nvGrpSpPr>
        <p:grpSpPr>
          <a:xfrm rot="-1392027" flipH="1">
            <a:off x="1146138" y="4270945"/>
            <a:ext cx="469354" cy="333866"/>
            <a:chOff x="8325307" y="4510216"/>
            <a:chExt cx="581087" cy="413345"/>
          </a:xfrm>
        </p:grpSpPr>
        <p:sp>
          <p:nvSpPr>
            <p:cNvPr id="983" name="Google Shape;983;p32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CAEAE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rot="326270">
            <a:off x="-5562538" y="-2263148"/>
            <a:ext cx="12098509" cy="3415724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4"/>
          <p:cNvGrpSpPr/>
          <p:nvPr/>
        </p:nvGrpSpPr>
        <p:grpSpPr>
          <a:xfrm>
            <a:off x="8768482" y="628529"/>
            <a:ext cx="475107" cy="645539"/>
            <a:chOff x="6925407" y="4474454"/>
            <a:chExt cx="475107" cy="645539"/>
          </a:xfrm>
        </p:grpSpPr>
        <p:sp>
          <p:nvSpPr>
            <p:cNvPr id="114" name="Google Shape;114;p4"/>
            <p:cNvSpPr/>
            <p:nvPr/>
          </p:nvSpPr>
          <p:spPr>
            <a:xfrm>
              <a:off x="7114939" y="4645270"/>
              <a:ext cx="119839" cy="13175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54864" y="4760222"/>
              <a:ext cx="113738" cy="139067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6925407" y="4824293"/>
              <a:ext cx="162415" cy="157145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7002191" y="4653702"/>
              <a:ext cx="103198" cy="108117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7253846" y="4487135"/>
              <a:ext cx="146668" cy="154047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7031480" y="4978148"/>
              <a:ext cx="137150" cy="141846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7233660" y="4849494"/>
              <a:ext cx="136064" cy="139993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7117686" y="4474454"/>
              <a:ext cx="121244" cy="13127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1217" y="4547341"/>
              <a:ext cx="120286" cy="126546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Livvic"/>
              <a:buChar char="●"/>
              <a:defRPr sz="12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●"/>
              <a:defRPr>
                <a:solidFill>
                  <a:srgbClr val="231F20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●"/>
              <a:defRPr>
                <a:solidFill>
                  <a:srgbClr val="231F20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○"/>
              <a:defRPr>
                <a:solidFill>
                  <a:srgbClr val="231F20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 Condensed Light"/>
              <a:buChar char="■"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8661729" y="3464831"/>
            <a:ext cx="45610" cy="35358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628669" y="4661016"/>
            <a:ext cx="90071" cy="69565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8028008" y="711092"/>
            <a:ext cx="67841" cy="52477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8493054" y="1580754"/>
            <a:ext cx="90071" cy="7010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CAEA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/>
          <p:nvPr/>
        </p:nvSpPr>
        <p:spPr>
          <a:xfrm rot="10800000" flipH="1">
            <a:off x="-1906276" y="4272975"/>
            <a:ext cx="13489718" cy="2791400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7"/>
          <p:cNvGrpSpPr/>
          <p:nvPr/>
        </p:nvGrpSpPr>
        <p:grpSpPr>
          <a:xfrm rot="-9348812">
            <a:off x="521997" y="434330"/>
            <a:ext cx="568681" cy="404289"/>
            <a:chOff x="243080" y="224231"/>
            <a:chExt cx="568692" cy="404297"/>
          </a:xfrm>
        </p:grpSpPr>
        <p:sp>
          <p:nvSpPr>
            <p:cNvPr id="196" name="Google Shape;196;p7"/>
            <p:cNvSpPr/>
            <p:nvPr/>
          </p:nvSpPr>
          <p:spPr>
            <a:xfrm>
              <a:off x="513164" y="349435"/>
              <a:ext cx="130858" cy="105849"/>
            </a:xfrm>
            <a:custGeom>
              <a:avLst/>
              <a:gdLst/>
              <a:ahLst/>
              <a:cxnLst/>
              <a:rect l="l" t="t" r="r" b="b"/>
              <a:pathLst>
                <a:path w="4097" h="3314" extrusionOk="0">
                  <a:moveTo>
                    <a:pt x="2904" y="1"/>
                  </a:moveTo>
                  <a:cubicBezTo>
                    <a:pt x="2715" y="1"/>
                    <a:pt x="2520" y="72"/>
                    <a:pt x="2345" y="243"/>
                  </a:cubicBezTo>
                  <a:lnTo>
                    <a:pt x="596" y="1920"/>
                  </a:lnTo>
                  <a:cubicBezTo>
                    <a:pt x="1" y="2488"/>
                    <a:pt x="565" y="3313"/>
                    <a:pt x="1207" y="3313"/>
                  </a:cubicBezTo>
                  <a:cubicBezTo>
                    <a:pt x="1392" y="3313"/>
                    <a:pt x="1584" y="3244"/>
                    <a:pt x="1756" y="3080"/>
                  </a:cubicBezTo>
                  <a:lnTo>
                    <a:pt x="3505" y="1385"/>
                  </a:lnTo>
                  <a:cubicBezTo>
                    <a:pt x="4097" y="820"/>
                    <a:pt x="3541" y="1"/>
                    <a:pt x="29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348482" y="478281"/>
              <a:ext cx="180046" cy="150246"/>
            </a:xfrm>
            <a:custGeom>
              <a:avLst/>
              <a:gdLst/>
              <a:ahLst/>
              <a:cxnLst/>
              <a:rect l="l" t="t" r="r" b="b"/>
              <a:pathLst>
                <a:path w="5637" h="4704" extrusionOk="0">
                  <a:moveTo>
                    <a:pt x="4419" y="0"/>
                  </a:moveTo>
                  <a:cubicBezTo>
                    <a:pt x="4236" y="0"/>
                    <a:pt x="4048" y="66"/>
                    <a:pt x="3879" y="224"/>
                  </a:cubicBezTo>
                  <a:lnTo>
                    <a:pt x="596" y="3311"/>
                  </a:lnTo>
                  <a:cubicBezTo>
                    <a:pt x="0" y="3878"/>
                    <a:pt x="565" y="4703"/>
                    <a:pt x="1206" y="4703"/>
                  </a:cubicBezTo>
                  <a:cubicBezTo>
                    <a:pt x="1392" y="4703"/>
                    <a:pt x="1583" y="4634"/>
                    <a:pt x="1755" y="4470"/>
                  </a:cubicBezTo>
                  <a:lnTo>
                    <a:pt x="5038" y="1384"/>
                  </a:lnTo>
                  <a:cubicBezTo>
                    <a:pt x="5636" y="827"/>
                    <a:pt x="5064" y="0"/>
                    <a:pt x="44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08821" y="477131"/>
              <a:ext cx="141366" cy="116677"/>
            </a:xfrm>
            <a:custGeom>
              <a:avLst/>
              <a:gdLst/>
              <a:ahLst/>
              <a:cxnLst/>
              <a:rect l="l" t="t" r="r" b="b"/>
              <a:pathLst>
                <a:path w="4426" h="3653" extrusionOk="0">
                  <a:moveTo>
                    <a:pt x="3529" y="0"/>
                  </a:moveTo>
                  <a:cubicBezTo>
                    <a:pt x="3315" y="0"/>
                    <a:pt x="3097" y="91"/>
                    <a:pt x="2909" y="242"/>
                  </a:cubicBezTo>
                  <a:lnTo>
                    <a:pt x="357" y="2258"/>
                  </a:lnTo>
                  <a:cubicBezTo>
                    <a:pt x="1" y="2544"/>
                    <a:pt x="72" y="3132"/>
                    <a:pt x="357" y="3418"/>
                  </a:cubicBezTo>
                  <a:cubicBezTo>
                    <a:pt x="520" y="3580"/>
                    <a:pt x="711" y="3653"/>
                    <a:pt x="905" y="3653"/>
                  </a:cubicBezTo>
                  <a:cubicBezTo>
                    <a:pt x="1116" y="3653"/>
                    <a:pt x="1331" y="3567"/>
                    <a:pt x="1517" y="3418"/>
                  </a:cubicBezTo>
                  <a:lnTo>
                    <a:pt x="4069" y="1402"/>
                  </a:lnTo>
                  <a:cubicBezTo>
                    <a:pt x="4426" y="1116"/>
                    <a:pt x="4354" y="527"/>
                    <a:pt x="4069" y="242"/>
                  </a:cubicBezTo>
                  <a:cubicBezTo>
                    <a:pt x="3909" y="73"/>
                    <a:pt x="3721" y="0"/>
                    <a:pt x="35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386874" y="281531"/>
              <a:ext cx="132807" cy="108340"/>
            </a:xfrm>
            <a:custGeom>
              <a:avLst/>
              <a:gdLst/>
              <a:ahLst/>
              <a:cxnLst/>
              <a:rect l="l" t="t" r="r" b="b"/>
              <a:pathLst>
                <a:path w="4158" h="3392" extrusionOk="0">
                  <a:moveTo>
                    <a:pt x="3204" y="1"/>
                  </a:moveTo>
                  <a:cubicBezTo>
                    <a:pt x="3071" y="1"/>
                    <a:pt x="2943" y="38"/>
                    <a:pt x="2837" y="121"/>
                  </a:cubicBezTo>
                  <a:lnTo>
                    <a:pt x="500" y="1870"/>
                  </a:lnTo>
                  <a:cubicBezTo>
                    <a:pt x="125" y="2102"/>
                    <a:pt x="0" y="2583"/>
                    <a:pt x="197" y="2976"/>
                  </a:cubicBezTo>
                  <a:cubicBezTo>
                    <a:pt x="344" y="3222"/>
                    <a:pt x="653" y="3391"/>
                    <a:pt x="947" y="3391"/>
                  </a:cubicBezTo>
                  <a:cubicBezTo>
                    <a:pt x="1080" y="3391"/>
                    <a:pt x="1210" y="3357"/>
                    <a:pt x="1321" y="3279"/>
                  </a:cubicBezTo>
                  <a:lnTo>
                    <a:pt x="3640" y="1531"/>
                  </a:lnTo>
                  <a:cubicBezTo>
                    <a:pt x="4015" y="1299"/>
                    <a:pt x="4158" y="817"/>
                    <a:pt x="3944" y="424"/>
                  </a:cubicBezTo>
                  <a:cubicBezTo>
                    <a:pt x="3808" y="179"/>
                    <a:pt x="3496" y="1"/>
                    <a:pt x="32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625018" y="224231"/>
              <a:ext cx="141590" cy="128431"/>
            </a:xfrm>
            <a:custGeom>
              <a:avLst/>
              <a:gdLst/>
              <a:ahLst/>
              <a:cxnLst/>
              <a:rect l="l" t="t" r="r" b="b"/>
              <a:pathLst>
                <a:path w="4433" h="4021" extrusionOk="0">
                  <a:moveTo>
                    <a:pt x="3324" y="1"/>
                  </a:moveTo>
                  <a:cubicBezTo>
                    <a:pt x="3078" y="1"/>
                    <a:pt x="2834" y="122"/>
                    <a:pt x="2679" y="416"/>
                  </a:cubicBezTo>
                  <a:cubicBezTo>
                    <a:pt x="2233" y="1255"/>
                    <a:pt x="1555" y="1969"/>
                    <a:pt x="752" y="2486"/>
                  </a:cubicBezTo>
                  <a:cubicBezTo>
                    <a:pt x="0" y="2937"/>
                    <a:pt x="452" y="4021"/>
                    <a:pt x="1156" y="4021"/>
                  </a:cubicBezTo>
                  <a:cubicBezTo>
                    <a:pt x="1288" y="4021"/>
                    <a:pt x="1429" y="3983"/>
                    <a:pt x="1573" y="3896"/>
                  </a:cubicBezTo>
                  <a:cubicBezTo>
                    <a:pt x="2625" y="3253"/>
                    <a:pt x="3500" y="2325"/>
                    <a:pt x="4088" y="1237"/>
                  </a:cubicBezTo>
                  <a:cubicBezTo>
                    <a:pt x="4433" y="598"/>
                    <a:pt x="3870" y="1"/>
                    <a:pt x="33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80690" y="370612"/>
              <a:ext cx="131082" cy="109458"/>
            </a:xfrm>
            <a:custGeom>
              <a:avLst/>
              <a:gdLst/>
              <a:ahLst/>
              <a:cxnLst/>
              <a:rect l="l" t="t" r="r" b="b"/>
              <a:pathLst>
                <a:path w="4104" h="3427" extrusionOk="0">
                  <a:moveTo>
                    <a:pt x="2907" y="0"/>
                  </a:moveTo>
                  <a:cubicBezTo>
                    <a:pt x="2723" y="0"/>
                    <a:pt x="2533" y="71"/>
                    <a:pt x="2363" y="240"/>
                  </a:cubicBezTo>
                  <a:lnTo>
                    <a:pt x="579" y="2025"/>
                  </a:lnTo>
                  <a:cubicBezTo>
                    <a:pt x="0" y="2603"/>
                    <a:pt x="549" y="3427"/>
                    <a:pt x="1183" y="3427"/>
                  </a:cubicBezTo>
                  <a:cubicBezTo>
                    <a:pt x="1370" y="3427"/>
                    <a:pt x="1564" y="3355"/>
                    <a:pt x="1739" y="3184"/>
                  </a:cubicBezTo>
                  <a:lnTo>
                    <a:pt x="3523" y="1400"/>
                  </a:lnTo>
                  <a:cubicBezTo>
                    <a:pt x="4103" y="834"/>
                    <a:pt x="3539" y="0"/>
                    <a:pt x="29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43080" y="444617"/>
              <a:ext cx="129804" cy="110417"/>
            </a:xfrm>
            <a:custGeom>
              <a:avLst/>
              <a:gdLst/>
              <a:ahLst/>
              <a:cxnLst/>
              <a:rect l="l" t="t" r="r" b="b"/>
              <a:pathLst>
                <a:path w="4064" h="3457" extrusionOk="0">
                  <a:moveTo>
                    <a:pt x="2882" y="1"/>
                  </a:moveTo>
                  <a:cubicBezTo>
                    <a:pt x="2699" y="1"/>
                    <a:pt x="2510" y="72"/>
                    <a:pt x="2343" y="243"/>
                  </a:cubicBezTo>
                  <a:lnTo>
                    <a:pt x="577" y="2045"/>
                  </a:lnTo>
                  <a:cubicBezTo>
                    <a:pt x="1" y="2635"/>
                    <a:pt x="553" y="3457"/>
                    <a:pt x="1180" y="3457"/>
                  </a:cubicBezTo>
                  <a:cubicBezTo>
                    <a:pt x="1368" y="3457"/>
                    <a:pt x="1563" y="3382"/>
                    <a:pt x="1737" y="3205"/>
                  </a:cubicBezTo>
                  <a:lnTo>
                    <a:pt x="3485" y="1403"/>
                  </a:lnTo>
                  <a:cubicBezTo>
                    <a:pt x="4064" y="824"/>
                    <a:pt x="3504" y="1"/>
                    <a:pt x="28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 rot="-5686088" flipH="1">
            <a:off x="6775429" y="4161012"/>
            <a:ext cx="619318" cy="124469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7"/>
          <p:cNvGrpSpPr/>
          <p:nvPr/>
        </p:nvGrpSpPr>
        <p:grpSpPr>
          <a:xfrm>
            <a:off x="7266007" y="4460579"/>
            <a:ext cx="475107" cy="645539"/>
            <a:chOff x="6925407" y="4474454"/>
            <a:chExt cx="475107" cy="645539"/>
          </a:xfrm>
        </p:grpSpPr>
        <p:sp>
          <p:nvSpPr>
            <p:cNvPr id="205" name="Google Shape;205;p7"/>
            <p:cNvSpPr/>
            <p:nvPr/>
          </p:nvSpPr>
          <p:spPr>
            <a:xfrm>
              <a:off x="7114939" y="4645270"/>
              <a:ext cx="119839" cy="13175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154864" y="4760222"/>
              <a:ext cx="113738" cy="139067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925407" y="4824293"/>
              <a:ext cx="162415" cy="157145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7002191" y="4653702"/>
              <a:ext cx="103198" cy="108117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253846" y="4487135"/>
              <a:ext cx="146668" cy="154047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031480" y="4978148"/>
              <a:ext cx="137150" cy="141846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233660" y="4849494"/>
              <a:ext cx="136064" cy="139993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7117686" y="4474454"/>
              <a:ext cx="121244" cy="13127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941217" y="4547341"/>
              <a:ext cx="120286" cy="126546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243064" y="375722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7"/>
          <p:cNvSpPr/>
          <p:nvPr/>
        </p:nvSpPr>
        <p:spPr>
          <a:xfrm>
            <a:off x="464141" y="12690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"/>
          <p:cNvSpPr/>
          <p:nvPr/>
        </p:nvSpPr>
        <p:spPr>
          <a:xfrm>
            <a:off x="1156666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8661729" y="3464831"/>
            <a:ext cx="45610" cy="35358"/>
          </a:xfrm>
          <a:custGeom>
            <a:avLst/>
            <a:gdLst/>
            <a:ahLst/>
            <a:cxnLst/>
            <a:rect l="l" t="t" r="r" b="b"/>
            <a:pathLst>
              <a:path w="1428" h="1107" extrusionOk="0">
                <a:moveTo>
                  <a:pt x="714" y="0"/>
                </a:moveTo>
                <a:cubicBezTo>
                  <a:pt x="1" y="0"/>
                  <a:pt x="1" y="1106"/>
                  <a:pt x="714" y="1106"/>
                </a:cubicBezTo>
                <a:cubicBezTo>
                  <a:pt x="1410" y="1106"/>
                  <a:pt x="1428" y="0"/>
                  <a:pt x="71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1628669" y="4661016"/>
            <a:ext cx="90071" cy="69565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7916583" y="513254"/>
            <a:ext cx="67841" cy="52477"/>
          </a:xfrm>
          <a:custGeom>
            <a:avLst/>
            <a:gdLst/>
            <a:ahLst/>
            <a:cxnLst/>
            <a:rect l="l" t="t" r="r" b="b"/>
            <a:pathLst>
              <a:path w="2124" h="1643" extrusionOk="0">
                <a:moveTo>
                  <a:pt x="1071" y="1"/>
                </a:moveTo>
                <a:cubicBezTo>
                  <a:pt x="18" y="1"/>
                  <a:pt x="1" y="1642"/>
                  <a:pt x="1071" y="1642"/>
                </a:cubicBezTo>
                <a:cubicBezTo>
                  <a:pt x="2124" y="1642"/>
                  <a:pt x="2124" y="1"/>
                  <a:pt x="1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"/>
          <p:cNvSpPr/>
          <p:nvPr/>
        </p:nvSpPr>
        <p:spPr>
          <a:xfrm>
            <a:off x="8493054" y="1580754"/>
            <a:ext cx="90071" cy="70108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_1">
    <p:bg>
      <p:bgPr>
        <a:solidFill>
          <a:srgbClr val="CAEAE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/>
          <p:nvPr/>
        </p:nvSpPr>
        <p:spPr>
          <a:xfrm>
            <a:off x="7730313" y="180360"/>
            <a:ext cx="652275" cy="601805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"/>
          <p:cNvSpPr/>
          <p:nvPr/>
        </p:nvSpPr>
        <p:spPr>
          <a:xfrm rot="4277236">
            <a:off x="7915649" y="168051"/>
            <a:ext cx="1030239" cy="131559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10"/>
          <p:cNvGrpSpPr/>
          <p:nvPr/>
        </p:nvGrpSpPr>
        <p:grpSpPr>
          <a:xfrm flipH="1">
            <a:off x="7730321" y="444110"/>
            <a:ext cx="485948" cy="659601"/>
            <a:chOff x="-200031" y="4394273"/>
            <a:chExt cx="485948" cy="659601"/>
          </a:xfrm>
        </p:grpSpPr>
        <p:sp>
          <p:nvSpPr>
            <p:cNvPr id="262" name="Google Shape;262;p10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0"/>
          <p:cNvSpPr/>
          <p:nvPr/>
        </p:nvSpPr>
        <p:spPr>
          <a:xfrm rot="-527390">
            <a:off x="-1388632" y="-748405"/>
            <a:ext cx="1925620" cy="245933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0"/>
          <p:cNvSpPr/>
          <p:nvPr/>
        </p:nvSpPr>
        <p:spPr>
          <a:xfrm flipH="1">
            <a:off x="8430723" y="227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"/>
          <p:cNvSpPr/>
          <p:nvPr/>
        </p:nvSpPr>
        <p:spPr>
          <a:xfrm flipH="1">
            <a:off x="349626" y="2992639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0"/>
          <p:cNvSpPr/>
          <p:nvPr/>
        </p:nvSpPr>
        <p:spPr>
          <a:xfrm flipH="1">
            <a:off x="7455177" y="679034"/>
            <a:ext cx="46083" cy="35599"/>
          </a:xfrm>
          <a:custGeom>
            <a:avLst/>
            <a:gdLst/>
            <a:ahLst/>
            <a:cxnLst/>
            <a:rect l="l" t="t" r="r" b="b"/>
            <a:pathLst>
              <a:path w="1411" h="1090" extrusionOk="0">
                <a:moveTo>
                  <a:pt x="715" y="1"/>
                </a:moveTo>
                <a:cubicBezTo>
                  <a:pt x="1" y="1"/>
                  <a:pt x="1" y="1089"/>
                  <a:pt x="715" y="1089"/>
                </a:cubicBezTo>
                <a:cubicBezTo>
                  <a:pt x="1410" y="1089"/>
                  <a:pt x="1410" y="1"/>
                  <a:pt x="7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"/>
          <p:cNvSpPr/>
          <p:nvPr/>
        </p:nvSpPr>
        <p:spPr>
          <a:xfrm flipH="1">
            <a:off x="4707089" y="299398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2_1_1_1">
    <p:bg>
      <p:bgPr>
        <a:solidFill>
          <a:srgbClr val="CAEAE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/>
          <p:nvPr/>
        </p:nvSpPr>
        <p:spPr>
          <a:xfrm rot="6231690">
            <a:off x="-3297969" y="-1597182"/>
            <a:ext cx="6975814" cy="2619516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7888698" y="3380004"/>
            <a:ext cx="1130220" cy="104278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 rot="4277158">
            <a:off x="8209820" y="3358761"/>
            <a:ext cx="1785021" cy="2278956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1"/>
          <p:cNvGrpSpPr/>
          <p:nvPr/>
        </p:nvGrpSpPr>
        <p:grpSpPr>
          <a:xfrm rot="-2243615">
            <a:off x="7678226" y="3745787"/>
            <a:ext cx="485730" cy="659844"/>
            <a:chOff x="8727188" y="1507488"/>
            <a:chExt cx="485720" cy="659830"/>
          </a:xfrm>
        </p:grpSpPr>
        <p:sp>
          <p:nvSpPr>
            <p:cNvPr id="282" name="Google Shape;282;p1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 rot="3637224">
            <a:off x="154441" y="1845526"/>
            <a:ext cx="485726" cy="659839"/>
            <a:chOff x="8727188" y="1507488"/>
            <a:chExt cx="485720" cy="659830"/>
          </a:xfrm>
        </p:grpSpPr>
        <p:sp>
          <p:nvSpPr>
            <p:cNvPr id="292" name="Google Shape;292;p11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1"/>
          <p:cNvSpPr/>
          <p:nvPr/>
        </p:nvSpPr>
        <p:spPr>
          <a:xfrm flipH="1">
            <a:off x="7786404" y="490039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1"/>
          <p:cNvSpPr/>
          <p:nvPr/>
        </p:nvSpPr>
        <p:spPr>
          <a:xfrm flipH="1">
            <a:off x="6000294" y="46754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1"/>
          <p:cNvSpPr/>
          <p:nvPr/>
        </p:nvSpPr>
        <p:spPr>
          <a:xfrm>
            <a:off x="8069911" y="50364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1"/>
          <p:cNvSpPr/>
          <p:nvPr/>
        </p:nvSpPr>
        <p:spPr>
          <a:xfrm>
            <a:off x="910161" y="224224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">
    <p:bg>
      <p:bgPr>
        <a:solidFill>
          <a:srgbClr val="CAEAE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 rot="-6547964">
            <a:off x="-5547347" y="1537366"/>
            <a:ext cx="10028035" cy="2831176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1094225" y="920500"/>
            <a:ext cx="2211000" cy="20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/>
          <p:nvPr/>
        </p:nvSpPr>
        <p:spPr>
          <a:xfrm rot="-4557825">
            <a:off x="7967665" y="-268237"/>
            <a:ext cx="699485" cy="136736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3"/>
          <p:cNvGrpSpPr/>
          <p:nvPr/>
        </p:nvGrpSpPr>
        <p:grpSpPr>
          <a:xfrm rot="4114450">
            <a:off x="856758" y="3314734"/>
            <a:ext cx="485724" cy="659836"/>
            <a:chOff x="8727188" y="1507488"/>
            <a:chExt cx="485720" cy="659830"/>
          </a:xfrm>
        </p:grpSpPr>
        <p:sp>
          <p:nvSpPr>
            <p:cNvPr id="340" name="Google Shape;340;p13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3"/>
          <p:cNvGrpSpPr/>
          <p:nvPr/>
        </p:nvGrpSpPr>
        <p:grpSpPr>
          <a:xfrm rot="4114661">
            <a:off x="7516947" y="300495"/>
            <a:ext cx="418509" cy="524820"/>
            <a:chOff x="8727188" y="1507488"/>
            <a:chExt cx="485720" cy="659830"/>
          </a:xfrm>
        </p:grpSpPr>
        <p:sp>
          <p:nvSpPr>
            <p:cNvPr id="350" name="Google Shape;350;p13"/>
            <p:cNvSpPr/>
            <p:nvPr/>
          </p:nvSpPr>
          <p:spPr>
            <a:xfrm>
              <a:off x="8920437" y="1681925"/>
              <a:ext cx="122606" cy="134918"/>
            </a:xfrm>
            <a:custGeom>
              <a:avLst/>
              <a:gdLst/>
              <a:ahLst/>
              <a:cxnLst/>
              <a:rect l="l" t="t" r="r" b="b"/>
              <a:pathLst>
                <a:path w="3754" h="4131" extrusionOk="0">
                  <a:moveTo>
                    <a:pt x="2977" y="1"/>
                  </a:moveTo>
                  <a:cubicBezTo>
                    <a:pt x="2810" y="1"/>
                    <a:pt x="2641" y="69"/>
                    <a:pt x="2519" y="233"/>
                  </a:cubicBezTo>
                  <a:lnTo>
                    <a:pt x="289" y="3338"/>
                  </a:lnTo>
                  <a:cubicBezTo>
                    <a:pt x="1" y="3739"/>
                    <a:pt x="382" y="4131"/>
                    <a:pt x="776" y="4131"/>
                  </a:cubicBezTo>
                  <a:cubicBezTo>
                    <a:pt x="943" y="4131"/>
                    <a:pt x="1113" y="4061"/>
                    <a:pt x="1235" y="3891"/>
                  </a:cubicBezTo>
                  <a:lnTo>
                    <a:pt x="3465" y="786"/>
                  </a:lnTo>
                  <a:cubicBezTo>
                    <a:pt x="3754" y="385"/>
                    <a:pt x="3371" y="1"/>
                    <a:pt x="2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8961262" y="1799436"/>
              <a:ext cx="116302" cy="142463"/>
            </a:xfrm>
            <a:custGeom>
              <a:avLst/>
              <a:gdLst/>
              <a:ahLst/>
              <a:cxnLst/>
              <a:rect l="l" t="t" r="r" b="b"/>
              <a:pathLst>
                <a:path w="3561" h="4362" extrusionOk="0">
                  <a:moveTo>
                    <a:pt x="2824" y="1"/>
                  </a:moveTo>
                  <a:cubicBezTo>
                    <a:pt x="2661" y="1"/>
                    <a:pt x="2499" y="81"/>
                    <a:pt x="2393" y="275"/>
                  </a:cubicBezTo>
                  <a:cubicBezTo>
                    <a:pt x="1840" y="1399"/>
                    <a:pt x="1144" y="2434"/>
                    <a:pt x="342" y="3397"/>
                  </a:cubicBezTo>
                  <a:cubicBezTo>
                    <a:pt x="1" y="3806"/>
                    <a:pt x="368" y="4361"/>
                    <a:pt x="760" y="4361"/>
                  </a:cubicBezTo>
                  <a:cubicBezTo>
                    <a:pt x="881" y="4361"/>
                    <a:pt x="1004" y="4309"/>
                    <a:pt x="1109" y="4182"/>
                  </a:cubicBezTo>
                  <a:cubicBezTo>
                    <a:pt x="1983" y="3148"/>
                    <a:pt x="2732" y="2023"/>
                    <a:pt x="3339" y="828"/>
                  </a:cubicBezTo>
                  <a:cubicBezTo>
                    <a:pt x="3561" y="397"/>
                    <a:pt x="3188" y="1"/>
                    <a:pt x="2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8727188" y="1865213"/>
              <a:ext cx="165652" cy="160687"/>
            </a:xfrm>
            <a:custGeom>
              <a:avLst/>
              <a:gdLst/>
              <a:ahLst/>
              <a:cxnLst/>
              <a:rect l="l" t="t" r="r" b="b"/>
              <a:pathLst>
                <a:path w="5072" h="4920" extrusionOk="0">
                  <a:moveTo>
                    <a:pt x="3819" y="0"/>
                  </a:moveTo>
                  <a:cubicBezTo>
                    <a:pt x="3638" y="0"/>
                    <a:pt x="3451" y="61"/>
                    <a:pt x="3280" y="206"/>
                  </a:cubicBezTo>
                  <a:cubicBezTo>
                    <a:pt x="2120" y="1205"/>
                    <a:pt x="1139" y="2383"/>
                    <a:pt x="371" y="3703"/>
                  </a:cubicBezTo>
                  <a:cubicBezTo>
                    <a:pt x="1" y="4333"/>
                    <a:pt x="571" y="4920"/>
                    <a:pt x="1128" y="4920"/>
                  </a:cubicBezTo>
                  <a:cubicBezTo>
                    <a:pt x="1376" y="4920"/>
                    <a:pt x="1622" y="4804"/>
                    <a:pt x="1781" y="4524"/>
                  </a:cubicBezTo>
                  <a:cubicBezTo>
                    <a:pt x="2477" y="3328"/>
                    <a:pt x="3369" y="2258"/>
                    <a:pt x="4440" y="1366"/>
                  </a:cubicBezTo>
                  <a:cubicBezTo>
                    <a:pt x="5071" y="832"/>
                    <a:pt x="4488" y="0"/>
                    <a:pt x="3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8805735" y="1690776"/>
              <a:ext cx="104937" cy="110554"/>
            </a:xfrm>
            <a:custGeom>
              <a:avLst/>
              <a:gdLst/>
              <a:ahLst/>
              <a:cxnLst/>
              <a:rect l="l" t="t" r="r" b="b"/>
              <a:pathLst>
                <a:path w="3213" h="3385" extrusionOk="0">
                  <a:moveTo>
                    <a:pt x="2253" y="0"/>
                  </a:moveTo>
                  <a:cubicBezTo>
                    <a:pt x="1976" y="0"/>
                    <a:pt x="1708" y="139"/>
                    <a:pt x="1553" y="390"/>
                  </a:cubicBezTo>
                  <a:lnTo>
                    <a:pt x="250" y="2157"/>
                  </a:lnTo>
                  <a:cubicBezTo>
                    <a:pt x="1" y="2513"/>
                    <a:pt x="197" y="3084"/>
                    <a:pt x="554" y="3281"/>
                  </a:cubicBezTo>
                  <a:cubicBezTo>
                    <a:pt x="682" y="3351"/>
                    <a:pt x="820" y="3385"/>
                    <a:pt x="956" y="3385"/>
                  </a:cubicBezTo>
                  <a:cubicBezTo>
                    <a:pt x="1235" y="3385"/>
                    <a:pt x="1504" y="3242"/>
                    <a:pt x="1660" y="2977"/>
                  </a:cubicBezTo>
                  <a:cubicBezTo>
                    <a:pt x="2088" y="2389"/>
                    <a:pt x="2516" y="1800"/>
                    <a:pt x="2945" y="1211"/>
                  </a:cubicBezTo>
                  <a:cubicBezTo>
                    <a:pt x="3212" y="872"/>
                    <a:pt x="3016" y="301"/>
                    <a:pt x="2659" y="105"/>
                  </a:cubicBezTo>
                  <a:cubicBezTo>
                    <a:pt x="2529" y="34"/>
                    <a:pt x="2390" y="0"/>
                    <a:pt x="2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9063064" y="1520454"/>
              <a:ext cx="149844" cy="157519"/>
            </a:xfrm>
            <a:custGeom>
              <a:avLst/>
              <a:gdLst/>
              <a:ahLst/>
              <a:cxnLst/>
              <a:rect l="l" t="t" r="r" b="b"/>
              <a:pathLst>
                <a:path w="4588" h="4823" extrusionOk="0">
                  <a:moveTo>
                    <a:pt x="3511" y="1"/>
                  </a:moveTo>
                  <a:cubicBezTo>
                    <a:pt x="3373" y="1"/>
                    <a:pt x="3225" y="50"/>
                    <a:pt x="3077" y="163"/>
                  </a:cubicBezTo>
                  <a:cubicBezTo>
                    <a:pt x="1864" y="1038"/>
                    <a:pt x="918" y="2215"/>
                    <a:pt x="293" y="3571"/>
                  </a:cubicBezTo>
                  <a:cubicBezTo>
                    <a:pt x="1" y="4230"/>
                    <a:pt x="568" y="4823"/>
                    <a:pt x="1092" y="4823"/>
                  </a:cubicBezTo>
                  <a:cubicBezTo>
                    <a:pt x="1335" y="4823"/>
                    <a:pt x="1568" y="4696"/>
                    <a:pt x="1703" y="4392"/>
                  </a:cubicBezTo>
                  <a:cubicBezTo>
                    <a:pt x="2185" y="3286"/>
                    <a:pt x="2934" y="2322"/>
                    <a:pt x="3898" y="1573"/>
                  </a:cubicBezTo>
                  <a:cubicBezTo>
                    <a:pt x="4588" y="1059"/>
                    <a:pt x="4154" y="1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8835293" y="2022373"/>
              <a:ext cx="140046" cy="144945"/>
            </a:xfrm>
            <a:custGeom>
              <a:avLst/>
              <a:gdLst/>
              <a:ahLst/>
              <a:cxnLst/>
              <a:rect l="l" t="t" r="r" b="b"/>
              <a:pathLst>
                <a:path w="4288" h="4438" extrusionOk="0">
                  <a:moveTo>
                    <a:pt x="3393" y="1"/>
                  </a:moveTo>
                  <a:cubicBezTo>
                    <a:pt x="3179" y="1"/>
                    <a:pt x="2960" y="87"/>
                    <a:pt x="2771" y="229"/>
                  </a:cubicBezTo>
                  <a:cubicBezTo>
                    <a:pt x="1772" y="1050"/>
                    <a:pt x="933" y="2049"/>
                    <a:pt x="344" y="3209"/>
                  </a:cubicBezTo>
                  <a:cubicBezTo>
                    <a:pt x="0" y="3848"/>
                    <a:pt x="563" y="4437"/>
                    <a:pt x="1110" y="4437"/>
                  </a:cubicBezTo>
                  <a:cubicBezTo>
                    <a:pt x="1356" y="4437"/>
                    <a:pt x="1599" y="4318"/>
                    <a:pt x="1754" y="4030"/>
                  </a:cubicBezTo>
                  <a:cubicBezTo>
                    <a:pt x="2289" y="3013"/>
                    <a:pt x="3039" y="2120"/>
                    <a:pt x="3931" y="1389"/>
                  </a:cubicBezTo>
                  <a:cubicBezTo>
                    <a:pt x="4288" y="1121"/>
                    <a:pt x="4216" y="532"/>
                    <a:pt x="3931" y="229"/>
                  </a:cubicBezTo>
                  <a:cubicBezTo>
                    <a:pt x="3771" y="69"/>
                    <a:pt x="3584" y="1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9042423" y="1890590"/>
              <a:ext cx="139066" cy="143541"/>
            </a:xfrm>
            <a:custGeom>
              <a:avLst/>
              <a:gdLst/>
              <a:ahLst/>
              <a:cxnLst/>
              <a:rect l="l" t="t" r="r" b="b"/>
              <a:pathLst>
                <a:path w="4258" h="4395" extrusionOk="0">
                  <a:moveTo>
                    <a:pt x="3102" y="1"/>
                  </a:moveTo>
                  <a:cubicBezTo>
                    <a:pt x="2848" y="1"/>
                    <a:pt x="2590" y="110"/>
                    <a:pt x="2406" y="374"/>
                  </a:cubicBezTo>
                  <a:lnTo>
                    <a:pt x="426" y="3211"/>
                  </a:lnTo>
                  <a:cubicBezTo>
                    <a:pt x="1" y="3812"/>
                    <a:pt x="575" y="4394"/>
                    <a:pt x="1159" y="4394"/>
                  </a:cubicBezTo>
                  <a:cubicBezTo>
                    <a:pt x="1408" y="4394"/>
                    <a:pt x="1659" y="4288"/>
                    <a:pt x="1835" y="4032"/>
                  </a:cubicBezTo>
                  <a:lnTo>
                    <a:pt x="3834" y="1195"/>
                  </a:lnTo>
                  <a:cubicBezTo>
                    <a:pt x="4257" y="585"/>
                    <a:pt x="3690" y="1"/>
                    <a:pt x="3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8923899" y="1507488"/>
              <a:ext cx="123487" cy="134037"/>
            </a:xfrm>
            <a:custGeom>
              <a:avLst/>
              <a:gdLst/>
              <a:ahLst/>
              <a:cxnLst/>
              <a:rect l="l" t="t" r="r" b="b"/>
              <a:pathLst>
                <a:path w="3781" h="4104" extrusionOk="0">
                  <a:moveTo>
                    <a:pt x="2637" y="1"/>
                  </a:moveTo>
                  <a:cubicBezTo>
                    <a:pt x="2388" y="1"/>
                    <a:pt x="2140" y="112"/>
                    <a:pt x="1967" y="382"/>
                  </a:cubicBezTo>
                  <a:lnTo>
                    <a:pt x="397" y="2898"/>
                  </a:lnTo>
                  <a:cubicBezTo>
                    <a:pt x="0" y="3518"/>
                    <a:pt x="560" y="4103"/>
                    <a:pt x="1130" y="4103"/>
                  </a:cubicBezTo>
                  <a:cubicBezTo>
                    <a:pt x="1380" y="4103"/>
                    <a:pt x="1633" y="3990"/>
                    <a:pt x="1807" y="3718"/>
                  </a:cubicBezTo>
                  <a:lnTo>
                    <a:pt x="3395" y="1220"/>
                  </a:lnTo>
                  <a:cubicBezTo>
                    <a:pt x="3781" y="598"/>
                    <a:pt x="3210" y="1"/>
                    <a:pt x="2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8742800" y="1582018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2" y="0"/>
                    <a:pt x="2463" y="80"/>
                    <a:pt x="2302" y="241"/>
                  </a:cubicBezTo>
                  <a:lnTo>
                    <a:pt x="304" y="2560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383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301" y="80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CAEAEF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"/>
          <p:cNvSpPr/>
          <p:nvPr/>
        </p:nvSpPr>
        <p:spPr>
          <a:xfrm rot="-2700000">
            <a:off x="4543802" y="2105873"/>
            <a:ext cx="8649572" cy="364747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"/>
          <p:cNvSpPr/>
          <p:nvPr/>
        </p:nvSpPr>
        <p:spPr>
          <a:xfrm rot="5082086">
            <a:off x="578172" y="3679475"/>
            <a:ext cx="728513" cy="9069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5"/>
          <p:cNvSpPr/>
          <p:nvPr/>
        </p:nvSpPr>
        <p:spPr>
          <a:xfrm rot="9775215">
            <a:off x="-302373" y="4002540"/>
            <a:ext cx="1501825" cy="1553152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15"/>
          <p:cNvGrpSpPr/>
          <p:nvPr/>
        </p:nvGrpSpPr>
        <p:grpSpPr>
          <a:xfrm rot="5175089" flipH="1">
            <a:off x="330604" y="3624161"/>
            <a:ext cx="469020" cy="548470"/>
            <a:chOff x="-200031" y="4394273"/>
            <a:chExt cx="485948" cy="659601"/>
          </a:xfrm>
        </p:grpSpPr>
        <p:sp>
          <p:nvSpPr>
            <p:cNvPr id="399" name="Google Shape;399;p15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5"/>
          <p:cNvSpPr txBox="1">
            <a:spLocks noGrp="1"/>
          </p:cNvSpPr>
          <p:nvPr>
            <p:ph type="body" idx="1"/>
          </p:nvPr>
        </p:nvSpPr>
        <p:spPr>
          <a:xfrm>
            <a:off x="1412038" y="2113313"/>
            <a:ext cx="30396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Open Sans"/>
              <a:buChar char="○"/>
              <a:defRPr sz="12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200">
                <a:solidFill>
                  <a:srgbClr val="231F20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○"/>
              <a:defRPr sz="1200">
                <a:solidFill>
                  <a:srgbClr val="231F20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●"/>
              <a:defRPr sz="1200">
                <a:solidFill>
                  <a:srgbClr val="231F20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○"/>
              <a:defRPr sz="1200">
                <a:solidFill>
                  <a:srgbClr val="231F20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Char char="■"/>
              <a:defRPr sz="1200"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None/>
              <a:defRPr>
                <a:solidFill>
                  <a:srgbClr val="231F2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CAEAEF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/>
          <p:nvPr/>
        </p:nvSpPr>
        <p:spPr>
          <a:xfrm rot="-1265540" flipH="1">
            <a:off x="2057039" y="4529435"/>
            <a:ext cx="4779957" cy="1852159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-4277893" flipH="1">
            <a:off x="6635808" y="3783136"/>
            <a:ext cx="2264157" cy="289205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-2762251" y="-1390176"/>
            <a:ext cx="9772313" cy="2758979"/>
          </a:xfrm>
          <a:custGeom>
            <a:avLst/>
            <a:gdLst/>
            <a:ahLst/>
            <a:cxnLst/>
            <a:rect l="l" t="t" r="r" b="b"/>
            <a:pathLst>
              <a:path w="370444" h="104586" extrusionOk="0">
                <a:moveTo>
                  <a:pt x="366096" y="0"/>
                </a:moveTo>
                <a:lnTo>
                  <a:pt x="1053" y="12169"/>
                </a:lnTo>
                <a:lnTo>
                  <a:pt x="1053" y="12169"/>
                </a:lnTo>
                <a:lnTo>
                  <a:pt x="1" y="33544"/>
                </a:lnTo>
                <a:cubicBezTo>
                  <a:pt x="1" y="33544"/>
                  <a:pt x="19003" y="60397"/>
                  <a:pt x="68124" y="92282"/>
                </a:cubicBezTo>
                <a:cubicBezTo>
                  <a:pt x="82423" y="101569"/>
                  <a:pt x="94666" y="104586"/>
                  <a:pt x="105821" y="104586"/>
                </a:cubicBezTo>
                <a:cubicBezTo>
                  <a:pt x="126508" y="104586"/>
                  <a:pt x="143454" y="94212"/>
                  <a:pt x="162839" y="94212"/>
                </a:cubicBezTo>
                <a:cubicBezTo>
                  <a:pt x="168910" y="94212"/>
                  <a:pt x="175221" y="95230"/>
                  <a:pt x="181960" y="97903"/>
                </a:cubicBezTo>
                <a:cubicBezTo>
                  <a:pt x="186333" y="99637"/>
                  <a:pt x="190744" y="100400"/>
                  <a:pt x="195201" y="100400"/>
                </a:cubicBezTo>
                <a:cubicBezTo>
                  <a:pt x="227829" y="100400"/>
                  <a:pt x="262957" y="59510"/>
                  <a:pt x="304300" y="59510"/>
                </a:cubicBezTo>
                <a:cubicBezTo>
                  <a:pt x="308783" y="59510"/>
                  <a:pt x="313340" y="59991"/>
                  <a:pt x="317975" y="61058"/>
                </a:cubicBezTo>
                <a:cubicBezTo>
                  <a:pt x="322072" y="61998"/>
                  <a:pt x="325823" y="62433"/>
                  <a:pt x="329258" y="62433"/>
                </a:cubicBezTo>
                <a:cubicBezTo>
                  <a:pt x="370444" y="62433"/>
                  <a:pt x="366096" y="0"/>
                  <a:pt x="366096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-2700000">
            <a:off x="5707593" y="3254653"/>
            <a:ext cx="6450617" cy="1960633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16"/>
          <p:cNvGrpSpPr/>
          <p:nvPr/>
        </p:nvGrpSpPr>
        <p:grpSpPr>
          <a:xfrm>
            <a:off x="-1" y="962030"/>
            <a:ext cx="537033" cy="551199"/>
            <a:chOff x="4007590" y="88411"/>
            <a:chExt cx="664892" cy="682431"/>
          </a:xfrm>
        </p:grpSpPr>
        <p:sp>
          <p:nvSpPr>
            <p:cNvPr id="416" name="Google Shape;416;p16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16"/>
          <p:cNvGrpSpPr/>
          <p:nvPr/>
        </p:nvGrpSpPr>
        <p:grpSpPr>
          <a:xfrm>
            <a:off x="6188426" y="-92579"/>
            <a:ext cx="392395" cy="533156"/>
            <a:chOff x="6885752" y="4461977"/>
            <a:chExt cx="485817" cy="660091"/>
          </a:xfrm>
        </p:grpSpPr>
        <p:sp>
          <p:nvSpPr>
            <p:cNvPr id="429" name="Google Shape;429;p16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16"/>
          <p:cNvGrpSpPr/>
          <p:nvPr/>
        </p:nvGrpSpPr>
        <p:grpSpPr>
          <a:xfrm>
            <a:off x="7533207" y="4136275"/>
            <a:ext cx="469344" cy="333859"/>
            <a:chOff x="8325307" y="4510216"/>
            <a:chExt cx="581087" cy="413345"/>
          </a:xfrm>
        </p:grpSpPr>
        <p:sp>
          <p:nvSpPr>
            <p:cNvPr id="439" name="Google Shape;439;p16"/>
            <p:cNvSpPr/>
            <p:nvPr/>
          </p:nvSpPr>
          <p:spPr>
            <a:xfrm>
              <a:off x="8602166" y="4638145"/>
              <a:ext cx="133416" cy="108497"/>
            </a:xfrm>
            <a:custGeom>
              <a:avLst/>
              <a:gdLst/>
              <a:ahLst/>
              <a:cxnLst/>
              <a:rect l="l" t="t" r="r" b="b"/>
              <a:pathLst>
                <a:path w="4085" h="3322" extrusionOk="0">
                  <a:moveTo>
                    <a:pt x="2876" y="1"/>
                  </a:moveTo>
                  <a:cubicBezTo>
                    <a:pt x="2694" y="1"/>
                    <a:pt x="2508" y="70"/>
                    <a:pt x="2344" y="234"/>
                  </a:cubicBezTo>
                  <a:lnTo>
                    <a:pt x="595" y="1929"/>
                  </a:lnTo>
                  <a:cubicBezTo>
                    <a:pt x="0" y="2496"/>
                    <a:pt x="565" y="3321"/>
                    <a:pt x="1206" y="3321"/>
                  </a:cubicBezTo>
                  <a:cubicBezTo>
                    <a:pt x="1391" y="3321"/>
                    <a:pt x="1583" y="3252"/>
                    <a:pt x="1755" y="3088"/>
                  </a:cubicBezTo>
                  <a:lnTo>
                    <a:pt x="3504" y="1393"/>
                  </a:lnTo>
                  <a:cubicBezTo>
                    <a:pt x="4085" y="826"/>
                    <a:pt x="3507" y="1"/>
                    <a:pt x="28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8433118" y="4769863"/>
              <a:ext cx="184039" cy="153698"/>
            </a:xfrm>
            <a:custGeom>
              <a:avLst/>
              <a:gdLst/>
              <a:ahLst/>
              <a:cxnLst/>
              <a:rect l="l" t="t" r="r" b="b"/>
              <a:pathLst>
                <a:path w="5635" h="4706" extrusionOk="0">
                  <a:moveTo>
                    <a:pt x="4429" y="0"/>
                  </a:moveTo>
                  <a:cubicBezTo>
                    <a:pt x="4244" y="0"/>
                    <a:pt x="4052" y="69"/>
                    <a:pt x="3880" y="233"/>
                  </a:cubicBezTo>
                  <a:lnTo>
                    <a:pt x="597" y="3320"/>
                  </a:lnTo>
                  <a:cubicBezTo>
                    <a:pt x="0" y="3889"/>
                    <a:pt x="569" y="4705"/>
                    <a:pt x="1212" y="4705"/>
                  </a:cubicBezTo>
                  <a:cubicBezTo>
                    <a:pt x="1396" y="4705"/>
                    <a:pt x="1586" y="4638"/>
                    <a:pt x="1757" y="4480"/>
                  </a:cubicBezTo>
                  <a:lnTo>
                    <a:pt x="5040" y="1393"/>
                  </a:lnTo>
                  <a:cubicBezTo>
                    <a:pt x="5635" y="825"/>
                    <a:pt x="5070" y="0"/>
                    <a:pt x="44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8597103" y="4768850"/>
              <a:ext cx="144553" cy="119242"/>
            </a:xfrm>
            <a:custGeom>
              <a:avLst/>
              <a:gdLst/>
              <a:ahLst/>
              <a:cxnLst/>
              <a:rect l="l" t="t" r="r" b="b"/>
              <a:pathLst>
                <a:path w="4426" h="3651" extrusionOk="0">
                  <a:moveTo>
                    <a:pt x="3531" y="0"/>
                  </a:moveTo>
                  <a:cubicBezTo>
                    <a:pt x="3317" y="0"/>
                    <a:pt x="3098" y="87"/>
                    <a:pt x="2909" y="228"/>
                  </a:cubicBezTo>
                  <a:lnTo>
                    <a:pt x="358" y="2262"/>
                  </a:lnTo>
                  <a:cubicBezTo>
                    <a:pt x="1" y="2530"/>
                    <a:pt x="72" y="3137"/>
                    <a:pt x="358" y="3422"/>
                  </a:cubicBezTo>
                  <a:cubicBezTo>
                    <a:pt x="517" y="3582"/>
                    <a:pt x="705" y="3650"/>
                    <a:pt x="895" y="3650"/>
                  </a:cubicBezTo>
                  <a:cubicBezTo>
                    <a:pt x="1110" y="3650"/>
                    <a:pt x="1329" y="3564"/>
                    <a:pt x="1517" y="3422"/>
                  </a:cubicBezTo>
                  <a:lnTo>
                    <a:pt x="4069" y="1388"/>
                  </a:lnTo>
                  <a:cubicBezTo>
                    <a:pt x="4426" y="1121"/>
                    <a:pt x="4354" y="532"/>
                    <a:pt x="4069" y="228"/>
                  </a:cubicBezTo>
                  <a:cubicBezTo>
                    <a:pt x="3909" y="69"/>
                    <a:pt x="3722" y="0"/>
                    <a:pt x="35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8472408" y="4569004"/>
              <a:ext cx="135800" cy="110456"/>
            </a:xfrm>
            <a:custGeom>
              <a:avLst/>
              <a:gdLst/>
              <a:ahLst/>
              <a:cxnLst/>
              <a:rect l="l" t="t" r="r" b="b"/>
              <a:pathLst>
                <a:path w="4158" h="3382" extrusionOk="0">
                  <a:moveTo>
                    <a:pt x="3204" y="0"/>
                  </a:moveTo>
                  <a:cubicBezTo>
                    <a:pt x="3072" y="0"/>
                    <a:pt x="2943" y="37"/>
                    <a:pt x="2837" y="120"/>
                  </a:cubicBezTo>
                  <a:lnTo>
                    <a:pt x="518" y="1851"/>
                  </a:lnTo>
                  <a:cubicBezTo>
                    <a:pt x="125" y="2101"/>
                    <a:pt x="1" y="2583"/>
                    <a:pt x="215" y="2975"/>
                  </a:cubicBezTo>
                  <a:cubicBezTo>
                    <a:pt x="349" y="3208"/>
                    <a:pt x="660" y="3381"/>
                    <a:pt x="957" y="3381"/>
                  </a:cubicBezTo>
                  <a:cubicBezTo>
                    <a:pt x="1093" y="3381"/>
                    <a:pt x="1227" y="3345"/>
                    <a:pt x="1339" y="3261"/>
                  </a:cubicBezTo>
                  <a:lnTo>
                    <a:pt x="3658" y="1530"/>
                  </a:lnTo>
                  <a:cubicBezTo>
                    <a:pt x="4033" y="1280"/>
                    <a:pt x="4158" y="798"/>
                    <a:pt x="3944" y="424"/>
                  </a:cubicBezTo>
                  <a:cubicBezTo>
                    <a:pt x="3809" y="178"/>
                    <a:pt x="3496" y="0"/>
                    <a:pt x="32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8715920" y="4510216"/>
              <a:ext cx="144847" cy="131489"/>
            </a:xfrm>
            <a:custGeom>
              <a:avLst/>
              <a:gdLst/>
              <a:ahLst/>
              <a:cxnLst/>
              <a:rect l="l" t="t" r="r" b="b"/>
              <a:pathLst>
                <a:path w="4435" h="4026" extrusionOk="0">
                  <a:moveTo>
                    <a:pt x="3316" y="0"/>
                  </a:moveTo>
                  <a:cubicBezTo>
                    <a:pt x="3072" y="0"/>
                    <a:pt x="2833" y="118"/>
                    <a:pt x="2679" y="404"/>
                  </a:cubicBezTo>
                  <a:cubicBezTo>
                    <a:pt x="2233" y="1260"/>
                    <a:pt x="1555" y="1974"/>
                    <a:pt x="752" y="2473"/>
                  </a:cubicBezTo>
                  <a:cubicBezTo>
                    <a:pt x="1" y="2939"/>
                    <a:pt x="452" y="4026"/>
                    <a:pt x="1157" y="4026"/>
                  </a:cubicBezTo>
                  <a:cubicBezTo>
                    <a:pt x="1289" y="4026"/>
                    <a:pt x="1430" y="3988"/>
                    <a:pt x="1573" y="3901"/>
                  </a:cubicBezTo>
                  <a:cubicBezTo>
                    <a:pt x="2626" y="3241"/>
                    <a:pt x="3500" y="2331"/>
                    <a:pt x="4089" y="1242"/>
                  </a:cubicBezTo>
                  <a:cubicBezTo>
                    <a:pt x="4435" y="600"/>
                    <a:pt x="3865" y="0"/>
                    <a:pt x="3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8772847" y="4659994"/>
              <a:ext cx="133547" cy="112024"/>
            </a:xfrm>
            <a:custGeom>
              <a:avLst/>
              <a:gdLst/>
              <a:ahLst/>
              <a:cxnLst/>
              <a:rect l="l" t="t" r="r" b="b"/>
              <a:pathLst>
                <a:path w="4089" h="3430" extrusionOk="0">
                  <a:moveTo>
                    <a:pt x="2910" y="0"/>
                  </a:moveTo>
                  <a:cubicBezTo>
                    <a:pt x="2725" y="0"/>
                    <a:pt x="2534" y="72"/>
                    <a:pt x="2364" y="243"/>
                  </a:cubicBezTo>
                  <a:lnTo>
                    <a:pt x="579" y="2027"/>
                  </a:lnTo>
                  <a:cubicBezTo>
                    <a:pt x="1" y="2606"/>
                    <a:pt x="550" y="3429"/>
                    <a:pt x="1183" y="3429"/>
                  </a:cubicBezTo>
                  <a:cubicBezTo>
                    <a:pt x="1370" y="3429"/>
                    <a:pt x="1564" y="3357"/>
                    <a:pt x="1739" y="3187"/>
                  </a:cubicBezTo>
                  <a:lnTo>
                    <a:pt x="3523" y="1402"/>
                  </a:lnTo>
                  <a:cubicBezTo>
                    <a:pt x="4088" y="824"/>
                    <a:pt x="3536" y="0"/>
                    <a:pt x="29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8325307" y="4735798"/>
              <a:ext cx="132992" cy="112546"/>
            </a:xfrm>
            <a:custGeom>
              <a:avLst/>
              <a:gdLst/>
              <a:ahLst/>
              <a:cxnLst/>
              <a:rect l="l" t="t" r="r" b="b"/>
              <a:pathLst>
                <a:path w="4072" h="3446" extrusionOk="0">
                  <a:moveTo>
                    <a:pt x="2880" y="1"/>
                  </a:moveTo>
                  <a:cubicBezTo>
                    <a:pt x="2698" y="1"/>
                    <a:pt x="2511" y="72"/>
                    <a:pt x="2346" y="241"/>
                  </a:cubicBezTo>
                  <a:lnTo>
                    <a:pt x="579" y="2043"/>
                  </a:lnTo>
                  <a:cubicBezTo>
                    <a:pt x="0" y="2622"/>
                    <a:pt x="560" y="3445"/>
                    <a:pt x="1190" y="3445"/>
                  </a:cubicBezTo>
                  <a:cubicBezTo>
                    <a:pt x="1376" y="3445"/>
                    <a:pt x="1568" y="3374"/>
                    <a:pt x="1739" y="3203"/>
                  </a:cubicBezTo>
                  <a:lnTo>
                    <a:pt x="3505" y="1401"/>
                  </a:lnTo>
                  <a:cubicBezTo>
                    <a:pt x="4072" y="835"/>
                    <a:pt x="3505" y="1"/>
                    <a:pt x="28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6"/>
          <p:cNvGrpSpPr/>
          <p:nvPr/>
        </p:nvGrpSpPr>
        <p:grpSpPr>
          <a:xfrm rot="-4206941">
            <a:off x="2969409" y="4525344"/>
            <a:ext cx="392371" cy="533123"/>
            <a:chOff x="6885752" y="4461977"/>
            <a:chExt cx="485817" cy="660091"/>
          </a:xfrm>
        </p:grpSpPr>
        <p:sp>
          <p:nvSpPr>
            <p:cNvPr id="447" name="Google Shape;447;p16"/>
            <p:cNvSpPr/>
            <p:nvPr/>
          </p:nvSpPr>
          <p:spPr>
            <a:xfrm>
              <a:off x="7079557" y="4636643"/>
              <a:ext cx="122540" cy="134722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84" y="0"/>
                  </a:moveTo>
                  <a:cubicBezTo>
                    <a:pt x="2815" y="0"/>
                    <a:pt x="2643" y="72"/>
                    <a:pt x="2519" y="244"/>
                  </a:cubicBezTo>
                  <a:lnTo>
                    <a:pt x="289" y="3331"/>
                  </a:lnTo>
                  <a:cubicBezTo>
                    <a:pt x="1" y="3732"/>
                    <a:pt x="382" y="4124"/>
                    <a:pt x="776" y="4124"/>
                  </a:cubicBezTo>
                  <a:cubicBezTo>
                    <a:pt x="943" y="4124"/>
                    <a:pt x="1113" y="4054"/>
                    <a:pt x="1235" y="3884"/>
                  </a:cubicBezTo>
                  <a:lnTo>
                    <a:pt x="3465" y="797"/>
                  </a:lnTo>
                  <a:cubicBezTo>
                    <a:pt x="3752" y="386"/>
                    <a:pt x="3376" y="0"/>
                    <a:pt x="2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7120382" y="4754186"/>
              <a:ext cx="116302" cy="142202"/>
            </a:xfrm>
            <a:custGeom>
              <a:avLst/>
              <a:gdLst/>
              <a:ahLst/>
              <a:cxnLst/>
              <a:rect l="l" t="t" r="r" b="b"/>
              <a:pathLst>
                <a:path w="3561" h="4354" extrusionOk="0">
                  <a:moveTo>
                    <a:pt x="2816" y="1"/>
                  </a:moveTo>
                  <a:cubicBezTo>
                    <a:pt x="2653" y="1"/>
                    <a:pt x="2493" y="79"/>
                    <a:pt x="2393" y="267"/>
                  </a:cubicBezTo>
                  <a:cubicBezTo>
                    <a:pt x="1823" y="1391"/>
                    <a:pt x="1127" y="2426"/>
                    <a:pt x="342" y="3389"/>
                  </a:cubicBezTo>
                  <a:cubicBezTo>
                    <a:pt x="1" y="3799"/>
                    <a:pt x="368" y="4354"/>
                    <a:pt x="760" y="4354"/>
                  </a:cubicBezTo>
                  <a:cubicBezTo>
                    <a:pt x="881" y="4354"/>
                    <a:pt x="1004" y="4301"/>
                    <a:pt x="1109" y="4175"/>
                  </a:cubicBezTo>
                  <a:cubicBezTo>
                    <a:pt x="1983" y="3140"/>
                    <a:pt x="2715" y="2016"/>
                    <a:pt x="3339" y="820"/>
                  </a:cubicBezTo>
                  <a:cubicBezTo>
                    <a:pt x="3561" y="389"/>
                    <a:pt x="3179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6885752" y="4819702"/>
              <a:ext cx="166076" cy="160687"/>
            </a:xfrm>
            <a:custGeom>
              <a:avLst/>
              <a:gdLst/>
              <a:ahLst/>
              <a:cxnLst/>
              <a:rect l="l" t="t" r="r" b="b"/>
              <a:pathLst>
                <a:path w="5085" h="4920" extrusionOk="0">
                  <a:moveTo>
                    <a:pt x="3829" y="0"/>
                  </a:moveTo>
                  <a:cubicBezTo>
                    <a:pt x="3649" y="0"/>
                    <a:pt x="3464" y="61"/>
                    <a:pt x="3297" y="206"/>
                  </a:cubicBezTo>
                  <a:cubicBezTo>
                    <a:pt x="2119" y="1205"/>
                    <a:pt x="1138" y="2383"/>
                    <a:pt x="371" y="3703"/>
                  </a:cubicBezTo>
                  <a:cubicBezTo>
                    <a:pt x="0" y="4333"/>
                    <a:pt x="570" y="4920"/>
                    <a:pt x="1133" y="4920"/>
                  </a:cubicBezTo>
                  <a:cubicBezTo>
                    <a:pt x="1384" y="4920"/>
                    <a:pt x="1633" y="4804"/>
                    <a:pt x="1798" y="4524"/>
                  </a:cubicBezTo>
                  <a:cubicBezTo>
                    <a:pt x="2494" y="3328"/>
                    <a:pt x="3386" y="2258"/>
                    <a:pt x="4439" y="1366"/>
                  </a:cubicBezTo>
                  <a:cubicBezTo>
                    <a:pt x="5085" y="832"/>
                    <a:pt x="4493" y="0"/>
                    <a:pt x="3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6964267" y="4645265"/>
              <a:ext cx="105524" cy="110554"/>
            </a:xfrm>
            <a:custGeom>
              <a:avLst/>
              <a:gdLst/>
              <a:ahLst/>
              <a:cxnLst/>
              <a:rect l="l" t="t" r="r" b="b"/>
              <a:pathLst>
                <a:path w="3231" h="3385" extrusionOk="0">
                  <a:moveTo>
                    <a:pt x="2267" y="0"/>
                  </a:moveTo>
                  <a:cubicBezTo>
                    <a:pt x="1984" y="0"/>
                    <a:pt x="1708" y="139"/>
                    <a:pt x="1553" y="390"/>
                  </a:cubicBezTo>
                  <a:lnTo>
                    <a:pt x="268" y="2157"/>
                  </a:lnTo>
                  <a:cubicBezTo>
                    <a:pt x="1" y="2514"/>
                    <a:pt x="197" y="3085"/>
                    <a:pt x="554" y="3281"/>
                  </a:cubicBezTo>
                  <a:cubicBezTo>
                    <a:pt x="682" y="3351"/>
                    <a:pt x="822" y="3385"/>
                    <a:pt x="960" y="3385"/>
                  </a:cubicBezTo>
                  <a:cubicBezTo>
                    <a:pt x="1245" y="3385"/>
                    <a:pt x="1522" y="3242"/>
                    <a:pt x="1678" y="2978"/>
                  </a:cubicBezTo>
                  <a:lnTo>
                    <a:pt x="2963" y="1211"/>
                  </a:lnTo>
                  <a:cubicBezTo>
                    <a:pt x="3230" y="872"/>
                    <a:pt x="3034" y="319"/>
                    <a:pt x="2677" y="105"/>
                  </a:cubicBezTo>
                  <a:cubicBezTo>
                    <a:pt x="2548" y="34"/>
                    <a:pt x="2406" y="0"/>
                    <a:pt x="2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221595" y="4474943"/>
              <a:ext cx="149975" cy="157519"/>
            </a:xfrm>
            <a:custGeom>
              <a:avLst/>
              <a:gdLst/>
              <a:ahLst/>
              <a:cxnLst/>
              <a:rect l="l" t="t" r="r" b="b"/>
              <a:pathLst>
                <a:path w="4592" h="4823" extrusionOk="0">
                  <a:moveTo>
                    <a:pt x="3518" y="1"/>
                  </a:moveTo>
                  <a:cubicBezTo>
                    <a:pt x="3378" y="1"/>
                    <a:pt x="3229" y="50"/>
                    <a:pt x="3077" y="163"/>
                  </a:cubicBezTo>
                  <a:cubicBezTo>
                    <a:pt x="1882" y="1038"/>
                    <a:pt x="918" y="2215"/>
                    <a:pt x="294" y="3571"/>
                  </a:cubicBezTo>
                  <a:cubicBezTo>
                    <a:pt x="1" y="4230"/>
                    <a:pt x="568" y="4823"/>
                    <a:pt x="1098" y="4823"/>
                  </a:cubicBezTo>
                  <a:cubicBezTo>
                    <a:pt x="1343" y="4823"/>
                    <a:pt x="1580" y="4696"/>
                    <a:pt x="1721" y="4392"/>
                  </a:cubicBezTo>
                  <a:cubicBezTo>
                    <a:pt x="2203" y="3286"/>
                    <a:pt x="2952" y="2322"/>
                    <a:pt x="3916" y="1573"/>
                  </a:cubicBezTo>
                  <a:cubicBezTo>
                    <a:pt x="4591" y="1059"/>
                    <a:pt x="4167" y="1"/>
                    <a:pt x="3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6994216" y="4977025"/>
              <a:ext cx="140242" cy="145043"/>
            </a:xfrm>
            <a:custGeom>
              <a:avLst/>
              <a:gdLst/>
              <a:ahLst/>
              <a:cxnLst/>
              <a:rect l="l" t="t" r="r" b="b"/>
              <a:pathLst>
                <a:path w="4294" h="4441" extrusionOk="0">
                  <a:moveTo>
                    <a:pt x="3391" y="0"/>
                  </a:moveTo>
                  <a:cubicBezTo>
                    <a:pt x="3175" y="0"/>
                    <a:pt x="2956" y="91"/>
                    <a:pt x="2777" y="242"/>
                  </a:cubicBezTo>
                  <a:cubicBezTo>
                    <a:pt x="1760" y="1045"/>
                    <a:pt x="939" y="2062"/>
                    <a:pt x="333" y="3204"/>
                  </a:cubicBezTo>
                  <a:cubicBezTo>
                    <a:pt x="1" y="3843"/>
                    <a:pt x="567" y="4440"/>
                    <a:pt x="1114" y="4440"/>
                  </a:cubicBezTo>
                  <a:cubicBezTo>
                    <a:pt x="1362" y="4440"/>
                    <a:pt x="1605" y="4319"/>
                    <a:pt x="1760" y="4025"/>
                  </a:cubicBezTo>
                  <a:cubicBezTo>
                    <a:pt x="2295" y="3008"/>
                    <a:pt x="3027" y="2116"/>
                    <a:pt x="3937" y="1384"/>
                  </a:cubicBezTo>
                  <a:cubicBezTo>
                    <a:pt x="4294" y="1116"/>
                    <a:pt x="4222" y="528"/>
                    <a:pt x="3937" y="242"/>
                  </a:cubicBezTo>
                  <a:cubicBezTo>
                    <a:pt x="3777" y="73"/>
                    <a:pt x="3585" y="0"/>
                    <a:pt x="3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200954" y="4845471"/>
              <a:ext cx="139132" cy="143149"/>
            </a:xfrm>
            <a:custGeom>
              <a:avLst/>
              <a:gdLst/>
              <a:ahLst/>
              <a:cxnLst/>
              <a:rect l="l" t="t" r="r" b="b"/>
              <a:pathLst>
                <a:path w="4260" h="4383" extrusionOk="0">
                  <a:moveTo>
                    <a:pt x="3109" y="0"/>
                  </a:moveTo>
                  <a:cubicBezTo>
                    <a:pt x="2859" y="0"/>
                    <a:pt x="2606" y="106"/>
                    <a:pt x="2424" y="363"/>
                  </a:cubicBezTo>
                  <a:lnTo>
                    <a:pt x="426" y="3199"/>
                  </a:lnTo>
                  <a:cubicBezTo>
                    <a:pt x="1" y="3800"/>
                    <a:pt x="575" y="4383"/>
                    <a:pt x="1165" y="4383"/>
                  </a:cubicBezTo>
                  <a:cubicBezTo>
                    <a:pt x="1417" y="4383"/>
                    <a:pt x="1672" y="4276"/>
                    <a:pt x="1853" y="4020"/>
                  </a:cubicBezTo>
                  <a:lnTo>
                    <a:pt x="3834" y="1183"/>
                  </a:lnTo>
                  <a:cubicBezTo>
                    <a:pt x="4259" y="583"/>
                    <a:pt x="3694" y="0"/>
                    <a:pt x="3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082365" y="4461977"/>
              <a:ext cx="123977" cy="134233"/>
            </a:xfrm>
            <a:custGeom>
              <a:avLst/>
              <a:gdLst/>
              <a:ahLst/>
              <a:cxnLst/>
              <a:rect l="l" t="t" r="r" b="b"/>
              <a:pathLst>
                <a:path w="3796" h="4110" extrusionOk="0">
                  <a:moveTo>
                    <a:pt x="2648" y="1"/>
                  </a:moveTo>
                  <a:cubicBezTo>
                    <a:pt x="2401" y="1"/>
                    <a:pt x="2154" y="113"/>
                    <a:pt x="1987" y="382"/>
                  </a:cubicBezTo>
                  <a:lnTo>
                    <a:pt x="399" y="2898"/>
                  </a:lnTo>
                  <a:cubicBezTo>
                    <a:pt x="0" y="3521"/>
                    <a:pt x="577" y="4109"/>
                    <a:pt x="1149" y="4109"/>
                  </a:cubicBezTo>
                  <a:cubicBezTo>
                    <a:pt x="1396" y="4109"/>
                    <a:pt x="1642" y="4000"/>
                    <a:pt x="1809" y="3736"/>
                  </a:cubicBezTo>
                  <a:lnTo>
                    <a:pt x="3397" y="1221"/>
                  </a:lnTo>
                  <a:cubicBezTo>
                    <a:pt x="3795" y="598"/>
                    <a:pt x="3220" y="1"/>
                    <a:pt x="2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6901919" y="4536507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75" y="0"/>
                  </a:moveTo>
                  <a:cubicBezTo>
                    <a:pt x="2668" y="0"/>
                    <a:pt x="2463" y="80"/>
                    <a:pt x="2302" y="241"/>
                  </a:cubicBezTo>
                  <a:lnTo>
                    <a:pt x="304" y="2561"/>
                  </a:lnTo>
                  <a:cubicBezTo>
                    <a:pt x="1" y="2882"/>
                    <a:pt x="1" y="3399"/>
                    <a:pt x="304" y="3720"/>
                  </a:cubicBezTo>
                  <a:cubicBezTo>
                    <a:pt x="464" y="3881"/>
                    <a:pt x="674" y="3961"/>
                    <a:pt x="884" y="3961"/>
                  </a:cubicBezTo>
                  <a:cubicBezTo>
                    <a:pt x="1093" y="3961"/>
                    <a:pt x="1303" y="3881"/>
                    <a:pt x="1464" y="3720"/>
                  </a:cubicBezTo>
                  <a:lnTo>
                    <a:pt x="3462" y="1401"/>
                  </a:lnTo>
                  <a:cubicBezTo>
                    <a:pt x="3765" y="1062"/>
                    <a:pt x="3765" y="562"/>
                    <a:pt x="3462" y="241"/>
                  </a:cubicBezTo>
                  <a:cubicBezTo>
                    <a:pt x="3293" y="80"/>
                    <a:pt x="3083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6"/>
          <p:cNvSpPr txBox="1">
            <a:spLocks noGrp="1"/>
          </p:cNvSpPr>
          <p:nvPr>
            <p:ph type="title"/>
          </p:nvPr>
        </p:nvSpPr>
        <p:spPr>
          <a:xfrm>
            <a:off x="2134575" y="1364250"/>
            <a:ext cx="4809000" cy="24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72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Indie Flower"/>
              <a:buNone/>
              <a:defRPr sz="4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457" name="Google Shape;457;p16"/>
          <p:cNvSpPr/>
          <p:nvPr/>
        </p:nvSpPr>
        <p:spPr>
          <a:xfrm>
            <a:off x="2442560" y="382508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>
            <a:off x="8430783" y="1306344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flipH="1">
            <a:off x="731060" y="4438569"/>
            <a:ext cx="74392" cy="57904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●"/>
              <a:defRPr sz="18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●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Char char="○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31F20"/>
              </a:buClr>
              <a:buSzPts val="1400"/>
              <a:buFont typeface="Open Sans"/>
              <a:buChar char="■"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6" r:id="rId5"/>
    <p:sldLayoutId id="2147483657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2" r:id="rId17"/>
    <p:sldLayoutId id="2147483675" r:id="rId18"/>
    <p:sldLayoutId id="2147483676" r:id="rId19"/>
    <p:sldLayoutId id="2147483677" r:id="rId20"/>
    <p:sldLayoutId id="214748367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4.sv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6.svg"/><Relationship Id="rId4" Type="http://schemas.openxmlformats.org/officeDocument/2006/relationships/image" Target="../media/image54.sv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35"/>
          <p:cNvGrpSpPr/>
          <p:nvPr/>
        </p:nvGrpSpPr>
        <p:grpSpPr>
          <a:xfrm>
            <a:off x="1762737" y="1287425"/>
            <a:ext cx="4794409" cy="2837403"/>
            <a:chOff x="1762737" y="1287425"/>
            <a:chExt cx="4794409" cy="2837403"/>
          </a:xfrm>
        </p:grpSpPr>
        <p:sp>
          <p:nvSpPr>
            <p:cNvPr id="1000" name="Google Shape;1000;p35"/>
            <p:cNvSpPr/>
            <p:nvPr/>
          </p:nvSpPr>
          <p:spPr>
            <a:xfrm>
              <a:off x="6466776" y="1485221"/>
              <a:ext cx="90370" cy="53660"/>
            </a:xfrm>
            <a:custGeom>
              <a:avLst/>
              <a:gdLst/>
              <a:ahLst/>
              <a:cxnLst/>
              <a:rect l="l" t="t" r="r" b="b"/>
              <a:pathLst>
                <a:path w="2767" h="1643" extrusionOk="0">
                  <a:moveTo>
                    <a:pt x="1107" y="1"/>
                  </a:moveTo>
                  <a:cubicBezTo>
                    <a:pt x="1" y="1"/>
                    <a:pt x="1" y="1642"/>
                    <a:pt x="1107" y="1642"/>
                  </a:cubicBezTo>
                  <a:lnTo>
                    <a:pt x="1678" y="1642"/>
                  </a:lnTo>
                  <a:cubicBezTo>
                    <a:pt x="2766" y="1642"/>
                    <a:pt x="2766" y="1"/>
                    <a:pt x="16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5568019" y="4053694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1" y="1"/>
                    <a:pt x="1" y="2177"/>
                    <a:pt x="1410" y="2177"/>
                  </a:cubicBezTo>
                  <a:cubicBezTo>
                    <a:pt x="2820" y="2177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3446262" y="37069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1762737" y="128742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5"/>
          <p:cNvSpPr txBox="1">
            <a:spLocks noGrp="1"/>
          </p:cNvSpPr>
          <p:nvPr>
            <p:ph type="ctrTitle"/>
          </p:nvPr>
        </p:nvSpPr>
        <p:spPr>
          <a:xfrm>
            <a:off x="356625" y="1149117"/>
            <a:ext cx="8430750" cy="13470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CHÀO MỪNG CÁC EM ĐẾN VỚI BÀI HỌC NGÀY HÔM NAY</a:t>
            </a:r>
            <a:endParaRPr lang="en-US" sz="4400" b="1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5C93642-BDD9-4C55-A7CF-0B221D34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6266" y="4053694"/>
            <a:ext cx="1101020" cy="84678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3D63474-DEC9-4685-B55E-D36DC876C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01537" y="3643604"/>
            <a:ext cx="1180696" cy="12658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3C3205E-1FBA-4528-A6D3-DC7B5379E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294692">
            <a:off x="1961198" y="3772890"/>
            <a:ext cx="1279300" cy="1665848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7D1ACF8-B6D4-4C6B-921D-4F2BC3811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74635" y="2571750"/>
            <a:ext cx="2994730" cy="2509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46"/>
          <p:cNvSpPr/>
          <p:nvPr/>
        </p:nvSpPr>
        <p:spPr>
          <a:xfrm>
            <a:off x="1686601" y="-588329"/>
            <a:ext cx="4678830" cy="49597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46"/>
          <p:cNvSpPr/>
          <p:nvPr/>
        </p:nvSpPr>
        <p:spPr>
          <a:xfrm>
            <a:off x="382052" y="-1125170"/>
            <a:ext cx="1063530" cy="94317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46"/>
          <p:cNvGrpSpPr/>
          <p:nvPr/>
        </p:nvGrpSpPr>
        <p:grpSpPr>
          <a:xfrm>
            <a:off x="1953505" y="1207516"/>
            <a:ext cx="5735140" cy="2681984"/>
            <a:chOff x="1953505" y="997395"/>
            <a:chExt cx="5735140" cy="2681984"/>
          </a:xfrm>
        </p:grpSpPr>
        <p:sp>
          <p:nvSpPr>
            <p:cNvPr id="1312" name="Google Shape;1312;p46"/>
            <p:cNvSpPr/>
            <p:nvPr/>
          </p:nvSpPr>
          <p:spPr>
            <a:xfrm rot="1865091" flipH="1">
              <a:off x="1959490" y="1006839"/>
              <a:ext cx="46638" cy="36154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 flipH="1">
              <a:off x="7209316" y="362575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 flipH="1">
              <a:off x="7596544" y="11122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123F9B-E0AE-4C6F-804D-CE36B5404DD2}"/>
              </a:ext>
            </a:extLst>
          </p:cNvPr>
          <p:cNvSpPr txBox="1"/>
          <p:nvPr/>
        </p:nvSpPr>
        <p:spPr>
          <a:xfrm>
            <a:off x="345547" y="1579112"/>
            <a:ext cx="437462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bày</a:t>
            </a:r>
            <a:r>
              <a:rPr lang="en-US" sz="2200" dirty="0"/>
              <a:t> </a:t>
            </a:r>
            <a:r>
              <a:rPr lang="en-US" sz="2200" dirty="0" err="1"/>
              <a:t>cấu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Tại sao nói vi khuẩn là sinh vật có cấu tạo cơ thể đơn giản nhất trong thế giới sống?</a:t>
            </a:r>
            <a:endParaRPr lang="en-US" sz="2200" dirty="0"/>
          </a:p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Google Shape;1010;p36">
            <a:extLst>
              <a:ext uri="{FF2B5EF4-FFF2-40B4-BE49-F238E27FC236}">
                <a16:creationId xmlns:a16="http://schemas.microsoft.com/office/drawing/2014/main" id="{8338F8F3-634D-483A-8C71-8B0A18B2977F}"/>
              </a:ext>
            </a:extLst>
          </p:cNvPr>
          <p:cNvSpPr/>
          <p:nvPr/>
        </p:nvSpPr>
        <p:spPr>
          <a:xfrm>
            <a:off x="565484" y="412208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1514;p54">
            <a:extLst>
              <a:ext uri="{FF2B5EF4-FFF2-40B4-BE49-F238E27FC236}">
                <a16:creationId xmlns:a16="http://schemas.microsoft.com/office/drawing/2014/main" id="{D5DB0D20-351F-4217-8D2A-A60DB519EF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3359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II. CẤU TẠO CỦA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2D73D-3810-411B-BEE2-C0D62EB61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21" t="20205" r="13984" b="11092"/>
          <a:stretch/>
        </p:blipFill>
        <p:spPr>
          <a:xfrm>
            <a:off x="4929140" y="1235037"/>
            <a:ext cx="3501610" cy="3532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10;p36">
            <a:extLst>
              <a:ext uri="{FF2B5EF4-FFF2-40B4-BE49-F238E27FC236}">
                <a16:creationId xmlns:a16="http://schemas.microsoft.com/office/drawing/2014/main" id="{7761094C-DA9C-439E-B291-10B18A016ACB}"/>
              </a:ext>
            </a:extLst>
          </p:cNvPr>
          <p:cNvSpPr/>
          <p:nvPr/>
        </p:nvSpPr>
        <p:spPr>
          <a:xfrm>
            <a:off x="565484" y="358404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6" name="Google Shape;1516;p54"/>
          <p:cNvSpPr/>
          <p:nvPr/>
        </p:nvSpPr>
        <p:spPr>
          <a:xfrm>
            <a:off x="3256862" y="-668132"/>
            <a:ext cx="5408629" cy="199882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7" name="Google Shape;1517;p54"/>
          <p:cNvSpPr/>
          <p:nvPr/>
        </p:nvSpPr>
        <p:spPr>
          <a:xfrm>
            <a:off x="4375494" y="-45749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8" name="Google Shape;1518;p54"/>
          <p:cNvSpPr/>
          <p:nvPr/>
        </p:nvSpPr>
        <p:spPr>
          <a:xfrm>
            <a:off x="4375493" y="-240694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9" name="Google Shape;1519;p54"/>
          <p:cNvSpPr/>
          <p:nvPr/>
        </p:nvSpPr>
        <p:spPr>
          <a:xfrm>
            <a:off x="5999703" y="2477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C520-6436-4F4B-B27B-4063AC9F088B}"/>
              </a:ext>
            </a:extLst>
          </p:cNvPr>
          <p:cNvSpPr txBox="1"/>
          <p:nvPr/>
        </p:nvSpPr>
        <p:spPr>
          <a:xfrm>
            <a:off x="916477" y="915360"/>
            <a:ext cx="800052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Cấu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tạo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Màng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tế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bào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Vùng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nhân</a:t>
            </a:r>
            <a:endParaRPr lang="en-US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lông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bơi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roi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bơi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di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chuyển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.</a:t>
            </a:r>
            <a:endParaRPr lang="vi-VN" sz="2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5A9F7E6-056C-45D9-B276-1B51670B6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18765" y="1527573"/>
            <a:ext cx="2094327" cy="19612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41B55A-BA8A-4FA9-A0E1-177F490ECE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69519" y="1389794"/>
            <a:ext cx="826660" cy="83046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F037BBD7-608A-47D0-925E-462FFD5E8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V="1">
            <a:off x="7509992" y="852827"/>
            <a:ext cx="569627" cy="569390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9E1507D3-351F-4C9D-A421-3179EC1FB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3366" y="1693248"/>
            <a:ext cx="805855" cy="80606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8DEC59E-F9A4-4905-969D-48E76A3BED37}"/>
              </a:ext>
            </a:extLst>
          </p:cNvPr>
          <p:cNvSpPr/>
          <p:nvPr/>
        </p:nvSpPr>
        <p:spPr>
          <a:xfrm>
            <a:off x="625815" y="4296598"/>
            <a:ext cx="480460" cy="37192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1E8949-D166-4736-80D5-00C222EACC2D}"/>
              </a:ext>
            </a:extLst>
          </p:cNvPr>
          <p:cNvSpPr txBox="1"/>
          <p:nvPr/>
        </p:nvSpPr>
        <p:spPr>
          <a:xfrm>
            <a:off x="1106275" y="3927986"/>
            <a:ext cx="732447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latin typeface="+mn-lt"/>
              </a:rPr>
              <a:t>Vi khuẩn có cấu tạo cơ thể chỉ </a:t>
            </a:r>
            <a:r>
              <a:rPr lang="en-US" sz="2200" dirty="0">
                <a:latin typeface="+mn-lt"/>
              </a:rPr>
              <a:t>g</a:t>
            </a:r>
            <a:r>
              <a:rPr lang="vi-VN" sz="2200" dirty="0">
                <a:latin typeface="+mn-lt"/>
              </a:rPr>
              <a:t>ồm một tế bào nhân sơ nên là cơ thể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đơn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giản</a:t>
            </a:r>
            <a:r>
              <a:rPr lang="vi-VN" sz="2200" dirty="0">
                <a:latin typeface="+mn-lt"/>
              </a:rPr>
              <a:t> nhất trong thế giới sống</a:t>
            </a:r>
            <a:r>
              <a:rPr lang="en-US" sz="2200" dirty="0">
                <a:latin typeface="+mn-lt"/>
              </a:rPr>
              <a:t>.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Google Shape;1514;p54">
            <a:extLst>
              <a:ext uri="{FF2B5EF4-FFF2-40B4-BE49-F238E27FC236}">
                <a16:creationId xmlns:a16="http://schemas.microsoft.com/office/drawing/2014/main" id="{819DFEE9-18F9-4980-A822-062C89A9DD7A}"/>
              </a:ext>
            </a:extLst>
          </p:cNvPr>
          <p:cNvSpPr txBox="1">
            <a:spLocks/>
          </p:cNvSpPr>
          <p:nvPr/>
        </p:nvSpPr>
        <p:spPr>
          <a:xfrm>
            <a:off x="713250" y="3112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II. CẤU TẠO CỦA VI KHUẨN</a:t>
            </a:r>
          </a:p>
        </p:txBody>
      </p:sp>
    </p:spTree>
    <p:extLst>
      <p:ext uri="{BB962C8B-B14F-4D97-AF65-F5344CB8AC3E}">
        <p14:creationId xmlns:p14="http://schemas.microsoft.com/office/powerpoint/2010/main" val="20549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010;p36">
            <a:extLst>
              <a:ext uri="{FF2B5EF4-FFF2-40B4-BE49-F238E27FC236}">
                <a16:creationId xmlns:a16="http://schemas.microsoft.com/office/drawing/2014/main" id="{6DFEEA13-EDCF-4C62-825E-8900FE4B6B9B}"/>
              </a:ext>
            </a:extLst>
          </p:cNvPr>
          <p:cNvSpPr/>
          <p:nvPr/>
        </p:nvSpPr>
        <p:spPr>
          <a:xfrm>
            <a:off x="565484" y="324092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04" name="Google Shape;1104;p40"/>
          <p:cNvGrpSpPr/>
          <p:nvPr/>
        </p:nvGrpSpPr>
        <p:grpSpPr>
          <a:xfrm>
            <a:off x="-2153629" y="3500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sp>
        <p:nvSpPr>
          <p:cNvPr id="21" name="Google Shape;1514;p54">
            <a:extLst>
              <a:ext uri="{FF2B5EF4-FFF2-40B4-BE49-F238E27FC236}">
                <a16:creationId xmlns:a16="http://schemas.microsoft.com/office/drawing/2014/main" id="{EE9715EF-938E-4E47-B75D-A316EE9AD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6412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III. VAI TRÒ CỦA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861D77-96F8-4C81-892A-E5653342BCAA}"/>
              </a:ext>
            </a:extLst>
          </p:cNvPr>
          <p:cNvSpPr txBox="1"/>
          <p:nvPr/>
        </p:nvSpPr>
        <p:spPr>
          <a:xfrm>
            <a:off x="154752" y="4433155"/>
            <a:ext cx="883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vẽ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D6B6F-49AF-41F0-B447-24DF435EF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3" t="22428" r="32658" b="16270"/>
          <a:stretch/>
        </p:blipFill>
        <p:spPr>
          <a:xfrm>
            <a:off x="2013995" y="1089239"/>
            <a:ext cx="5116010" cy="31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Google Shape;1501;p53"/>
          <p:cNvGrpSpPr/>
          <p:nvPr/>
        </p:nvGrpSpPr>
        <p:grpSpPr>
          <a:xfrm>
            <a:off x="1473945" y="824702"/>
            <a:ext cx="6312770" cy="3136392"/>
            <a:chOff x="1473945" y="824702"/>
            <a:chExt cx="6312770" cy="3136392"/>
          </a:xfrm>
        </p:grpSpPr>
        <p:sp>
          <p:nvSpPr>
            <p:cNvPr id="1502" name="Google Shape;1502;p53"/>
            <p:cNvSpPr/>
            <p:nvPr/>
          </p:nvSpPr>
          <p:spPr>
            <a:xfrm>
              <a:off x="7749044" y="3099054"/>
              <a:ext cx="37671" cy="29203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>
              <a:off x="1473945" y="1879310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>
              <a:off x="7225644" y="824702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>
              <a:off x="5261807" y="1034424"/>
              <a:ext cx="74392" cy="57904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 flipH="1">
              <a:off x="5261808" y="3635133"/>
              <a:ext cx="74392" cy="57904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19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3"/>
            <p:cNvSpPr/>
            <p:nvPr/>
          </p:nvSpPr>
          <p:spPr>
            <a:xfrm flipH="1">
              <a:off x="2337109" y="3917752"/>
              <a:ext cx="56031" cy="43342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0D8CF9-EA9A-4575-A0B7-ED973A469B16}"/>
              </a:ext>
            </a:extLst>
          </p:cNvPr>
          <p:cNvSpPr txBox="1"/>
          <p:nvPr/>
        </p:nvSpPr>
        <p:spPr>
          <a:xfrm>
            <a:off x="491467" y="381768"/>
            <a:ext cx="8161066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: </a:t>
            </a:r>
            <a:r>
              <a:rPr lang="en-US" sz="2200" dirty="0" err="1"/>
              <a:t>tham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huỷ</a:t>
            </a:r>
            <a:r>
              <a:rPr lang="en-US" sz="2200" dirty="0"/>
              <a:t> </a:t>
            </a:r>
            <a:r>
              <a:rPr lang="en-US" sz="2200" dirty="0" err="1"/>
              <a:t>xác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vi-VN" sz="2200" dirty="0"/>
              <a:t>và chất thải hữu cơ giúp làm sạch môi trường.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vi-VN" sz="2200" dirty="0"/>
              <a:t>Vi khuẩn cố định đạm giúp cây trồng có thể sử dụng nguồn nitơ trong không khí.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C2F48-23F2-49A7-8540-1FAD7361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87" y="2186649"/>
            <a:ext cx="3907420" cy="2706834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A65EF11A-B417-4DB0-90E5-1E2859767070}"/>
              </a:ext>
            </a:extLst>
          </p:cNvPr>
          <p:cNvSpPr/>
          <p:nvPr/>
        </p:nvSpPr>
        <p:spPr>
          <a:xfrm>
            <a:off x="719209" y="3072901"/>
            <a:ext cx="2638026" cy="1124464"/>
          </a:xfrm>
          <a:prstGeom prst="borderCallout1">
            <a:avLst>
              <a:gd name="adj1" fmla="val 46658"/>
              <a:gd name="adj2" fmla="val 99703"/>
              <a:gd name="adj3" fmla="val 45397"/>
              <a:gd name="adj4" fmla="val 18453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cố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đạm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rễ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họ</a:t>
            </a:r>
            <a:r>
              <a:rPr lang="en-US" sz="2200" dirty="0"/>
              <a:t> </a:t>
            </a:r>
            <a:r>
              <a:rPr lang="en-US" sz="2200" dirty="0" err="1"/>
              <a:t>đậu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0C993-A13B-43A8-9A7A-6BCDE9FBA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69" y="1648540"/>
            <a:ext cx="3947757" cy="2771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18F04-2183-4883-B2DB-6AB75821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01" y="1650086"/>
            <a:ext cx="4042431" cy="2771711"/>
          </a:xfrm>
          <a:prstGeom prst="rect">
            <a:avLst/>
          </a:prstGeom>
        </p:spPr>
      </p:pic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F10442-2008-459F-A695-54F3C254C674}"/>
              </a:ext>
            </a:extLst>
          </p:cNvPr>
          <p:cNvSpPr txBox="1"/>
          <p:nvPr/>
        </p:nvSpPr>
        <p:spPr>
          <a:xfrm>
            <a:off x="1207903" y="4420252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Dưa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muối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8D73-90D9-4CCA-9F99-B6CA18E7C0EE}"/>
              </a:ext>
            </a:extLst>
          </p:cNvPr>
          <p:cNvSpPr txBox="1"/>
          <p:nvPr/>
        </p:nvSpPr>
        <p:spPr>
          <a:xfrm>
            <a:off x="5401959" y="4420252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Sữa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chua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968F8-3C95-4004-86CA-1AD07142425D}"/>
              </a:ext>
            </a:extLst>
          </p:cNvPr>
          <p:cNvSpPr txBox="1"/>
          <p:nvPr/>
        </p:nvSpPr>
        <p:spPr>
          <a:xfrm>
            <a:off x="491467" y="381768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: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chế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,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kháng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,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trừ</a:t>
            </a:r>
            <a:r>
              <a:rPr lang="en-US" sz="2200" dirty="0"/>
              <a:t> </a:t>
            </a:r>
            <a:r>
              <a:rPr lang="en-US" sz="2200" dirty="0" err="1"/>
              <a:t>sâu</a:t>
            </a:r>
            <a:r>
              <a:rPr lang="en-US" sz="2200" dirty="0"/>
              <a:t>, </a:t>
            </a: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lí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thải</a:t>
            </a:r>
            <a:r>
              <a:rPr lang="en-US" sz="22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7700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42"/>
          <p:cNvGrpSpPr/>
          <p:nvPr/>
        </p:nvGrpSpPr>
        <p:grpSpPr>
          <a:xfrm>
            <a:off x="511863" y="211440"/>
            <a:ext cx="861930" cy="578756"/>
            <a:chOff x="214400" y="544650"/>
            <a:chExt cx="6846150" cy="4596950"/>
          </a:xfrm>
        </p:grpSpPr>
        <p:sp>
          <p:nvSpPr>
            <p:cNvPr id="1154" name="Google Shape;1154;p42"/>
            <p:cNvSpPr/>
            <p:nvPr/>
          </p:nvSpPr>
          <p:spPr>
            <a:xfrm>
              <a:off x="3633400" y="596975"/>
              <a:ext cx="3427150" cy="1725125"/>
            </a:xfrm>
            <a:custGeom>
              <a:avLst/>
              <a:gdLst/>
              <a:ahLst/>
              <a:cxnLst/>
              <a:rect l="l" t="t" r="r" b="b"/>
              <a:pathLst>
                <a:path w="137086" h="69005" extrusionOk="0">
                  <a:moveTo>
                    <a:pt x="134122" y="0"/>
                  </a:moveTo>
                  <a:cubicBezTo>
                    <a:pt x="133720" y="0"/>
                    <a:pt x="133284" y="137"/>
                    <a:pt x="132837" y="456"/>
                  </a:cubicBezTo>
                  <a:lnTo>
                    <a:pt x="70485" y="40718"/>
                  </a:lnTo>
                  <a:cubicBezTo>
                    <a:pt x="61577" y="46418"/>
                    <a:pt x="51957" y="51050"/>
                    <a:pt x="42337" y="54969"/>
                  </a:cubicBezTo>
                  <a:cubicBezTo>
                    <a:pt x="36983" y="56859"/>
                    <a:pt x="32185" y="60142"/>
                    <a:pt x="28436" y="64324"/>
                  </a:cubicBezTo>
                  <a:lnTo>
                    <a:pt x="28436" y="64324"/>
                  </a:lnTo>
                  <a:cubicBezTo>
                    <a:pt x="19722" y="60434"/>
                    <a:pt x="11665" y="54976"/>
                    <a:pt x="4570" y="48556"/>
                  </a:cubicBezTo>
                  <a:cubicBezTo>
                    <a:pt x="4068" y="48054"/>
                    <a:pt x="3526" y="47847"/>
                    <a:pt x="3014" y="47847"/>
                  </a:cubicBezTo>
                  <a:cubicBezTo>
                    <a:pt x="1348" y="47847"/>
                    <a:pt x="0" y="50044"/>
                    <a:pt x="1363" y="51407"/>
                  </a:cubicBezTo>
                  <a:cubicBezTo>
                    <a:pt x="9202" y="58889"/>
                    <a:pt x="18109" y="64589"/>
                    <a:pt x="27729" y="68865"/>
                  </a:cubicBezTo>
                  <a:cubicBezTo>
                    <a:pt x="28016" y="68961"/>
                    <a:pt x="28302" y="69005"/>
                    <a:pt x="28582" y="69005"/>
                  </a:cubicBezTo>
                  <a:cubicBezTo>
                    <a:pt x="29345" y="69005"/>
                    <a:pt x="30058" y="68674"/>
                    <a:pt x="30580" y="68152"/>
                  </a:cubicBezTo>
                  <a:cubicBezTo>
                    <a:pt x="36637" y="59958"/>
                    <a:pt x="46969" y="58532"/>
                    <a:pt x="55520" y="54257"/>
                  </a:cubicBezTo>
                  <a:cubicBezTo>
                    <a:pt x="64071" y="49981"/>
                    <a:pt x="71910" y="44993"/>
                    <a:pt x="79749" y="39649"/>
                  </a:cubicBezTo>
                  <a:lnTo>
                    <a:pt x="135331" y="4019"/>
                  </a:lnTo>
                  <a:cubicBezTo>
                    <a:pt x="137085" y="2850"/>
                    <a:pt x="135960" y="0"/>
                    <a:pt x="1341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3649650" y="544650"/>
              <a:ext cx="3401725" cy="2880100"/>
            </a:xfrm>
            <a:custGeom>
              <a:avLst/>
              <a:gdLst/>
              <a:ahLst/>
              <a:cxnLst/>
              <a:rect l="l" t="t" r="r" b="b"/>
              <a:pathLst>
                <a:path w="136069" h="115204" extrusionOk="0">
                  <a:moveTo>
                    <a:pt x="133700" y="0"/>
                  </a:moveTo>
                  <a:cubicBezTo>
                    <a:pt x="133553" y="0"/>
                    <a:pt x="133404" y="18"/>
                    <a:pt x="133256" y="55"/>
                  </a:cubicBezTo>
                  <a:cubicBezTo>
                    <a:pt x="111522" y="6468"/>
                    <a:pt x="90500" y="14307"/>
                    <a:pt x="70191" y="24283"/>
                  </a:cubicBezTo>
                  <a:cubicBezTo>
                    <a:pt x="48457" y="34259"/>
                    <a:pt x="25654" y="42454"/>
                    <a:pt x="2495" y="48868"/>
                  </a:cubicBezTo>
                  <a:cubicBezTo>
                    <a:pt x="1070" y="49224"/>
                    <a:pt x="1" y="51005"/>
                    <a:pt x="357" y="52074"/>
                  </a:cubicBezTo>
                  <a:cubicBezTo>
                    <a:pt x="357" y="52752"/>
                    <a:pt x="1216" y="53000"/>
                    <a:pt x="2118" y="53000"/>
                  </a:cubicBezTo>
                  <a:cubicBezTo>
                    <a:pt x="2638" y="53000"/>
                    <a:pt x="3172" y="52917"/>
                    <a:pt x="3564" y="52787"/>
                  </a:cubicBezTo>
                  <a:cubicBezTo>
                    <a:pt x="24585" y="47086"/>
                    <a:pt x="45250" y="39960"/>
                    <a:pt x="65203" y="31409"/>
                  </a:cubicBezTo>
                  <a:cubicBezTo>
                    <a:pt x="86526" y="20917"/>
                    <a:pt x="108171" y="12353"/>
                    <a:pt x="130749" y="5719"/>
                  </a:cubicBezTo>
                  <a:lnTo>
                    <a:pt x="130749" y="5719"/>
                  </a:lnTo>
                  <a:cubicBezTo>
                    <a:pt x="128378" y="16189"/>
                    <a:pt x="122978" y="25366"/>
                    <a:pt x="117579" y="34259"/>
                  </a:cubicBezTo>
                  <a:cubicBezTo>
                    <a:pt x="111522" y="45305"/>
                    <a:pt x="104752" y="55637"/>
                    <a:pt x="96913" y="65614"/>
                  </a:cubicBezTo>
                  <a:cubicBezTo>
                    <a:pt x="85654" y="79522"/>
                    <a:pt x="73472" y="92199"/>
                    <a:pt x="66087" y="108795"/>
                  </a:cubicBezTo>
                  <a:lnTo>
                    <a:pt x="66087" y="108795"/>
                  </a:lnTo>
                  <a:cubicBezTo>
                    <a:pt x="61679" y="102546"/>
                    <a:pt x="60271" y="94463"/>
                    <a:pt x="53801" y="89842"/>
                  </a:cubicBezTo>
                  <a:cubicBezTo>
                    <a:pt x="50951" y="88060"/>
                    <a:pt x="41687" y="85923"/>
                    <a:pt x="42044" y="81291"/>
                  </a:cubicBezTo>
                  <a:cubicBezTo>
                    <a:pt x="42044" y="78440"/>
                    <a:pt x="57008" y="70958"/>
                    <a:pt x="59859" y="69177"/>
                  </a:cubicBezTo>
                  <a:cubicBezTo>
                    <a:pt x="79099" y="56706"/>
                    <a:pt x="90856" y="33547"/>
                    <a:pt x="110809" y="21433"/>
                  </a:cubicBezTo>
                  <a:cubicBezTo>
                    <a:pt x="112321" y="20425"/>
                    <a:pt x="111694" y="19417"/>
                    <a:pt x="110316" y="19417"/>
                  </a:cubicBezTo>
                  <a:cubicBezTo>
                    <a:pt x="109745" y="19417"/>
                    <a:pt x="109045" y="19590"/>
                    <a:pt x="108315" y="20008"/>
                  </a:cubicBezTo>
                  <a:cubicBezTo>
                    <a:pt x="95132" y="28202"/>
                    <a:pt x="85512" y="39604"/>
                    <a:pt x="74823" y="50649"/>
                  </a:cubicBezTo>
                  <a:cubicBezTo>
                    <a:pt x="63421" y="62763"/>
                    <a:pt x="48101" y="69533"/>
                    <a:pt x="36343" y="80578"/>
                  </a:cubicBezTo>
                  <a:cubicBezTo>
                    <a:pt x="35630" y="81291"/>
                    <a:pt x="35630" y="82360"/>
                    <a:pt x="35987" y="83428"/>
                  </a:cubicBezTo>
                  <a:cubicBezTo>
                    <a:pt x="40262" y="88773"/>
                    <a:pt x="45963" y="89842"/>
                    <a:pt x="51307" y="93761"/>
                  </a:cubicBezTo>
                  <a:cubicBezTo>
                    <a:pt x="58077" y="98749"/>
                    <a:pt x="59146" y="108369"/>
                    <a:pt x="65203" y="114426"/>
                  </a:cubicBezTo>
                  <a:cubicBezTo>
                    <a:pt x="65611" y="114971"/>
                    <a:pt x="66175" y="115203"/>
                    <a:pt x="66737" y="115203"/>
                  </a:cubicBezTo>
                  <a:cubicBezTo>
                    <a:pt x="67645" y="115203"/>
                    <a:pt x="68546" y="114594"/>
                    <a:pt x="68766" y="113714"/>
                  </a:cubicBezTo>
                  <a:cubicBezTo>
                    <a:pt x="76961" y="92692"/>
                    <a:pt x="94063" y="77371"/>
                    <a:pt x="106890" y="59557"/>
                  </a:cubicBezTo>
                  <a:cubicBezTo>
                    <a:pt x="118647" y="43167"/>
                    <a:pt x="132899" y="22858"/>
                    <a:pt x="135750" y="2905"/>
                  </a:cubicBezTo>
                  <a:cubicBezTo>
                    <a:pt x="136069" y="1310"/>
                    <a:pt x="134959" y="0"/>
                    <a:pt x="1337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4246450" y="2210875"/>
              <a:ext cx="430075" cy="939700"/>
            </a:xfrm>
            <a:custGeom>
              <a:avLst/>
              <a:gdLst/>
              <a:ahLst/>
              <a:cxnLst/>
              <a:rect l="l" t="t" r="r" b="b"/>
              <a:pathLst>
                <a:path w="17203" h="37588" extrusionOk="0">
                  <a:moveTo>
                    <a:pt x="2590" y="0"/>
                  </a:moveTo>
                  <a:cubicBezTo>
                    <a:pt x="1340" y="0"/>
                    <a:pt x="157" y="565"/>
                    <a:pt x="1" y="1815"/>
                  </a:cubicBezTo>
                  <a:lnTo>
                    <a:pt x="1069" y="2528"/>
                  </a:lnTo>
                  <a:cubicBezTo>
                    <a:pt x="713" y="7159"/>
                    <a:pt x="1069" y="12148"/>
                    <a:pt x="2138" y="16779"/>
                  </a:cubicBezTo>
                  <a:cubicBezTo>
                    <a:pt x="3142" y="22468"/>
                    <a:pt x="3517" y="28470"/>
                    <a:pt x="3264" y="34491"/>
                  </a:cubicBezTo>
                  <a:lnTo>
                    <a:pt x="3264" y="34491"/>
                  </a:lnTo>
                  <a:cubicBezTo>
                    <a:pt x="3245" y="34526"/>
                    <a:pt x="3226" y="34560"/>
                    <a:pt x="3207" y="34594"/>
                  </a:cubicBezTo>
                  <a:lnTo>
                    <a:pt x="3259" y="34607"/>
                  </a:lnTo>
                  <a:lnTo>
                    <a:pt x="3259" y="34607"/>
                  </a:lnTo>
                  <a:cubicBezTo>
                    <a:pt x="3244" y="34959"/>
                    <a:pt x="3227" y="35311"/>
                    <a:pt x="3207" y="35663"/>
                  </a:cubicBezTo>
                  <a:cubicBezTo>
                    <a:pt x="3207" y="36946"/>
                    <a:pt x="4233" y="37587"/>
                    <a:pt x="5285" y="37587"/>
                  </a:cubicBezTo>
                  <a:cubicBezTo>
                    <a:pt x="5986" y="37587"/>
                    <a:pt x="6699" y="37302"/>
                    <a:pt x="7126" y="36732"/>
                  </a:cubicBezTo>
                  <a:cubicBezTo>
                    <a:pt x="10689" y="31031"/>
                    <a:pt x="13896" y="24618"/>
                    <a:pt x="16390" y="18205"/>
                  </a:cubicBezTo>
                  <a:cubicBezTo>
                    <a:pt x="17203" y="16308"/>
                    <a:pt x="14720" y="13794"/>
                    <a:pt x="13013" y="13794"/>
                  </a:cubicBezTo>
                  <a:cubicBezTo>
                    <a:pt x="12475" y="13794"/>
                    <a:pt x="12015" y="14044"/>
                    <a:pt x="11758" y="14642"/>
                  </a:cubicBezTo>
                  <a:cubicBezTo>
                    <a:pt x="10556" y="18649"/>
                    <a:pt x="9128" y="22432"/>
                    <a:pt x="7475" y="26115"/>
                  </a:cubicBezTo>
                  <a:lnTo>
                    <a:pt x="7475" y="26115"/>
                  </a:lnTo>
                  <a:cubicBezTo>
                    <a:pt x="7330" y="23597"/>
                    <a:pt x="7085" y="21079"/>
                    <a:pt x="6770" y="18561"/>
                  </a:cubicBezTo>
                  <a:cubicBezTo>
                    <a:pt x="5701" y="13216"/>
                    <a:pt x="5345" y="7872"/>
                    <a:pt x="5701" y="2528"/>
                  </a:cubicBezTo>
                  <a:cubicBezTo>
                    <a:pt x="5901" y="927"/>
                    <a:pt x="4191" y="0"/>
                    <a:pt x="25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304550" y="2852400"/>
              <a:ext cx="820800" cy="294600"/>
            </a:xfrm>
            <a:custGeom>
              <a:avLst/>
              <a:gdLst/>
              <a:ahLst/>
              <a:cxnLst/>
              <a:rect l="l" t="t" r="r" b="b"/>
              <a:pathLst>
                <a:path w="32832" h="11784" extrusionOk="0">
                  <a:moveTo>
                    <a:pt x="28716" y="1"/>
                  </a:moveTo>
                  <a:cubicBezTo>
                    <a:pt x="28586" y="1"/>
                    <a:pt x="28453" y="9"/>
                    <a:pt x="28318" y="26"/>
                  </a:cubicBezTo>
                  <a:lnTo>
                    <a:pt x="4802" y="6439"/>
                  </a:lnTo>
                  <a:cubicBezTo>
                    <a:pt x="2076" y="7121"/>
                    <a:pt x="1" y="10738"/>
                    <a:pt x="2010" y="10738"/>
                  </a:cubicBezTo>
                  <a:cubicBezTo>
                    <a:pt x="2101" y="10738"/>
                    <a:pt x="2200" y="10730"/>
                    <a:pt x="2308" y="10715"/>
                  </a:cubicBezTo>
                  <a:lnTo>
                    <a:pt x="3377" y="11784"/>
                  </a:lnTo>
                  <a:cubicBezTo>
                    <a:pt x="11572" y="9646"/>
                    <a:pt x="22261" y="6083"/>
                    <a:pt x="30456" y="3945"/>
                  </a:cubicBezTo>
                  <a:cubicBezTo>
                    <a:pt x="32832" y="3266"/>
                    <a:pt x="31328" y="1"/>
                    <a:pt x="287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214400" y="3368600"/>
              <a:ext cx="3881150" cy="1773000"/>
            </a:xfrm>
            <a:custGeom>
              <a:avLst/>
              <a:gdLst/>
              <a:ahLst/>
              <a:cxnLst/>
              <a:rect l="l" t="t" r="r" b="b"/>
              <a:pathLst>
                <a:path w="155246" h="70920" extrusionOk="0">
                  <a:moveTo>
                    <a:pt x="107698" y="4928"/>
                  </a:moveTo>
                  <a:cubicBezTo>
                    <a:pt x="111780" y="4928"/>
                    <a:pt x="115647" y="7072"/>
                    <a:pt x="116033" y="11445"/>
                  </a:cubicBezTo>
                  <a:cubicBezTo>
                    <a:pt x="118698" y="16965"/>
                    <a:pt x="117803" y="23603"/>
                    <a:pt x="115251" y="29677"/>
                  </a:cubicBezTo>
                  <a:lnTo>
                    <a:pt x="115251" y="29677"/>
                  </a:lnTo>
                  <a:cubicBezTo>
                    <a:pt x="114600" y="29731"/>
                    <a:pt x="113952" y="29760"/>
                    <a:pt x="113312" y="29760"/>
                  </a:cubicBezTo>
                  <a:cubicBezTo>
                    <a:pt x="108868" y="29760"/>
                    <a:pt x="104763" y="28378"/>
                    <a:pt x="102137" y="24628"/>
                  </a:cubicBezTo>
                  <a:cubicBezTo>
                    <a:pt x="92574" y="11649"/>
                    <a:pt x="100472" y="4928"/>
                    <a:pt x="107698" y="4928"/>
                  </a:cubicBezTo>
                  <a:close/>
                  <a:moveTo>
                    <a:pt x="59064" y="19964"/>
                  </a:moveTo>
                  <a:cubicBezTo>
                    <a:pt x="61877" y="19964"/>
                    <a:pt x="65210" y="20927"/>
                    <a:pt x="69002" y="23202"/>
                  </a:cubicBezTo>
                  <a:cubicBezTo>
                    <a:pt x="71852" y="26053"/>
                    <a:pt x="73634" y="29616"/>
                    <a:pt x="73990" y="33535"/>
                  </a:cubicBezTo>
                  <a:cubicBezTo>
                    <a:pt x="75058" y="39943"/>
                    <a:pt x="73636" y="46351"/>
                    <a:pt x="70435" y="52049"/>
                  </a:cubicBezTo>
                  <a:lnTo>
                    <a:pt x="70435" y="52049"/>
                  </a:lnTo>
                  <a:cubicBezTo>
                    <a:pt x="66648" y="50818"/>
                    <a:pt x="62912" y="49331"/>
                    <a:pt x="59382" y="47431"/>
                  </a:cubicBezTo>
                  <a:cubicBezTo>
                    <a:pt x="44141" y="40689"/>
                    <a:pt x="46018" y="19964"/>
                    <a:pt x="59064" y="19964"/>
                  </a:cubicBezTo>
                  <a:close/>
                  <a:moveTo>
                    <a:pt x="152365" y="0"/>
                  </a:moveTo>
                  <a:cubicBezTo>
                    <a:pt x="151704" y="0"/>
                    <a:pt x="151043" y="326"/>
                    <a:pt x="150594" y="1112"/>
                  </a:cubicBezTo>
                  <a:cubicBezTo>
                    <a:pt x="145605" y="12513"/>
                    <a:pt x="136698" y="21777"/>
                    <a:pt x="125297" y="27122"/>
                  </a:cubicBezTo>
                  <a:cubicBezTo>
                    <a:pt x="123685" y="27781"/>
                    <a:pt x="121969" y="28365"/>
                    <a:pt x="120215" y="28814"/>
                  </a:cubicBezTo>
                  <a:lnTo>
                    <a:pt x="120215" y="28814"/>
                  </a:lnTo>
                  <a:cubicBezTo>
                    <a:pt x="122606" y="21601"/>
                    <a:pt x="122946" y="13909"/>
                    <a:pt x="119240" y="7525"/>
                  </a:cubicBezTo>
                  <a:cubicBezTo>
                    <a:pt x="116623" y="2667"/>
                    <a:pt x="111851" y="160"/>
                    <a:pt x="107081" y="160"/>
                  </a:cubicBezTo>
                  <a:cubicBezTo>
                    <a:pt x="102757" y="160"/>
                    <a:pt x="98435" y="2221"/>
                    <a:pt x="95724" y="6456"/>
                  </a:cubicBezTo>
                  <a:cubicBezTo>
                    <a:pt x="87173" y="17502"/>
                    <a:pt x="97862" y="31753"/>
                    <a:pt x="109976" y="33535"/>
                  </a:cubicBezTo>
                  <a:cubicBezTo>
                    <a:pt x="111036" y="33735"/>
                    <a:pt x="112094" y="33868"/>
                    <a:pt x="113149" y="33937"/>
                  </a:cubicBezTo>
                  <a:lnTo>
                    <a:pt x="113149" y="33937"/>
                  </a:lnTo>
                  <a:cubicBezTo>
                    <a:pt x="111104" y="37538"/>
                    <a:pt x="108580" y="40752"/>
                    <a:pt x="106057" y="43155"/>
                  </a:cubicBezTo>
                  <a:cubicBezTo>
                    <a:pt x="98947" y="49968"/>
                    <a:pt x="89620" y="53580"/>
                    <a:pt x="79920" y="53580"/>
                  </a:cubicBezTo>
                  <a:cubicBezTo>
                    <a:pt x="78021" y="53580"/>
                    <a:pt x="76108" y="53442"/>
                    <a:pt x="74194" y="53162"/>
                  </a:cubicBezTo>
                  <a:lnTo>
                    <a:pt x="74194" y="53162"/>
                  </a:lnTo>
                  <a:cubicBezTo>
                    <a:pt x="75389" y="51143"/>
                    <a:pt x="76399" y="48989"/>
                    <a:pt x="77197" y="46718"/>
                  </a:cubicBezTo>
                  <a:cubicBezTo>
                    <a:pt x="80759" y="35673"/>
                    <a:pt x="77553" y="19639"/>
                    <a:pt x="65082" y="15364"/>
                  </a:cubicBezTo>
                  <a:cubicBezTo>
                    <a:pt x="63266" y="14758"/>
                    <a:pt x="61458" y="14476"/>
                    <a:pt x="59704" y="14476"/>
                  </a:cubicBezTo>
                  <a:cubicBezTo>
                    <a:pt x="50100" y="14476"/>
                    <a:pt x="42088" y="22936"/>
                    <a:pt x="42992" y="33179"/>
                  </a:cubicBezTo>
                  <a:cubicBezTo>
                    <a:pt x="44817" y="44431"/>
                    <a:pt x="56505" y="52568"/>
                    <a:pt x="67644" y="56040"/>
                  </a:cubicBezTo>
                  <a:lnTo>
                    <a:pt x="67644" y="56040"/>
                  </a:lnTo>
                  <a:cubicBezTo>
                    <a:pt x="61442" y="63644"/>
                    <a:pt x="53041" y="66658"/>
                    <a:pt x="44140" y="66658"/>
                  </a:cubicBezTo>
                  <a:cubicBezTo>
                    <a:pt x="30065" y="66658"/>
                    <a:pt x="14738" y="59122"/>
                    <a:pt x="4868" y="50281"/>
                  </a:cubicBezTo>
                  <a:cubicBezTo>
                    <a:pt x="4392" y="49884"/>
                    <a:pt x="3862" y="49717"/>
                    <a:pt x="3351" y="49717"/>
                  </a:cubicBezTo>
                  <a:cubicBezTo>
                    <a:pt x="1567" y="49717"/>
                    <a:pt x="0" y="51747"/>
                    <a:pt x="1662" y="53131"/>
                  </a:cubicBezTo>
                  <a:cubicBezTo>
                    <a:pt x="13152" y="63026"/>
                    <a:pt x="26645" y="70919"/>
                    <a:pt x="41626" y="70919"/>
                  </a:cubicBezTo>
                  <a:cubicBezTo>
                    <a:pt x="43368" y="70919"/>
                    <a:pt x="45130" y="70812"/>
                    <a:pt x="46911" y="70590"/>
                  </a:cubicBezTo>
                  <a:cubicBezTo>
                    <a:pt x="56794" y="69576"/>
                    <a:pt x="65595" y="64598"/>
                    <a:pt x="71520" y="57065"/>
                  </a:cubicBezTo>
                  <a:lnTo>
                    <a:pt x="71520" y="57065"/>
                  </a:lnTo>
                  <a:cubicBezTo>
                    <a:pt x="72112" y="57194"/>
                    <a:pt x="72698" y="57308"/>
                    <a:pt x="73277" y="57407"/>
                  </a:cubicBezTo>
                  <a:cubicBezTo>
                    <a:pt x="75562" y="57797"/>
                    <a:pt x="77856" y="57987"/>
                    <a:pt x="80137" y="57987"/>
                  </a:cubicBezTo>
                  <a:cubicBezTo>
                    <a:pt x="92436" y="57987"/>
                    <a:pt x="104355" y="52472"/>
                    <a:pt x="112470" y="43155"/>
                  </a:cubicBezTo>
                  <a:cubicBezTo>
                    <a:pt x="114612" y="40401"/>
                    <a:pt x="116608" y="37208"/>
                    <a:pt x="118216" y="33795"/>
                  </a:cubicBezTo>
                  <a:lnTo>
                    <a:pt x="118216" y="33795"/>
                  </a:lnTo>
                  <a:cubicBezTo>
                    <a:pt x="133965" y="31905"/>
                    <a:pt x="148129" y="16929"/>
                    <a:pt x="154513" y="3250"/>
                  </a:cubicBezTo>
                  <a:cubicBezTo>
                    <a:pt x="155245" y="1541"/>
                    <a:pt x="153804" y="0"/>
                    <a:pt x="1523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</p:grpSp>
      <p:grpSp>
        <p:nvGrpSpPr>
          <p:cNvPr id="1164" name="Google Shape;1164;p42"/>
          <p:cNvGrpSpPr/>
          <p:nvPr/>
        </p:nvGrpSpPr>
        <p:grpSpPr>
          <a:xfrm>
            <a:off x="1669416" y="1305160"/>
            <a:ext cx="6186397" cy="3091864"/>
            <a:chOff x="1669416" y="1094810"/>
            <a:chExt cx="6186397" cy="3091864"/>
          </a:xfrm>
        </p:grpSpPr>
        <p:sp>
          <p:nvSpPr>
            <p:cNvPr id="1165" name="Google Shape;1165;p42"/>
            <p:cNvSpPr/>
            <p:nvPr/>
          </p:nvSpPr>
          <p:spPr>
            <a:xfrm flipH="1">
              <a:off x="1669416" y="38331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 flipH="1">
              <a:off x="7763712" y="10948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 flipH="1">
              <a:off x="7321277" y="4150519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BEA8262-8DAC-4B74-9269-577003D942DE}"/>
              </a:ext>
            </a:extLst>
          </p:cNvPr>
          <p:cNvSpPr txBox="1"/>
          <p:nvPr/>
        </p:nvSpPr>
        <p:spPr>
          <a:xfrm>
            <a:off x="2333740" y="4295782"/>
            <a:ext cx="44765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Thịt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chỉ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lên</a:t>
            </a:r>
            <a:r>
              <a:rPr lang="en-US" sz="2200" dirty="0">
                <a:solidFill>
                  <a:schemeClr val="tx1"/>
                </a:solidFill>
              </a:rPr>
              <a:t> men </a:t>
            </a:r>
            <a:r>
              <a:rPr lang="en-US" sz="2200" dirty="0" err="1">
                <a:solidFill>
                  <a:schemeClr val="tx1"/>
                </a:solidFill>
              </a:rPr>
              <a:t>chiên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giòn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DEA70-B5E1-44F0-84F8-FF87946D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50" y="539076"/>
            <a:ext cx="5752500" cy="37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86230" y="103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FF12101-BF6D-4F14-8059-32E1C1ABC71F}"/>
              </a:ext>
            </a:extLst>
          </p:cNvPr>
          <p:cNvSpPr txBox="1"/>
          <p:nvPr/>
        </p:nvSpPr>
        <p:spPr>
          <a:xfrm>
            <a:off x="392009" y="4238390"/>
            <a:ext cx="835825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nêu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hại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gây</a:t>
            </a:r>
            <a:r>
              <a:rPr lang="en-US" sz="2200" dirty="0">
                <a:solidFill>
                  <a:schemeClr val="tx1"/>
                </a:solidFill>
              </a:rPr>
              <a:t> ra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Google Shape;1010;p36">
            <a:extLst>
              <a:ext uri="{FF2B5EF4-FFF2-40B4-BE49-F238E27FC236}">
                <a16:creationId xmlns:a16="http://schemas.microsoft.com/office/drawing/2014/main" id="{D2D74CCB-0DF0-4DDE-A5E7-EE22602E9016}"/>
              </a:ext>
            </a:extLst>
          </p:cNvPr>
          <p:cNvSpPr/>
          <p:nvPr/>
        </p:nvSpPr>
        <p:spPr>
          <a:xfrm>
            <a:off x="566809" y="367719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514;p54">
            <a:extLst>
              <a:ext uri="{FF2B5EF4-FFF2-40B4-BE49-F238E27FC236}">
                <a16:creationId xmlns:a16="http://schemas.microsoft.com/office/drawing/2014/main" id="{3CA31233-A2D5-4CB0-94CE-8E391A7D34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1925" y="329780"/>
            <a:ext cx="771842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IV. MỘT SỐ BỆNH DO VI KHUẨN</a:t>
            </a:r>
            <a:endParaRPr sz="3400" b="1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F8D20-63F3-4FC6-971C-2BCC5FBEA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3" t="31415" r="5455" b="16605"/>
          <a:stretch/>
        </p:blipFill>
        <p:spPr>
          <a:xfrm>
            <a:off x="566809" y="1400009"/>
            <a:ext cx="8010382" cy="26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B5F440F-3003-4E1D-AFCD-51D6F355591C}"/>
              </a:ext>
            </a:extLst>
          </p:cNvPr>
          <p:cNvSpPr txBox="1"/>
          <p:nvPr/>
        </p:nvSpPr>
        <p:spPr>
          <a:xfrm>
            <a:off x="491467" y="257897"/>
            <a:ext cx="816106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Vi khuẩn gây </a:t>
            </a:r>
            <a:r>
              <a:rPr lang="en-US" sz="2200" dirty="0"/>
              <a:t>ra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người</a:t>
            </a:r>
            <a:r>
              <a:rPr lang="en-US" sz="2200" dirty="0"/>
              <a:t>.</a:t>
            </a:r>
            <a:r>
              <a:rPr lang="vi-VN" sz="2200" dirty="0"/>
              <a:t> 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M</a:t>
            </a:r>
            <a:r>
              <a:rPr lang="vi-VN" sz="2200" dirty="0"/>
              <a:t>ột số bệnh phổ biến như: lao, viêm phổi, uốn ván, giang mai, phong, tả,...</a:t>
            </a:r>
            <a:endParaRPr lang="en-US" sz="2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186688-8A7A-4685-81B2-D98D7D38C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063" y="1491135"/>
            <a:ext cx="2412484" cy="2934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8CD968-3C7B-4982-B0B6-FD5B3C56D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18" y="1982859"/>
            <a:ext cx="3664814" cy="24432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620AD4-3E6C-44B5-892C-8B776FE03BBA}"/>
              </a:ext>
            </a:extLst>
          </p:cNvPr>
          <p:cNvSpPr txBox="1"/>
          <p:nvPr/>
        </p:nvSpPr>
        <p:spPr>
          <a:xfrm>
            <a:off x="467370" y="4426068"/>
            <a:ext cx="820925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chụp</a:t>
            </a:r>
            <a:r>
              <a:rPr lang="en-US" sz="2200" dirty="0">
                <a:solidFill>
                  <a:schemeClr val="tx1"/>
                </a:solidFill>
              </a:rPr>
              <a:t> X-</a:t>
            </a:r>
            <a:r>
              <a:rPr lang="en-US" sz="2200" dirty="0" err="1">
                <a:solidFill>
                  <a:schemeClr val="tx1"/>
                </a:solidFill>
              </a:rPr>
              <a:t>quang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người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bênh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phổi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lao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phổi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F968F8-3C95-4004-86CA-1AD07142425D}"/>
              </a:ext>
            </a:extLst>
          </p:cNvPr>
          <p:cNvSpPr txBox="1"/>
          <p:nvPr/>
        </p:nvSpPr>
        <p:spPr>
          <a:xfrm>
            <a:off x="491467" y="381768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vât</a:t>
            </a:r>
            <a:r>
              <a:rPr lang="en-US" sz="2200" dirty="0"/>
              <a:t>: </a:t>
            </a:r>
            <a:r>
              <a:rPr lang="en-US" sz="2200" dirty="0" err="1"/>
              <a:t>nguồn</a:t>
            </a:r>
            <a:r>
              <a:rPr lang="en-US" sz="2200" dirty="0"/>
              <a:t> </a:t>
            </a:r>
            <a:r>
              <a:rPr lang="en-US" sz="2200" dirty="0" err="1"/>
              <a:t>gốc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tụ</a:t>
            </a:r>
            <a:r>
              <a:rPr lang="en-US" sz="2200" dirty="0"/>
              <a:t> </a:t>
            </a:r>
            <a:r>
              <a:rPr lang="en-US" sz="2200" dirty="0" err="1"/>
              <a:t>huyết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 ở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, </a:t>
            </a:r>
            <a:r>
              <a:rPr lang="en-US" sz="2200" dirty="0" err="1"/>
              <a:t>đóng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lợn</a:t>
            </a:r>
            <a:r>
              <a:rPr lang="en-US" sz="2200" dirty="0"/>
              <a:t>,…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thiệt</a:t>
            </a:r>
            <a:r>
              <a:rPr lang="en-US" sz="2200" dirty="0"/>
              <a:t> </a:t>
            </a:r>
            <a:r>
              <a:rPr lang="en-US" sz="2200" dirty="0" err="1"/>
              <a:t>hại</a:t>
            </a:r>
            <a:r>
              <a:rPr lang="en-US" sz="2200" dirty="0"/>
              <a:t> </a:t>
            </a:r>
            <a:r>
              <a:rPr lang="en-US" sz="2200" dirty="0" err="1"/>
              <a:t>lớn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4A40D-1F7A-44EB-B470-718FA7AB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4" y="1731208"/>
            <a:ext cx="4011718" cy="3030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3DC7C-F688-44ED-8EE8-EFE92482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8803"/>
            <a:ext cx="4242707" cy="271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53629" y="3500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644FC8-BAC0-469E-895F-5F57D5FE88B8}"/>
              </a:ext>
            </a:extLst>
          </p:cNvPr>
          <p:cNvSpPr txBox="1"/>
          <p:nvPr/>
        </p:nvSpPr>
        <p:spPr>
          <a:xfrm>
            <a:off x="357008" y="4346844"/>
            <a:ext cx="419112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nhãn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bệnh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chổi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rồng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1ED58-E586-420D-BFF1-896AFC0BED37}"/>
              </a:ext>
            </a:extLst>
          </p:cNvPr>
          <p:cNvSpPr txBox="1"/>
          <p:nvPr/>
        </p:nvSpPr>
        <p:spPr>
          <a:xfrm>
            <a:off x="491467" y="242662"/>
            <a:ext cx="816106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: </a:t>
            </a:r>
            <a:r>
              <a:rPr lang="en-US" sz="2200" dirty="0" err="1"/>
              <a:t>gây</a:t>
            </a:r>
            <a:r>
              <a:rPr lang="en-US" sz="2200" dirty="0"/>
              <a:t> ra 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chổi</a:t>
            </a:r>
            <a:r>
              <a:rPr lang="en-US" sz="2200" dirty="0"/>
              <a:t> </a:t>
            </a:r>
            <a:r>
              <a:rPr lang="en-US" sz="2200" dirty="0" err="1"/>
              <a:t>rồng</a:t>
            </a:r>
            <a:r>
              <a:rPr lang="en-US" sz="2200" dirty="0"/>
              <a:t>, </a:t>
            </a:r>
            <a:r>
              <a:rPr lang="en-US" sz="2200" dirty="0" err="1"/>
              <a:t>vàng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, </a:t>
            </a:r>
            <a:r>
              <a:rPr lang="en-US" sz="2200" dirty="0" err="1"/>
              <a:t>loét</a:t>
            </a:r>
            <a:r>
              <a:rPr lang="en-US" sz="2200" dirty="0"/>
              <a:t> cam,…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suất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trồng</a:t>
            </a:r>
            <a:r>
              <a:rPr lang="en-US" sz="2200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704DA-4954-4E9B-811B-5FA775B5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58" y="1463758"/>
            <a:ext cx="3801428" cy="2884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9244-1DF6-42A8-AA04-180FC699E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715" y="1463759"/>
            <a:ext cx="3861818" cy="2884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E41BE4-6643-4A76-BCB3-DE1429455452}"/>
              </a:ext>
            </a:extLst>
          </p:cNvPr>
          <p:cNvSpPr txBox="1"/>
          <p:nvPr/>
        </p:nvSpPr>
        <p:spPr>
          <a:xfrm>
            <a:off x="4462654" y="4348212"/>
            <a:ext cx="451794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Bệnh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lá</a:t>
            </a:r>
            <a:r>
              <a:rPr lang="en-US" sz="2200" dirty="0">
                <a:solidFill>
                  <a:schemeClr val="tx1"/>
                </a:solidFill>
              </a:rPr>
              <a:t> ở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múi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3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AEF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36"/>
          <p:cNvSpPr/>
          <p:nvPr/>
        </p:nvSpPr>
        <p:spPr>
          <a:xfrm>
            <a:off x="2218116" y="300318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1" name="Google Shape;1011;p36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012" name="Google Shape;1012;p36"/>
          <p:cNvSpPr txBox="1">
            <a:spLocks noGrp="1"/>
          </p:cNvSpPr>
          <p:nvPr>
            <p:ph type="title"/>
          </p:nvPr>
        </p:nvSpPr>
        <p:spPr>
          <a:xfrm>
            <a:off x="798731" y="22505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KHỞI ĐỘNG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30CA5-EECB-45FC-B43A-B1BD5031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408"/>
          <a:stretch>
            <a:fillRect/>
          </a:stretch>
        </p:blipFill>
        <p:spPr>
          <a:xfrm>
            <a:off x="713225" y="697393"/>
            <a:ext cx="7888514" cy="4192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C0586-1C31-48B5-B251-B33D342D9810}"/>
              </a:ext>
            </a:extLst>
          </p:cNvPr>
          <p:cNvSpPr txBox="1"/>
          <p:nvPr/>
        </p:nvSpPr>
        <p:spPr>
          <a:xfrm>
            <a:off x="1016772" y="1634718"/>
            <a:ext cx="338421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hơn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nửa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tổng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cấu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tạo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người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vô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cùng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nhỏ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bé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biết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chúng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những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không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71933941-E154-4597-BCCA-84579D025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2908">
            <a:off x="857220" y="777426"/>
            <a:ext cx="796436" cy="75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C06E20-8D20-4BD0-9A78-0F5715DCE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75" y="1956088"/>
            <a:ext cx="3744320" cy="2433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" grpId="0" animBg="1"/>
      <p:bldP spid="10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DA508A8-6C99-4634-8517-DD108BA0C020}"/>
              </a:ext>
            </a:extLst>
          </p:cNvPr>
          <p:cNvSpPr txBox="1"/>
          <p:nvPr/>
        </p:nvSpPr>
        <p:spPr>
          <a:xfrm>
            <a:off x="411988" y="339062"/>
            <a:ext cx="832002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Ngoài</a:t>
            </a:r>
            <a:r>
              <a:rPr lang="en-US" sz="2200" dirty="0"/>
              <a:t> ra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khiến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nhanh</a:t>
            </a:r>
            <a:r>
              <a:rPr lang="en-US" sz="2200" dirty="0"/>
              <a:t> </a:t>
            </a:r>
            <a:r>
              <a:rPr lang="en-US" sz="2200" dirty="0" err="1"/>
              <a:t>chóng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hỏng</a:t>
            </a:r>
            <a:r>
              <a:rPr lang="en-US" sz="2200" dirty="0"/>
              <a:t>, </a:t>
            </a:r>
            <a:r>
              <a:rPr lang="en-US" sz="2200" dirty="0" err="1"/>
              <a:t>ôi</a:t>
            </a:r>
            <a:r>
              <a:rPr lang="en-US" sz="2200" dirty="0"/>
              <a:t> </a:t>
            </a:r>
            <a:r>
              <a:rPr lang="en-US" sz="2200" dirty="0" err="1"/>
              <a:t>thiu</a:t>
            </a:r>
            <a:r>
              <a:rPr lang="en-US" sz="2200" dirty="0"/>
              <a:t>,…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AAC40-7613-4936-B196-7931C498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0" y="1319263"/>
            <a:ext cx="4646900" cy="3485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1F8E61-E5F9-403E-9712-623BFDC4A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94" y="1320961"/>
            <a:ext cx="2613882" cy="34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51"/>
          <p:cNvSpPr/>
          <p:nvPr/>
        </p:nvSpPr>
        <p:spPr>
          <a:xfrm rot="-580312">
            <a:off x="-969287" y="564378"/>
            <a:ext cx="4286381" cy="2538752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51"/>
          <p:cNvSpPr txBox="1">
            <a:spLocks noGrp="1"/>
          </p:cNvSpPr>
          <p:nvPr>
            <p:ph type="title"/>
          </p:nvPr>
        </p:nvSpPr>
        <p:spPr>
          <a:xfrm>
            <a:off x="371756" y="1741156"/>
            <a:ext cx="4651978" cy="20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HOẠT ĐỘNG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B350AE-F961-40B3-9ACB-439CBA956F69}"/>
              </a:ext>
            </a:extLst>
          </p:cNvPr>
          <p:cNvSpPr txBox="1"/>
          <p:nvPr/>
        </p:nvSpPr>
        <p:spPr>
          <a:xfrm>
            <a:off x="865803" y="558928"/>
            <a:ext cx="7412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3-4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sau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: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11" name="Google Shape;4085;p85">
            <a:extLst>
              <a:ext uri="{FF2B5EF4-FFF2-40B4-BE49-F238E27FC236}">
                <a16:creationId xmlns:a16="http://schemas.microsoft.com/office/drawing/2014/main" id="{6BC59F2D-15AD-4AF0-8F32-21BFAB5ACA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0" t="8616" r="960" b="11003"/>
          <a:stretch/>
        </p:blipFill>
        <p:spPr>
          <a:xfrm>
            <a:off x="781041" y="1714400"/>
            <a:ext cx="7581901" cy="11118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25E7A-DA5D-455F-9F20-A79AB2219AE5}"/>
              </a:ext>
            </a:extLst>
          </p:cNvPr>
          <p:cNvSpPr txBox="1"/>
          <p:nvPr/>
        </p:nvSpPr>
        <p:spPr>
          <a:xfrm>
            <a:off x="1173897" y="1865809"/>
            <a:ext cx="6796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1.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Theo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do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truyền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200" dirty="0">
              <a:latin typeface="+mj-lt"/>
            </a:endParaRPr>
          </a:p>
        </p:txBody>
      </p:sp>
      <p:pic>
        <p:nvPicPr>
          <p:cNvPr id="14" name="Google Shape;4085;p85">
            <a:extLst>
              <a:ext uri="{FF2B5EF4-FFF2-40B4-BE49-F238E27FC236}">
                <a16:creationId xmlns:a16="http://schemas.microsoft.com/office/drawing/2014/main" id="{93E31BDD-57D3-455F-955F-78D1099115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0" t="8616" r="960" b="11003"/>
          <a:stretch/>
        </p:blipFill>
        <p:spPr>
          <a:xfrm>
            <a:off x="865805" y="3121924"/>
            <a:ext cx="7581901" cy="1111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B02057-DD9F-482F-97FF-F492EAB3F833}"/>
              </a:ext>
            </a:extLst>
          </p:cNvPr>
          <p:cNvSpPr txBox="1"/>
          <p:nvPr/>
        </p:nvSpPr>
        <p:spPr>
          <a:xfrm>
            <a:off x="1070323" y="3267678"/>
            <a:ext cx="700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j-lt"/>
                <a:ea typeface="Calibri" panose="020F0502020204030204" pitchFamily="34" charset="0"/>
              </a:rPr>
              <a:t>2.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êu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do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ra?</a:t>
            </a:r>
            <a:endParaRPr lang="en-US" sz="2200" dirty="0">
              <a:latin typeface="+mj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D8AFCEF-934B-472D-9C39-22F5E2A9E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44295" y="2240840"/>
            <a:ext cx="1341064" cy="1111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173905" y="1159151"/>
            <a:ext cx="6796188" cy="282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Vi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xâm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nhập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qua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Qua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Q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ua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khí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hấp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F36C077-2D4B-4AC4-A40A-D9EE1BE5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60258" y="2619252"/>
            <a:ext cx="2515781" cy="229984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237787" y="1014955"/>
            <a:ext cx="6796188" cy="231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khẩu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trang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cảnh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báo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dịch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F5F6010-0213-4A63-AC87-8E30F0AD1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6394" y="3304266"/>
            <a:ext cx="2257369" cy="158015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40E6517D-4710-4040-ADCF-EEAD9BA16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47578" y="3320936"/>
            <a:ext cx="1366542" cy="15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2"/>
          <p:cNvSpPr txBox="1">
            <a:spLocks noGrp="1"/>
          </p:cNvSpPr>
          <p:nvPr>
            <p:ph type="body" idx="1"/>
          </p:nvPr>
        </p:nvSpPr>
        <p:spPr>
          <a:xfrm>
            <a:off x="311700" y="2771000"/>
            <a:ext cx="85206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  <p:grpSp>
        <p:nvGrpSpPr>
          <p:cNvPr id="1492" name="Google Shape;1492;p52"/>
          <p:cNvGrpSpPr/>
          <p:nvPr/>
        </p:nvGrpSpPr>
        <p:grpSpPr>
          <a:xfrm>
            <a:off x="2528998" y="986224"/>
            <a:ext cx="5090889" cy="3270414"/>
            <a:chOff x="2528998" y="986224"/>
            <a:chExt cx="5090889" cy="3270414"/>
          </a:xfrm>
        </p:grpSpPr>
        <p:sp>
          <p:nvSpPr>
            <p:cNvPr id="1493" name="Google Shape;1493;p52"/>
            <p:cNvSpPr/>
            <p:nvPr/>
          </p:nvSpPr>
          <p:spPr>
            <a:xfrm flipH="1">
              <a:off x="75277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 flipH="1">
              <a:off x="2528998" y="137121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flipH="1">
              <a:off x="6015561" y="986224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4DC544D-EA9C-4F7F-8611-1A0B639FF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33866119-4D53-4064-A750-2EAABBC7EB0C}"/>
              </a:ext>
            </a:extLst>
          </p:cNvPr>
          <p:cNvGrpSpPr/>
          <p:nvPr/>
        </p:nvGrpSpPr>
        <p:grpSpPr>
          <a:xfrm>
            <a:off x="880445" y="659874"/>
            <a:ext cx="7383109" cy="3823751"/>
            <a:chOff x="-29331158" y="-4844006"/>
            <a:chExt cx="9877539" cy="7817280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3091DCB7-2137-48CC-B8BF-C15F7E305AF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4B4867-8A69-412C-8CF4-3875FE2AABC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2258B-31EB-4284-821F-BDFF6A00330C}"/>
              </a:ext>
            </a:extLst>
          </p:cNvPr>
          <p:cNvSpPr txBox="1"/>
          <p:nvPr/>
        </p:nvSpPr>
        <p:spPr>
          <a:xfrm>
            <a:off x="1237787" y="1081006"/>
            <a:ext cx="6796188" cy="269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bồi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bổ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thuốc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Rửa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tay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BC9957E0-6EB1-4B10-9843-28124A5BF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4038">
            <a:off x="7495255" y="253109"/>
            <a:ext cx="925672" cy="101216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D53383D-BB14-4F57-A5DE-2899F71FE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40203" y="2794093"/>
            <a:ext cx="2210569" cy="204980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6808614-6C85-4712-BBEB-718397723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9041" y="3397566"/>
            <a:ext cx="1354584" cy="14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FF5E8220-6498-47D5-B620-12206E69FAB1}"/>
              </a:ext>
            </a:extLst>
          </p:cNvPr>
          <p:cNvSpPr/>
          <p:nvPr/>
        </p:nvSpPr>
        <p:spPr>
          <a:xfrm>
            <a:off x="1985457" y="471010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532405-0588-4DA0-AA88-B6A1CB3CD336}"/>
              </a:ext>
            </a:extLst>
          </p:cNvPr>
          <p:cNvSpPr/>
          <p:nvPr/>
        </p:nvSpPr>
        <p:spPr>
          <a:xfrm>
            <a:off x="1199522" y="1685271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625F56-652B-43F1-8EBA-B2C9EEE19E6E}"/>
              </a:ext>
            </a:extLst>
          </p:cNvPr>
          <p:cNvSpPr/>
          <p:nvPr/>
        </p:nvSpPr>
        <p:spPr>
          <a:xfrm>
            <a:off x="2075080" y="1685271"/>
            <a:ext cx="6123007" cy="657651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có cấu tạo nhân sơ,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EDE29D-761D-4935-A4EA-1667AB6F5C47}"/>
              </a:ext>
            </a:extLst>
          </p:cNvPr>
          <p:cNvSpPr/>
          <p:nvPr/>
        </p:nvSpPr>
        <p:spPr>
          <a:xfrm>
            <a:off x="1199523" y="2487129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D8D2E6-EE8C-4E20-985B-252CF60D55F7}"/>
              </a:ext>
            </a:extLst>
          </p:cNvPr>
          <p:cNvSpPr/>
          <p:nvPr/>
        </p:nvSpPr>
        <p:spPr>
          <a:xfrm>
            <a:off x="1199523" y="3288987"/>
            <a:ext cx="652423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73BFB0-2722-4CAE-8C07-E1FE854E905F}"/>
              </a:ext>
            </a:extLst>
          </p:cNvPr>
          <p:cNvSpPr/>
          <p:nvPr/>
        </p:nvSpPr>
        <p:spPr>
          <a:xfrm>
            <a:off x="1199524" y="4090843"/>
            <a:ext cx="652422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A7947D-B567-4F7B-8306-AFA98D5D1366}"/>
              </a:ext>
            </a:extLst>
          </p:cNvPr>
          <p:cNvSpPr/>
          <p:nvPr/>
        </p:nvSpPr>
        <p:spPr>
          <a:xfrm>
            <a:off x="2075081" y="2487129"/>
            <a:ext cx="6123007" cy="657651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 N</a:t>
            </a:r>
            <a:r>
              <a:rPr lang="vi-VN" sz="2200" dirty="0"/>
              <a:t>hóm sinh vật có cấu tạo nhân thực,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3B8059-3DEC-42C8-AF48-088DF58B6730}"/>
              </a:ext>
            </a:extLst>
          </p:cNvPr>
          <p:cNvSpPr/>
          <p:nvPr/>
        </p:nvSpPr>
        <p:spPr>
          <a:xfrm>
            <a:off x="2075082" y="3288987"/>
            <a:ext cx="6123007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chưa có cấu tạo tế bào, kích thước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420B66-0478-454F-BA0E-E72137920618}"/>
              </a:ext>
            </a:extLst>
          </p:cNvPr>
          <p:cNvSpPr/>
          <p:nvPr/>
        </p:nvSpPr>
        <p:spPr>
          <a:xfrm>
            <a:off x="2075083" y="4090843"/>
            <a:ext cx="6123007" cy="657650"/>
          </a:xfrm>
          <a:prstGeom prst="roundRect">
            <a:avLst/>
          </a:prstGeom>
          <a:solidFill>
            <a:srgbClr val="1A4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</a:t>
            </a:r>
            <a:r>
              <a:rPr lang="vi-VN" sz="2200" dirty="0"/>
              <a:t>hóm sinh vật chưa có cấu tạo tế bào, kích thước siêu hiển vi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Google Shape;1173;p43">
            <a:extLst>
              <a:ext uri="{FF2B5EF4-FFF2-40B4-BE49-F238E27FC236}">
                <a16:creationId xmlns:a16="http://schemas.microsoft.com/office/drawing/2014/main" id="{ACDFE912-BDE6-40F1-96E5-103C0252D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590" y="3950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5DF2A-2784-451C-A2A2-733BD87BA358}"/>
              </a:ext>
            </a:extLst>
          </p:cNvPr>
          <p:cNvSpPr txBox="1"/>
          <p:nvPr/>
        </p:nvSpPr>
        <p:spPr>
          <a:xfrm>
            <a:off x="1199522" y="1088161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1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 </a:t>
            </a:r>
            <a:r>
              <a:rPr lang="en-US" sz="2200" dirty="0">
                <a:ea typeface="Times New Roman" panose="02020603050405020304" pitchFamily="18" charset="0"/>
              </a:rPr>
              <a:t>Vi </a:t>
            </a:r>
            <a:r>
              <a:rPr lang="en-US" sz="2200" dirty="0" err="1">
                <a:ea typeface="Times New Roman" panose="02020603050405020304" pitchFamily="18" charset="0"/>
              </a:rPr>
              <a:t>khuẩn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là</a:t>
            </a:r>
            <a:r>
              <a:rPr lang="en-US" sz="2200" dirty="0">
                <a:ea typeface="Times New Roman" panose="02020603050405020304" pitchFamily="18" charset="0"/>
              </a:rPr>
              <a:t>…</a:t>
            </a:r>
            <a:endParaRPr lang="en-US" sz="2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EB1CFB-8AD0-4137-8261-A22980E49DF5}"/>
              </a:ext>
            </a:extLst>
          </p:cNvPr>
          <p:cNvSpPr/>
          <p:nvPr/>
        </p:nvSpPr>
        <p:spPr>
          <a:xfrm>
            <a:off x="1199522" y="1685271"/>
            <a:ext cx="652423" cy="6576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A4D55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062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7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010;p36">
            <a:extLst>
              <a:ext uri="{FF2B5EF4-FFF2-40B4-BE49-F238E27FC236}">
                <a16:creationId xmlns:a16="http://schemas.microsoft.com/office/drawing/2014/main" id="{9EF43C8C-A988-4BC6-B1C6-31E960F41D4B}"/>
              </a:ext>
            </a:extLst>
          </p:cNvPr>
          <p:cNvSpPr/>
          <p:nvPr/>
        </p:nvSpPr>
        <p:spPr>
          <a:xfrm>
            <a:off x="1985457" y="471010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3" name="Google Shape;1173;p43"/>
          <p:cNvSpPr txBox="1">
            <a:spLocks noGrp="1"/>
          </p:cNvSpPr>
          <p:nvPr>
            <p:ph type="title"/>
          </p:nvPr>
        </p:nvSpPr>
        <p:spPr>
          <a:xfrm>
            <a:off x="480590" y="3950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1177" name="Google Shape;1177;p43"/>
          <p:cNvGrpSpPr/>
          <p:nvPr/>
        </p:nvGrpSpPr>
        <p:grpSpPr>
          <a:xfrm>
            <a:off x="1474094" y="1058550"/>
            <a:ext cx="2699393" cy="608290"/>
            <a:chOff x="1474094" y="1058550"/>
            <a:chExt cx="2699393" cy="608290"/>
          </a:xfrm>
        </p:grpSpPr>
        <p:sp>
          <p:nvSpPr>
            <p:cNvPr id="1178" name="Google Shape;1178;p43"/>
            <p:cNvSpPr/>
            <p:nvPr/>
          </p:nvSpPr>
          <p:spPr>
            <a:xfrm flipH="1">
              <a:off x="4081386" y="1595706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0" y="1"/>
                    <a:pt x="0" y="2178"/>
                    <a:pt x="1410" y="2178"/>
                  </a:cubicBezTo>
                  <a:cubicBezTo>
                    <a:pt x="2820" y="2178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 flipH="1">
              <a:off x="1474094" y="1058550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43"/>
          <p:cNvSpPr txBox="1">
            <a:spLocks noGrp="1"/>
          </p:cNvSpPr>
          <p:nvPr>
            <p:ph type="subTitle" idx="1"/>
          </p:nvPr>
        </p:nvSpPr>
        <p:spPr>
          <a:xfrm>
            <a:off x="1940102" y="2190633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lao</a:t>
            </a:r>
            <a:r>
              <a:rPr lang="en-US" sz="2200" dirty="0"/>
              <a:t> </a:t>
            </a:r>
            <a:r>
              <a:rPr lang="en-US" sz="2200" dirty="0" err="1"/>
              <a:t>phổi</a:t>
            </a:r>
            <a:endParaRPr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F85F7-76CF-4013-AB07-5B5ACF113CC1}"/>
              </a:ext>
            </a:extLst>
          </p:cNvPr>
          <p:cNvSpPr txBox="1"/>
          <p:nvPr/>
        </p:nvSpPr>
        <p:spPr>
          <a:xfrm>
            <a:off x="774325" y="1337980"/>
            <a:ext cx="7595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 </a:t>
            </a:r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do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?</a:t>
            </a:r>
          </a:p>
        </p:txBody>
      </p:sp>
      <p:sp>
        <p:nvSpPr>
          <p:cNvPr id="56" name="Google Shape;1183;p43">
            <a:extLst>
              <a:ext uri="{FF2B5EF4-FFF2-40B4-BE49-F238E27FC236}">
                <a16:creationId xmlns:a16="http://schemas.microsoft.com/office/drawing/2014/main" id="{1BAB69E7-30A7-44D3-B1F5-D0C7E6367BAD}"/>
              </a:ext>
            </a:extLst>
          </p:cNvPr>
          <p:cNvSpPr txBox="1">
            <a:spLocks/>
          </p:cNvSpPr>
          <p:nvPr/>
        </p:nvSpPr>
        <p:spPr>
          <a:xfrm>
            <a:off x="5902928" y="2132757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uốn</a:t>
            </a:r>
            <a:r>
              <a:rPr lang="en-US" sz="2200" dirty="0"/>
              <a:t> </a:t>
            </a:r>
            <a:r>
              <a:rPr lang="en-US" sz="2200" dirty="0" err="1"/>
              <a:t>ván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7" name="Google Shape;1183;p43">
            <a:extLst>
              <a:ext uri="{FF2B5EF4-FFF2-40B4-BE49-F238E27FC236}">
                <a16:creationId xmlns:a16="http://schemas.microsoft.com/office/drawing/2014/main" id="{CC69E6B6-27E0-4BA7-B282-586ECA25001E}"/>
              </a:ext>
            </a:extLst>
          </p:cNvPr>
          <p:cNvSpPr txBox="1">
            <a:spLocks/>
          </p:cNvSpPr>
          <p:nvPr/>
        </p:nvSpPr>
        <p:spPr>
          <a:xfrm>
            <a:off x="1817258" y="3324991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phong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8" name="Google Shape;1183;p43">
            <a:extLst>
              <a:ext uri="{FF2B5EF4-FFF2-40B4-BE49-F238E27FC236}">
                <a16:creationId xmlns:a16="http://schemas.microsoft.com/office/drawing/2014/main" id="{0A6C0E92-7B3A-4BA8-8687-A71028626BB6}"/>
              </a:ext>
            </a:extLst>
          </p:cNvPr>
          <p:cNvSpPr txBox="1">
            <a:spLocks/>
          </p:cNvSpPr>
          <p:nvPr/>
        </p:nvSpPr>
        <p:spPr>
          <a:xfrm>
            <a:off x="5916331" y="3324991"/>
            <a:ext cx="2093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dirty="0" err="1"/>
              <a:t>Bệnh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đậu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59" name="Google Shape;1198;p43">
            <a:extLst>
              <a:ext uri="{FF2B5EF4-FFF2-40B4-BE49-F238E27FC236}">
                <a16:creationId xmlns:a16="http://schemas.microsoft.com/office/drawing/2014/main" id="{E61AE00B-53AD-46A6-AB24-8FF540CD5676}"/>
              </a:ext>
            </a:extLst>
          </p:cNvPr>
          <p:cNvSpPr/>
          <p:nvPr/>
        </p:nvSpPr>
        <p:spPr>
          <a:xfrm>
            <a:off x="902264" y="2001810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A.</a:t>
            </a:r>
            <a:endParaRPr sz="2200" dirty="0"/>
          </a:p>
        </p:txBody>
      </p:sp>
      <p:sp>
        <p:nvSpPr>
          <p:cNvPr id="60" name="Google Shape;1214;p43">
            <a:extLst>
              <a:ext uri="{FF2B5EF4-FFF2-40B4-BE49-F238E27FC236}">
                <a16:creationId xmlns:a16="http://schemas.microsoft.com/office/drawing/2014/main" id="{BB355608-DE39-4607-BA54-A390CCEFF18E}"/>
              </a:ext>
            </a:extLst>
          </p:cNvPr>
          <p:cNvSpPr/>
          <p:nvPr/>
        </p:nvSpPr>
        <p:spPr>
          <a:xfrm>
            <a:off x="902263" y="3141689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C.</a:t>
            </a:r>
            <a:endParaRPr sz="2200" dirty="0"/>
          </a:p>
        </p:txBody>
      </p:sp>
      <p:sp>
        <p:nvSpPr>
          <p:cNvPr id="61" name="Google Shape;1207;p43">
            <a:extLst>
              <a:ext uri="{FF2B5EF4-FFF2-40B4-BE49-F238E27FC236}">
                <a16:creationId xmlns:a16="http://schemas.microsoft.com/office/drawing/2014/main" id="{0FC31674-B38A-4C37-A3C9-F7ED6BEA4A4D}"/>
              </a:ext>
            </a:extLst>
          </p:cNvPr>
          <p:cNvSpPr/>
          <p:nvPr/>
        </p:nvSpPr>
        <p:spPr>
          <a:xfrm>
            <a:off x="4843494" y="2001809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B.</a:t>
            </a:r>
            <a:endParaRPr sz="2200" dirty="0"/>
          </a:p>
        </p:txBody>
      </p:sp>
      <p:sp>
        <p:nvSpPr>
          <p:cNvPr id="62" name="Google Shape;1221;p43">
            <a:extLst>
              <a:ext uri="{FF2B5EF4-FFF2-40B4-BE49-F238E27FC236}">
                <a16:creationId xmlns:a16="http://schemas.microsoft.com/office/drawing/2014/main" id="{D3B811BA-F071-47BC-8ABC-DCA3004A4627}"/>
              </a:ext>
            </a:extLst>
          </p:cNvPr>
          <p:cNvSpPr/>
          <p:nvPr/>
        </p:nvSpPr>
        <p:spPr>
          <a:xfrm>
            <a:off x="4843493" y="3141690"/>
            <a:ext cx="1059435" cy="80724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D.</a:t>
            </a:r>
            <a:endParaRPr sz="2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FCF566-04F5-4DEA-914E-CE9EA0B6F245}"/>
              </a:ext>
            </a:extLst>
          </p:cNvPr>
          <p:cNvSpPr/>
          <p:nvPr/>
        </p:nvSpPr>
        <p:spPr>
          <a:xfrm>
            <a:off x="5072122" y="3284087"/>
            <a:ext cx="574252" cy="522452"/>
          </a:xfrm>
          <a:prstGeom prst="ellipse">
            <a:avLst/>
          </a:prstGeom>
          <a:noFill/>
          <a:ln w="28575">
            <a:solidFill>
              <a:srgbClr val="1A4D5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 build="p"/>
      <p:bldP spid="2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9"/>
          <p:cNvSpPr/>
          <p:nvPr/>
        </p:nvSpPr>
        <p:spPr>
          <a:xfrm>
            <a:off x="636337" y="2159365"/>
            <a:ext cx="653918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A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11" name="Google Shape;1411;p49"/>
          <p:cNvSpPr txBox="1">
            <a:spLocks noGrp="1"/>
          </p:cNvSpPr>
          <p:nvPr>
            <p:ph type="subTitle" idx="1"/>
          </p:nvPr>
        </p:nvSpPr>
        <p:spPr>
          <a:xfrm>
            <a:off x="1288721" y="3583273"/>
            <a:ext cx="7776866" cy="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200" b="0" dirty="0">
                <a:latin typeface="+mn-lt"/>
              </a:rPr>
              <a:t>Mọi vi khuẩn đều có lợi cho tự nhiên và đời sống con người.</a:t>
            </a:r>
            <a:endParaRPr sz="2200" b="0" dirty="0">
              <a:latin typeface="+mn-lt"/>
            </a:endParaRPr>
          </a:p>
        </p:txBody>
      </p:sp>
      <p:sp>
        <p:nvSpPr>
          <p:cNvPr id="1417" name="Google Shape;1417;p49"/>
          <p:cNvSpPr/>
          <p:nvPr/>
        </p:nvSpPr>
        <p:spPr>
          <a:xfrm>
            <a:off x="590797" y="2878518"/>
            <a:ext cx="64834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B</a:t>
            </a:r>
            <a:endParaRPr sz="2200" dirty="0"/>
          </a:p>
        </p:txBody>
      </p:sp>
      <p:sp>
        <p:nvSpPr>
          <p:cNvPr id="1418" name="Google Shape;1418;p49"/>
          <p:cNvSpPr/>
          <p:nvPr/>
        </p:nvSpPr>
        <p:spPr>
          <a:xfrm>
            <a:off x="636337" y="3612843"/>
            <a:ext cx="55726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</a:t>
            </a:r>
            <a:endParaRPr sz="2200" dirty="0"/>
          </a:p>
        </p:txBody>
      </p:sp>
      <p:sp>
        <p:nvSpPr>
          <p:cNvPr id="1419" name="Google Shape;1419;p49"/>
          <p:cNvSpPr/>
          <p:nvPr/>
        </p:nvSpPr>
        <p:spPr>
          <a:xfrm>
            <a:off x="590797" y="4312539"/>
            <a:ext cx="64834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64E48-0868-47E4-B64F-A358E7E5DF7E}"/>
              </a:ext>
            </a:extLst>
          </p:cNvPr>
          <p:cNvSpPr txBox="1"/>
          <p:nvPr/>
        </p:nvSpPr>
        <p:spPr>
          <a:xfrm>
            <a:off x="595257" y="928484"/>
            <a:ext cx="795348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3</a:t>
            </a:r>
            <a:r>
              <a:rPr lang="vi-VN" sz="2200" b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vi-VN" dirty="0"/>
              <a:t> 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?</a:t>
            </a:r>
          </a:p>
        </p:txBody>
      </p:sp>
      <p:sp>
        <p:nvSpPr>
          <p:cNvPr id="44" name="Google Shape;1411;p49">
            <a:extLst>
              <a:ext uri="{FF2B5EF4-FFF2-40B4-BE49-F238E27FC236}">
                <a16:creationId xmlns:a16="http://schemas.microsoft.com/office/drawing/2014/main" id="{3D8A14B7-4EF5-4FE1-86A9-05C3BC9B73DB}"/>
              </a:ext>
            </a:extLst>
          </p:cNvPr>
          <p:cNvSpPr txBox="1">
            <a:spLocks/>
          </p:cNvSpPr>
          <p:nvPr/>
        </p:nvSpPr>
        <p:spPr>
          <a:xfrm>
            <a:off x="1288721" y="2768181"/>
            <a:ext cx="7776866" cy="50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200" b="0" dirty="0">
                <a:latin typeface="+mn-lt"/>
              </a:rPr>
              <a:t>Đ</a:t>
            </a:r>
            <a:r>
              <a:rPr lang="vi-VN" sz="2200" b="0" dirty="0">
                <a:latin typeface="+mn-lt"/>
              </a:rPr>
              <a:t>ược sử dụng trong sản xuất vaccine và thuốc kháng sinh.</a:t>
            </a:r>
          </a:p>
        </p:txBody>
      </p:sp>
      <p:sp>
        <p:nvSpPr>
          <p:cNvPr id="45" name="Google Shape;1411;p49">
            <a:extLst>
              <a:ext uri="{FF2B5EF4-FFF2-40B4-BE49-F238E27FC236}">
                <a16:creationId xmlns:a16="http://schemas.microsoft.com/office/drawing/2014/main" id="{8A0DAEEB-7D69-41BA-B00D-BECBA4C1561C}"/>
              </a:ext>
            </a:extLst>
          </p:cNvPr>
          <p:cNvSpPr txBox="1">
            <a:spLocks/>
          </p:cNvSpPr>
          <p:nvPr/>
        </p:nvSpPr>
        <p:spPr>
          <a:xfrm>
            <a:off x="1290255" y="2023035"/>
            <a:ext cx="7744447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200" b="0" dirty="0" err="1">
                <a:latin typeface="+mn-lt"/>
              </a:rPr>
              <a:t>Được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sử dụng trong nông nghiệp và công nghiệp chế biến</a:t>
            </a:r>
            <a:r>
              <a:rPr lang="en-US" sz="2200" b="0" dirty="0">
                <a:latin typeface="+mn-lt"/>
              </a:rPr>
              <a:t>.</a:t>
            </a:r>
            <a:endParaRPr lang="vi-VN" sz="2200" b="0" dirty="0">
              <a:latin typeface="+mn-lt"/>
            </a:endParaRPr>
          </a:p>
        </p:txBody>
      </p:sp>
      <p:sp>
        <p:nvSpPr>
          <p:cNvPr id="46" name="Google Shape;1411;p49">
            <a:extLst>
              <a:ext uri="{FF2B5EF4-FFF2-40B4-BE49-F238E27FC236}">
                <a16:creationId xmlns:a16="http://schemas.microsoft.com/office/drawing/2014/main" id="{73612969-C59B-4560-AB2F-38F476576305}"/>
              </a:ext>
            </a:extLst>
          </p:cNvPr>
          <p:cNvSpPr txBox="1">
            <a:spLocks/>
          </p:cNvSpPr>
          <p:nvPr/>
        </p:nvSpPr>
        <p:spPr>
          <a:xfrm>
            <a:off x="1288721" y="4153783"/>
            <a:ext cx="7958013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Indie Flower"/>
              <a:buNone/>
              <a:defRPr sz="1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>
                <a:latin typeface="+mn-lt"/>
              </a:rPr>
              <a:t>G</a:t>
            </a:r>
            <a:r>
              <a:rPr lang="vi-VN" sz="2200" b="0" dirty="0">
                <a:latin typeface="+mn-lt"/>
              </a:rPr>
              <a:t>iúp phân hu</a:t>
            </a:r>
            <a:r>
              <a:rPr lang="en-US" sz="2200" b="0" dirty="0">
                <a:latin typeface="+mn-lt"/>
              </a:rPr>
              <a:t>ỷ</a:t>
            </a:r>
            <a:r>
              <a:rPr lang="vi-VN" sz="2200" b="0" dirty="0">
                <a:latin typeface="+mn-lt"/>
              </a:rPr>
              <a:t> chất hữu cơ thành chất v</a:t>
            </a:r>
            <a:r>
              <a:rPr lang="en-US" sz="2200" b="0" dirty="0">
                <a:latin typeface="+mn-lt"/>
              </a:rPr>
              <a:t>ô</a:t>
            </a:r>
            <a:r>
              <a:rPr lang="vi-VN" sz="2200" b="0" dirty="0">
                <a:latin typeface="+mn-lt"/>
              </a:rPr>
              <a:t> cơ để cây sử dụng.</a:t>
            </a: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2" name="Google Shape;1418;p49">
            <a:extLst>
              <a:ext uri="{FF2B5EF4-FFF2-40B4-BE49-F238E27FC236}">
                <a16:creationId xmlns:a16="http://schemas.microsoft.com/office/drawing/2014/main" id="{2A1C792C-52F4-4009-8054-47D7C876CC4F}"/>
              </a:ext>
            </a:extLst>
          </p:cNvPr>
          <p:cNvSpPr/>
          <p:nvPr/>
        </p:nvSpPr>
        <p:spPr>
          <a:xfrm>
            <a:off x="636337" y="3612842"/>
            <a:ext cx="557266" cy="540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1A4D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C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17" name="Google Shape;1010;p36">
            <a:extLst>
              <a:ext uri="{FF2B5EF4-FFF2-40B4-BE49-F238E27FC236}">
                <a16:creationId xmlns:a16="http://schemas.microsoft.com/office/drawing/2014/main" id="{753B9828-914E-41AB-BA73-1AFEC9798367}"/>
              </a:ext>
            </a:extLst>
          </p:cNvPr>
          <p:cNvSpPr/>
          <p:nvPr/>
        </p:nvSpPr>
        <p:spPr>
          <a:xfrm>
            <a:off x="1985456" y="358557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173;p43">
            <a:extLst>
              <a:ext uri="{FF2B5EF4-FFF2-40B4-BE49-F238E27FC236}">
                <a16:creationId xmlns:a16="http://schemas.microsoft.com/office/drawing/2014/main" id="{5FC6241F-0361-43A2-97AE-346221EEA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590" y="2644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7" grpId="0" animBg="1"/>
      <p:bldP spid="1411" grpId="0" build="p"/>
      <p:bldP spid="1417" grpId="0" animBg="1"/>
      <p:bldP spid="1418" grpId="0" animBg="1"/>
      <p:bldP spid="1419" grpId="0" animBg="1"/>
      <p:bldP spid="2" grpId="0"/>
      <p:bldP spid="44" grpId="0"/>
      <p:bldP spid="45" grpId="0"/>
      <p:bldP spid="46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43"/>
          <p:cNvGrpSpPr/>
          <p:nvPr/>
        </p:nvGrpSpPr>
        <p:grpSpPr>
          <a:xfrm>
            <a:off x="1474094" y="1058550"/>
            <a:ext cx="2699393" cy="608290"/>
            <a:chOff x="1474094" y="1058550"/>
            <a:chExt cx="2699393" cy="608290"/>
          </a:xfrm>
        </p:grpSpPr>
        <p:sp>
          <p:nvSpPr>
            <p:cNvPr id="1178" name="Google Shape;1178;p43"/>
            <p:cNvSpPr/>
            <p:nvPr/>
          </p:nvSpPr>
          <p:spPr>
            <a:xfrm flipH="1">
              <a:off x="4081386" y="1595706"/>
              <a:ext cx="92101" cy="71133"/>
            </a:xfrm>
            <a:custGeom>
              <a:avLst/>
              <a:gdLst/>
              <a:ahLst/>
              <a:cxnLst/>
              <a:rect l="l" t="t" r="r" b="b"/>
              <a:pathLst>
                <a:path w="2820" h="2178" extrusionOk="0">
                  <a:moveTo>
                    <a:pt x="1410" y="1"/>
                  </a:moveTo>
                  <a:cubicBezTo>
                    <a:pt x="0" y="1"/>
                    <a:pt x="0" y="2178"/>
                    <a:pt x="1410" y="2178"/>
                  </a:cubicBezTo>
                  <a:cubicBezTo>
                    <a:pt x="2820" y="2178"/>
                    <a:pt x="2820" y="1"/>
                    <a:pt x="1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 flipH="1">
              <a:off x="1474094" y="1058550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FF85F7-76CF-4013-AB07-5B5ACF113CC1}"/>
              </a:ext>
            </a:extLst>
          </p:cNvPr>
          <p:cNvSpPr txBox="1"/>
          <p:nvPr/>
        </p:nvSpPr>
        <p:spPr>
          <a:xfrm>
            <a:off x="792946" y="935086"/>
            <a:ext cx="7247205" cy="9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Câu </a:t>
            </a:r>
            <a:r>
              <a:rPr lang="en-US" sz="2200" dirty="0">
                <a:effectLst/>
                <a:latin typeface="+mn-lt"/>
                <a:ea typeface="Times New Roman" panose="02020603050405020304" pitchFamily="18" charset="0"/>
              </a:rPr>
              <a:t>4</a:t>
            </a:r>
            <a:r>
              <a:rPr lang="vi-VN" sz="22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2200" dirty="0"/>
              <a:t>Con đường lây truyền nào sau đây không phải là con đường lây truyền bệnh lao phổi?</a:t>
            </a:r>
            <a:endParaRPr lang="en-US" sz="2200" dirty="0"/>
          </a:p>
        </p:txBody>
      </p:sp>
      <p:sp>
        <p:nvSpPr>
          <p:cNvPr id="57" name="Google Shape;1183;p43">
            <a:extLst>
              <a:ext uri="{FF2B5EF4-FFF2-40B4-BE49-F238E27FC236}">
                <a16:creationId xmlns:a16="http://schemas.microsoft.com/office/drawing/2014/main" id="{CC69E6B6-27E0-4BA7-B282-586ECA25001E}"/>
              </a:ext>
            </a:extLst>
          </p:cNvPr>
          <p:cNvSpPr txBox="1">
            <a:spLocks/>
          </p:cNvSpPr>
          <p:nvPr/>
        </p:nvSpPr>
        <p:spPr>
          <a:xfrm>
            <a:off x="954202" y="4357903"/>
            <a:ext cx="3462347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80" marR="3048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9" name="Google Shape;1198;p43">
            <a:extLst>
              <a:ext uri="{FF2B5EF4-FFF2-40B4-BE49-F238E27FC236}">
                <a16:creationId xmlns:a16="http://schemas.microsoft.com/office/drawing/2014/main" id="{E61AE00B-53AD-46A6-AB24-8FF540CD5676}"/>
              </a:ext>
            </a:extLst>
          </p:cNvPr>
          <p:cNvSpPr/>
          <p:nvPr/>
        </p:nvSpPr>
        <p:spPr>
          <a:xfrm>
            <a:off x="596202" y="2001811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A. </a:t>
            </a:r>
            <a:r>
              <a:rPr lang="en-US" sz="2200" dirty="0" err="1"/>
              <a:t>Tiếp</a:t>
            </a:r>
            <a:r>
              <a:rPr lang="en-US" sz="2200" dirty="0"/>
              <a:t> </a:t>
            </a:r>
            <a:r>
              <a:rPr lang="en-US" sz="2200" dirty="0" err="1"/>
              <a:t>xúc</a:t>
            </a:r>
            <a:r>
              <a:rPr lang="en-US" sz="2200" dirty="0"/>
              <a:t> </a:t>
            </a:r>
            <a:r>
              <a:rPr lang="en-US" sz="2200" dirty="0" err="1"/>
              <a:t>trực</a:t>
            </a:r>
            <a:r>
              <a:rPr lang="en-US" sz="2200" dirty="0"/>
              <a:t> </a:t>
            </a:r>
            <a:r>
              <a:rPr lang="en-US" sz="2200" dirty="0" err="1"/>
              <a:t>tiếp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nguồn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endParaRPr sz="2200" dirty="0"/>
          </a:p>
        </p:txBody>
      </p:sp>
      <p:sp>
        <p:nvSpPr>
          <p:cNvPr id="60" name="Google Shape;1214;p43">
            <a:extLst>
              <a:ext uri="{FF2B5EF4-FFF2-40B4-BE49-F238E27FC236}">
                <a16:creationId xmlns:a16="http://schemas.microsoft.com/office/drawing/2014/main" id="{BB355608-DE39-4607-BA54-A390CCEFF18E}"/>
              </a:ext>
            </a:extLst>
          </p:cNvPr>
          <p:cNvSpPr/>
          <p:nvPr/>
        </p:nvSpPr>
        <p:spPr>
          <a:xfrm>
            <a:off x="596202" y="3413171"/>
            <a:ext cx="7365769" cy="569941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C. </a:t>
            </a:r>
            <a:r>
              <a:rPr lang="vi-VN" sz="2200" dirty="0"/>
              <a:t>Thông qua đường tiêu hoá</a:t>
            </a:r>
            <a:endParaRPr lang="en-US" sz="2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1" name="Google Shape;1207;p43">
            <a:extLst>
              <a:ext uri="{FF2B5EF4-FFF2-40B4-BE49-F238E27FC236}">
                <a16:creationId xmlns:a16="http://schemas.microsoft.com/office/drawing/2014/main" id="{0FC31674-B38A-4C37-A3C9-F7ED6BEA4A4D}"/>
              </a:ext>
            </a:extLst>
          </p:cNvPr>
          <p:cNvSpPr/>
          <p:nvPr/>
        </p:nvSpPr>
        <p:spPr>
          <a:xfrm>
            <a:off x="596202" y="2707491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/>
              <a:t>B. </a:t>
            </a:r>
            <a:r>
              <a:rPr lang="vi-VN" sz="2200" dirty="0"/>
              <a:t>Thông qua đường máu</a:t>
            </a:r>
            <a:endParaRPr lang="en-US" sz="2200" dirty="0">
              <a:solidFill>
                <a:srgbClr val="231F20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62" name="Google Shape;1221;p43">
            <a:extLst>
              <a:ext uri="{FF2B5EF4-FFF2-40B4-BE49-F238E27FC236}">
                <a16:creationId xmlns:a16="http://schemas.microsoft.com/office/drawing/2014/main" id="{D3B811BA-F071-47BC-8ABC-DCA3004A4627}"/>
              </a:ext>
            </a:extLst>
          </p:cNvPr>
          <p:cNvSpPr/>
          <p:nvPr/>
        </p:nvSpPr>
        <p:spPr>
          <a:xfrm>
            <a:off x="713226" y="4169079"/>
            <a:ext cx="7248746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/>
              <a:t>D. </a:t>
            </a:r>
            <a:r>
              <a:rPr lang="vi-VN" sz="2200" dirty="0"/>
              <a:t>Thông qua đường hô hấp</a:t>
            </a:r>
            <a:endParaRPr sz="2200" dirty="0"/>
          </a:p>
        </p:txBody>
      </p:sp>
      <p:sp>
        <p:nvSpPr>
          <p:cNvPr id="17" name="Google Shape;1207;p43">
            <a:extLst>
              <a:ext uri="{FF2B5EF4-FFF2-40B4-BE49-F238E27FC236}">
                <a16:creationId xmlns:a16="http://schemas.microsoft.com/office/drawing/2014/main" id="{B052A727-BB69-496F-AD1A-6DD3056BC9B1}"/>
              </a:ext>
            </a:extLst>
          </p:cNvPr>
          <p:cNvSpPr/>
          <p:nvPr/>
        </p:nvSpPr>
        <p:spPr>
          <a:xfrm>
            <a:off x="596201" y="2710117"/>
            <a:ext cx="7365769" cy="56994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1A4D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B. </a:t>
            </a:r>
            <a:r>
              <a:rPr lang="vi-VN" sz="2200" dirty="0">
                <a:solidFill>
                  <a:schemeClr val="bg1"/>
                </a:solidFill>
              </a:rPr>
              <a:t>Thông qua đường máu</a:t>
            </a:r>
            <a:endParaRPr lang="en-US" sz="2200" dirty="0">
              <a:solidFill>
                <a:schemeClr val="bg1"/>
              </a:solidFill>
              <a:latin typeface="+mj-lt"/>
              <a:ea typeface="Indie Flower"/>
              <a:cs typeface="Indie Flower"/>
              <a:sym typeface="Indie Flower"/>
            </a:endParaRPr>
          </a:p>
        </p:txBody>
      </p:sp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45535BC7-09E9-4ED6-B0DE-C64FB8BF47D4}"/>
              </a:ext>
            </a:extLst>
          </p:cNvPr>
          <p:cNvSpPr/>
          <p:nvPr/>
        </p:nvSpPr>
        <p:spPr>
          <a:xfrm>
            <a:off x="1983714" y="369246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173;p43">
            <a:extLst>
              <a:ext uri="{FF2B5EF4-FFF2-40B4-BE49-F238E27FC236}">
                <a16:creationId xmlns:a16="http://schemas.microsoft.com/office/drawing/2014/main" id="{6E86A604-AED7-49F4-BCAD-43F2289420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48" y="26305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  <a:endParaRPr sz="36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66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" grpId="0" animBg="1"/>
      <p:bldP spid="60" grpId="0" animBg="1"/>
      <p:bldP spid="61" grpId="0" animBg="1"/>
      <p:bldP spid="62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8"/>
          <p:cNvSpPr txBox="1">
            <a:spLocks noGrp="1"/>
          </p:cNvSpPr>
          <p:nvPr>
            <p:ph type="title"/>
          </p:nvPr>
        </p:nvSpPr>
        <p:spPr>
          <a:xfrm>
            <a:off x="1634944" y="1743208"/>
            <a:ext cx="5874111" cy="828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BÀI 27: VI KHUẨN</a:t>
            </a:r>
            <a:endParaRPr sz="4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58F051A-6BEA-4700-AF29-8F2E082CD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1927" y="1963214"/>
            <a:ext cx="2121449" cy="300721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BD6E1C0-0616-49BA-8BE1-42E7A4BE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184280" y="3164451"/>
            <a:ext cx="1106569" cy="180597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6CC40A-3D9B-42E8-A597-200B9A759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23556" y="3777246"/>
            <a:ext cx="1237998" cy="1026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DC09D-11F5-498B-9232-70257FB9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90849" y="2843410"/>
            <a:ext cx="639138" cy="642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41"/>
          <p:cNvSpPr/>
          <p:nvPr/>
        </p:nvSpPr>
        <p:spPr>
          <a:xfrm flipH="1">
            <a:off x="11683104" y="327383"/>
            <a:ext cx="1037790" cy="10360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DECD1-E519-4BDA-BAAD-B6B7604C6DEF}"/>
              </a:ext>
            </a:extLst>
          </p:cNvPr>
          <p:cNvSpPr txBox="1"/>
          <p:nvPr/>
        </p:nvSpPr>
        <p:spPr>
          <a:xfrm>
            <a:off x="606393" y="794514"/>
            <a:ext cx="8120484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lựa</a:t>
            </a:r>
            <a:r>
              <a:rPr lang="en-US" sz="2200" dirty="0"/>
              <a:t>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đáp</a:t>
            </a:r>
            <a:r>
              <a:rPr lang="en-US" sz="2200" dirty="0"/>
              <a:t> </a:t>
            </a:r>
            <a:r>
              <a:rPr lang="en-US" sz="2200" dirty="0" err="1"/>
              <a:t>án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gợi</a:t>
            </a:r>
            <a:r>
              <a:rPr lang="en-US" sz="2200" dirty="0"/>
              <a:t> ý </a:t>
            </a:r>
            <a:r>
              <a:rPr lang="en-US" sz="2200" dirty="0" err="1"/>
              <a:t>sau</a:t>
            </a:r>
            <a:r>
              <a:rPr lang="en-US" sz="2200" dirty="0"/>
              <a:t>: </a:t>
            </a:r>
            <a:r>
              <a:rPr lang="en-US" sz="2200" dirty="0" err="1"/>
              <a:t>vius</a:t>
            </a:r>
            <a:r>
              <a:rPr lang="en-US" sz="2200" dirty="0"/>
              <a:t>, vi </a:t>
            </a:r>
            <a:r>
              <a:rPr lang="en-US" sz="2200" dirty="0" err="1"/>
              <a:t>khuẩn</a:t>
            </a:r>
            <a:r>
              <a:rPr lang="en-US" sz="2200" dirty="0"/>
              <a:t>,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huỷ</a:t>
            </a:r>
            <a:r>
              <a:rPr lang="en-US" sz="2200" dirty="0"/>
              <a:t>, </a:t>
            </a:r>
            <a:r>
              <a:rPr lang="en-US" sz="2200" dirty="0" err="1"/>
              <a:t>tổng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,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,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.</a:t>
            </a:r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10;p36">
            <a:extLst>
              <a:ext uri="{FF2B5EF4-FFF2-40B4-BE49-F238E27FC236}">
                <a16:creationId xmlns:a16="http://schemas.microsoft.com/office/drawing/2014/main" id="{A0624E86-BA13-4B59-BC59-425FE95AD3F0}"/>
              </a:ext>
            </a:extLst>
          </p:cNvPr>
          <p:cNvSpPr/>
          <p:nvPr/>
        </p:nvSpPr>
        <p:spPr>
          <a:xfrm>
            <a:off x="2168973" y="256389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077BE-48CF-4DCD-9352-4533A5FA4975}"/>
              </a:ext>
            </a:extLst>
          </p:cNvPr>
          <p:cNvSpPr txBox="1"/>
          <p:nvPr/>
        </p:nvSpPr>
        <p:spPr>
          <a:xfrm>
            <a:off x="280533" y="2571750"/>
            <a:ext cx="8772204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Vì khuẩn có vai trò quan trọng trong tự nhiên và đời sống con người: chúng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......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x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ác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thành các chất đơn giản, khép kín vòng tuần hoàn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 trong tự nhiên.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………..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... góp phần hình thành than đá, dầu lửa.</a:t>
            </a:r>
            <a:endParaRPr lang="en-US" sz="22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C2F0C-4170-4AA8-8CC7-B8D15B1CD466}"/>
              </a:ext>
            </a:extLst>
          </p:cNvPr>
          <p:cNvSpPr txBox="1"/>
          <p:nvPr/>
        </p:nvSpPr>
        <p:spPr>
          <a:xfrm>
            <a:off x="1112880" y="3135432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phân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huỷ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D5AB-AA37-4C30-AD6B-DCDCA2E2274F}"/>
              </a:ext>
            </a:extLst>
          </p:cNvPr>
          <p:cNvSpPr txBox="1"/>
          <p:nvPr/>
        </p:nvSpPr>
        <p:spPr>
          <a:xfrm>
            <a:off x="2805982" y="3135432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sinh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vật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9A9089-C29E-4901-9FBA-71BC2FE143E2}"/>
              </a:ext>
            </a:extLst>
          </p:cNvPr>
          <p:cNvSpPr txBox="1"/>
          <p:nvPr/>
        </p:nvSpPr>
        <p:spPr>
          <a:xfrm>
            <a:off x="1614009" y="3624925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1A4D55"/>
                </a:solidFill>
              </a:rPr>
              <a:t>vật</a:t>
            </a:r>
            <a:r>
              <a:rPr lang="en-US" sz="2200" dirty="0">
                <a:solidFill>
                  <a:srgbClr val="1A4D55"/>
                </a:solidFill>
              </a:rPr>
              <a:t> </a:t>
            </a:r>
            <a:r>
              <a:rPr lang="en-US" sz="2200" dirty="0" err="1">
                <a:solidFill>
                  <a:srgbClr val="1A4D55"/>
                </a:solidFill>
              </a:rPr>
              <a:t>chất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8CB66-5BAA-4A1E-B3E9-54284A9CDF30}"/>
              </a:ext>
            </a:extLst>
          </p:cNvPr>
          <p:cNvSpPr txBox="1"/>
          <p:nvPr/>
        </p:nvSpPr>
        <p:spPr>
          <a:xfrm>
            <a:off x="4860249" y="3624925"/>
            <a:ext cx="136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A4D55"/>
                </a:solidFill>
              </a:rPr>
              <a:t>Vi </a:t>
            </a:r>
            <a:r>
              <a:rPr lang="en-US" sz="2200" dirty="0" err="1">
                <a:solidFill>
                  <a:srgbClr val="1A4D55"/>
                </a:solidFill>
              </a:rPr>
              <a:t>khuẩn</a:t>
            </a:r>
            <a:endParaRPr lang="en-US" sz="2200" dirty="0">
              <a:solidFill>
                <a:srgbClr val="1A4D55"/>
              </a:solidFill>
            </a:endParaRPr>
          </a:p>
        </p:txBody>
      </p:sp>
      <p:sp>
        <p:nvSpPr>
          <p:cNvPr id="18" name="Google Shape;1125;p41">
            <a:extLst>
              <a:ext uri="{FF2B5EF4-FFF2-40B4-BE49-F238E27FC236}">
                <a16:creationId xmlns:a16="http://schemas.microsoft.com/office/drawing/2014/main" id="{99796EC9-BE55-4880-BD11-2C6034E3D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891" y="15208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VẬN DỤNG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51E38A9-438F-49B9-AAE8-4AAF4F21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38272">
            <a:off x="6027185" y="-50014"/>
            <a:ext cx="884534" cy="976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 animBg="1"/>
      <p:bldP spid="19" grpId="0"/>
      <p:bldP spid="6" grpId="0"/>
      <p:bldP spid="22" grpId="0"/>
      <p:bldP spid="23" grpId="0"/>
      <p:bldP spid="2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86C2FE-B16B-4F22-9972-6FA93458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562" y="1550261"/>
            <a:ext cx="3139135" cy="2229818"/>
          </a:xfrm>
          <a:prstGeom prst="rect">
            <a:avLst/>
          </a:prstGeom>
        </p:spPr>
      </p:pic>
      <p:sp>
        <p:nvSpPr>
          <p:cNvPr id="11" name="Google Shape;1010;p36">
            <a:extLst>
              <a:ext uri="{FF2B5EF4-FFF2-40B4-BE49-F238E27FC236}">
                <a16:creationId xmlns:a16="http://schemas.microsoft.com/office/drawing/2014/main" id="{73F92E5B-8338-4771-9B32-DCAB56EE3008}"/>
              </a:ext>
            </a:extLst>
          </p:cNvPr>
          <p:cNvSpPr/>
          <p:nvPr/>
        </p:nvSpPr>
        <p:spPr>
          <a:xfrm>
            <a:off x="2168973" y="256389"/>
            <a:ext cx="4707767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0" name="Google Shape;1120;p41"/>
          <p:cNvSpPr/>
          <p:nvPr/>
        </p:nvSpPr>
        <p:spPr>
          <a:xfrm flipH="1">
            <a:off x="11683104" y="327383"/>
            <a:ext cx="1037790" cy="103603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DECD1-E519-4BDA-BAAD-B6B7604C6DEF}"/>
              </a:ext>
            </a:extLst>
          </p:cNvPr>
          <p:cNvSpPr txBox="1"/>
          <p:nvPr/>
        </p:nvSpPr>
        <p:spPr>
          <a:xfrm>
            <a:off x="-82466" y="932535"/>
            <a:ext cx="93089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thiu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3" name="Google Shape;1125;p41">
            <a:extLst>
              <a:ext uri="{FF2B5EF4-FFF2-40B4-BE49-F238E27FC236}">
                <a16:creationId xmlns:a16="http://schemas.microsoft.com/office/drawing/2014/main" id="{F9B14F57-E762-46D8-B799-96E7A5ECB4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729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VẬN DỤNG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DBBA7DB-81DB-4847-927C-0009D7DC9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217" y="1668604"/>
            <a:ext cx="3411511" cy="305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D4E50-3B96-4763-9233-A0741AA65550}"/>
              </a:ext>
            </a:extLst>
          </p:cNvPr>
          <p:cNvSpPr txBox="1"/>
          <p:nvPr/>
        </p:nvSpPr>
        <p:spPr>
          <a:xfrm>
            <a:off x="622656" y="2167565"/>
            <a:ext cx="309263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en-US" sz="2200" dirty="0" err="1">
                <a:latin typeface="+mn-lt"/>
              </a:rPr>
              <a:t>Phơi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sấy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khô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Ướp</a:t>
            </a:r>
            <a:r>
              <a:rPr lang="en-US" sz="2200" dirty="0"/>
              <a:t> </a:t>
            </a:r>
            <a:r>
              <a:rPr lang="en-US" sz="2200" dirty="0" err="1"/>
              <a:t>muối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Hút</a:t>
            </a:r>
            <a:r>
              <a:rPr lang="en-US" sz="2200" dirty="0"/>
              <a:t> </a:t>
            </a:r>
            <a:r>
              <a:rPr lang="en-US" sz="2200" dirty="0" err="1"/>
              <a:t>chân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33A4E33-6968-4290-91D5-BF454F2E4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97317">
            <a:off x="151483" y="1385081"/>
            <a:ext cx="859560" cy="109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6ED92-FD63-4B7D-84EA-0B6F5EFEE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298" y="2844496"/>
            <a:ext cx="2808465" cy="21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55"/>
          <p:cNvSpPr/>
          <p:nvPr/>
        </p:nvSpPr>
        <p:spPr>
          <a:xfrm>
            <a:off x="713250" y="525814"/>
            <a:ext cx="7513840" cy="59359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55"/>
          <p:cNvSpPr txBox="1">
            <a:spLocks noGrp="1"/>
          </p:cNvSpPr>
          <p:nvPr>
            <p:ph type="body" idx="1"/>
          </p:nvPr>
        </p:nvSpPr>
        <p:spPr>
          <a:xfrm>
            <a:off x="916910" y="1552385"/>
            <a:ext cx="7310180" cy="14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Đọc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28.</a:t>
            </a:r>
          </a:p>
        </p:txBody>
      </p:sp>
      <p:pic>
        <p:nvPicPr>
          <p:cNvPr id="1531" name="Google Shape;1531;p55"/>
          <p:cNvPicPr preferRelativeResize="0"/>
          <p:nvPr/>
        </p:nvPicPr>
        <p:blipFill rotWithShape="1">
          <a:blip r:embed="rId3">
            <a:alphaModFix/>
          </a:blip>
          <a:srcRect l="62104" t="36175" r="1121"/>
          <a:stretch/>
        </p:blipFill>
        <p:spPr>
          <a:xfrm>
            <a:off x="5978280" y="2234363"/>
            <a:ext cx="2740200" cy="26751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532" name="Google Shape;1532;p55"/>
          <p:cNvSpPr/>
          <p:nvPr/>
        </p:nvSpPr>
        <p:spPr>
          <a:xfrm>
            <a:off x="6131622" y="2261939"/>
            <a:ext cx="2847558" cy="2830732"/>
          </a:xfrm>
          <a:custGeom>
            <a:avLst/>
            <a:gdLst/>
            <a:ahLst/>
            <a:cxnLst/>
            <a:rect l="l" t="t" r="r" b="b"/>
            <a:pathLst>
              <a:path w="37716" h="40821" extrusionOk="0">
                <a:moveTo>
                  <a:pt x="19110" y="242"/>
                </a:moveTo>
                <a:cubicBezTo>
                  <a:pt x="9807" y="242"/>
                  <a:pt x="-1576" y="11694"/>
                  <a:pt x="250" y="20816"/>
                </a:cubicBezTo>
                <a:cubicBezTo>
                  <a:pt x="2261" y="30861"/>
                  <a:pt x="13779" y="42544"/>
                  <a:pt x="23824" y="40533"/>
                </a:cubicBezTo>
                <a:cubicBezTo>
                  <a:pt x="33787" y="38539"/>
                  <a:pt x="39578" y="22958"/>
                  <a:pt x="37112" y="13101"/>
                </a:cubicBezTo>
                <a:cubicBezTo>
                  <a:pt x="36053" y="8869"/>
                  <a:pt x="33743" y="4574"/>
                  <a:pt x="30254" y="1956"/>
                </a:cubicBezTo>
                <a:cubicBezTo>
                  <a:pt x="26682" y="-724"/>
                  <a:pt x="21432" y="242"/>
                  <a:pt x="16966" y="242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125;p41">
            <a:extLst>
              <a:ext uri="{FF2B5EF4-FFF2-40B4-BE49-F238E27FC236}">
                <a16:creationId xmlns:a16="http://schemas.microsoft.com/office/drawing/2014/main" id="{20B1A749-BB59-4706-B1AA-F51AAEBA1813}"/>
              </a:ext>
            </a:extLst>
          </p:cNvPr>
          <p:cNvSpPr txBox="1">
            <a:spLocks/>
          </p:cNvSpPr>
          <p:nvPr/>
        </p:nvSpPr>
        <p:spPr>
          <a:xfrm>
            <a:off x="713250" y="481109"/>
            <a:ext cx="7717500" cy="80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Indie Flower"/>
              <a:buNone/>
              <a:defRPr sz="28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1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8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oogle Shape;1533;p55"/>
          <p:cNvGrpSpPr/>
          <p:nvPr/>
        </p:nvGrpSpPr>
        <p:grpSpPr>
          <a:xfrm>
            <a:off x="2034522" y="1783632"/>
            <a:ext cx="5751878" cy="2491307"/>
            <a:chOff x="2034522" y="1783632"/>
            <a:chExt cx="5751878" cy="2491307"/>
          </a:xfrm>
        </p:grpSpPr>
        <p:sp>
          <p:nvSpPr>
            <p:cNvPr id="1534" name="Google Shape;1534;p55"/>
            <p:cNvSpPr/>
            <p:nvPr/>
          </p:nvSpPr>
          <p:spPr>
            <a:xfrm rot="5166149" flipH="1">
              <a:off x="2030805" y="1790031"/>
              <a:ext cx="46084" cy="35600"/>
            </a:xfrm>
            <a:custGeom>
              <a:avLst/>
              <a:gdLst/>
              <a:ahLst/>
              <a:cxnLst/>
              <a:rect l="l" t="t" r="r" b="b"/>
              <a:pathLst>
                <a:path w="1411" h="1090" extrusionOk="0">
                  <a:moveTo>
                    <a:pt x="715" y="1"/>
                  </a:moveTo>
                  <a:cubicBezTo>
                    <a:pt x="1" y="1"/>
                    <a:pt x="1" y="1089"/>
                    <a:pt x="715" y="1089"/>
                  </a:cubicBezTo>
                  <a:cubicBezTo>
                    <a:pt x="1410" y="1089"/>
                    <a:pt x="1410" y="1"/>
                    <a:pt x="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5"/>
            <p:cNvSpPr/>
            <p:nvPr/>
          </p:nvSpPr>
          <p:spPr>
            <a:xfrm rot="10800000" flipH="1">
              <a:off x="7694298" y="399475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5"/>
            <p:cNvSpPr/>
            <p:nvPr/>
          </p:nvSpPr>
          <p:spPr>
            <a:xfrm rot="10800000" flipH="1">
              <a:off x="3510486" y="420325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BDC9-ACDA-4596-B009-B4E566E74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416" y="1113150"/>
            <a:ext cx="8305168" cy="1458600"/>
          </a:xfrm>
        </p:spPr>
        <p:txBody>
          <a:bodyPr/>
          <a:lstStyle/>
          <a:p>
            <a:pPr marL="152400" indent="0" algn="ctr">
              <a:buNone/>
            </a:pPr>
            <a:r>
              <a:rPr lang="en-US" sz="4400" b="1" dirty="0">
                <a:solidFill>
                  <a:srgbClr val="1A4D55"/>
                </a:solidFill>
                <a:latin typeface="+mj-lt"/>
              </a:rPr>
              <a:t>CẢM ƠN CÁC EM ĐÃ LẮNG NGHE BÀI GIẢNG</a:t>
            </a:r>
            <a:endParaRPr lang="en-US" dirty="0">
              <a:solidFill>
                <a:srgbClr val="1A4D55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744AA53-9486-4BFA-8D20-951F21215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62122" y="2571750"/>
            <a:ext cx="2819756" cy="2539780"/>
          </a:xfrm>
          <a:prstGeom prst="rect">
            <a:avLst/>
          </a:prstGeom>
        </p:spPr>
      </p:pic>
      <p:pic>
        <p:nvPicPr>
          <p:cNvPr id="15" name="Google Shape;203;p33">
            <a:extLst>
              <a:ext uri="{FF2B5EF4-FFF2-40B4-BE49-F238E27FC236}">
                <a16:creationId xmlns:a16="http://schemas.microsoft.com/office/drawing/2014/main" id="{00C2BA5F-9435-483D-9AEE-79AF37B596B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064" y="3718689"/>
            <a:ext cx="1110769" cy="132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1;p33">
            <a:extLst>
              <a:ext uri="{FF2B5EF4-FFF2-40B4-BE49-F238E27FC236}">
                <a16:creationId xmlns:a16="http://schemas.microsoft.com/office/drawing/2014/main" id="{A7699550-8A63-4A1F-9434-EABDBA1C7E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2897" y="2983643"/>
            <a:ext cx="160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4;p33">
            <a:extLst>
              <a:ext uri="{FF2B5EF4-FFF2-40B4-BE49-F238E27FC236}">
                <a16:creationId xmlns:a16="http://schemas.microsoft.com/office/drawing/2014/main" id="{5CA9F144-6FA4-47F4-BFB1-52B8910177F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8190" y="3998212"/>
            <a:ext cx="898478" cy="1059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3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AEF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10;p36">
            <a:extLst>
              <a:ext uri="{FF2B5EF4-FFF2-40B4-BE49-F238E27FC236}">
                <a16:creationId xmlns:a16="http://schemas.microsoft.com/office/drawing/2014/main" id="{32822F5B-4C3C-447F-B82E-421AFECB3925}"/>
              </a:ext>
            </a:extLst>
          </p:cNvPr>
          <p:cNvSpPr/>
          <p:nvPr/>
        </p:nvSpPr>
        <p:spPr>
          <a:xfrm>
            <a:off x="1933005" y="342633"/>
            <a:ext cx="5555815" cy="76352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8" name="Google Shape;1018;p37"/>
          <p:cNvSpPr/>
          <p:nvPr/>
        </p:nvSpPr>
        <p:spPr>
          <a:xfrm>
            <a:off x="1494831" y="1339141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022" name="Google Shape;1022;p37"/>
          <p:cNvSpPr txBox="1">
            <a:spLocks noGrp="1"/>
          </p:cNvSpPr>
          <p:nvPr>
            <p:ph type="title" idx="4"/>
          </p:nvPr>
        </p:nvSpPr>
        <p:spPr>
          <a:xfrm>
            <a:off x="1000409" y="35749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NỘI DUNG BÀI HỌC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023" name="Google Shape;1023;p37"/>
          <p:cNvSpPr txBox="1">
            <a:spLocks noGrp="1"/>
          </p:cNvSpPr>
          <p:nvPr>
            <p:ph type="title" idx="3"/>
          </p:nvPr>
        </p:nvSpPr>
        <p:spPr>
          <a:xfrm>
            <a:off x="1675578" y="1513051"/>
            <a:ext cx="584595" cy="4675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+mj-lt"/>
              </a:rPr>
              <a:t>I</a:t>
            </a:r>
            <a:r>
              <a:rPr lang="en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pic>
        <p:nvPicPr>
          <p:cNvPr id="40" name="Google Shape;4112;p86">
            <a:extLst>
              <a:ext uri="{FF2B5EF4-FFF2-40B4-BE49-F238E27FC236}">
                <a16:creationId xmlns:a16="http://schemas.microsoft.com/office/drawing/2014/main" id="{66524A57-EB57-47E6-B5D9-1A32139DDA13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1331519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A318C4-6098-4495-A31F-43056CC6FA97}"/>
              </a:ext>
            </a:extLst>
          </p:cNvPr>
          <p:cNvSpPr txBox="1"/>
          <p:nvPr/>
        </p:nvSpPr>
        <p:spPr>
          <a:xfrm>
            <a:off x="2845181" y="1498258"/>
            <a:ext cx="4027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+mn-lt"/>
              </a:rPr>
              <a:t>ĐA DẠNG VI KHUẨN</a:t>
            </a:r>
            <a:endParaRPr lang="vi-VN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3" name="Google Shape;4112;p86">
            <a:extLst>
              <a:ext uri="{FF2B5EF4-FFF2-40B4-BE49-F238E27FC236}">
                <a16:creationId xmlns:a16="http://schemas.microsoft.com/office/drawing/2014/main" id="{7BE98F20-52F4-4F27-942C-CCC5FAB1B1A1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78203" y="2304272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467D9F-01CA-493C-AA6D-6F2842054892}"/>
              </a:ext>
            </a:extLst>
          </p:cNvPr>
          <p:cNvSpPr txBox="1"/>
          <p:nvPr/>
        </p:nvSpPr>
        <p:spPr>
          <a:xfrm>
            <a:off x="1977818" y="2427937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CẤU TẠO CỦA VI KHUẨN</a:t>
            </a:r>
          </a:p>
        </p:txBody>
      </p:sp>
      <p:sp>
        <p:nvSpPr>
          <p:cNvPr id="11" name="Google Shape;1018;p37">
            <a:extLst>
              <a:ext uri="{FF2B5EF4-FFF2-40B4-BE49-F238E27FC236}">
                <a16:creationId xmlns:a16="http://schemas.microsoft.com/office/drawing/2014/main" id="{F9442436-3077-48EB-8C38-03D951584C0A}"/>
              </a:ext>
            </a:extLst>
          </p:cNvPr>
          <p:cNvSpPr/>
          <p:nvPr/>
        </p:nvSpPr>
        <p:spPr>
          <a:xfrm>
            <a:off x="1500792" y="2304272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2" name="Google Shape;1023;p37">
            <a:extLst>
              <a:ext uri="{FF2B5EF4-FFF2-40B4-BE49-F238E27FC236}">
                <a16:creationId xmlns:a16="http://schemas.microsoft.com/office/drawing/2014/main" id="{C944231E-AD04-42A5-A791-F58139B69C16}"/>
              </a:ext>
            </a:extLst>
          </p:cNvPr>
          <p:cNvSpPr txBox="1">
            <a:spLocks/>
          </p:cNvSpPr>
          <p:nvPr/>
        </p:nvSpPr>
        <p:spPr>
          <a:xfrm>
            <a:off x="1685520" y="2483395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II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3" name="Google Shape;1018;p37">
            <a:extLst>
              <a:ext uri="{FF2B5EF4-FFF2-40B4-BE49-F238E27FC236}">
                <a16:creationId xmlns:a16="http://schemas.microsoft.com/office/drawing/2014/main" id="{80F52FE2-A302-4877-9B9B-3ECD6422F34A}"/>
              </a:ext>
            </a:extLst>
          </p:cNvPr>
          <p:cNvSpPr/>
          <p:nvPr/>
        </p:nvSpPr>
        <p:spPr>
          <a:xfrm>
            <a:off x="1488870" y="3178718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4" name="Google Shape;1023;p37">
            <a:extLst>
              <a:ext uri="{FF2B5EF4-FFF2-40B4-BE49-F238E27FC236}">
                <a16:creationId xmlns:a16="http://schemas.microsoft.com/office/drawing/2014/main" id="{362EA32E-73EE-49DF-9E7E-B3918DBC8D34}"/>
              </a:ext>
            </a:extLst>
          </p:cNvPr>
          <p:cNvSpPr txBox="1">
            <a:spLocks/>
          </p:cNvSpPr>
          <p:nvPr/>
        </p:nvSpPr>
        <p:spPr>
          <a:xfrm>
            <a:off x="1669617" y="3352628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III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6" name="Google Shape;1018;p37">
            <a:extLst>
              <a:ext uri="{FF2B5EF4-FFF2-40B4-BE49-F238E27FC236}">
                <a16:creationId xmlns:a16="http://schemas.microsoft.com/office/drawing/2014/main" id="{C92BFB52-1FFB-4408-95EA-55008A9B2BB7}"/>
              </a:ext>
            </a:extLst>
          </p:cNvPr>
          <p:cNvSpPr/>
          <p:nvPr/>
        </p:nvSpPr>
        <p:spPr>
          <a:xfrm>
            <a:off x="1494831" y="4143849"/>
            <a:ext cx="954052" cy="712768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17" name="Google Shape;1023;p37">
            <a:extLst>
              <a:ext uri="{FF2B5EF4-FFF2-40B4-BE49-F238E27FC236}">
                <a16:creationId xmlns:a16="http://schemas.microsoft.com/office/drawing/2014/main" id="{BCBD589F-1FAA-43E9-8553-17577EA62FEC}"/>
              </a:ext>
            </a:extLst>
          </p:cNvPr>
          <p:cNvSpPr txBox="1">
            <a:spLocks/>
          </p:cNvSpPr>
          <p:nvPr/>
        </p:nvSpPr>
        <p:spPr>
          <a:xfrm>
            <a:off x="1685520" y="4322972"/>
            <a:ext cx="584595" cy="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 b="0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IV</a:t>
            </a:r>
            <a:r>
              <a:rPr lang="en-US" sz="2800" dirty="0">
                <a:latin typeface="+mj-lt"/>
              </a:rPr>
              <a:t> </a:t>
            </a:r>
          </a:p>
        </p:txBody>
      </p:sp>
      <p:pic>
        <p:nvPicPr>
          <p:cNvPr id="18" name="Google Shape;4112;p86">
            <a:extLst>
              <a:ext uri="{FF2B5EF4-FFF2-40B4-BE49-F238E27FC236}">
                <a16:creationId xmlns:a16="http://schemas.microsoft.com/office/drawing/2014/main" id="{44BF0825-C5CC-4349-BAA2-FB98B36CC9B4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3141096"/>
            <a:ext cx="4675437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112;p86">
            <a:extLst>
              <a:ext uri="{FF2B5EF4-FFF2-40B4-BE49-F238E27FC236}">
                <a16:creationId xmlns:a16="http://schemas.microsoft.com/office/drawing/2014/main" id="{1EE3AA78-AE73-47BA-BB4F-E2E0532A3228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521442" y="4116843"/>
            <a:ext cx="467543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F7DAFD-158B-474A-BE37-46684E8C111E}"/>
              </a:ext>
            </a:extLst>
          </p:cNvPr>
          <p:cNvSpPr txBox="1"/>
          <p:nvPr/>
        </p:nvSpPr>
        <p:spPr>
          <a:xfrm>
            <a:off x="1977818" y="3262362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VAI TRÒ CỦA VI KHUẨN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D7E2DA-6F4B-4154-8424-15696E1A0D10}"/>
              </a:ext>
            </a:extLst>
          </p:cNvPr>
          <p:cNvSpPr txBox="1"/>
          <p:nvPr/>
        </p:nvSpPr>
        <p:spPr>
          <a:xfrm>
            <a:off x="2034580" y="4269914"/>
            <a:ext cx="57626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MỘT SỐ BỆNH DO VI KHUẨN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18" grpId="0" animBg="1"/>
      <p:bldP spid="1022" grpId="0"/>
      <p:bldP spid="1023" grpId="0"/>
      <p:bldP spid="21" grpId="0"/>
      <p:bldP spid="22" grpId="0"/>
      <p:bldP spid="11" grpId="0" animBg="1"/>
      <p:bldP spid="12" grpId="0"/>
      <p:bldP spid="13" grpId="0" animBg="1"/>
      <p:bldP spid="14" grpId="0"/>
      <p:bldP spid="16" grpId="0" animBg="1"/>
      <p:bldP spid="17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40"/>
          <p:cNvGrpSpPr/>
          <p:nvPr/>
        </p:nvGrpSpPr>
        <p:grpSpPr>
          <a:xfrm>
            <a:off x="-2186230" y="103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155F35-A748-4EB2-A49C-A36EB9153526}"/>
              </a:ext>
            </a:extLst>
          </p:cNvPr>
          <p:cNvSpPr txBox="1"/>
          <p:nvPr/>
        </p:nvSpPr>
        <p:spPr>
          <a:xfrm>
            <a:off x="154750" y="4349956"/>
            <a:ext cx="883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ảnh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gì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về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83A5-B312-4BE0-A649-C8F89DE24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2" t="14725" r="14391" b="12177"/>
          <a:stretch/>
        </p:blipFill>
        <p:spPr>
          <a:xfrm>
            <a:off x="1092817" y="410420"/>
            <a:ext cx="6958361" cy="37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10;p36">
            <a:extLst>
              <a:ext uri="{FF2B5EF4-FFF2-40B4-BE49-F238E27FC236}">
                <a16:creationId xmlns:a16="http://schemas.microsoft.com/office/drawing/2014/main" id="{6AF90192-D01E-43ED-A71E-9DFF61AE0036}"/>
              </a:ext>
            </a:extLst>
          </p:cNvPr>
          <p:cNvSpPr/>
          <p:nvPr/>
        </p:nvSpPr>
        <p:spPr>
          <a:xfrm>
            <a:off x="565484" y="412208"/>
            <a:ext cx="7865266" cy="572700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6" name="Google Shape;1516;p54"/>
          <p:cNvSpPr/>
          <p:nvPr/>
        </p:nvSpPr>
        <p:spPr>
          <a:xfrm>
            <a:off x="3256862" y="-668132"/>
            <a:ext cx="5408629" cy="199882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7" name="Google Shape;1517;p54"/>
          <p:cNvSpPr/>
          <p:nvPr/>
        </p:nvSpPr>
        <p:spPr>
          <a:xfrm>
            <a:off x="4375494" y="-45749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8" name="Google Shape;1518;p54"/>
          <p:cNvSpPr/>
          <p:nvPr/>
        </p:nvSpPr>
        <p:spPr>
          <a:xfrm>
            <a:off x="4375493" y="-240694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9" name="Google Shape;1519;p54"/>
          <p:cNvSpPr/>
          <p:nvPr/>
        </p:nvSpPr>
        <p:spPr>
          <a:xfrm>
            <a:off x="5999703" y="24777"/>
            <a:ext cx="4516831" cy="125200"/>
          </a:xfrm>
          <a:custGeom>
            <a:avLst/>
            <a:gdLst/>
            <a:ahLst/>
            <a:cxnLst/>
            <a:rect l="l" t="t" r="r" b="b"/>
            <a:pathLst>
              <a:path w="138702" h="5008" extrusionOk="0">
                <a:moveTo>
                  <a:pt x="0" y="5008"/>
                </a:moveTo>
                <a:cubicBezTo>
                  <a:pt x="6117" y="3481"/>
                  <a:pt x="12596" y="4375"/>
                  <a:pt x="18879" y="3852"/>
                </a:cubicBezTo>
                <a:cubicBezTo>
                  <a:pt x="41533" y="1965"/>
                  <a:pt x="64377" y="2207"/>
                  <a:pt x="87074" y="3467"/>
                </a:cubicBezTo>
                <a:cubicBezTo>
                  <a:pt x="104296" y="4423"/>
                  <a:pt x="121454" y="0"/>
                  <a:pt x="138702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20" name="Google Shape;1520;p54"/>
          <p:cNvGrpSpPr/>
          <p:nvPr/>
        </p:nvGrpSpPr>
        <p:grpSpPr>
          <a:xfrm>
            <a:off x="1285811" y="1881786"/>
            <a:ext cx="6334064" cy="2374851"/>
            <a:chOff x="1285811" y="1881786"/>
            <a:chExt cx="6334064" cy="2374851"/>
          </a:xfrm>
        </p:grpSpPr>
        <p:sp>
          <p:nvSpPr>
            <p:cNvPr id="1521" name="Google Shape;1521;p54"/>
            <p:cNvSpPr/>
            <p:nvPr/>
          </p:nvSpPr>
          <p:spPr>
            <a:xfrm>
              <a:off x="1757086" y="4184949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4"/>
            <p:cNvSpPr/>
            <p:nvPr/>
          </p:nvSpPr>
          <p:spPr>
            <a:xfrm>
              <a:off x="7527773" y="1881786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1285811" y="2389736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1" y="0"/>
                    <a:pt x="1" y="2195"/>
                    <a:pt x="1410" y="2195"/>
                  </a:cubicBezTo>
                  <a:cubicBezTo>
                    <a:pt x="2820" y="2195"/>
                    <a:pt x="2820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26C520-6436-4F4B-B27B-4063AC9F088B}"/>
              </a:ext>
            </a:extLst>
          </p:cNvPr>
          <p:cNvSpPr txBox="1"/>
          <p:nvPr/>
        </p:nvSpPr>
        <p:spPr>
          <a:xfrm>
            <a:off x="895671" y="1312234"/>
            <a:ext cx="672420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- </a:t>
            </a:r>
            <a:r>
              <a:rPr lang="vi-VN" sz="2200" dirty="0"/>
              <a:t>Vi khuẩn là những sinh vật có kích thước nhỏ, chỉ có thể quan sát bằng kính hiển vi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- </a:t>
            </a:r>
            <a:r>
              <a:rPr lang="en-US" sz="2200" dirty="0">
                <a:latin typeface="+mj-lt"/>
              </a:rPr>
              <a:t>Vi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dạng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latin typeface="+mj-lt"/>
                <a:ea typeface="Open Sans"/>
              </a:rPr>
              <a:t>H</a:t>
            </a:r>
            <a:r>
              <a:rPr lang="en-US" sz="2200" dirty="0" err="1">
                <a:latin typeface="+mj-lt"/>
              </a:rPr>
              <a:t>ình</a:t>
            </a:r>
            <a:r>
              <a:rPr lang="en-US" sz="2200" dirty="0">
                <a:latin typeface="+mj-lt"/>
              </a:rPr>
              <a:t> que: </a:t>
            </a:r>
            <a:r>
              <a:rPr lang="en-US" sz="2200" dirty="0" err="1">
                <a:latin typeface="+mj-lt"/>
              </a:rPr>
              <a:t>trực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phẩy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+ </a:t>
            </a:r>
            <a:r>
              <a:rPr lang="en-US" sz="2200" dirty="0" err="1">
                <a:latin typeface="+mj-lt"/>
                <a:ea typeface="Open Sans"/>
              </a:rPr>
              <a:t>H</a:t>
            </a:r>
            <a:r>
              <a:rPr lang="en-US" sz="2200" dirty="0" err="1">
                <a:latin typeface="+mj-lt"/>
              </a:rPr>
              <a:t>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tụ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liên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>
                <a:latin typeface="+mj-lt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</a:rPr>
              <a:t>+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xoắn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 err="1">
                <a:latin typeface="+mj-lt"/>
              </a:rPr>
              <a:t>xoắn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khuẩn</a:t>
            </a:r>
            <a:r>
              <a:rPr lang="en-US" sz="2200" dirty="0"/>
              <a:t>.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Google Shape;1514;p54">
            <a:extLst>
              <a:ext uri="{FF2B5EF4-FFF2-40B4-BE49-F238E27FC236}">
                <a16:creationId xmlns:a16="http://schemas.microsoft.com/office/drawing/2014/main" id="{CB7AD131-908A-4C8A-BFC7-43F720691B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3359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I. ĐA DẠNG VI KHUẨN</a:t>
            </a:r>
            <a:endParaRPr sz="34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D74A2FE4-7EAC-4036-A146-3E064301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8580" y="1030435"/>
            <a:ext cx="1773744" cy="3640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42"/>
          <p:cNvGrpSpPr/>
          <p:nvPr/>
        </p:nvGrpSpPr>
        <p:grpSpPr>
          <a:xfrm>
            <a:off x="511863" y="211440"/>
            <a:ext cx="861930" cy="578756"/>
            <a:chOff x="214400" y="544650"/>
            <a:chExt cx="6846150" cy="4596950"/>
          </a:xfrm>
        </p:grpSpPr>
        <p:sp>
          <p:nvSpPr>
            <p:cNvPr id="1154" name="Google Shape;1154;p42"/>
            <p:cNvSpPr/>
            <p:nvPr/>
          </p:nvSpPr>
          <p:spPr>
            <a:xfrm>
              <a:off x="3633400" y="596975"/>
              <a:ext cx="3427150" cy="1725125"/>
            </a:xfrm>
            <a:custGeom>
              <a:avLst/>
              <a:gdLst/>
              <a:ahLst/>
              <a:cxnLst/>
              <a:rect l="l" t="t" r="r" b="b"/>
              <a:pathLst>
                <a:path w="137086" h="69005" extrusionOk="0">
                  <a:moveTo>
                    <a:pt x="134122" y="0"/>
                  </a:moveTo>
                  <a:cubicBezTo>
                    <a:pt x="133720" y="0"/>
                    <a:pt x="133284" y="137"/>
                    <a:pt x="132837" y="456"/>
                  </a:cubicBezTo>
                  <a:lnTo>
                    <a:pt x="70485" y="40718"/>
                  </a:lnTo>
                  <a:cubicBezTo>
                    <a:pt x="61577" y="46418"/>
                    <a:pt x="51957" y="51050"/>
                    <a:pt x="42337" y="54969"/>
                  </a:cubicBezTo>
                  <a:cubicBezTo>
                    <a:pt x="36983" y="56859"/>
                    <a:pt x="32185" y="60142"/>
                    <a:pt x="28436" y="64324"/>
                  </a:cubicBezTo>
                  <a:lnTo>
                    <a:pt x="28436" y="64324"/>
                  </a:lnTo>
                  <a:cubicBezTo>
                    <a:pt x="19722" y="60434"/>
                    <a:pt x="11665" y="54976"/>
                    <a:pt x="4570" y="48556"/>
                  </a:cubicBezTo>
                  <a:cubicBezTo>
                    <a:pt x="4068" y="48054"/>
                    <a:pt x="3526" y="47847"/>
                    <a:pt x="3014" y="47847"/>
                  </a:cubicBezTo>
                  <a:cubicBezTo>
                    <a:pt x="1348" y="47847"/>
                    <a:pt x="0" y="50044"/>
                    <a:pt x="1363" y="51407"/>
                  </a:cubicBezTo>
                  <a:cubicBezTo>
                    <a:pt x="9202" y="58889"/>
                    <a:pt x="18109" y="64589"/>
                    <a:pt x="27729" y="68865"/>
                  </a:cubicBezTo>
                  <a:cubicBezTo>
                    <a:pt x="28016" y="68961"/>
                    <a:pt x="28302" y="69005"/>
                    <a:pt x="28582" y="69005"/>
                  </a:cubicBezTo>
                  <a:cubicBezTo>
                    <a:pt x="29345" y="69005"/>
                    <a:pt x="30058" y="68674"/>
                    <a:pt x="30580" y="68152"/>
                  </a:cubicBezTo>
                  <a:cubicBezTo>
                    <a:pt x="36637" y="59958"/>
                    <a:pt x="46969" y="58532"/>
                    <a:pt x="55520" y="54257"/>
                  </a:cubicBezTo>
                  <a:cubicBezTo>
                    <a:pt x="64071" y="49981"/>
                    <a:pt x="71910" y="44993"/>
                    <a:pt x="79749" y="39649"/>
                  </a:cubicBezTo>
                  <a:lnTo>
                    <a:pt x="135331" y="4019"/>
                  </a:lnTo>
                  <a:cubicBezTo>
                    <a:pt x="137085" y="2850"/>
                    <a:pt x="135960" y="0"/>
                    <a:pt x="1341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3649650" y="544650"/>
              <a:ext cx="3401725" cy="2880100"/>
            </a:xfrm>
            <a:custGeom>
              <a:avLst/>
              <a:gdLst/>
              <a:ahLst/>
              <a:cxnLst/>
              <a:rect l="l" t="t" r="r" b="b"/>
              <a:pathLst>
                <a:path w="136069" h="115204" extrusionOk="0">
                  <a:moveTo>
                    <a:pt x="133700" y="0"/>
                  </a:moveTo>
                  <a:cubicBezTo>
                    <a:pt x="133553" y="0"/>
                    <a:pt x="133404" y="18"/>
                    <a:pt x="133256" y="55"/>
                  </a:cubicBezTo>
                  <a:cubicBezTo>
                    <a:pt x="111522" y="6468"/>
                    <a:pt x="90500" y="14307"/>
                    <a:pt x="70191" y="24283"/>
                  </a:cubicBezTo>
                  <a:cubicBezTo>
                    <a:pt x="48457" y="34259"/>
                    <a:pt x="25654" y="42454"/>
                    <a:pt x="2495" y="48868"/>
                  </a:cubicBezTo>
                  <a:cubicBezTo>
                    <a:pt x="1070" y="49224"/>
                    <a:pt x="1" y="51005"/>
                    <a:pt x="357" y="52074"/>
                  </a:cubicBezTo>
                  <a:cubicBezTo>
                    <a:pt x="357" y="52752"/>
                    <a:pt x="1216" y="53000"/>
                    <a:pt x="2118" y="53000"/>
                  </a:cubicBezTo>
                  <a:cubicBezTo>
                    <a:pt x="2638" y="53000"/>
                    <a:pt x="3172" y="52917"/>
                    <a:pt x="3564" y="52787"/>
                  </a:cubicBezTo>
                  <a:cubicBezTo>
                    <a:pt x="24585" y="47086"/>
                    <a:pt x="45250" y="39960"/>
                    <a:pt x="65203" y="31409"/>
                  </a:cubicBezTo>
                  <a:cubicBezTo>
                    <a:pt x="86526" y="20917"/>
                    <a:pt x="108171" y="12353"/>
                    <a:pt x="130749" y="5719"/>
                  </a:cubicBezTo>
                  <a:lnTo>
                    <a:pt x="130749" y="5719"/>
                  </a:lnTo>
                  <a:cubicBezTo>
                    <a:pt x="128378" y="16189"/>
                    <a:pt x="122978" y="25366"/>
                    <a:pt x="117579" y="34259"/>
                  </a:cubicBezTo>
                  <a:cubicBezTo>
                    <a:pt x="111522" y="45305"/>
                    <a:pt x="104752" y="55637"/>
                    <a:pt x="96913" y="65614"/>
                  </a:cubicBezTo>
                  <a:cubicBezTo>
                    <a:pt x="85654" y="79522"/>
                    <a:pt x="73472" y="92199"/>
                    <a:pt x="66087" y="108795"/>
                  </a:cubicBezTo>
                  <a:lnTo>
                    <a:pt x="66087" y="108795"/>
                  </a:lnTo>
                  <a:cubicBezTo>
                    <a:pt x="61679" y="102546"/>
                    <a:pt x="60271" y="94463"/>
                    <a:pt x="53801" y="89842"/>
                  </a:cubicBezTo>
                  <a:cubicBezTo>
                    <a:pt x="50951" y="88060"/>
                    <a:pt x="41687" y="85923"/>
                    <a:pt x="42044" y="81291"/>
                  </a:cubicBezTo>
                  <a:cubicBezTo>
                    <a:pt x="42044" y="78440"/>
                    <a:pt x="57008" y="70958"/>
                    <a:pt x="59859" y="69177"/>
                  </a:cubicBezTo>
                  <a:cubicBezTo>
                    <a:pt x="79099" y="56706"/>
                    <a:pt x="90856" y="33547"/>
                    <a:pt x="110809" y="21433"/>
                  </a:cubicBezTo>
                  <a:cubicBezTo>
                    <a:pt x="112321" y="20425"/>
                    <a:pt x="111694" y="19417"/>
                    <a:pt x="110316" y="19417"/>
                  </a:cubicBezTo>
                  <a:cubicBezTo>
                    <a:pt x="109745" y="19417"/>
                    <a:pt x="109045" y="19590"/>
                    <a:pt x="108315" y="20008"/>
                  </a:cubicBezTo>
                  <a:cubicBezTo>
                    <a:pt x="95132" y="28202"/>
                    <a:pt x="85512" y="39604"/>
                    <a:pt x="74823" y="50649"/>
                  </a:cubicBezTo>
                  <a:cubicBezTo>
                    <a:pt x="63421" y="62763"/>
                    <a:pt x="48101" y="69533"/>
                    <a:pt x="36343" y="80578"/>
                  </a:cubicBezTo>
                  <a:cubicBezTo>
                    <a:pt x="35630" y="81291"/>
                    <a:pt x="35630" y="82360"/>
                    <a:pt x="35987" y="83428"/>
                  </a:cubicBezTo>
                  <a:cubicBezTo>
                    <a:pt x="40262" y="88773"/>
                    <a:pt x="45963" y="89842"/>
                    <a:pt x="51307" y="93761"/>
                  </a:cubicBezTo>
                  <a:cubicBezTo>
                    <a:pt x="58077" y="98749"/>
                    <a:pt x="59146" y="108369"/>
                    <a:pt x="65203" y="114426"/>
                  </a:cubicBezTo>
                  <a:cubicBezTo>
                    <a:pt x="65611" y="114971"/>
                    <a:pt x="66175" y="115203"/>
                    <a:pt x="66737" y="115203"/>
                  </a:cubicBezTo>
                  <a:cubicBezTo>
                    <a:pt x="67645" y="115203"/>
                    <a:pt x="68546" y="114594"/>
                    <a:pt x="68766" y="113714"/>
                  </a:cubicBezTo>
                  <a:cubicBezTo>
                    <a:pt x="76961" y="92692"/>
                    <a:pt x="94063" y="77371"/>
                    <a:pt x="106890" y="59557"/>
                  </a:cubicBezTo>
                  <a:cubicBezTo>
                    <a:pt x="118647" y="43167"/>
                    <a:pt x="132899" y="22858"/>
                    <a:pt x="135750" y="2905"/>
                  </a:cubicBezTo>
                  <a:cubicBezTo>
                    <a:pt x="136069" y="1310"/>
                    <a:pt x="134959" y="0"/>
                    <a:pt x="1337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4246450" y="2210875"/>
              <a:ext cx="430075" cy="939700"/>
            </a:xfrm>
            <a:custGeom>
              <a:avLst/>
              <a:gdLst/>
              <a:ahLst/>
              <a:cxnLst/>
              <a:rect l="l" t="t" r="r" b="b"/>
              <a:pathLst>
                <a:path w="17203" h="37588" extrusionOk="0">
                  <a:moveTo>
                    <a:pt x="2590" y="0"/>
                  </a:moveTo>
                  <a:cubicBezTo>
                    <a:pt x="1340" y="0"/>
                    <a:pt x="157" y="565"/>
                    <a:pt x="1" y="1815"/>
                  </a:cubicBezTo>
                  <a:lnTo>
                    <a:pt x="1069" y="2528"/>
                  </a:lnTo>
                  <a:cubicBezTo>
                    <a:pt x="713" y="7159"/>
                    <a:pt x="1069" y="12148"/>
                    <a:pt x="2138" y="16779"/>
                  </a:cubicBezTo>
                  <a:cubicBezTo>
                    <a:pt x="3142" y="22468"/>
                    <a:pt x="3517" y="28470"/>
                    <a:pt x="3264" y="34491"/>
                  </a:cubicBezTo>
                  <a:lnTo>
                    <a:pt x="3264" y="34491"/>
                  </a:lnTo>
                  <a:cubicBezTo>
                    <a:pt x="3245" y="34526"/>
                    <a:pt x="3226" y="34560"/>
                    <a:pt x="3207" y="34594"/>
                  </a:cubicBezTo>
                  <a:lnTo>
                    <a:pt x="3259" y="34607"/>
                  </a:lnTo>
                  <a:lnTo>
                    <a:pt x="3259" y="34607"/>
                  </a:lnTo>
                  <a:cubicBezTo>
                    <a:pt x="3244" y="34959"/>
                    <a:pt x="3227" y="35311"/>
                    <a:pt x="3207" y="35663"/>
                  </a:cubicBezTo>
                  <a:cubicBezTo>
                    <a:pt x="3207" y="36946"/>
                    <a:pt x="4233" y="37587"/>
                    <a:pt x="5285" y="37587"/>
                  </a:cubicBezTo>
                  <a:cubicBezTo>
                    <a:pt x="5986" y="37587"/>
                    <a:pt x="6699" y="37302"/>
                    <a:pt x="7126" y="36732"/>
                  </a:cubicBezTo>
                  <a:cubicBezTo>
                    <a:pt x="10689" y="31031"/>
                    <a:pt x="13896" y="24618"/>
                    <a:pt x="16390" y="18205"/>
                  </a:cubicBezTo>
                  <a:cubicBezTo>
                    <a:pt x="17203" y="16308"/>
                    <a:pt x="14720" y="13794"/>
                    <a:pt x="13013" y="13794"/>
                  </a:cubicBezTo>
                  <a:cubicBezTo>
                    <a:pt x="12475" y="13794"/>
                    <a:pt x="12015" y="14044"/>
                    <a:pt x="11758" y="14642"/>
                  </a:cubicBezTo>
                  <a:cubicBezTo>
                    <a:pt x="10556" y="18649"/>
                    <a:pt x="9128" y="22432"/>
                    <a:pt x="7475" y="26115"/>
                  </a:cubicBezTo>
                  <a:lnTo>
                    <a:pt x="7475" y="26115"/>
                  </a:lnTo>
                  <a:cubicBezTo>
                    <a:pt x="7330" y="23597"/>
                    <a:pt x="7085" y="21079"/>
                    <a:pt x="6770" y="18561"/>
                  </a:cubicBezTo>
                  <a:cubicBezTo>
                    <a:pt x="5701" y="13216"/>
                    <a:pt x="5345" y="7872"/>
                    <a:pt x="5701" y="2528"/>
                  </a:cubicBezTo>
                  <a:cubicBezTo>
                    <a:pt x="5901" y="927"/>
                    <a:pt x="4191" y="0"/>
                    <a:pt x="25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304550" y="2852400"/>
              <a:ext cx="820800" cy="294600"/>
            </a:xfrm>
            <a:custGeom>
              <a:avLst/>
              <a:gdLst/>
              <a:ahLst/>
              <a:cxnLst/>
              <a:rect l="l" t="t" r="r" b="b"/>
              <a:pathLst>
                <a:path w="32832" h="11784" extrusionOk="0">
                  <a:moveTo>
                    <a:pt x="28716" y="1"/>
                  </a:moveTo>
                  <a:cubicBezTo>
                    <a:pt x="28586" y="1"/>
                    <a:pt x="28453" y="9"/>
                    <a:pt x="28318" y="26"/>
                  </a:cubicBezTo>
                  <a:lnTo>
                    <a:pt x="4802" y="6439"/>
                  </a:lnTo>
                  <a:cubicBezTo>
                    <a:pt x="2076" y="7121"/>
                    <a:pt x="1" y="10738"/>
                    <a:pt x="2010" y="10738"/>
                  </a:cubicBezTo>
                  <a:cubicBezTo>
                    <a:pt x="2101" y="10738"/>
                    <a:pt x="2200" y="10730"/>
                    <a:pt x="2308" y="10715"/>
                  </a:cubicBezTo>
                  <a:lnTo>
                    <a:pt x="3377" y="11784"/>
                  </a:lnTo>
                  <a:cubicBezTo>
                    <a:pt x="11572" y="9646"/>
                    <a:pt x="22261" y="6083"/>
                    <a:pt x="30456" y="3945"/>
                  </a:cubicBezTo>
                  <a:cubicBezTo>
                    <a:pt x="32832" y="3266"/>
                    <a:pt x="31328" y="1"/>
                    <a:pt x="287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214400" y="3368600"/>
              <a:ext cx="3881150" cy="1773000"/>
            </a:xfrm>
            <a:custGeom>
              <a:avLst/>
              <a:gdLst/>
              <a:ahLst/>
              <a:cxnLst/>
              <a:rect l="l" t="t" r="r" b="b"/>
              <a:pathLst>
                <a:path w="155246" h="70920" extrusionOk="0">
                  <a:moveTo>
                    <a:pt x="107698" y="4928"/>
                  </a:moveTo>
                  <a:cubicBezTo>
                    <a:pt x="111780" y="4928"/>
                    <a:pt x="115647" y="7072"/>
                    <a:pt x="116033" y="11445"/>
                  </a:cubicBezTo>
                  <a:cubicBezTo>
                    <a:pt x="118698" y="16965"/>
                    <a:pt x="117803" y="23603"/>
                    <a:pt x="115251" y="29677"/>
                  </a:cubicBezTo>
                  <a:lnTo>
                    <a:pt x="115251" y="29677"/>
                  </a:lnTo>
                  <a:cubicBezTo>
                    <a:pt x="114600" y="29731"/>
                    <a:pt x="113952" y="29760"/>
                    <a:pt x="113312" y="29760"/>
                  </a:cubicBezTo>
                  <a:cubicBezTo>
                    <a:pt x="108868" y="29760"/>
                    <a:pt x="104763" y="28378"/>
                    <a:pt x="102137" y="24628"/>
                  </a:cubicBezTo>
                  <a:cubicBezTo>
                    <a:pt x="92574" y="11649"/>
                    <a:pt x="100472" y="4928"/>
                    <a:pt x="107698" y="4928"/>
                  </a:cubicBezTo>
                  <a:close/>
                  <a:moveTo>
                    <a:pt x="59064" y="19964"/>
                  </a:moveTo>
                  <a:cubicBezTo>
                    <a:pt x="61877" y="19964"/>
                    <a:pt x="65210" y="20927"/>
                    <a:pt x="69002" y="23202"/>
                  </a:cubicBezTo>
                  <a:cubicBezTo>
                    <a:pt x="71852" y="26053"/>
                    <a:pt x="73634" y="29616"/>
                    <a:pt x="73990" y="33535"/>
                  </a:cubicBezTo>
                  <a:cubicBezTo>
                    <a:pt x="75058" y="39943"/>
                    <a:pt x="73636" y="46351"/>
                    <a:pt x="70435" y="52049"/>
                  </a:cubicBezTo>
                  <a:lnTo>
                    <a:pt x="70435" y="52049"/>
                  </a:lnTo>
                  <a:cubicBezTo>
                    <a:pt x="66648" y="50818"/>
                    <a:pt x="62912" y="49331"/>
                    <a:pt x="59382" y="47431"/>
                  </a:cubicBezTo>
                  <a:cubicBezTo>
                    <a:pt x="44141" y="40689"/>
                    <a:pt x="46018" y="19964"/>
                    <a:pt x="59064" y="19964"/>
                  </a:cubicBezTo>
                  <a:close/>
                  <a:moveTo>
                    <a:pt x="152365" y="0"/>
                  </a:moveTo>
                  <a:cubicBezTo>
                    <a:pt x="151704" y="0"/>
                    <a:pt x="151043" y="326"/>
                    <a:pt x="150594" y="1112"/>
                  </a:cubicBezTo>
                  <a:cubicBezTo>
                    <a:pt x="145605" y="12513"/>
                    <a:pt x="136698" y="21777"/>
                    <a:pt x="125297" y="27122"/>
                  </a:cubicBezTo>
                  <a:cubicBezTo>
                    <a:pt x="123685" y="27781"/>
                    <a:pt x="121969" y="28365"/>
                    <a:pt x="120215" y="28814"/>
                  </a:cubicBezTo>
                  <a:lnTo>
                    <a:pt x="120215" y="28814"/>
                  </a:lnTo>
                  <a:cubicBezTo>
                    <a:pt x="122606" y="21601"/>
                    <a:pt x="122946" y="13909"/>
                    <a:pt x="119240" y="7525"/>
                  </a:cubicBezTo>
                  <a:cubicBezTo>
                    <a:pt x="116623" y="2667"/>
                    <a:pt x="111851" y="160"/>
                    <a:pt x="107081" y="160"/>
                  </a:cubicBezTo>
                  <a:cubicBezTo>
                    <a:pt x="102757" y="160"/>
                    <a:pt x="98435" y="2221"/>
                    <a:pt x="95724" y="6456"/>
                  </a:cubicBezTo>
                  <a:cubicBezTo>
                    <a:pt x="87173" y="17502"/>
                    <a:pt x="97862" y="31753"/>
                    <a:pt x="109976" y="33535"/>
                  </a:cubicBezTo>
                  <a:cubicBezTo>
                    <a:pt x="111036" y="33735"/>
                    <a:pt x="112094" y="33868"/>
                    <a:pt x="113149" y="33937"/>
                  </a:cubicBezTo>
                  <a:lnTo>
                    <a:pt x="113149" y="33937"/>
                  </a:lnTo>
                  <a:cubicBezTo>
                    <a:pt x="111104" y="37538"/>
                    <a:pt x="108580" y="40752"/>
                    <a:pt x="106057" y="43155"/>
                  </a:cubicBezTo>
                  <a:cubicBezTo>
                    <a:pt x="98947" y="49968"/>
                    <a:pt x="89620" y="53580"/>
                    <a:pt x="79920" y="53580"/>
                  </a:cubicBezTo>
                  <a:cubicBezTo>
                    <a:pt x="78021" y="53580"/>
                    <a:pt x="76108" y="53442"/>
                    <a:pt x="74194" y="53162"/>
                  </a:cubicBezTo>
                  <a:lnTo>
                    <a:pt x="74194" y="53162"/>
                  </a:lnTo>
                  <a:cubicBezTo>
                    <a:pt x="75389" y="51143"/>
                    <a:pt x="76399" y="48989"/>
                    <a:pt x="77197" y="46718"/>
                  </a:cubicBezTo>
                  <a:cubicBezTo>
                    <a:pt x="80759" y="35673"/>
                    <a:pt x="77553" y="19639"/>
                    <a:pt x="65082" y="15364"/>
                  </a:cubicBezTo>
                  <a:cubicBezTo>
                    <a:pt x="63266" y="14758"/>
                    <a:pt x="61458" y="14476"/>
                    <a:pt x="59704" y="14476"/>
                  </a:cubicBezTo>
                  <a:cubicBezTo>
                    <a:pt x="50100" y="14476"/>
                    <a:pt x="42088" y="22936"/>
                    <a:pt x="42992" y="33179"/>
                  </a:cubicBezTo>
                  <a:cubicBezTo>
                    <a:pt x="44817" y="44431"/>
                    <a:pt x="56505" y="52568"/>
                    <a:pt x="67644" y="56040"/>
                  </a:cubicBezTo>
                  <a:lnTo>
                    <a:pt x="67644" y="56040"/>
                  </a:lnTo>
                  <a:cubicBezTo>
                    <a:pt x="61442" y="63644"/>
                    <a:pt x="53041" y="66658"/>
                    <a:pt x="44140" y="66658"/>
                  </a:cubicBezTo>
                  <a:cubicBezTo>
                    <a:pt x="30065" y="66658"/>
                    <a:pt x="14738" y="59122"/>
                    <a:pt x="4868" y="50281"/>
                  </a:cubicBezTo>
                  <a:cubicBezTo>
                    <a:pt x="4392" y="49884"/>
                    <a:pt x="3862" y="49717"/>
                    <a:pt x="3351" y="49717"/>
                  </a:cubicBezTo>
                  <a:cubicBezTo>
                    <a:pt x="1567" y="49717"/>
                    <a:pt x="0" y="51747"/>
                    <a:pt x="1662" y="53131"/>
                  </a:cubicBezTo>
                  <a:cubicBezTo>
                    <a:pt x="13152" y="63026"/>
                    <a:pt x="26645" y="70919"/>
                    <a:pt x="41626" y="70919"/>
                  </a:cubicBezTo>
                  <a:cubicBezTo>
                    <a:pt x="43368" y="70919"/>
                    <a:pt x="45130" y="70812"/>
                    <a:pt x="46911" y="70590"/>
                  </a:cubicBezTo>
                  <a:cubicBezTo>
                    <a:pt x="56794" y="69576"/>
                    <a:pt x="65595" y="64598"/>
                    <a:pt x="71520" y="57065"/>
                  </a:cubicBezTo>
                  <a:lnTo>
                    <a:pt x="71520" y="57065"/>
                  </a:lnTo>
                  <a:cubicBezTo>
                    <a:pt x="72112" y="57194"/>
                    <a:pt x="72698" y="57308"/>
                    <a:pt x="73277" y="57407"/>
                  </a:cubicBezTo>
                  <a:cubicBezTo>
                    <a:pt x="75562" y="57797"/>
                    <a:pt x="77856" y="57987"/>
                    <a:pt x="80137" y="57987"/>
                  </a:cubicBezTo>
                  <a:cubicBezTo>
                    <a:pt x="92436" y="57987"/>
                    <a:pt x="104355" y="52472"/>
                    <a:pt x="112470" y="43155"/>
                  </a:cubicBezTo>
                  <a:cubicBezTo>
                    <a:pt x="114612" y="40401"/>
                    <a:pt x="116608" y="37208"/>
                    <a:pt x="118216" y="33795"/>
                  </a:cubicBezTo>
                  <a:lnTo>
                    <a:pt x="118216" y="33795"/>
                  </a:lnTo>
                  <a:cubicBezTo>
                    <a:pt x="133965" y="31905"/>
                    <a:pt x="148129" y="16929"/>
                    <a:pt x="154513" y="3250"/>
                  </a:cubicBezTo>
                  <a:cubicBezTo>
                    <a:pt x="155245" y="1541"/>
                    <a:pt x="153804" y="0"/>
                    <a:pt x="1523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</p:grpSp>
      <p:grpSp>
        <p:nvGrpSpPr>
          <p:cNvPr id="1164" name="Google Shape;1164;p42"/>
          <p:cNvGrpSpPr/>
          <p:nvPr/>
        </p:nvGrpSpPr>
        <p:grpSpPr>
          <a:xfrm>
            <a:off x="1669416" y="1305160"/>
            <a:ext cx="6186397" cy="3091864"/>
            <a:chOff x="1669416" y="1094810"/>
            <a:chExt cx="6186397" cy="3091864"/>
          </a:xfrm>
        </p:grpSpPr>
        <p:sp>
          <p:nvSpPr>
            <p:cNvPr id="1165" name="Google Shape;1165;p42"/>
            <p:cNvSpPr/>
            <p:nvPr/>
          </p:nvSpPr>
          <p:spPr>
            <a:xfrm flipH="1">
              <a:off x="1669416" y="3833176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 flipH="1">
              <a:off x="7763712" y="1094810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 flipH="1">
              <a:off x="7321277" y="4150519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4EA7C-0673-4824-8806-B1064AAE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8" y="211440"/>
            <a:ext cx="4519362" cy="286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93F2E-8579-4250-9994-0AC921FF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55" y="2396099"/>
            <a:ext cx="5040477" cy="25359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C2E8D91-9151-400B-8A44-907B45337EB0}"/>
              </a:ext>
            </a:extLst>
          </p:cNvPr>
          <p:cNvSpPr txBox="1"/>
          <p:nvPr/>
        </p:nvSpPr>
        <p:spPr>
          <a:xfrm>
            <a:off x="4696841" y="174107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Trực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A8262-8DAC-4B74-9269-577003D942DE}"/>
              </a:ext>
            </a:extLst>
          </p:cNvPr>
          <p:cNvSpPr txBox="1"/>
          <p:nvPr/>
        </p:nvSpPr>
        <p:spPr>
          <a:xfrm>
            <a:off x="1214417" y="436086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Liên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cầu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70F920-C47A-4B89-ABA2-9AA14259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9" y="854242"/>
            <a:ext cx="4136269" cy="289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12C49-8D75-4F4E-B0F8-A713A35C1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68" y="854242"/>
            <a:ext cx="3948593" cy="28921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F10442-2008-459F-A695-54F3C254C674}"/>
              </a:ext>
            </a:extLst>
          </p:cNvPr>
          <p:cNvSpPr txBox="1"/>
          <p:nvPr/>
        </p:nvSpPr>
        <p:spPr>
          <a:xfrm>
            <a:off x="1207904" y="3860151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Xoắn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8D73-90D9-4CCA-9F99-B6CA18E7C0EE}"/>
              </a:ext>
            </a:extLst>
          </p:cNvPr>
          <p:cNvSpPr txBox="1"/>
          <p:nvPr/>
        </p:nvSpPr>
        <p:spPr>
          <a:xfrm>
            <a:off x="5495795" y="380362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Phẩy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tả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94716-8EBB-4070-9A3F-CD04BD7A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25" y="2184764"/>
            <a:ext cx="3839339" cy="2503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1F3D31-4C69-4AAE-A79E-F6743D256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17" y="2184763"/>
            <a:ext cx="3958471" cy="2503251"/>
          </a:xfrm>
          <a:prstGeom prst="rect">
            <a:avLst/>
          </a:prstGeom>
        </p:spPr>
      </p:pic>
      <p:sp>
        <p:nvSpPr>
          <p:cNvPr id="23" name="Google Shape;1301;p46">
            <a:extLst>
              <a:ext uri="{FF2B5EF4-FFF2-40B4-BE49-F238E27FC236}">
                <a16:creationId xmlns:a16="http://schemas.microsoft.com/office/drawing/2014/main" id="{1C082226-76A9-457E-98E8-899B292D74E9}"/>
              </a:ext>
            </a:extLst>
          </p:cNvPr>
          <p:cNvSpPr txBox="1">
            <a:spLocks/>
          </p:cNvSpPr>
          <p:nvPr/>
        </p:nvSpPr>
        <p:spPr>
          <a:xfrm>
            <a:off x="685567" y="324034"/>
            <a:ext cx="7772866" cy="217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 i="0" u="none" strike="noStrike" cap="none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114300" indent="0" algn="just">
              <a:lnSpc>
                <a:spcPct val="150000"/>
              </a:lnSpc>
            </a:pPr>
            <a:r>
              <a:rPr lang="vi-VN" sz="2200" b="0" dirty="0">
                <a:latin typeface="+mn-lt"/>
              </a:rPr>
              <a:t>- Vi khuẩn có </a:t>
            </a:r>
            <a:r>
              <a:rPr lang="en-US" sz="2200" b="0" dirty="0" err="1">
                <a:latin typeface="+mn-lt"/>
              </a:rPr>
              <a:t>thể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độc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lập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hoặc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thành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từng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đám</a:t>
            </a:r>
            <a:r>
              <a:rPr lang="en-US" sz="2200" b="0" dirty="0">
                <a:latin typeface="+mn-lt"/>
              </a:rPr>
              <a:t>.</a:t>
            </a:r>
            <a:endParaRPr lang="vi-VN" sz="2200" b="0" dirty="0">
              <a:latin typeface="+mn-lt"/>
            </a:endParaRPr>
          </a:p>
          <a:p>
            <a:pPr marL="114300" indent="0" algn="just">
              <a:lnSpc>
                <a:spcPct val="150000"/>
              </a:lnSpc>
            </a:pPr>
            <a:r>
              <a:rPr lang="vi-VN" sz="2200" b="0" dirty="0">
                <a:latin typeface="+mn-lt"/>
              </a:rPr>
              <a:t>- </a:t>
            </a:r>
            <a:r>
              <a:rPr lang="en-US" sz="2200" b="0" dirty="0" err="1">
                <a:latin typeface="+mn-lt"/>
              </a:rPr>
              <a:t>Đối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với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dạng</a:t>
            </a:r>
            <a:r>
              <a:rPr lang="en-US" sz="2200" b="0" dirty="0">
                <a:latin typeface="+mn-lt"/>
              </a:rPr>
              <a:t> vi </a:t>
            </a:r>
            <a:r>
              <a:rPr lang="en-US" sz="2200" b="0" dirty="0" err="1">
                <a:latin typeface="+mn-lt"/>
              </a:rPr>
              <a:t>khuẩn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phân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bố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thành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từng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đám</a:t>
            </a:r>
            <a:r>
              <a:rPr lang="en-US" sz="2200" b="0" dirty="0">
                <a:latin typeface="+mn-lt"/>
              </a:rPr>
              <a:t>, </a:t>
            </a:r>
            <a:r>
              <a:rPr lang="en-US" sz="2200" b="0" dirty="0" err="1">
                <a:latin typeface="+mn-lt"/>
              </a:rPr>
              <a:t>mỗi</a:t>
            </a:r>
            <a:r>
              <a:rPr lang="en-US" sz="2200" b="0" dirty="0">
                <a:latin typeface="+mn-lt"/>
              </a:rPr>
              <a:t> vi </a:t>
            </a:r>
            <a:r>
              <a:rPr lang="en-US" sz="2200" b="0" dirty="0" err="1">
                <a:latin typeface="+mn-lt"/>
              </a:rPr>
              <a:t>khuẩn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một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đơn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vị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sống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độc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lập</a:t>
            </a:r>
            <a:r>
              <a:rPr lang="en-US" sz="2200" b="0" dirty="0">
                <a:latin typeface="+mn-lt"/>
              </a:rPr>
              <a:t>.</a:t>
            </a:r>
            <a:endParaRPr lang="vi-VN" sz="2200" dirty="0">
              <a:latin typeface="+mj-lt"/>
            </a:endParaRPr>
          </a:p>
          <a:p>
            <a:pPr marL="342900" algn="l">
              <a:buFontTx/>
              <a:buChar char="-"/>
            </a:pPr>
            <a:endParaRPr lang="vi-VN" sz="2200" dirty="0">
              <a:latin typeface="+mj-lt"/>
            </a:endParaRPr>
          </a:p>
        </p:txBody>
      </p:sp>
      <p:grpSp>
        <p:nvGrpSpPr>
          <p:cNvPr id="1104" name="Google Shape;1104;p40"/>
          <p:cNvGrpSpPr/>
          <p:nvPr/>
        </p:nvGrpSpPr>
        <p:grpSpPr>
          <a:xfrm>
            <a:off x="-735658" y="4168997"/>
            <a:ext cx="1518932" cy="1300938"/>
            <a:chOff x="3189750" y="963078"/>
            <a:chExt cx="2764710" cy="2451837"/>
          </a:xfrm>
        </p:grpSpPr>
        <p:sp>
          <p:nvSpPr>
            <p:cNvPr id="1105" name="Google Shape;1105;p40"/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31F20"/>
                </a:solidFill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7B368AC-A327-4E5C-B3F9-0C1F99E92DE6}"/>
              </a:ext>
            </a:extLst>
          </p:cNvPr>
          <p:cNvSpPr/>
          <p:nvPr/>
        </p:nvSpPr>
        <p:spPr>
          <a:xfrm>
            <a:off x="4320351" y="324034"/>
            <a:ext cx="3569475" cy="2247716"/>
          </a:xfrm>
          <a:prstGeom prst="cloudCallout">
            <a:avLst>
              <a:gd name="adj1" fmla="val -53426"/>
              <a:gd name="adj2" fmla="val 61865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Theo </a:t>
            </a:r>
            <a:r>
              <a:rPr lang="en-US" sz="2200" dirty="0" err="1"/>
              <a:t>em</a:t>
            </a:r>
            <a:r>
              <a:rPr lang="en-US" sz="2200" dirty="0"/>
              <a:t>,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thường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bố</a:t>
            </a:r>
            <a:r>
              <a:rPr lang="en-US" sz="2200" dirty="0"/>
              <a:t> ở </a:t>
            </a:r>
            <a:r>
              <a:rPr lang="en-US" sz="2200" dirty="0" err="1"/>
              <a:t>đâu</a:t>
            </a:r>
            <a:r>
              <a:rPr lang="en-US" sz="2200" dirty="0"/>
              <a:t>?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D80D8DE8-30FE-48BF-915E-434567480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5287" y="2038058"/>
            <a:ext cx="2757474" cy="29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iddle teacher CV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AEAEF"/>
      </a:accent1>
      <a:accent2>
        <a:srgbClr val="FCE8EA"/>
      </a:accent2>
      <a:accent3>
        <a:srgbClr val="FFF6AE"/>
      </a:accent3>
      <a:accent4>
        <a:srgbClr val="9ABFC5"/>
      </a:accent4>
      <a:accent5>
        <a:srgbClr val="231F20"/>
      </a:accent5>
      <a:accent6>
        <a:srgbClr val="FFFFFF"/>
      </a:accent6>
      <a:hlink>
        <a:srgbClr val="231F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1275</Words>
  <Application>Microsoft Office PowerPoint</Application>
  <PresentationFormat>On-screen Show (16:9)</PresentationFormat>
  <Paragraphs>133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Open Sans</vt:lpstr>
      <vt:lpstr>Times New Roman</vt:lpstr>
      <vt:lpstr>Arial</vt:lpstr>
      <vt:lpstr>Roboto Condensed Light</vt:lpstr>
      <vt:lpstr>Indie Flower</vt:lpstr>
      <vt:lpstr>Wingdings</vt:lpstr>
      <vt:lpstr>Livvic</vt:lpstr>
      <vt:lpstr>Kiddle teacher CV by Slidesgo</vt:lpstr>
      <vt:lpstr>CHÀO MỪNG CÁC EM ĐẾN VỚI BÀI HỌC NGÀY HÔM NAY</vt:lpstr>
      <vt:lpstr>KHỞI ĐỘNG</vt:lpstr>
      <vt:lpstr>BÀI 27: VI KHUẨN</vt:lpstr>
      <vt:lpstr>NỘI DUNG BÀI HỌC</vt:lpstr>
      <vt:lpstr>PowerPoint Presentation</vt:lpstr>
      <vt:lpstr>I. ĐA DẠNG VI KHUẨN</vt:lpstr>
      <vt:lpstr>PowerPoint Presentation</vt:lpstr>
      <vt:lpstr>PowerPoint Presentation</vt:lpstr>
      <vt:lpstr>PowerPoint Presentation</vt:lpstr>
      <vt:lpstr>II. CẤU TẠO CỦA VI KHUẨN</vt:lpstr>
      <vt:lpstr>PowerPoint Presentation</vt:lpstr>
      <vt:lpstr>III. VAI TRÒ CỦA VI KHUẨN</vt:lpstr>
      <vt:lpstr>PowerPoint Presentation</vt:lpstr>
      <vt:lpstr>PowerPoint Presentation</vt:lpstr>
      <vt:lpstr>PowerPoint Presentation</vt:lpstr>
      <vt:lpstr>IV. MỘT SỐ BỆNH DO VI KHUẨN</vt:lpstr>
      <vt:lpstr>PowerPoint Presentation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VẬN DỤNG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NGÀY HÔM NAY</dc:title>
  <dc:creator>Admin</dc:creator>
  <cp:lastModifiedBy>Admin</cp:lastModifiedBy>
  <cp:revision>120</cp:revision>
  <dcterms:modified xsi:type="dcterms:W3CDTF">2021-09-13T03:14:58Z</dcterms:modified>
</cp:coreProperties>
</file>