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59" r:id="rId1"/>
  </p:sldMasterIdLst>
  <p:notesMasterIdLst>
    <p:notesMasterId r:id="rId24"/>
  </p:notesMasterIdLst>
  <p:sldIdLst>
    <p:sldId id="256" r:id="rId2"/>
    <p:sldId id="257" r:id="rId3"/>
    <p:sldId id="262" r:id="rId4"/>
    <p:sldId id="267" r:id="rId5"/>
    <p:sldId id="316" r:id="rId6"/>
    <p:sldId id="265" r:id="rId7"/>
    <p:sldId id="298" r:id="rId8"/>
    <p:sldId id="258" r:id="rId9"/>
    <p:sldId id="260" r:id="rId10"/>
    <p:sldId id="300" r:id="rId11"/>
    <p:sldId id="299" r:id="rId12"/>
    <p:sldId id="281" r:id="rId13"/>
    <p:sldId id="320" r:id="rId14"/>
    <p:sldId id="312" r:id="rId15"/>
    <p:sldId id="311" r:id="rId16"/>
    <p:sldId id="314" r:id="rId17"/>
    <p:sldId id="261" r:id="rId18"/>
    <p:sldId id="321" r:id="rId19"/>
    <p:sldId id="317" r:id="rId20"/>
    <p:sldId id="319" r:id="rId21"/>
    <p:sldId id="270" r:id="rId22"/>
    <p:sldId id="297" r:id="rId23"/>
  </p:sldIdLst>
  <p:sldSz cx="9144000" cy="5143500" type="screen16x9"/>
  <p:notesSz cx="6858000" cy="9144000"/>
  <p:embeddedFontLst>
    <p:embeddedFont>
      <p:font typeface="Raleway Thin" pitchFamily="2" charset="0"/>
      <p:regular r:id="rId25"/>
      <p:bold r:id="rId26"/>
      <p:italic r:id="rId27"/>
      <p:boldItalic r:id="rId28"/>
    </p:embeddedFont>
    <p:embeddedFont>
      <p:font typeface="Satisfy" panose="020B0604020202020204" charset="0"/>
      <p:regular r:id="rId2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dmin" initials="A" lastIdx="1" clrIdx="0">
    <p:extLst>
      <p:ext uri="{19B8F6BF-5375-455C-9EA6-DF929625EA0E}">
        <p15:presenceInfo xmlns:p15="http://schemas.microsoft.com/office/powerpoint/2012/main" userId="Admin"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0066"/>
    <a:srgbClr val="000000"/>
    <a:srgbClr val="7030A0"/>
    <a:srgbClr val="800080"/>
    <a:srgbClr val="BA537B"/>
    <a:srgbClr val="ECA3BD"/>
    <a:srgbClr val="F3F3F3"/>
    <a:srgbClr val="E4D3F3"/>
    <a:srgbClr val="78ABE4"/>
    <a:srgbClr val="8166D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07A09410-F8A8-4BEE-A9E7-BA741030BE37}">
  <a:tblStyle styleId="{07A09410-F8A8-4BEE-A9E7-BA741030BE37}" styleName="Table_0">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FC07E80F-5B04-4A68-8AE0-D5BF51DB9144}" styleName="Table_1">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3186" autoAdjust="0"/>
  </p:normalViewPr>
  <p:slideViewPr>
    <p:cSldViewPr snapToGrid="0">
      <p:cViewPr varScale="1">
        <p:scale>
          <a:sx n="89" d="100"/>
          <a:sy n="89" d="100"/>
        </p:scale>
        <p:origin x="846"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2.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1.fntdata"/><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4.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3.fntdata"/><Relationship Id="rId30" Type="http://schemas.openxmlformats.org/officeDocument/2006/relationships/commentAuthors" Target="commentAuthor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28205D5-2C9A-49DA-89AE-CFA6DB6A9F80}"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8EA133A1-1E49-40BE-87BE-FDF7B17679B1}">
      <dgm:prSet phldrT="[Text]" custT="1"/>
      <dgm:spPr>
        <a:solidFill>
          <a:schemeClr val="accent1">
            <a:lumMod val="75000"/>
          </a:schemeClr>
        </a:solidFill>
      </dgm:spPr>
      <dgm:t>
        <a:bodyPr/>
        <a:lstStyle/>
        <a:p>
          <a:endParaRPr lang="en-US" sz="2200" dirty="0"/>
        </a:p>
      </dgm:t>
    </dgm:pt>
    <dgm:pt modelId="{65719493-2D48-4BAC-A60E-6AD1E7E05956}" type="parTrans" cxnId="{674A90E5-CD31-4D3D-8462-EE3673891425}">
      <dgm:prSet/>
      <dgm:spPr/>
      <dgm:t>
        <a:bodyPr/>
        <a:lstStyle/>
        <a:p>
          <a:endParaRPr lang="en-US"/>
        </a:p>
      </dgm:t>
    </dgm:pt>
    <dgm:pt modelId="{21B08C48-12D5-465E-9615-4086A58B0EB7}" type="sibTrans" cxnId="{674A90E5-CD31-4D3D-8462-EE3673891425}">
      <dgm:prSet/>
      <dgm:spPr>
        <a:ln>
          <a:solidFill>
            <a:schemeClr val="accent1">
              <a:lumMod val="75000"/>
            </a:schemeClr>
          </a:solidFill>
        </a:ln>
      </dgm:spPr>
      <dgm:t>
        <a:bodyPr/>
        <a:lstStyle/>
        <a:p>
          <a:endParaRPr lang="en-US"/>
        </a:p>
      </dgm:t>
    </dgm:pt>
    <dgm:pt modelId="{02B2C054-AB9C-44F6-9B2F-34D6A96565AA}">
      <dgm:prSet phldrT="[Text]" custT="1"/>
      <dgm:spPr>
        <a:solidFill>
          <a:schemeClr val="accent1">
            <a:lumMod val="75000"/>
          </a:schemeClr>
        </a:solidFill>
      </dgm:spPr>
      <dgm:t>
        <a:bodyPr/>
        <a:lstStyle/>
        <a:p>
          <a:pPr algn="l"/>
          <a:endParaRPr lang="en-US" sz="2200" dirty="0"/>
        </a:p>
      </dgm:t>
    </dgm:pt>
    <dgm:pt modelId="{86F48A07-2BD2-47BD-B137-AEF02198A9BD}" type="parTrans" cxnId="{DC827C1B-531C-45F2-B9FE-89FF965D4F5E}">
      <dgm:prSet/>
      <dgm:spPr/>
      <dgm:t>
        <a:bodyPr/>
        <a:lstStyle/>
        <a:p>
          <a:endParaRPr lang="en-US"/>
        </a:p>
      </dgm:t>
    </dgm:pt>
    <dgm:pt modelId="{380986B0-5364-421F-9208-2D7A25F3D8D4}" type="sibTrans" cxnId="{DC827C1B-531C-45F2-B9FE-89FF965D4F5E}">
      <dgm:prSet/>
      <dgm:spPr/>
      <dgm:t>
        <a:bodyPr/>
        <a:lstStyle/>
        <a:p>
          <a:endParaRPr lang="en-US"/>
        </a:p>
      </dgm:t>
    </dgm:pt>
    <dgm:pt modelId="{BF0F7C01-0040-4E41-8341-BE4A337A97B9}">
      <dgm:prSet custT="1"/>
      <dgm:spPr>
        <a:solidFill>
          <a:schemeClr val="accent1">
            <a:lumMod val="75000"/>
          </a:schemeClr>
        </a:solidFill>
      </dgm:spPr>
      <dgm:t>
        <a:bodyPr/>
        <a:lstStyle/>
        <a:p>
          <a:endParaRPr lang="en-US" sz="2200" dirty="0"/>
        </a:p>
      </dgm:t>
    </dgm:pt>
    <dgm:pt modelId="{941E69D0-FAAB-4457-93CC-389E93C54B39}" type="parTrans" cxnId="{DF64AC07-4673-4B9C-8041-0D74DEEB3695}">
      <dgm:prSet/>
      <dgm:spPr/>
      <dgm:t>
        <a:bodyPr/>
        <a:lstStyle/>
        <a:p>
          <a:endParaRPr lang="en-US"/>
        </a:p>
      </dgm:t>
    </dgm:pt>
    <dgm:pt modelId="{0A7F6B48-26A2-430F-A85E-154BDC9661C6}" type="sibTrans" cxnId="{DF64AC07-4673-4B9C-8041-0D74DEEB3695}">
      <dgm:prSet/>
      <dgm:spPr/>
      <dgm:t>
        <a:bodyPr/>
        <a:lstStyle/>
        <a:p>
          <a:endParaRPr lang="en-US"/>
        </a:p>
      </dgm:t>
    </dgm:pt>
    <dgm:pt modelId="{5BDDC3B0-B43B-4598-8150-4D02079EE6EC}" type="pres">
      <dgm:prSet presAssocID="{228205D5-2C9A-49DA-89AE-CFA6DB6A9F80}" presName="Name0" presStyleCnt="0">
        <dgm:presLayoutVars>
          <dgm:chMax val="7"/>
          <dgm:chPref val="7"/>
          <dgm:dir/>
        </dgm:presLayoutVars>
      </dgm:prSet>
      <dgm:spPr/>
    </dgm:pt>
    <dgm:pt modelId="{374A9200-881E-49FB-BB56-016F5F9C522A}" type="pres">
      <dgm:prSet presAssocID="{228205D5-2C9A-49DA-89AE-CFA6DB6A9F80}" presName="Name1" presStyleCnt="0"/>
      <dgm:spPr/>
    </dgm:pt>
    <dgm:pt modelId="{71D0964D-1EB0-42F0-A928-2D38B3953553}" type="pres">
      <dgm:prSet presAssocID="{228205D5-2C9A-49DA-89AE-CFA6DB6A9F80}" presName="cycle" presStyleCnt="0"/>
      <dgm:spPr/>
    </dgm:pt>
    <dgm:pt modelId="{9CE2C774-B7C4-4104-9C5A-0461F9D2C393}" type="pres">
      <dgm:prSet presAssocID="{228205D5-2C9A-49DA-89AE-CFA6DB6A9F80}" presName="srcNode" presStyleLbl="node1" presStyleIdx="0" presStyleCnt="3"/>
      <dgm:spPr/>
    </dgm:pt>
    <dgm:pt modelId="{6959D948-0371-4A2D-940C-174534E8BF6E}" type="pres">
      <dgm:prSet presAssocID="{228205D5-2C9A-49DA-89AE-CFA6DB6A9F80}" presName="conn" presStyleLbl="parChTrans1D2" presStyleIdx="0" presStyleCnt="1"/>
      <dgm:spPr/>
    </dgm:pt>
    <dgm:pt modelId="{A1B882E9-4FA4-41F6-BC99-49B0883F9C29}" type="pres">
      <dgm:prSet presAssocID="{228205D5-2C9A-49DA-89AE-CFA6DB6A9F80}" presName="extraNode" presStyleLbl="node1" presStyleIdx="0" presStyleCnt="3"/>
      <dgm:spPr/>
    </dgm:pt>
    <dgm:pt modelId="{D353333D-9059-452F-9806-D18BDD782B2E}" type="pres">
      <dgm:prSet presAssocID="{228205D5-2C9A-49DA-89AE-CFA6DB6A9F80}" presName="dstNode" presStyleLbl="node1" presStyleIdx="0" presStyleCnt="3"/>
      <dgm:spPr/>
    </dgm:pt>
    <dgm:pt modelId="{366FA600-A9C2-46E0-BE3C-CFF225F060B6}" type="pres">
      <dgm:prSet presAssocID="{8EA133A1-1E49-40BE-87BE-FDF7B17679B1}" presName="text_1" presStyleLbl="node1" presStyleIdx="0" presStyleCnt="3">
        <dgm:presLayoutVars>
          <dgm:bulletEnabled val="1"/>
        </dgm:presLayoutVars>
      </dgm:prSet>
      <dgm:spPr/>
    </dgm:pt>
    <dgm:pt modelId="{60D1F9B1-CEAB-4532-8C1F-0079C3B02183}" type="pres">
      <dgm:prSet presAssocID="{8EA133A1-1E49-40BE-87BE-FDF7B17679B1}" presName="accent_1" presStyleCnt="0"/>
      <dgm:spPr/>
    </dgm:pt>
    <dgm:pt modelId="{9C00D44F-2903-4442-B6F4-E67FC5A2DBD4}" type="pres">
      <dgm:prSet presAssocID="{8EA133A1-1E49-40BE-87BE-FDF7B17679B1}" presName="accentRepeatNode" presStyleLbl="solidFgAcc1" presStyleIdx="0" presStyleCnt="3"/>
      <dgm:spPr>
        <a:ln>
          <a:solidFill>
            <a:schemeClr val="accent1">
              <a:lumMod val="75000"/>
            </a:schemeClr>
          </a:solidFill>
        </a:ln>
      </dgm:spPr>
    </dgm:pt>
    <dgm:pt modelId="{E1DD0B44-E938-4F4A-9C4F-585549842F9B}" type="pres">
      <dgm:prSet presAssocID="{BF0F7C01-0040-4E41-8341-BE4A337A97B9}" presName="text_2" presStyleLbl="node1" presStyleIdx="1" presStyleCnt="3">
        <dgm:presLayoutVars>
          <dgm:bulletEnabled val="1"/>
        </dgm:presLayoutVars>
      </dgm:prSet>
      <dgm:spPr/>
    </dgm:pt>
    <dgm:pt modelId="{6A839BC3-3AAC-4BE1-BA33-F4A2D52CC96E}" type="pres">
      <dgm:prSet presAssocID="{BF0F7C01-0040-4E41-8341-BE4A337A97B9}" presName="accent_2" presStyleCnt="0"/>
      <dgm:spPr/>
    </dgm:pt>
    <dgm:pt modelId="{F18C06FF-4923-4F25-A40A-99B723B79384}" type="pres">
      <dgm:prSet presAssocID="{BF0F7C01-0040-4E41-8341-BE4A337A97B9}" presName="accentRepeatNode" presStyleLbl="solidFgAcc1" presStyleIdx="1" presStyleCnt="3"/>
      <dgm:spPr>
        <a:ln>
          <a:solidFill>
            <a:schemeClr val="accent1">
              <a:lumMod val="75000"/>
            </a:schemeClr>
          </a:solidFill>
        </a:ln>
      </dgm:spPr>
    </dgm:pt>
    <dgm:pt modelId="{43FE1ABF-E41E-4576-AA99-9C53F69CE960}" type="pres">
      <dgm:prSet presAssocID="{02B2C054-AB9C-44F6-9B2F-34D6A96565AA}" presName="text_3" presStyleLbl="node1" presStyleIdx="2" presStyleCnt="3">
        <dgm:presLayoutVars>
          <dgm:bulletEnabled val="1"/>
        </dgm:presLayoutVars>
      </dgm:prSet>
      <dgm:spPr/>
    </dgm:pt>
    <dgm:pt modelId="{CDADB519-7E32-4EEC-BE88-3CA859EFF878}" type="pres">
      <dgm:prSet presAssocID="{02B2C054-AB9C-44F6-9B2F-34D6A96565AA}" presName="accent_3" presStyleCnt="0"/>
      <dgm:spPr/>
    </dgm:pt>
    <dgm:pt modelId="{AC478192-4DA0-4AB7-9405-9B9511D3FC71}" type="pres">
      <dgm:prSet presAssocID="{02B2C054-AB9C-44F6-9B2F-34D6A96565AA}" presName="accentRepeatNode" presStyleLbl="solidFgAcc1" presStyleIdx="2" presStyleCnt="3"/>
      <dgm:spPr>
        <a:ln>
          <a:solidFill>
            <a:schemeClr val="accent1">
              <a:lumMod val="75000"/>
            </a:schemeClr>
          </a:solidFill>
        </a:ln>
      </dgm:spPr>
    </dgm:pt>
  </dgm:ptLst>
  <dgm:cxnLst>
    <dgm:cxn modelId="{DF64AC07-4673-4B9C-8041-0D74DEEB3695}" srcId="{228205D5-2C9A-49DA-89AE-CFA6DB6A9F80}" destId="{BF0F7C01-0040-4E41-8341-BE4A337A97B9}" srcOrd="1" destOrd="0" parTransId="{941E69D0-FAAB-4457-93CC-389E93C54B39}" sibTransId="{0A7F6B48-26A2-430F-A85E-154BDC9661C6}"/>
    <dgm:cxn modelId="{DC827C1B-531C-45F2-B9FE-89FF965D4F5E}" srcId="{228205D5-2C9A-49DA-89AE-CFA6DB6A9F80}" destId="{02B2C054-AB9C-44F6-9B2F-34D6A96565AA}" srcOrd="2" destOrd="0" parTransId="{86F48A07-2BD2-47BD-B137-AEF02198A9BD}" sibTransId="{380986B0-5364-421F-9208-2D7A25F3D8D4}"/>
    <dgm:cxn modelId="{E046CD1E-EF2C-4BA2-AF89-C89F759ACF1D}" type="presOf" srcId="{02B2C054-AB9C-44F6-9B2F-34D6A96565AA}" destId="{43FE1ABF-E41E-4576-AA99-9C53F69CE960}" srcOrd="0" destOrd="0" presId="urn:microsoft.com/office/officeart/2008/layout/VerticalCurvedList"/>
    <dgm:cxn modelId="{68F4886F-762A-4999-9C79-18E78F16733E}" type="presOf" srcId="{8EA133A1-1E49-40BE-87BE-FDF7B17679B1}" destId="{366FA600-A9C2-46E0-BE3C-CFF225F060B6}" srcOrd="0" destOrd="0" presId="urn:microsoft.com/office/officeart/2008/layout/VerticalCurvedList"/>
    <dgm:cxn modelId="{2761039A-1668-42C7-9083-3B4AD0C9D439}" type="presOf" srcId="{21B08C48-12D5-465E-9615-4086A58B0EB7}" destId="{6959D948-0371-4A2D-940C-174534E8BF6E}" srcOrd="0" destOrd="0" presId="urn:microsoft.com/office/officeart/2008/layout/VerticalCurvedList"/>
    <dgm:cxn modelId="{BE92269D-DF26-4741-AF21-FEA57E514928}" type="presOf" srcId="{228205D5-2C9A-49DA-89AE-CFA6DB6A9F80}" destId="{5BDDC3B0-B43B-4598-8150-4D02079EE6EC}" srcOrd="0" destOrd="0" presId="urn:microsoft.com/office/officeart/2008/layout/VerticalCurvedList"/>
    <dgm:cxn modelId="{15542CD9-E96A-4D1C-BA27-621628C4E374}" type="presOf" srcId="{BF0F7C01-0040-4E41-8341-BE4A337A97B9}" destId="{E1DD0B44-E938-4F4A-9C4F-585549842F9B}" srcOrd="0" destOrd="0" presId="urn:microsoft.com/office/officeart/2008/layout/VerticalCurvedList"/>
    <dgm:cxn modelId="{674A90E5-CD31-4D3D-8462-EE3673891425}" srcId="{228205D5-2C9A-49DA-89AE-CFA6DB6A9F80}" destId="{8EA133A1-1E49-40BE-87BE-FDF7B17679B1}" srcOrd="0" destOrd="0" parTransId="{65719493-2D48-4BAC-A60E-6AD1E7E05956}" sibTransId="{21B08C48-12D5-465E-9615-4086A58B0EB7}"/>
    <dgm:cxn modelId="{7B33F3A0-A0D8-4B02-AD44-915AF1892501}" type="presParOf" srcId="{5BDDC3B0-B43B-4598-8150-4D02079EE6EC}" destId="{374A9200-881E-49FB-BB56-016F5F9C522A}" srcOrd="0" destOrd="0" presId="urn:microsoft.com/office/officeart/2008/layout/VerticalCurvedList"/>
    <dgm:cxn modelId="{1ED2EFDF-D336-487E-B1B6-B6CBE3D9158D}" type="presParOf" srcId="{374A9200-881E-49FB-BB56-016F5F9C522A}" destId="{71D0964D-1EB0-42F0-A928-2D38B3953553}" srcOrd="0" destOrd="0" presId="urn:microsoft.com/office/officeart/2008/layout/VerticalCurvedList"/>
    <dgm:cxn modelId="{81F98392-9B96-4184-9FEE-E036470BC1F7}" type="presParOf" srcId="{71D0964D-1EB0-42F0-A928-2D38B3953553}" destId="{9CE2C774-B7C4-4104-9C5A-0461F9D2C393}" srcOrd="0" destOrd="0" presId="urn:microsoft.com/office/officeart/2008/layout/VerticalCurvedList"/>
    <dgm:cxn modelId="{8B9A28FC-FA65-4DDF-8C33-ED8FED57B2C9}" type="presParOf" srcId="{71D0964D-1EB0-42F0-A928-2D38B3953553}" destId="{6959D948-0371-4A2D-940C-174534E8BF6E}" srcOrd="1" destOrd="0" presId="urn:microsoft.com/office/officeart/2008/layout/VerticalCurvedList"/>
    <dgm:cxn modelId="{0084B4A9-3CB8-4977-917C-185374703600}" type="presParOf" srcId="{71D0964D-1EB0-42F0-A928-2D38B3953553}" destId="{A1B882E9-4FA4-41F6-BC99-49B0883F9C29}" srcOrd="2" destOrd="0" presId="urn:microsoft.com/office/officeart/2008/layout/VerticalCurvedList"/>
    <dgm:cxn modelId="{105195AD-7964-4BEB-8A30-CBF609939EFB}" type="presParOf" srcId="{71D0964D-1EB0-42F0-A928-2D38B3953553}" destId="{D353333D-9059-452F-9806-D18BDD782B2E}" srcOrd="3" destOrd="0" presId="urn:microsoft.com/office/officeart/2008/layout/VerticalCurvedList"/>
    <dgm:cxn modelId="{4093C10A-8CBC-45EC-88BC-0D35F226EBBF}" type="presParOf" srcId="{374A9200-881E-49FB-BB56-016F5F9C522A}" destId="{366FA600-A9C2-46E0-BE3C-CFF225F060B6}" srcOrd="1" destOrd="0" presId="urn:microsoft.com/office/officeart/2008/layout/VerticalCurvedList"/>
    <dgm:cxn modelId="{DB0D7A12-FC66-4E29-8742-24DF56681870}" type="presParOf" srcId="{374A9200-881E-49FB-BB56-016F5F9C522A}" destId="{60D1F9B1-CEAB-4532-8C1F-0079C3B02183}" srcOrd="2" destOrd="0" presId="urn:microsoft.com/office/officeart/2008/layout/VerticalCurvedList"/>
    <dgm:cxn modelId="{0447B0FC-287D-4A53-90E6-6A77659A73D2}" type="presParOf" srcId="{60D1F9B1-CEAB-4532-8C1F-0079C3B02183}" destId="{9C00D44F-2903-4442-B6F4-E67FC5A2DBD4}" srcOrd="0" destOrd="0" presId="urn:microsoft.com/office/officeart/2008/layout/VerticalCurvedList"/>
    <dgm:cxn modelId="{1EBCA71B-FB1C-4A69-8724-536E533B1258}" type="presParOf" srcId="{374A9200-881E-49FB-BB56-016F5F9C522A}" destId="{E1DD0B44-E938-4F4A-9C4F-585549842F9B}" srcOrd="3" destOrd="0" presId="urn:microsoft.com/office/officeart/2008/layout/VerticalCurvedList"/>
    <dgm:cxn modelId="{F3CCBE55-1429-4B7B-BC77-8A9A36A18CEA}" type="presParOf" srcId="{374A9200-881E-49FB-BB56-016F5F9C522A}" destId="{6A839BC3-3AAC-4BE1-BA33-F4A2D52CC96E}" srcOrd="4" destOrd="0" presId="urn:microsoft.com/office/officeart/2008/layout/VerticalCurvedList"/>
    <dgm:cxn modelId="{D464C90E-1B03-42C0-B7FB-C443C2B9B575}" type="presParOf" srcId="{6A839BC3-3AAC-4BE1-BA33-F4A2D52CC96E}" destId="{F18C06FF-4923-4F25-A40A-99B723B79384}" srcOrd="0" destOrd="0" presId="urn:microsoft.com/office/officeart/2008/layout/VerticalCurvedList"/>
    <dgm:cxn modelId="{F796C1CF-BA69-4D74-A99D-C4153359FA8F}" type="presParOf" srcId="{374A9200-881E-49FB-BB56-016F5F9C522A}" destId="{43FE1ABF-E41E-4576-AA99-9C53F69CE960}" srcOrd="5" destOrd="0" presId="urn:microsoft.com/office/officeart/2008/layout/VerticalCurvedList"/>
    <dgm:cxn modelId="{46B9E594-CACC-4CFE-A7DF-7FF678CE399C}" type="presParOf" srcId="{374A9200-881E-49FB-BB56-016F5F9C522A}" destId="{CDADB519-7E32-4EEC-BE88-3CA859EFF878}" srcOrd="6" destOrd="0" presId="urn:microsoft.com/office/officeart/2008/layout/VerticalCurvedList"/>
    <dgm:cxn modelId="{EB380F7C-EF98-41B3-B050-F6671252D76D}" type="presParOf" srcId="{CDADB519-7E32-4EEC-BE88-3CA859EFF878}" destId="{AC478192-4DA0-4AB7-9405-9B9511D3FC71}" srcOrd="0" destOrd="0" presId="urn:microsoft.com/office/officeart/2008/layout/VerticalCurv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959D948-0371-4A2D-940C-174534E8BF6E}">
      <dsp:nvSpPr>
        <dsp:cNvPr id="0" name=""/>
        <dsp:cNvSpPr/>
      </dsp:nvSpPr>
      <dsp:spPr>
        <a:xfrm>
          <a:off x="-3885639" y="-596667"/>
          <a:ext cx="4630935" cy="4630935"/>
        </a:xfrm>
        <a:prstGeom prst="blockArc">
          <a:avLst>
            <a:gd name="adj1" fmla="val 18900000"/>
            <a:gd name="adj2" fmla="val 2700000"/>
            <a:gd name="adj3" fmla="val 466"/>
          </a:avLst>
        </a:prstGeom>
        <a:noFill/>
        <a:ln w="25400" cap="flat" cmpd="sng" algn="ctr">
          <a:solidFill>
            <a:schemeClr val="accent1">
              <a:lumMod val="75000"/>
            </a:schemeClr>
          </a:solidFill>
          <a:prstDash val="solid"/>
        </a:ln>
        <a:effectLst/>
      </dsp:spPr>
      <dsp:style>
        <a:lnRef idx="2">
          <a:scrgbClr r="0" g="0" b="0"/>
        </a:lnRef>
        <a:fillRef idx="0">
          <a:scrgbClr r="0" g="0" b="0"/>
        </a:fillRef>
        <a:effectRef idx="0">
          <a:scrgbClr r="0" g="0" b="0"/>
        </a:effectRef>
        <a:fontRef idx="minor"/>
      </dsp:style>
    </dsp:sp>
    <dsp:sp modelId="{366FA600-A9C2-46E0-BE3C-CFF225F060B6}">
      <dsp:nvSpPr>
        <dsp:cNvPr id="0" name=""/>
        <dsp:cNvSpPr/>
      </dsp:nvSpPr>
      <dsp:spPr>
        <a:xfrm>
          <a:off x="479284" y="343760"/>
          <a:ext cx="5428701" cy="687520"/>
        </a:xfrm>
        <a:prstGeom prst="rect">
          <a:avLst/>
        </a:prstGeom>
        <a:solidFill>
          <a:schemeClr val="accent1">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45719" tIns="55880" rIns="55880" bIns="55880" numCol="1" spcCol="1270" anchor="ctr" anchorCtr="0">
          <a:noAutofit/>
        </a:bodyPr>
        <a:lstStyle/>
        <a:p>
          <a:pPr marL="0" lvl="0" indent="0" algn="l" defTabSz="977900">
            <a:lnSpc>
              <a:spcPct val="90000"/>
            </a:lnSpc>
            <a:spcBef>
              <a:spcPct val="0"/>
            </a:spcBef>
            <a:spcAft>
              <a:spcPct val="35000"/>
            </a:spcAft>
            <a:buNone/>
          </a:pPr>
          <a:endParaRPr lang="en-US" sz="2200" kern="1200" dirty="0"/>
        </a:p>
      </dsp:txBody>
      <dsp:txXfrm>
        <a:off x="479284" y="343760"/>
        <a:ext cx="5428701" cy="687520"/>
      </dsp:txXfrm>
    </dsp:sp>
    <dsp:sp modelId="{9C00D44F-2903-4442-B6F4-E67FC5A2DBD4}">
      <dsp:nvSpPr>
        <dsp:cNvPr id="0" name=""/>
        <dsp:cNvSpPr/>
      </dsp:nvSpPr>
      <dsp:spPr>
        <a:xfrm>
          <a:off x="49584" y="257820"/>
          <a:ext cx="859400" cy="859400"/>
        </a:xfrm>
        <a:prstGeom prst="ellipse">
          <a:avLst/>
        </a:prstGeom>
        <a:solidFill>
          <a:schemeClr val="lt1">
            <a:hueOff val="0"/>
            <a:satOff val="0"/>
            <a:lumOff val="0"/>
            <a:alphaOff val="0"/>
          </a:schemeClr>
        </a:solidFill>
        <a:ln w="25400" cap="flat" cmpd="sng" algn="ctr">
          <a:solidFill>
            <a:schemeClr val="accent1">
              <a:lumMod val="75000"/>
            </a:schemeClr>
          </a:solidFill>
          <a:prstDash val="solid"/>
        </a:ln>
        <a:effectLst/>
      </dsp:spPr>
      <dsp:style>
        <a:lnRef idx="2">
          <a:scrgbClr r="0" g="0" b="0"/>
        </a:lnRef>
        <a:fillRef idx="1">
          <a:scrgbClr r="0" g="0" b="0"/>
        </a:fillRef>
        <a:effectRef idx="0">
          <a:scrgbClr r="0" g="0" b="0"/>
        </a:effectRef>
        <a:fontRef idx="minor"/>
      </dsp:style>
    </dsp:sp>
    <dsp:sp modelId="{E1DD0B44-E938-4F4A-9C4F-585549842F9B}">
      <dsp:nvSpPr>
        <dsp:cNvPr id="0" name=""/>
        <dsp:cNvSpPr/>
      </dsp:nvSpPr>
      <dsp:spPr>
        <a:xfrm>
          <a:off x="729198" y="1375040"/>
          <a:ext cx="5178787" cy="687520"/>
        </a:xfrm>
        <a:prstGeom prst="rect">
          <a:avLst/>
        </a:prstGeom>
        <a:solidFill>
          <a:schemeClr val="accent1">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45719" tIns="55880" rIns="55880" bIns="55880" numCol="1" spcCol="1270" anchor="ctr" anchorCtr="0">
          <a:noAutofit/>
        </a:bodyPr>
        <a:lstStyle/>
        <a:p>
          <a:pPr marL="0" lvl="0" indent="0" algn="l" defTabSz="977900">
            <a:lnSpc>
              <a:spcPct val="90000"/>
            </a:lnSpc>
            <a:spcBef>
              <a:spcPct val="0"/>
            </a:spcBef>
            <a:spcAft>
              <a:spcPct val="35000"/>
            </a:spcAft>
            <a:buNone/>
          </a:pPr>
          <a:endParaRPr lang="en-US" sz="2200" kern="1200" dirty="0"/>
        </a:p>
      </dsp:txBody>
      <dsp:txXfrm>
        <a:off x="729198" y="1375040"/>
        <a:ext cx="5178787" cy="687520"/>
      </dsp:txXfrm>
    </dsp:sp>
    <dsp:sp modelId="{F18C06FF-4923-4F25-A40A-99B723B79384}">
      <dsp:nvSpPr>
        <dsp:cNvPr id="0" name=""/>
        <dsp:cNvSpPr/>
      </dsp:nvSpPr>
      <dsp:spPr>
        <a:xfrm>
          <a:off x="299498" y="1289100"/>
          <a:ext cx="859400" cy="859400"/>
        </a:xfrm>
        <a:prstGeom prst="ellipse">
          <a:avLst/>
        </a:prstGeom>
        <a:solidFill>
          <a:schemeClr val="lt1">
            <a:hueOff val="0"/>
            <a:satOff val="0"/>
            <a:lumOff val="0"/>
            <a:alphaOff val="0"/>
          </a:schemeClr>
        </a:solidFill>
        <a:ln w="25400" cap="flat" cmpd="sng" algn="ctr">
          <a:solidFill>
            <a:schemeClr val="accent1">
              <a:lumMod val="75000"/>
            </a:schemeClr>
          </a:solidFill>
          <a:prstDash val="solid"/>
        </a:ln>
        <a:effectLst/>
      </dsp:spPr>
      <dsp:style>
        <a:lnRef idx="2">
          <a:scrgbClr r="0" g="0" b="0"/>
        </a:lnRef>
        <a:fillRef idx="1">
          <a:scrgbClr r="0" g="0" b="0"/>
        </a:fillRef>
        <a:effectRef idx="0">
          <a:scrgbClr r="0" g="0" b="0"/>
        </a:effectRef>
        <a:fontRef idx="minor"/>
      </dsp:style>
    </dsp:sp>
    <dsp:sp modelId="{43FE1ABF-E41E-4576-AA99-9C53F69CE960}">
      <dsp:nvSpPr>
        <dsp:cNvPr id="0" name=""/>
        <dsp:cNvSpPr/>
      </dsp:nvSpPr>
      <dsp:spPr>
        <a:xfrm>
          <a:off x="479284" y="2406320"/>
          <a:ext cx="5428701" cy="687520"/>
        </a:xfrm>
        <a:prstGeom prst="rect">
          <a:avLst/>
        </a:prstGeom>
        <a:solidFill>
          <a:schemeClr val="accent1">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45719" tIns="55880" rIns="55880" bIns="55880" numCol="1" spcCol="1270" anchor="ctr" anchorCtr="0">
          <a:noAutofit/>
        </a:bodyPr>
        <a:lstStyle/>
        <a:p>
          <a:pPr marL="0" lvl="0" indent="0" algn="l" defTabSz="977900">
            <a:lnSpc>
              <a:spcPct val="90000"/>
            </a:lnSpc>
            <a:spcBef>
              <a:spcPct val="0"/>
            </a:spcBef>
            <a:spcAft>
              <a:spcPct val="35000"/>
            </a:spcAft>
            <a:buNone/>
          </a:pPr>
          <a:endParaRPr lang="en-US" sz="2200" kern="1200" dirty="0"/>
        </a:p>
      </dsp:txBody>
      <dsp:txXfrm>
        <a:off x="479284" y="2406320"/>
        <a:ext cx="5428701" cy="687520"/>
      </dsp:txXfrm>
    </dsp:sp>
    <dsp:sp modelId="{AC478192-4DA0-4AB7-9405-9B9511D3FC71}">
      <dsp:nvSpPr>
        <dsp:cNvPr id="0" name=""/>
        <dsp:cNvSpPr/>
      </dsp:nvSpPr>
      <dsp:spPr>
        <a:xfrm>
          <a:off x="49584" y="2320380"/>
          <a:ext cx="859400" cy="859400"/>
        </a:xfrm>
        <a:prstGeom prst="ellipse">
          <a:avLst/>
        </a:prstGeom>
        <a:solidFill>
          <a:schemeClr val="lt1">
            <a:hueOff val="0"/>
            <a:satOff val="0"/>
            <a:lumOff val="0"/>
            <a:alphaOff val="0"/>
          </a:schemeClr>
        </a:solidFill>
        <a:ln w="25400" cap="flat" cmpd="sng" algn="ctr">
          <a:solidFill>
            <a:schemeClr val="accent1">
              <a:lumMod val="7500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
        <p:cNvGrpSpPr/>
        <p:nvPr/>
      </p:nvGrpSpPr>
      <p:grpSpPr>
        <a:xfrm>
          <a:off x="0" y="0"/>
          <a:ext cx="0" cy="0"/>
          <a:chOff x="0" y="0"/>
          <a:chExt cx="0" cy="0"/>
        </a:xfrm>
      </p:grpSpPr>
      <p:sp>
        <p:nvSpPr>
          <p:cNvPr id="60" name="Google Shape;60;g35f391192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 name="Google Shape;61;g35f391192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Google Shape;328;gd79fe306f5_0_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9" name="Google Shape;329;gd79fe306f5_0_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459832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3679681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7428072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g35ed75ccf_0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6" name="Google Shape;186;g35ed75ccf_0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Google Shape;65;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 name="Google Shape;66;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g35ed75ccf_0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 name="Google Shape;103;g35ed75ccf_0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g35f391192_0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5" name="Google Shape;145;g35f391192_0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g35f391192_0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 name="Google Shape;131;g35f391192_0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
        <p:cNvGrpSpPr/>
        <p:nvPr/>
      </p:nvGrpSpPr>
      <p:grpSpPr>
        <a:xfrm>
          <a:off x="0" y="0"/>
          <a:ext cx="0" cy="0"/>
          <a:chOff x="0" y="0"/>
          <a:chExt cx="0" cy="0"/>
        </a:xfrm>
      </p:grpSpPr>
      <p:sp>
        <p:nvSpPr>
          <p:cNvPr id="74" name="Google Shape;74;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 name="Google Shape;75;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g35f391192_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 name="Google Shape;90;g35f391192_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Google Shape;328;gd79fe306f5_0_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9" name="Google Shape;329;gd79fe306f5_0_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753620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g35ed75ccf_0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4" name="Google Shape;204;g35ed75ccf_0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2712180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type="title">
  <p:cSld name="TITLE">
    <p:bg>
      <p:bgPr>
        <a:gradFill>
          <a:gsLst>
            <a:gs pos="0">
              <a:schemeClr val="accent1"/>
            </a:gs>
            <a:gs pos="100000">
              <a:schemeClr val="accent2"/>
            </a:gs>
          </a:gsLst>
          <a:lin ang="0" scaled="0"/>
        </a:gradFill>
        <a:effectLst/>
      </p:bgPr>
    </p:bg>
    <p:spTree>
      <p:nvGrpSpPr>
        <p:cNvPr id="1" name="Shape 9"/>
        <p:cNvGrpSpPr/>
        <p:nvPr/>
      </p:nvGrpSpPr>
      <p:grpSpPr>
        <a:xfrm>
          <a:off x="0" y="0"/>
          <a:ext cx="0" cy="0"/>
          <a:chOff x="0" y="0"/>
          <a:chExt cx="0" cy="0"/>
        </a:xfrm>
      </p:grpSpPr>
      <p:pic>
        <p:nvPicPr>
          <p:cNvPr id="10" name="Google Shape;10;p2"/>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11" name="Google Shape;11;p2"/>
          <p:cNvSpPr txBox="1">
            <a:spLocks noGrp="1"/>
          </p:cNvSpPr>
          <p:nvPr>
            <p:ph type="ctrTitle"/>
          </p:nvPr>
        </p:nvSpPr>
        <p:spPr>
          <a:xfrm>
            <a:off x="855300" y="848825"/>
            <a:ext cx="5850900" cy="1715100"/>
          </a:xfrm>
          <a:prstGeom prst="rect">
            <a:avLst/>
          </a:prstGeom>
          <a:effectLst>
            <a:outerShdw blurRad="14288" dist="28575" dir="2700000" algn="bl" rotWithShape="0">
              <a:srgbClr val="655A87">
                <a:alpha val="20000"/>
              </a:srgbClr>
            </a:outerShdw>
          </a:effectLst>
        </p:spPr>
        <p:txBody>
          <a:bodyPr spcFirstLastPara="1" wrap="square" lIns="0" tIns="0" rIns="0" bIns="0" anchor="t" anchorCtr="0">
            <a:noAutofit/>
          </a:bodyPr>
          <a:lstStyle>
            <a:lvl1pPr lvl="0" rtl="0">
              <a:spcBef>
                <a:spcPts val="0"/>
              </a:spcBef>
              <a:spcAft>
                <a:spcPts val="0"/>
              </a:spcAft>
              <a:buClr>
                <a:schemeClr val="lt1"/>
              </a:buClr>
              <a:buSzPts val="6000"/>
              <a:buNone/>
              <a:defRPr sz="6000">
                <a:solidFill>
                  <a:schemeClr val="lt1"/>
                </a:solidFill>
              </a:defRPr>
            </a:lvl1pPr>
            <a:lvl2pPr lvl="1" rtl="0">
              <a:spcBef>
                <a:spcPts val="0"/>
              </a:spcBef>
              <a:spcAft>
                <a:spcPts val="0"/>
              </a:spcAft>
              <a:buClr>
                <a:schemeClr val="lt1"/>
              </a:buClr>
              <a:buSzPts val="6000"/>
              <a:buNone/>
              <a:defRPr sz="6000">
                <a:solidFill>
                  <a:schemeClr val="lt1"/>
                </a:solidFill>
              </a:defRPr>
            </a:lvl2pPr>
            <a:lvl3pPr lvl="2" rtl="0">
              <a:spcBef>
                <a:spcPts val="0"/>
              </a:spcBef>
              <a:spcAft>
                <a:spcPts val="0"/>
              </a:spcAft>
              <a:buClr>
                <a:schemeClr val="lt1"/>
              </a:buClr>
              <a:buSzPts val="6000"/>
              <a:buNone/>
              <a:defRPr sz="6000">
                <a:solidFill>
                  <a:schemeClr val="lt1"/>
                </a:solidFill>
              </a:defRPr>
            </a:lvl3pPr>
            <a:lvl4pPr lvl="3" rtl="0">
              <a:spcBef>
                <a:spcPts val="0"/>
              </a:spcBef>
              <a:spcAft>
                <a:spcPts val="0"/>
              </a:spcAft>
              <a:buClr>
                <a:schemeClr val="lt1"/>
              </a:buClr>
              <a:buSzPts val="6000"/>
              <a:buNone/>
              <a:defRPr sz="6000">
                <a:solidFill>
                  <a:schemeClr val="lt1"/>
                </a:solidFill>
              </a:defRPr>
            </a:lvl4pPr>
            <a:lvl5pPr lvl="4" rtl="0">
              <a:spcBef>
                <a:spcPts val="0"/>
              </a:spcBef>
              <a:spcAft>
                <a:spcPts val="0"/>
              </a:spcAft>
              <a:buClr>
                <a:schemeClr val="lt1"/>
              </a:buClr>
              <a:buSzPts val="6000"/>
              <a:buNone/>
              <a:defRPr sz="6000">
                <a:solidFill>
                  <a:schemeClr val="lt1"/>
                </a:solidFill>
              </a:defRPr>
            </a:lvl5pPr>
            <a:lvl6pPr lvl="5" rtl="0">
              <a:spcBef>
                <a:spcPts val="0"/>
              </a:spcBef>
              <a:spcAft>
                <a:spcPts val="0"/>
              </a:spcAft>
              <a:buClr>
                <a:schemeClr val="lt1"/>
              </a:buClr>
              <a:buSzPts val="6000"/>
              <a:buNone/>
              <a:defRPr sz="6000">
                <a:solidFill>
                  <a:schemeClr val="lt1"/>
                </a:solidFill>
              </a:defRPr>
            </a:lvl6pPr>
            <a:lvl7pPr lvl="6" rtl="0">
              <a:spcBef>
                <a:spcPts val="0"/>
              </a:spcBef>
              <a:spcAft>
                <a:spcPts val="0"/>
              </a:spcAft>
              <a:buClr>
                <a:schemeClr val="lt1"/>
              </a:buClr>
              <a:buSzPts val="6000"/>
              <a:buNone/>
              <a:defRPr sz="6000">
                <a:solidFill>
                  <a:schemeClr val="lt1"/>
                </a:solidFill>
              </a:defRPr>
            </a:lvl7pPr>
            <a:lvl8pPr lvl="7" rtl="0">
              <a:spcBef>
                <a:spcPts val="0"/>
              </a:spcBef>
              <a:spcAft>
                <a:spcPts val="0"/>
              </a:spcAft>
              <a:buClr>
                <a:schemeClr val="lt1"/>
              </a:buClr>
              <a:buSzPts val="6000"/>
              <a:buNone/>
              <a:defRPr sz="6000">
                <a:solidFill>
                  <a:schemeClr val="lt1"/>
                </a:solidFill>
              </a:defRPr>
            </a:lvl8pPr>
            <a:lvl9pPr lvl="8" rtl="0">
              <a:spcBef>
                <a:spcPts val="0"/>
              </a:spcBef>
              <a:spcAft>
                <a:spcPts val="0"/>
              </a:spcAft>
              <a:buClr>
                <a:schemeClr val="lt1"/>
              </a:buClr>
              <a:buSzPts val="6000"/>
              <a:buNone/>
              <a:defRPr sz="6000">
                <a:solidFill>
                  <a:schemeClr val="lt1"/>
                </a:solidFill>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207"/>
        <p:cNvGrpSpPr/>
        <p:nvPr/>
      </p:nvGrpSpPr>
      <p:grpSpPr>
        <a:xfrm>
          <a:off x="0" y="0"/>
          <a:ext cx="0" cy="0"/>
          <a:chOff x="0" y="0"/>
          <a:chExt cx="0" cy="0"/>
        </a:xfrm>
      </p:grpSpPr>
      <p:sp>
        <p:nvSpPr>
          <p:cNvPr id="208" name="Google Shape;208;p21"/>
          <p:cNvSpPr txBox="1">
            <a:spLocks noGrp="1"/>
          </p:cNvSpPr>
          <p:nvPr>
            <p:ph type="title"/>
          </p:nvPr>
        </p:nvSpPr>
        <p:spPr>
          <a:xfrm>
            <a:off x="540000" y="342075"/>
            <a:ext cx="8064000" cy="492900"/>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a:lvl1pPr>
            <a:lvl2pPr lvl="1">
              <a:spcBef>
                <a:spcPts val="0"/>
              </a:spcBef>
              <a:spcAft>
                <a:spcPts val="0"/>
              </a:spcAft>
              <a:buSzPts val="2800"/>
              <a:buNone/>
              <a:defRPr>
                <a:latin typeface="Arial"/>
                <a:ea typeface="Arial"/>
                <a:cs typeface="Arial"/>
                <a:sym typeface="Arial"/>
              </a:defRPr>
            </a:lvl2pPr>
            <a:lvl3pPr lvl="2">
              <a:spcBef>
                <a:spcPts val="0"/>
              </a:spcBef>
              <a:spcAft>
                <a:spcPts val="0"/>
              </a:spcAft>
              <a:buSzPts val="2800"/>
              <a:buNone/>
              <a:defRPr>
                <a:latin typeface="Arial"/>
                <a:ea typeface="Arial"/>
                <a:cs typeface="Arial"/>
                <a:sym typeface="Arial"/>
              </a:defRPr>
            </a:lvl3pPr>
            <a:lvl4pPr lvl="3">
              <a:spcBef>
                <a:spcPts val="0"/>
              </a:spcBef>
              <a:spcAft>
                <a:spcPts val="0"/>
              </a:spcAft>
              <a:buSzPts val="2800"/>
              <a:buNone/>
              <a:defRPr>
                <a:latin typeface="Arial"/>
                <a:ea typeface="Arial"/>
                <a:cs typeface="Arial"/>
                <a:sym typeface="Arial"/>
              </a:defRPr>
            </a:lvl4pPr>
            <a:lvl5pPr lvl="4">
              <a:spcBef>
                <a:spcPts val="0"/>
              </a:spcBef>
              <a:spcAft>
                <a:spcPts val="0"/>
              </a:spcAft>
              <a:buSzPts val="2800"/>
              <a:buNone/>
              <a:defRPr>
                <a:latin typeface="Arial"/>
                <a:ea typeface="Arial"/>
                <a:cs typeface="Arial"/>
                <a:sym typeface="Arial"/>
              </a:defRPr>
            </a:lvl5pPr>
            <a:lvl6pPr lvl="5">
              <a:spcBef>
                <a:spcPts val="0"/>
              </a:spcBef>
              <a:spcAft>
                <a:spcPts val="0"/>
              </a:spcAft>
              <a:buSzPts val="2800"/>
              <a:buNone/>
              <a:defRPr>
                <a:latin typeface="Arial"/>
                <a:ea typeface="Arial"/>
                <a:cs typeface="Arial"/>
                <a:sym typeface="Arial"/>
              </a:defRPr>
            </a:lvl6pPr>
            <a:lvl7pPr lvl="6">
              <a:spcBef>
                <a:spcPts val="0"/>
              </a:spcBef>
              <a:spcAft>
                <a:spcPts val="0"/>
              </a:spcAft>
              <a:buSzPts val="2800"/>
              <a:buNone/>
              <a:defRPr>
                <a:latin typeface="Arial"/>
                <a:ea typeface="Arial"/>
                <a:cs typeface="Arial"/>
                <a:sym typeface="Arial"/>
              </a:defRPr>
            </a:lvl7pPr>
            <a:lvl8pPr lvl="7">
              <a:spcBef>
                <a:spcPts val="0"/>
              </a:spcBef>
              <a:spcAft>
                <a:spcPts val="0"/>
              </a:spcAft>
              <a:buSzPts val="2800"/>
              <a:buNone/>
              <a:defRPr>
                <a:latin typeface="Arial"/>
                <a:ea typeface="Arial"/>
                <a:cs typeface="Arial"/>
                <a:sym typeface="Arial"/>
              </a:defRPr>
            </a:lvl8pPr>
            <a:lvl9pPr lvl="8">
              <a:spcBef>
                <a:spcPts val="0"/>
              </a:spcBef>
              <a:spcAft>
                <a:spcPts val="0"/>
              </a:spcAft>
              <a:buSzPts val="2800"/>
              <a:buNone/>
              <a:defRPr>
                <a:latin typeface="Arial"/>
                <a:ea typeface="Arial"/>
                <a:cs typeface="Arial"/>
                <a:sym typeface="Arial"/>
              </a:defRPr>
            </a:lvl9pPr>
          </a:lstStyle>
          <a:p>
            <a:endParaRPr/>
          </a:p>
        </p:txBody>
      </p:sp>
      <p:sp>
        <p:nvSpPr>
          <p:cNvPr id="209" name="Google Shape;209;p21"/>
          <p:cNvSpPr/>
          <p:nvPr/>
        </p:nvSpPr>
        <p:spPr>
          <a:xfrm rot="10800000" flipH="1">
            <a:off x="6564075" y="-77997"/>
            <a:ext cx="2798700" cy="1125623"/>
          </a:xfrm>
          <a:custGeom>
            <a:avLst/>
            <a:gdLst/>
            <a:ahLst/>
            <a:cxnLst/>
            <a:rect l="l" t="t" r="r" b="b"/>
            <a:pathLst>
              <a:path w="111948" h="56036" extrusionOk="0">
                <a:moveTo>
                  <a:pt x="73677" y="0"/>
                </a:moveTo>
                <a:cubicBezTo>
                  <a:pt x="64292" y="0"/>
                  <a:pt x="54986" y="4961"/>
                  <a:pt x="53284" y="15336"/>
                </a:cubicBezTo>
                <a:cubicBezTo>
                  <a:pt x="49333" y="39410"/>
                  <a:pt x="35503" y="39987"/>
                  <a:pt x="17751" y="39987"/>
                </a:cubicBezTo>
                <a:cubicBezTo>
                  <a:pt x="0" y="39987"/>
                  <a:pt x="1095" y="56036"/>
                  <a:pt x="1095" y="56036"/>
                </a:cubicBezTo>
                <a:lnTo>
                  <a:pt x="111948" y="56036"/>
                </a:lnTo>
                <a:lnTo>
                  <a:pt x="111948" y="27586"/>
                </a:lnTo>
                <a:cubicBezTo>
                  <a:pt x="111948" y="27586"/>
                  <a:pt x="111948" y="27586"/>
                  <a:pt x="111947" y="27586"/>
                </a:cubicBezTo>
                <a:cubicBezTo>
                  <a:pt x="111860" y="27586"/>
                  <a:pt x="100281" y="27555"/>
                  <a:pt x="93650" y="11537"/>
                </a:cubicBezTo>
                <a:cubicBezTo>
                  <a:pt x="90496" y="3953"/>
                  <a:pt x="82055" y="0"/>
                  <a:pt x="73677" y="0"/>
                </a:cubicBezTo>
                <a:close/>
              </a:path>
            </a:pathLst>
          </a:custGeom>
          <a:gradFill>
            <a:gsLst>
              <a:gs pos="0">
                <a:srgbClr val="D7EEEF"/>
              </a:gs>
              <a:gs pos="100000">
                <a:srgbClr val="80C2C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21"/>
          <p:cNvSpPr/>
          <p:nvPr/>
        </p:nvSpPr>
        <p:spPr>
          <a:xfrm>
            <a:off x="8064936" y="0"/>
            <a:ext cx="893503" cy="712735"/>
          </a:xfrm>
          <a:custGeom>
            <a:avLst/>
            <a:gdLst/>
            <a:ahLst/>
            <a:cxnLst/>
            <a:rect l="l" t="t" r="r" b="b"/>
            <a:pathLst>
              <a:path w="57935" h="46214" extrusionOk="0">
                <a:moveTo>
                  <a:pt x="670" y="27042"/>
                </a:moveTo>
                <a:cubicBezTo>
                  <a:pt x="1089" y="31730"/>
                  <a:pt x="3768" y="36419"/>
                  <a:pt x="9293" y="40186"/>
                </a:cubicBezTo>
                <a:cubicBezTo>
                  <a:pt x="18000" y="46046"/>
                  <a:pt x="30056" y="46214"/>
                  <a:pt x="39516" y="42028"/>
                </a:cubicBezTo>
                <a:cubicBezTo>
                  <a:pt x="57934" y="33823"/>
                  <a:pt x="55004" y="1"/>
                  <a:pt x="32735" y="754"/>
                </a:cubicBezTo>
                <a:cubicBezTo>
                  <a:pt x="25116" y="1005"/>
                  <a:pt x="18167" y="4940"/>
                  <a:pt x="11637" y="8875"/>
                </a:cubicBezTo>
                <a:cubicBezTo>
                  <a:pt x="4102" y="13312"/>
                  <a:pt x="0" y="20261"/>
                  <a:pt x="670" y="27042"/>
                </a:cubicBezTo>
                <a:close/>
              </a:path>
            </a:pathLst>
          </a:custGeom>
          <a:gradFill>
            <a:gsLst>
              <a:gs pos="0">
                <a:srgbClr val="F8C79F"/>
              </a:gs>
              <a:gs pos="100000">
                <a:srgbClr val="E9812C"/>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21"/>
          <p:cNvSpPr/>
          <p:nvPr/>
        </p:nvSpPr>
        <p:spPr>
          <a:xfrm>
            <a:off x="7291625" y="437325"/>
            <a:ext cx="348082" cy="302397"/>
          </a:xfrm>
          <a:custGeom>
            <a:avLst/>
            <a:gdLst/>
            <a:ahLst/>
            <a:cxnLst/>
            <a:rect l="l" t="t" r="r" b="b"/>
            <a:pathLst>
              <a:path w="21684" h="18838" extrusionOk="0">
                <a:moveTo>
                  <a:pt x="670" y="10298"/>
                </a:moveTo>
                <a:cubicBezTo>
                  <a:pt x="1340" y="15740"/>
                  <a:pt x="7786" y="18838"/>
                  <a:pt x="12726" y="17247"/>
                </a:cubicBezTo>
                <a:cubicBezTo>
                  <a:pt x="21600" y="14484"/>
                  <a:pt x="21684" y="922"/>
                  <a:pt x="11554" y="336"/>
                </a:cubicBezTo>
                <a:cubicBezTo>
                  <a:pt x="6028" y="1"/>
                  <a:pt x="0" y="4187"/>
                  <a:pt x="670" y="10298"/>
                </a:cubicBezTo>
                <a:close/>
              </a:path>
            </a:pathLst>
          </a:custGeom>
          <a:gradFill>
            <a:gsLst>
              <a:gs pos="0">
                <a:srgbClr val="F8C79F"/>
              </a:gs>
              <a:gs pos="100000">
                <a:srgbClr val="E9812C"/>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130414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ubtitle">
  <p:cSld name="TITLE_1">
    <p:bg>
      <p:bgPr>
        <a:gradFill>
          <a:gsLst>
            <a:gs pos="0">
              <a:schemeClr val="accent1"/>
            </a:gs>
            <a:gs pos="100000">
              <a:schemeClr val="accent2"/>
            </a:gs>
          </a:gsLst>
          <a:lin ang="0" scaled="0"/>
        </a:gradFill>
        <a:effectLst/>
      </p:bgPr>
    </p:bg>
    <p:spTree>
      <p:nvGrpSpPr>
        <p:cNvPr id="1" name="Shape 12"/>
        <p:cNvGrpSpPr/>
        <p:nvPr/>
      </p:nvGrpSpPr>
      <p:grpSpPr>
        <a:xfrm>
          <a:off x="0" y="0"/>
          <a:ext cx="0" cy="0"/>
          <a:chOff x="0" y="0"/>
          <a:chExt cx="0" cy="0"/>
        </a:xfrm>
      </p:grpSpPr>
      <p:pic>
        <p:nvPicPr>
          <p:cNvPr id="13" name="Google Shape;13;p3"/>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14" name="Google Shape;14;p3"/>
          <p:cNvSpPr txBox="1">
            <a:spLocks noGrp="1"/>
          </p:cNvSpPr>
          <p:nvPr>
            <p:ph type="ctrTitle"/>
          </p:nvPr>
        </p:nvSpPr>
        <p:spPr>
          <a:xfrm>
            <a:off x="855300" y="344225"/>
            <a:ext cx="7433400" cy="1159800"/>
          </a:xfrm>
          <a:prstGeom prst="rect">
            <a:avLst/>
          </a:prstGeom>
          <a:effectLst>
            <a:outerShdw blurRad="14288" dist="19050" dir="2700000" algn="bl" rotWithShape="0">
              <a:srgbClr val="655A87">
                <a:alpha val="20000"/>
              </a:srgbClr>
            </a:outerShdw>
          </a:effectLst>
        </p:spPr>
        <p:txBody>
          <a:bodyPr spcFirstLastPara="1" wrap="square" lIns="0" tIns="0" rIns="0" bIns="0" anchor="b" anchorCtr="0">
            <a:noAutofit/>
          </a:bodyPr>
          <a:lstStyle>
            <a:lvl1pPr lvl="0" rtl="0">
              <a:spcBef>
                <a:spcPts val="0"/>
              </a:spcBef>
              <a:spcAft>
                <a:spcPts val="0"/>
              </a:spcAft>
              <a:buClr>
                <a:schemeClr val="lt1"/>
              </a:buClr>
              <a:buSzPts val="4800"/>
              <a:buNone/>
              <a:defRPr sz="4800">
                <a:solidFill>
                  <a:schemeClr val="lt1"/>
                </a:solidFill>
              </a:defRPr>
            </a:lvl1pPr>
            <a:lvl2pPr lvl="1" rtl="0">
              <a:spcBef>
                <a:spcPts val="0"/>
              </a:spcBef>
              <a:spcAft>
                <a:spcPts val="0"/>
              </a:spcAft>
              <a:buClr>
                <a:schemeClr val="lt1"/>
              </a:buClr>
              <a:buSzPts val="4800"/>
              <a:buNone/>
              <a:defRPr sz="4800">
                <a:solidFill>
                  <a:schemeClr val="lt1"/>
                </a:solidFill>
              </a:defRPr>
            </a:lvl2pPr>
            <a:lvl3pPr lvl="2" rtl="0">
              <a:spcBef>
                <a:spcPts val="0"/>
              </a:spcBef>
              <a:spcAft>
                <a:spcPts val="0"/>
              </a:spcAft>
              <a:buClr>
                <a:schemeClr val="lt1"/>
              </a:buClr>
              <a:buSzPts val="4800"/>
              <a:buNone/>
              <a:defRPr sz="4800">
                <a:solidFill>
                  <a:schemeClr val="lt1"/>
                </a:solidFill>
              </a:defRPr>
            </a:lvl3pPr>
            <a:lvl4pPr lvl="3" rtl="0">
              <a:spcBef>
                <a:spcPts val="0"/>
              </a:spcBef>
              <a:spcAft>
                <a:spcPts val="0"/>
              </a:spcAft>
              <a:buClr>
                <a:schemeClr val="lt1"/>
              </a:buClr>
              <a:buSzPts val="4800"/>
              <a:buNone/>
              <a:defRPr sz="4800">
                <a:solidFill>
                  <a:schemeClr val="lt1"/>
                </a:solidFill>
              </a:defRPr>
            </a:lvl4pPr>
            <a:lvl5pPr lvl="4" rtl="0">
              <a:spcBef>
                <a:spcPts val="0"/>
              </a:spcBef>
              <a:spcAft>
                <a:spcPts val="0"/>
              </a:spcAft>
              <a:buClr>
                <a:schemeClr val="lt1"/>
              </a:buClr>
              <a:buSzPts val="4800"/>
              <a:buNone/>
              <a:defRPr sz="4800">
                <a:solidFill>
                  <a:schemeClr val="lt1"/>
                </a:solidFill>
              </a:defRPr>
            </a:lvl5pPr>
            <a:lvl6pPr lvl="5" rtl="0">
              <a:spcBef>
                <a:spcPts val="0"/>
              </a:spcBef>
              <a:spcAft>
                <a:spcPts val="0"/>
              </a:spcAft>
              <a:buClr>
                <a:schemeClr val="lt1"/>
              </a:buClr>
              <a:buSzPts val="4800"/>
              <a:buNone/>
              <a:defRPr sz="4800">
                <a:solidFill>
                  <a:schemeClr val="lt1"/>
                </a:solidFill>
              </a:defRPr>
            </a:lvl6pPr>
            <a:lvl7pPr lvl="6" rtl="0">
              <a:spcBef>
                <a:spcPts val="0"/>
              </a:spcBef>
              <a:spcAft>
                <a:spcPts val="0"/>
              </a:spcAft>
              <a:buClr>
                <a:schemeClr val="lt1"/>
              </a:buClr>
              <a:buSzPts val="4800"/>
              <a:buNone/>
              <a:defRPr sz="4800">
                <a:solidFill>
                  <a:schemeClr val="lt1"/>
                </a:solidFill>
              </a:defRPr>
            </a:lvl7pPr>
            <a:lvl8pPr lvl="7" rtl="0">
              <a:spcBef>
                <a:spcPts val="0"/>
              </a:spcBef>
              <a:spcAft>
                <a:spcPts val="0"/>
              </a:spcAft>
              <a:buClr>
                <a:schemeClr val="lt1"/>
              </a:buClr>
              <a:buSzPts val="4800"/>
              <a:buNone/>
              <a:defRPr sz="4800">
                <a:solidFill>
                  <a:schemeClr val="lt1"/>
                </a:solidFill>
              </a:defRPr>
            </a:lvl8pPr>
            <a:lvl9pPr lvl="8" rtl="0">
              <a:spcBef>
                <a:spcPts val="0"/>
              </a:spcBef>
              <a:spcAft>
                <a:spcPts val="0"/>
              </a:spcAft>
              <a:buClr>
                <a:schemeClr val="lt1"/>
              </a:buClr>
              <a:buSzPts val="4800"/>
              <a:buNone/>
              <a:defRPr sz="4800">
                <a:solidFill>
                  <a:schemeClr val="lt1"/>
                </a:solidFill>
              </a:defRPr>
            </a:lvl9pPr>
          </a:lstStyle>
          <a:p>
            <a:endParaRPr/>
          </a:p>
        </p:txBody>
      </p:sp>
      <p:sp>
        <p:nvSpPr>
          <p:cNvPr id="15" name="Google Shape;15;p3"/>
          <p:cNvSpPr txBox="1">
            <a:spLocks noGrp="1"/>
          </p:cNvSpPr>
          <p:nvPr>
            <p:ph type="subTitle" idx="1"/>
          </p:nvPr>
        </p:nvSpPr>
        <p:spPr>
          <a:xfrm>
            <a:off x="855300" y="1600929"/>
            <a:ext cx="7433400" cy="784800"/>
          </a:xfrm>
          <a:prstGeom prst="rect">
            <a:avLst/>
          </a:prstGeom>
        </p:spPr>
        <p:txBody>
          <a:bodyPr spcFirstLastPara="1" wrap="square" lIns="0" tIns="0" rIns="0" bIns="0" anchor="t" anchorCtr="0">
            <a:noAutofit/>
          </a:bodyPr>
          <a:lstStyle>
            <a:lvl1pPr lvl="0" rtl="0">
              <a:spcBef>
                <a:spcPts val="0"/>
              </a:spcBef>
              <a:spcAft>
                <a:spcPts val="0"/>
              </a:spcAft>
              <a:buClr>
                <a:srgbClr val="9283C0"/>
              </a:buClr>
              <a:buSzPts val="2000"/>
              <a:buNone/>
              <a:defRPr>
                <a:solidFill>
                  <a:srgbClr val="9283C0"/>
                </a:solidFill>
              </a:defRPr>
            </a:lvl1pPr>
            <a:lvl2pPr lvl="1" rtl="0">
              <a:spcBef>
                <a:spcPts val="600"/>
              </a:spcBef>
              <a:spcAft>
                <a:spcPts val="0"/>
              </a:spcAft>
              <a:buClr>
                <a:srgbClr val="9283C0"/>
              </a:buClr>
              <a:buSzPts val="3000"/>
              <a:buNone/>
              <a:defRPr sz="3000">
                <a:solidFill>
                  <a:srgbClr val="9283C0"/>
                </a:solidFill>
              </a:defRPr>
            </a:lvl2pPr>
            <a:lvl3pPr lvl="2" rtl="0">
              <a:spcBef>
                <a:spcPts val="600"/>
              </a:spcBef>
              <a:spcAft>
                <a:spcPts val="0"/>
              </a:spcAft>
              <a:buClr>
                <a:srgbClr val="9283C0"/>
              </a:buClr>
              <a:buSzPts val="3000"/>
              <a:buNone/>
              <a:defRPr sz="3000">
                <a:solidFill>
                  <a:srgbClr val="9283C0"/>
                </a:solidFill>
              </a:defRPr>
            </a:lvl3pPr>
            <a:lvl4pPr lvl="3" rtl="0">
              <a:spcBef>
                <a:spcPts val="600"/>
              </a:spcBef>
              <a:spcAft>
                <a:spcPts val="0"/>
              </a:spcAft>
              <a:buClr>
                <a:srgbClr val="9283C0"/>
              </a:buClr>
              <a:buSzPts val="3000"/>
              <a:buNone/>
              <a:defRPr sz="3000">
                <a:solidFill>
                  <a:srgbClr val="9283C0"/>
                </a:solidFill>
              </a:defRPr>
            </a:lvl4pPr>
            <a:lvl5pPr lvl="4" rtl="0">
              <a:spcBef>
                <a:spcPts val="600"/>
              </a:spcBef>
              <a:spcAft>
                <a:spcPts val="0"/>
              </a:spcAft>
              <a:buClr>
                <a:srgbClr val="9283C0"/>
              </a:buClr>
              <a:buSzPts val="3000"/>
              <a:buNone/>
              <a:defRPr sz="3000">
                <a:solidFill>
                  <a:srgbClr val="9283C0"/>
                </a:solidFill>
              </a:defRPr>
            </a:lvl5pPr>
            <a:lvl6pPr lvl="5" rtl="0">
              <a:spcBef>
                <a:spcPts val="600"/>
              </a:spcBef>
              <a:spcAft>
                <a:spcPts val="0"/>
              </a:spcAft>
              <a:buClr>
                <a:srgbClr val="9283C0"/>
              </a:buClr>
              <a:buSzPts val="3000"/>
              <a:buNone/>
              <a:defRPr sz="3000">
                <a:solidFill>
                  <a:srgbClr val="9283C0"/>
                </a:solidFill>
              </a:defRPr>
            </a:lvl6pPr>
            <a:lvl7pPr lvl="6" rtl="0">
              <a:spcBef>
                <a:spcPts val="600"/>
              </a:spcBef>
              <a:spcAft>
                <a:spcPts val="0"/>
              </a:spcAft>
              <a:buClr>
                <a:srgbClr val="9283C0"/>
              </a:buClr>
              <a:buSzPts val="3000"/>
              <a:buNone/>
              <a:defRPr sz="3000">
                <a:solidFill>
                  <a:srgbClr val="9283C0"/>
                </a:solidFill>
              </a:defRPr>
            </a:lvl7pPr>
            <a:lvl8pPr lvl="7" rtl="0">
              <a:spcBef>
                <a:spcPts val="600"/>
              </a:spcBef>
              <a:spcAft>
                <a:spcPts val="0"/>
              </a:spcAft>
              <a:buClr>
                <a:srgbClr val="9283C0"/>
              </a:buClr>
              <a:buSzPts val="3000"/>
              <a:buNone/>
              <a:defRPr sz="3000">
                <a:solidFill>
                  <a:srgbClr val="9283C0"/>
                </a:solidFill>
              </a:defRPr>
            </a:lvl8pPr>
            <a:lvl9pPr lvl="8" rtl="0">
              <a:spcBef>
                <a:spcPts val="600"/>
              </a:spcBef>
              <a:spcAft>
                <a:spcPts val="600"/>
              </a:spcAft>
              <a:buClr>
                <a:srgbClr val="9283C0"/>
              </a:buClr>
              <a:buSzPts val="3000"/>
              <a:buNone/>
              <a:defRPr sz="3000">
                <a:solidFill>
                  <a:srgbClr val="9283C0"/>
                </a:solidFill>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Quote">
  <p:cSld name="TITLE_1_1">
    <p:bg>
      <p:bgPr>
        <a:gradFill>
          <a:gsLst>
            <a:gs pos="0">
              <a:schemeClr val="accent1"/>
            </a:gs>
            <a:gs pos="100000">
              <a:schemeClr val="accent2"/>
            </a:gs>
          </a:gsLst>
          <a:lin ang="16200038" scaled="0"/>
        </a:gradFill>
        <a:effectLst/>
      </p:bgPr>
    </p:bg>
    <p:spTree>
      <p:nvGrpSpPr>
        <p:cNvPr id="1" name="Shape 16"/>
        <p:cNvGrpSpPr/>
        <p:nvPr/>
      </p:nvGrpSpPr>
      <p:grpSpPr>
        <a:xfrm>
          <a:off x="0" y="0"/>
          <a:ext cx="0" cy="0"/>
          <a:chOff x="0" y="0"/>
          <a:chExt cx="0" cy="0"/>
        </a:xfrm>
      </p:grpSpPr>
      <p:pic>
        <p:nvPicPr>
          <p:cNvPr id="17" name="Google Shape;17;p4"/>
          <p:cNvPicPr preferRelativeResize="0"/>
          <p:nvPr/>
        </p:nvPicPr>
        <p:blipFill>
          <a:blip r:embed="rId2">
            <a:alphaModFix/>
          </a:blip>
          <a:stretch>
            <a:fillRect/>
          </a:stretch>
        </p:blipFill>
        <p:spPr>
          <a:xfrm>
            <a:off x="4286282" y="0"/>
            <a:ext cx="4857726" cy="5143500"/>
          </a:xfrm>
          <a:prstGeom prst="rect">
            <a:avLst/>
          </a:prstGeom>
          <a:noFill/>
          <a:ln>
            <a:noFill/>
          </a:ln>
        </p:spPr>
      </p:pic>
      <p:sp>
        <p:nvSpPr>
          <p:cNvPr id="18" name="Google Shape;18;p4"/>
          <p:cNvSpPr txBox="1">
            <a:spLocks noGrp="1"/>
          </p:cNvSpPr>
          <p:nvPr>
            <p:ph type="body" idx="1"/>
          </p:nvPr>
        </p:nvSpPr>
        <p:spPr>
          <a:xfrm>
            <a:off x="1400000" y="880900"/>
            <a:ext cx="4601400" cy="3387600"/>
          </a:xfrm>
          <a:prstGeom prst="rect">
            <a:avLst/>
          </a:prstGeom>
          <a:effectLst>
            <a:outerShdw blurRad="14288" dist="19050" dir="2700000" algn="bl" rotWithShape="0">
              <a:srgbClr val="655A87">
                <a:alpha val="20000"/>
              </a:srgbClr>
            </a:outerShdw>
          </a:effectLst>
        </p:spPr>
        <p:txBody>
          <a:bodyPr spcFirstLastPara="1" wrap="square" lIns="0" tIns="0" rIns="0" bIns="0" anchor="t" anchorCtr="0">
            <a:noAutofit/>
          </a:bodyPr>
          <a:lstStyle>
            <a:lvl1pPr marL="457200" lvl="0" indent="-444500" rtl="0">
              <a:spcBef>
                <a:spcPts val="0"/>
              </a:spcBef>
              <a:spcAft>
                <a:spcPts val="0"/>
              </a:spcAft>
              <a:buClr>
                <a:schemeClr val="lt1"/>
              </a:buClr>
              <a:buSzPts val="3400"/>
              <a:buFont typeface="Satisfy"/>
              <a:buChar char="𖤓"/>
              <a:defRPr sz="3600">
                <a:solidFill>
                  <a:schemeClr val="lt1"/>
                </a:solidFill>
                <a:latin typeface="Satisfy"/>
                <a:ea typeface="Satisfy"/>
                <a:cs typeface="Satisfy"/>
                <a:sym typeface="Satisfy"/>
              </a:defRPr>
            </a:lvl1pPr>
            <a:lvl2pPr marL="914400" lvl="1" indent="-457200" rtl="0">
              <a:spcBef>
                <a:spcPts val="600"/>
              </a:spcBef>
              <a:spcAft>
                <a:spcPts val="0"/>
              </a:spcAft>
              <a:buClr>
                <a:schemeClr val="lt1"/>
              </a:buClr>
              <a:buSzPts val="3600"/>
              <a:buFont typeface="Satisfy"/>
              <a:buChar char="𖡼"/>
              <a:defRPr sz="3600">
                <a:solidFill>
                  <a:schemeClr val="lt1"/>
                </a:solidFill>
                <a:latin typeface="Satisfy"/>
                <a:ea typeface="Satisfy"/>
                <a:cs typeface="Satisfy"/>
                <a:sym typeface="Satisfy"/>
              </a:defRPr>
            </a:lvl2pPr>
            <a:lvl3pPr marL="1371600" lvl="2" indent="-457200" rtl="0">
              <a:spcBef>
                <a:spcPts val="600"/>
              </a:spcBef>
              <a:spcAft>
                <a:spcPts val="0"/>
              </a:spcAft>
              <a:buClr>
                <a:schemeClr val="lt1"/>
              </a:buClr>
              <a:buSzPts val="3600"/>
              <a:buFont typeface="Satisfy"/>
              <a:buChar char="𖡼"/>
              <a:defRPr sz="3600">
                <a:solidFill>
                  <a:schemeClr val="lt1"/>
                </a:solidFill>
                <a:latin typeface="Satisfy"/>
                <a:ea typeface="Satisfy"/>
                <a:cs typeface="Satisfy"/>
                <a:sym typeface="Satisfy"/>
              </a:defRPr>
            </a:lvl3pPr>
            <a:lvl4pPr marL="1828800" lvl="3" indent="-457200" rtl="0">
              <a:spcBef>
                <a:spcPts val="600"/>
              </a:spcBef>
              <a:spcAft>
                <a:spcPts val="0"/>
              </a:spcAft>
              <a:buClr>
                <a:schemeClr val="lt1"/>
              </a:buClr>
              <a:buSzPts val="3600"/>
              <a:buFont typeface="Satisfy"/>
              <a:buChar char="●"/>
              <a:defRPr sz="3600">
                <a:solidFill>
                  <a:schemeClr val="lt1"/>
                </a:solidFill>
                <a:latin typeface="Satisfy"/>
                <a:ea typeface="Satisfy"/>
                <a:cs typeface="Satisfy"/>
                <a:sym typeface="Satisfy"/>
              </a:defRPr>
            </a:lvl4pPr>
            <a:lvl5pPr marL="2286000" lvl="4" indent="-457200" rtl="0">
              <a:spcBef>
                <a:spcPts val="600"/>
              </a:spcBef>
              <a:spcAft>
                <a:spcPts val="0"/>
              </a:spcAft>
              <a:buClr>
                <a:schemeClr val="lt1"/>
              </a:buClr>
              <a:buSzPts val="3600"/>
              <a:buFont typeface="Satisfy"/>
              <a:buChar char="○"/>
              <a:defRPr sz="3600">
                <a:solidFill>
                  <a:schemeClr val="lt1"/>
                </a:solidFill>
                <a:latin typeface="Satisfy"/>
                <a:ea typeface="Satisfy"/>
                <a:cs typeface="Satisfy"/>
                <a:sym typeface="Satisfy"/>
              </a:defRPr>
            </a:lvl5pPr>
            <a:lvl6pPr marL="2743200" lvl="5" indent="-457200" rtl="0">
              <a:spcBef>
                <a:spcPts val="600"/>
              </a:spcBef>
              <a:spcAft>
                <a:spcPts val="0"/>
              </a:spcAft>
              <a:buClr>
                <a:schemeClr val="lt1"/>
              </a:buClr>
              <a:buSzPts val="3600"/>
              <a:buFont typeface="Satisfy"/>
              <a:buChar char="■"/>
              <a:defRPr sz="3600">
                <a:solidFill>
                  <a:schemeClr val="lt1"/>
                </a:solidFill>
                <a:latin typeface="Satisfy"/>
                <a:ea typeface="Satisfy"/>
                <a:cs typeface="Satisfy"/>
                <a:sym typeface="Satisfy"/>
              </a:defRPr>
            </a:lvl6pPr>
            <a:lvl7pPr marL="3200400" lvl="6" indent="-457200" rtl="0">
              <a:spcBef>
                <a:spcPts val="600"/>
              </a:spcBef>
              <a:spcAft>
                <a:spcPts val="0"/>
              </a:spcAft>
              <a:buClr>
                <a:schemeClr val="lt1"/>
              </a:buClr>
              <a:buSzPts val="3600"/>
              <a:buFont typeface="Satisfy"/>
              <a:buChar char="●"/>
              <a:defRPr sz="3600">
                <a:solidFill>
                  <a:schemeClr val="lt1"/>
                </a:solidFill>
                <a:latin typeface="Satisfy"/>
                <a:ea typeface="Satisfy"/>
                <a:cs typeface="Satisfy"/>
                <a:sym typeface="Satisfy"/>
              </a:defRPr>
            </a:lvl7pPr>
            <a:lvl8pPr marL="3657600" lvl="7" indent="-457200" rtl="0">
              <a:spcBef>
                <a:spcPts val="600"/>
              </a:spcBef>
              <a:spcAft>
                <a:spcPts val="0"/>
              </a:spcAft>
              <a:buClr>
                <a:schemeClr val="lt1"/>
              </a:buClr>
              <a:buSzPts val="3600"/>
              <a:buFont typeface="Satisfy"/>
              <a:buChar char="○"/>
              <a:defRPr sz="3600">
                <a:solidFill>
                  <a:schemeClr val="lt1"/>
                </a:solidFill>
                <a:latin typeface="Satisfy"/>
                <a:ea typeface="Satisfy"/>
                <a:cs typeface="Satisfy"/>
                <a:sym typeface="Satisfy"/>
              </a:defRPr>
            </a:lvl8pPr>
            <a:lvl9pPr marL="4114800" lvl="8" indent="-457200" rtl="0">
              <a:spcBef>
                <a:spcPts val="600"/>
              </a:spcBef>
              <a:spcAft>
                <a:spcPts val="600"/>
              </a:spcAft>
              <a:buClr>
                <a:schemeClr val="lt1"/>
              </a:buClr>
              <a:buSzPts val="3600"/>
              <a:buFont typeface="Satisfy"/>
              <a:buChar char="■"/>
              <a:defRPr sz="3600">
                <a:solidFill>
                  <a:schemeClr val="lt1"/>
                </a:solidFill>
                <a:latin typeface="Satisfy"/>
                <a:ea typeface="Satisfy"/>
                <a:cs typeface="Satisfy"/>
                <a:sym typeface="Satisfy"/>
              </a:defRPr>
            </a:lvl9pPr>
          </a:lstStyle>
          <a:p>
            <a:endParaRPr/>
          </a:p>
        </p:txBody>
      </p:sp>
      <p:sp>
        <p:nvSpPr>
          <p:cNvPr id="19" name="Google Shape;19;p4"/>
          <p:cNvSpPr txBox="1"/>
          <p:nvPr/>
        </p:nvSpPr>
        <p:spPr>
          <a:xfrm>
            <a:off x="855300" y="491069"/>
            <a:ext cx="1957200" cy="653700"/>
          </a:xfrm>
          <a:prstGeom prst="rect">
            <a:avLst/>
          </a:prstGeom>
          <a:noFill/>
          <a:ln>
            <a:noFill/>
          </a:ln>
          <a:effectLst>
            <a:outerShdw blurRad="14288" dist="19050" dir="2700000" algn="bl" rotWithShape="0">
              <a:srgbClr val="655A87">
                <a:alpha val="20000"/>
              </a:srgbClr>
            </a:outerShdw>
          </a:effectLst>
        </p:spPr>
        <p:txBody>
          <a:bodyPr spcFirstLastPara="1" wrap="square" lIns="0" tIns="0" rIns="0" bIns="0" anchor="t" anchorCtr="0">
            <a:noAutofit/>
          </a:bodyPr>
          <a:lstStyle/>
          <a:p>
            <a:pPr marL="0" lvl="0" indent="0" algn="l" rtl="0">
              <a:spcBef>
                <a:spcPts val="0"/>
              </a:spcBef>
              <a:spcAft>
                <a:spcPts val="0"/>
              </a:spcAft>
              <a:buNone/>
            </a:pPr>
            <a:r>
              <a:rPr lang="en" sz="9600">
                <a:solidFill>
                  <a:schemeClr val="lt1"/>
                </a:solidFill>
                <a:latin typeface="Satisfy"/>
                <a:ea typeface="Satisfy"/>
                <a:cs typeface="Satisfy"/>
                <a:sym typeface="Satisfy"/>
              </a:rPr>
              <a:t>“</a:t>
            </a:r>
            <a:endParaRPr sz="9600">
              <a:solidFill>
                <a:schemeClr val="lt1"/>
              </a:solidFill>
              <a:latin typeface="Satisfy"/>
              <a:ea typeface="Satisfy"/>
              <a:cs typeface="Satisfy"/>
              <a:sym typeface="Satisfy"/>
            </a:endParaRPr>
          </a:p>
        </p:txBody>
      </p:sp>
      <p:sp>
        <p:nvSpPr>
          <p:cNvPr id="20" name="Google Shape;20;p4"/>
          <p:cNvSpPr txBox="1">
            <a:spLocks noGrp="1"/>
          </p:cNvSpPr>
          <p:nvPr>
            <p:ph type="sldNum" idx="12"/>
          </p:nvPr>
        </p:nvSpPr>
        <p:spPr>
          <a:xfrm>
            <a:off x="8404384" y="4673651"/>
            <a:ext cx="548700" cy="393600"/>
          </a:xfrm>
          <a:prstGeom prst="rect">
            <a:avLst/>
          </a:prstGeom>
        </p:spPr>
        <p:txBody>
          <a:bodyPr spcFirstLastPara="1" wrap="square" lIns="0" tIns="0" rIns="0" bIns="0" anchor="ctr" anchorCtr="0">
            <a:noAutofit/>
          </a:bodyPr>
          <a:lstStyle>
            <a:lvl1pPr lvl="0" rtl="0">
              <a:buNone/>
              <a:defRPr>
                <a:solidFill>
                  <a:schemeClr val="accent1"/>
                </a:solidFill>
              </a:defRPr>
            </a:lvl1pPr>
            <a:lvl2pPr lvl="1" rtl="0">
              <a:buNone/>
              <a:defRPr>
                <a:solidFill>
                  <a:schemeClr val="accent1"/>
                </a:solidFill>
              </a:defRPr>
            </a:lvl2pPr>
            <a:lvl3pPr lvl="2" rtl="0">
              <a:buNone/>
              <a:defRPr>
                <a:solidFill>
                  <a:schemeClr val="accent1"/>
                </a:solidFill>
              </a:defRPr>
            </a:lvl3pPr>
            <a:lvl4pPr lvl="3" rtl="0">
              <a:buNone/>
              <a:defRPr>
                <a:solidFill>
                  <a:schemeClr val="accent1"/>
                </a:solidFill>
              </a:defRPr>
            </a:lvl4pPr>
            <a:lvl5pPr lvl="4" rtl="0">
              <a:buNone/>
              <a:defRPr>
                <a:solidFill>
                  <a:schemeClr val="accent1"/>
                </a:solidFill>
              </a:defRPr>
            </a:lvl5pPr>
            <a:lvl6pPr lvl="5" rtl="0">
              <a:buNone/>
              <a:defRPr>
                <a:solidFill>
                  <a:schemeClr val="accent1"/>
                </a:solidFill>
              </a:defRPr>
            </a:lvl6pPr>
            <a:lvl7pPr lvl="6" rtl="0">
              <a:buNone/>
              <a:defRPr>
                <a:solidFill>
                  <a:schemeClr val="accent1"/>
                </a:solidFill>
              </a:defRPr>
            </a:lvl7pPr>
            <a:lvl8pPr lvl="7" rtl="0">
              <a:buNone/>
              <a:defRPr>
                <a:solidFill>
                  <a:schemeClr val="accent1"/>
                </a:solidFill>
              </a:defRPr>
            </a:lvl8pPr>
            <a:lvl9pPr lvl="8" rtl="0">
              <a:buNone/>
              <a:defRPr>
                <a:solidFill>
                  <a:schemeClr val="accen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 1 column" type="tx">
  <p:cSld name="TITLE_AND_BODY">
    <p:spTree>
      <p:nvGrpSpPr>
        <p:cNvPr id="1" name="Shape 21"/>
        <p:cNvGrpSpPr/>
        <p:nvPr/>
      </p:nvGrpSpPr>
      <p:grpSpPr>
        <a:xfrm>
          <a:off x="0" y="0"/>
          <a:ext cx="0" cy="0"/>
          <a:chOff x="0" y="0"/>
          <a:chExt cx="0" cy="0"/>
        </a:xfrm>
      </p:grpSpPr>
      <p:pic>
        <p:nvPicPr>
          <p:cNvPr id="22" name="Google Shape;22;p5"/>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23" name="Google Shape;23;p5"/>
          <p:cNvSpPr txBox="1">
            <a:spLocks noGrp="1"/>
          </p:cNvSpPr>
          <p:nvPr>
            <p:ph type="title"/>
          </p:nvPr>
        </p:nvSpPr>
        <p:spPr>
          <a:xfrm>
            <a:off x="855300" y="836000"/>
            <a:ext cx="6110100" cy="396300"/>
          </a:xfrm>
          <a:prstGeom prst="rect">
            <a:avLst/>
          </a:prstGeom>
        </p:spPr>
        <p:txBody>
          <a:bodyPr spcFirstLastPara="1" wrap="square" lIns="0" tIns="0" rIns="0" bIns="0" anchor="b"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24" name="Google Shape;24;p5"/>
          <p:cNvSpPr txBox="1">
            <a:spLocks noGrp="1"/>
          </p:cNvSpPr>
          <p:nvPr>
            <p:ph type="body" idx="1"/>
          </p:nvPr>
        </p:nvSpPr>
        <p:spPr>
          <a:xfrm>
            <a:off x="855300" y="1506350"/>
            <a:ext cx="6110100" cy="2835900"/>
          </a:xfrm>
          <a:prstGeom prst="rect">
            <a:avLst/>
          </a:prstGeom>
        </p:spPr>
        <p:txBody>
          <a:bodyPr spcFirstLastPara="1" wrap="square" lIns="0" tIns="0" rIns="0" bIns="0" anchor="t" anchorCtr="0">
            <a:noAutofit/>
          </a:bodyPr>
          <a:lstStyle>
            <a:lvl1pPr marL="457200" lvl="0" indent="-355600" rtl="0">
              <a:spcBef>
                <a:spcPts val="0"/>
              </a:spcBef>
              <a:spcAft>
                <a:spcPts val="0"/>
              </a:spcAft>
              <a:buSzPts val="2000"/>
              <a:buChar char="𖤓"/>
              <a:defRPr/>
            </a:lvl1pPr>
            <a:lvl2pPr marL="914400" lvl="1" indent="-368300" rtl="0">
              <a:spcBef>
                <a:spcPts val="600"/>
              </a:spcBef>
              <a:spcAft>
                <a:spcPts val="0"/>
              </a:spcAft>
              <a:buSzPts val="2200"/>
              <a:buChar char="𖡼"/>
              <a:defRPr/>
            </a:lvl2pPr>
            <a:lvl3pPr marL="1371600" lvl="2" indent="-368300" rtl="0">
              <a:spcBef>
                <a:spcPts val="600"/>
              </a:spcBef>
              <a:spcAft>
                <a:spcPts val="0"/>
              </a:spcAft>
              <a:buSzPts val="2200"/>
              <a:buChar char="𖡼"/>
              <a:defRPr/>
            </a:lvl3pPr>
            <a:lvl4pPr marL="1828800" lvl="3" indent="-368300" rtl="0">
              <a:spcBef>
                <a:spcPts val="600"/>
              </a:spcBef>
              <a:spcAft>
                <a:spcPts val="0"/>
              </a:spcAft>
              <a:buSzPts val="2200"/>
              <a:buChar char="●"/>
              <a:defRPr/>
            </a:lvl4pPr>
            <a:lvl5pPr marL="2286000" lvl="4" indent="-368300" rtl="0">
              <a:spcBef>
                <a:spcPts val="600"/>
              </a:spcBef>
              <a:spcAft>
                <a:spcPts val="0"/>
              </a:spcAft>
              <a:buSzPts val="2200"/>
              <a:buChar char="○"/>
              <a:defRPr/>
            </a:lvl5pPr>
            <a:lvl6pPr marL="2743200" lvl="5" indent="-368300" rtl="0">
              <a:spcBef>
                <a:spcPts val="600"/>
              </a:spcBef>
              <a:spcAft>
                <a:spcPts val="0"/>
              </a:spcAft>
              <a:buSzPts val="2200"/>
              <a:buChar char="■"/>
              <a:defRPr/>
            </a:lvl6pPr>
            <a:lvl7pPr marL="3200400" lvl="6" indent="-368300" rtl="0">
              <a:spcBef>
                <a:spcPts val="600"/>
              </a:spcBef>
              <a:spcAft>
                <a:spcPts val="0"/>
              </a:spcAft>
              <a:buSzPts val="2200"/>
              <a:buChar char="●"/>
              <a:defRPr/>
            </a:lvl7pPr>
            <a:lvl8pPr marL="3657600" lvl="7" indent="-368300" rtl="0">
              <a:spcBef>
                <a:spcPts val="600"/>
              </a:spcBef>
              <a:spcAft>
                <a:spcPts val="0"/>
              </a:spcAft>
              <a:buSzPts val="2200"/>
              <a:buChar char="○"/>
              <a:defRPr/>
            </a:lvl8pPr>
            <a:lvl9pPr marL="4114800" lvl="8" indent="-368300" rtl="0">
              <a:spcBef>
                <a:spcPts val="600"/>
              </a:spcBef>
              <a:spcAft>
                <a:spcPts val="600"/>
              </a:spcAft>
              <a:buSzPts val="2200"/>
              <a:buChar char="■"/>
              <a:defRPr/>
            </a:lvl9pPr>
          </a:lstStyle>
          <a:p>
            <a:endParaRPr/>
          </a:p>
        </p:txBody>
      </p:sp>
      <p:sp>
        <p:nvSpPr>
          <p:cNvPr id="25" name="Google Shape;25;p5"/>
          <p:cNvSpPr txBox="1">
            <a:spLocks noGrp="1"/>
          </p:cNvSpPr>
          <p:nvPr>
            <p:ph type="sldNum" idx="12"/>
          </p:nvPr>
        </p:nvSpPr>
        <p:spPr>
          <a:xfrm>
            <a:off x="8404384" y="4673651"/>
            <a:ext cx="548700" cy="3936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 2 columns" type="twoColTx">
  <p:cSld name="TITLE_AND_TWO_COLUMNS">
    <p:spTree>
      <p:nvGrpSpPr>
        <p:cNvPr id="1" name="Shape 26"/>
        <p:cNvGrpSpPr/>
        <p:nvPr/>
      </p:nvGrpSpPr>
      <p:grpSpPr>
        <a:xfrm>
          <a:off x="0" y="0"/>
          <a:ext cx="0" cy="0"/>
          <a:chOff x="0" y="0"/>
          <a:chExt cx="0" cy="0"/>
        </a:xfrm>
      </p:grpSpPr>
      <p:pic>
        <p:nvPicPr>
          <p:cNvPr id="27" name="Google Shape;27;p6"/>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28" name="Google Shape;28;p6"/>
          <p:cNvSpPr txBox="1">
            <a:spLocks noGrp="1"/>
          </p:cNvSpPr>
          <p:nvPr>
            <p:ph type="title"/>
          </p:nvPr>
        </p:nvSpPr>
        <p:spPr>
          <a:xfrm>
            <a:off x="855300" y="836000"/>
            <a:ext cx="6110100" cy="396300"/>
          </a:xfrm>
          <a:prstGeom prst="rect">
            <a:avLst/>
          </a:prstGeom>
        </p:spPr>
        <p:txBody>
          <a:bodyPr spcFirstLastPara="1" wrap="square" lIns="0" tIns="0" rIns="0" bIns="0" anchor="b"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29" name="Google Shape;29;p6"/>
          <p:cNvSpPr txBox="1">
            <a:spLocks noGrp="1"/>
          </p:cNvSpPr>
          <p:nvPr>
            <p:ph type="body" idx="1"/>
          </p:nvPr>
        </p:nvSpPr>
        <p:spPr>
          <a:xfrm>
            <a:off x="855275" y="1506350"/>
            <a:ext cx="2854800" cy="3113400"/>
          </a:xfrm>
          <a:prstGeom prst="rect">
            <a:avLst/>
          </a:prstGeom>
        </p:spPr>
        <p:txBody>
          <a:bodyPr spcFirstLastPara="1" wrap="square" lIns="0" tIns="0" rIns="0" bIns="0" anchor="t" anchorCtr="0">
            <a:noAutofit/>
          </a:bodyPr>
          <a:lstStyle>
            <a:lvl1pPr marL="457200" lvl="0" indent="-342900" rtl="0">
              <a:spcBef>
                <a:spcPts val="0"/>
              </a:spcBef>
              <a:spcAft>
                <a:spcPts val="0"/>
              </a:spcAft>
              <a:buSzPts val="1800"/>
              <a:buChar char="𖤓"/>
              <a:defRPr sz="1800"/>
            </a:lvl1pPr>
            <a:lvl2pPr marL="914400" lvl="1" indent="-342900" rtl="0">
              <a:spcBef>
                <a:spcPts val="600"/>
              </a:spcBef>
              <a:spcAft>
                <a:spcPts val="0"/>
              </a:spcAft>
              <a:buSzPts val="1800"/>
              <a:buChar char="𖡼"/>
              <a:defRPr sz="1800"/>
            </a:lvl2pPr>
            <a:lvl3pPr marL="1371600" lvl="2" indent="-342900" rtl="0">
              <a:spcBef>
                <a:spcPts val="600"/>
              </a:spcBef>
              <a:spcAft>
                <a:spcPts val="0"/>
              </a:spcAft>
              <a:buSzPts val="1800"/>
              <a:buChar char="𖡼"/>
              <a:defRPr sz="1800"/>
            </a:lvl3pPr>
            <a:lvl4pPr marL="1828800" lvl="3" indent="-342900" rtl="0">
              <a:spcBef>
                <a:spcPts val="600"/>
              </a:spcBef>
              <a:spcAft>
                <a:spcPts val="0"/>
              </a:spcAft>
              <a:buSzPts val="1800"/>
              <a:buChar char="●"/>
              <a:defRPr sz="1800"/>
            </a:lvl4pPr>
            <a:lvl5pPr marL="2286000" lvl="4" indent="-342900" rtl="0">
              <a:spcBef>
                <a:spcPts val="600"/>
              </a:spcBef>
              <a:spcAft>
                <a:spcPts val="0"/>
              </a:spcAft>
              <a:buSzPts val="1800"/>
              <a:buChar char="○"/>
              <a:defRPr sz="1800"/>
            </a:lvl5pPr>
            <a:lvl6pPr marL="2743200" lvl="5" indent="-342900" rtl="0">
              <a:spcBef>
                <a:spcPts val="600"/>
              </a:spcBef>
              <a:spcAft>
                <a:spcPts val="0"/>
              </a:spcAft>
              <a:buSzPts val="1800"/>
              <a:buChar char="■"/>
              <a:defRPr sz="1800"/>
            </a:lvl6pPr>
            <a:lvl7pPr marL="3200400" lvl="6" indent="-342900" rtl="0">
              <a:spcBef>
                <a:spcPts val="600"/>
              </a:spcBef>
              <a:spcAft>
                <a:spcPts val="0"/>
              </a:spcAft>
              <a:buSzPts val="1800"/>
              <a:buChar char="●"/>
              <a:defRPr sz="1800"/>
            </a:lvl7pPr>
            <a:lvl8pPr marL="3657600" lvl="7" indent="-342900" rtl="0">
              <a:spcBef>
                <a:spcPts val="600"/>
              </a:spcBef>
              <a:spcAft>
                <a:spcPts val="0"/>
              </a:spcAft>
              <a:buSzPts val="1800"/>
              <a:buChar char="○"/>
              <a:defRPr sz="1800"/>
            </a:lvl8pPr>
            <a:lvl9pPr marL="4114800" lvl="8" indent="-342900" rtl="0">
              <a:spcBef>
                <a:spcPts val="600"/>
              </a:spcBef>
              <a:spcAft>
                <a:spcPts val="600"/>
              </a:spcAft>
              <a:buSzPts val="1800"/>
              <a:buChar char="■"/>
              <a:defRPr sz="1800"/>
            </a:lvl9pPr>
          </a:lstStyle>
          <a:p>
            <a:endParaRPr/>
          </a:p>
        </p:txBody>
      </p:sp>
      <p:sp>
        <p:nvSpPr>
          <p:cNvPr id="30" name="Google Shape;30;p6"/>
          <p:cNvSpPr txBox="1">
            <a:spLocks noGrp="1"/>
          </p:cNvSpPr>
          <p:nvPr>
            <p:ph type="body" idx="2"/>
          </p:nvPr>
        </p:nvSpPr>
        <p:spPr>
          <a:xfrm>
            <a:off x="4110568" y="1506350"/>
            <a:ext cx="2854800" cy="3113400"/>
          </a:xfrm>
          <a:prstGeom prst="rect">
            <a:avLst/>
          </a:prstGeom>
        </p:spPr>
        <p:txBody>
          <a:bodyPr spcFirstLastPara="1" wrap="square" lIns="0" tIns="0" rIns="0" bIns="0" anchor="t" anchorCtr="0">
            <a:noAutofit/>
          </a:bodyPr>
          <a:lstStyle>
            <a:lvl1pPr marL="457200" lvl="0" indent="-342900" rtl="0">
              <a:spcBef>
                <a:spcPts val="0"/>
              </a:spcBef>
              <a:spcAft>
                <a:spcPts val="0"/>
              </a:spcAft>
              <a:buSzPts val="1800"/>
              <a:buChar char="𖤓"/>
              <a:defRPr sz="1800"/>
            </a:lvl1pPr>
            <a:lvl2pPr marL="914400" lvl="1" indent="-342900" rtl="0">
              <a:spcBef>
                <a:spcPts val="600"/>
              </a:spcBef>
              <a:spcAft>
                <a:spcPts val="0"/>
              </a:spcAft>
              <a:buSzPts val="1800"/>
              <a:buChar char="𖡼"/>
              <a:defRPr sz="1800"/>
            </a:lvl2pPr>
            <a:lvl3pPr marL="1371600" lvl="2" indent="-342900" rtl="0">
              <a:spcBef>
                <a:spcPts val="600"/>
              </a:spcBef>
              <a:spcAft>
                <a:spcPts val="0"/>
              </a:spcAft>
              <a:buSzPts val="1800"/>
              <a:buChar char="𖡼"/>
              <a:defRPr sz="1800"/>
            </a:lvl3pPr>
            <a:lvl4pPr marL="1828800" lvl="3" indent="-342900" rtl="0">
              <a:spcBef>
                <a:spcPts val="600"/>
              </a:spcBef>
              <a:spcAft>
                <a:spcPts val="0"/>
              </a:spcAft>
              <a:buSzPts val="1800"/>
              <a:buChar char="●"/>
              <a:defRPr sz="1800"/>
            </a:lvl4pPr>
            <a:lvl5pPr marL="2286000" lvl="4" indent="-342900" rtl="0">
              <a:spcBef>
                <a:spcPts val="600"/>
              </a:spcBef>
              <a:spcAft>
                <a:spcPts val="0"/>
              </a:spcAft>
              <a:buSzPts val="1800"/>
              <a:buChar char="○"/>
              <a:defRPr sz="1800"/>
            </a:lvl5pPr>
            <a:lvl6pPr marL="2743200" lvl="5" indent="-342900" rtl="0">
              <a:spcBef>
                <a:spcPts val="600"/>
              </a:spcBef>
              <a:spcAft>
                <a:spcPts val="0"/>
              </a:spcAft>
              <a:buSzPts val="1800"/>
              <a:buChar char="■"/>
              <a:defRPr sz="1800"/>
            </a:lvl6pPr>
            <a:lvl7pPr marL="3200400" lvl="6" indent="-342900" rtl="0">
              <a:spcBef>
                <a:spcPts val="600"/>
              </a:spcBef>
              <a:spcAft>
                <a:spcPts val="0"/>
              </a:spcAft>
              <a:buSzPts val="1800"/>
              <a:buChar char="●"/>
              <a:defRPr sz="1800"/>
            </a:lvl7pPr>
            <a:lvl8pPr marL="3657600" lvl="7" indent="-342900" rtl="0">
              <a:spcBef>
                <a:spcPts val="600"/>
              </a:spcBef>
              <a:spcAft>
                <a:spcPts val="0"/>
              </a:spcAft>
              <a:buSzPts val="1800"/>
              <a:buChar char="○"/>
              <a:defRPr sz="1800"/>
            </a:lvl8pPr>
            <a:lvl9pPr marL="4114800" lvl="8" indent="-342900" rtl="0">
              <a:spcBef>
                <a:spcPts val="600"/>
              </a:spcBef>
              <a:spcAft>
                <a:spcPts val="600"/>
              </a:spcAft>
              <a:buSzPts val="1800"/>
              <a:buChar char="■"/>
              <a:defRPr sz="1800"/>
            </a:lvl9pPr>
          </a:lstStyle>
          <a:p>
            <a:endParaRPr/>
          </a:p>
        </p:txBody>
      </p:sp>
      <p:sp>
        <p:nvSpPr>
          <p:cNvPr id="31" name="Google Shape;31;p6"/>
          <p:cNvSpPr txBox="1">
            <a:spLocks noGrp="1"/>
          </p:cNvSpPr>
          <p:nvPr>
            <p:ph type="sldNum" idx="12"/>
          </p:nvPr>
        </p:nvSpPr>
        <p:spPr>
          <a:xfrm>
            <a:off x="8404384" y="4673651"/>
            <a:ext cx="548700" cy="3936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9"/>
        <p:cNvGrpSpPr/>
        <p:nvPr/>
      </p:nvGrpSpPr>
      <p:grpSpPr>
        <a:xfrm>
          <a:off x="0" y="0"/>
          <a:ext cx="0" cy="0"/>
          <a:chOff x="0" y="0"/>
          <a:chExt cx="0" cy="0"/>
        </a:xfrm>
      </p:grpSpPr>
      <p:pic>
        <p:nvPicPr>
          <p:cNvPr id="40" name="Google Shape;40;p8"/>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41" name="Google Shape;41;p8"/>
          <p:cNvSpPr txBox="1">
            <a:spLocks noGrp="1"/>
          </p:cNvSpPr>
          <p:nvPr>
            <p:ph type="title"/>
          </p:nvPr>
        </p:nvSpPr>
        <p:spPr>
          <a:xfrm>
            <a:off x="855300" y="836000"/>
            <a:ext cx="6110100" cy="396300"/>
          </a:xfrm>
          <a:prstGeom prst="rect">
            <a:avLst/>
          </a:prstGeom>
        </p:spPr>
        <p:txBody>
          <a:bodyPr spcFirstLastPara="1" wrap="square" lIns="0" tIns="0" rIns="0" bIns="0" anchor="b"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42" name="Google Shape;42;p8"/>
          <p:cNvSpPr txBox="1">
            <a:spLocks noGrp="1"/>
          </p:cNvSpPr>
          <p:nvPr>
            <p:ph type="sldNum" idx="12"/>
          </p:nvPr>
        </p:nvSpPr>
        <p:spPr>
          <a:xfrm>
            <a:off x="8404384" y="4673651"/>
            <a:ext cx="548700" cy="3936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compact">
  <p:cSld name="TITLE_ONLY_1">
    <p:spTree>
      <p:nvGrpSpPr>
        <p:cNvPr id="1" name="Shape 43"/>
        <p:cNvGrpSpPr/>
        <p:nvPr/>
      </p:nvGrpSpPr>
      <p:grpSpPr>
        <a:xfrm>
          <a:off x="0" y="0"/>
          <a:ext cx="0" cy="0"/>
          <a:chOff x="0" y="0"/>
          <a:chExt cx="0" cy="0"/>
        </a:xfrm>
      </p:grpSpPr>
      <p:sp>
        <p:nvSpPr>
          <p:cNvPr id="44" name="Google Shape;44;p9"/>
          <p:cNvSpPr/>
          <p:nvPr/>
        </p:nvSpPr>
        <p:spPr>
          <a:xfrm>
            <a:off x="0" y="50"/>
            <a:ext cx="6373500" cy="51435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5" name="Google Shape;45;p9"/>
          <p:cNvPicPr preferRelativeResize="0"/>
          <p:nvPr/>
        </p:nvPicPr>
        <p:blipFill rotWithShape="1">
          <a:blip r:embed="rId2">
            <a:alphaModFix/>
          </a:blip>
          <a:srcRect/>
          <a:stretch/>
        </p:blipFill>
        <p:spPr>
          <a:xfrm>
            <a:off x="4004175" y="0"/>
            <a:ext cx="5139824" cy="5143500"/>
          </a:xfrm>
          <a:prstGeom prst="rect">
            <a:avLst/>
          </a:prstGeom>
          <a:noFill/>
          <a:ln>
            <a:noFill/>
          </a:ln>
        </p:spPr>
      </p:pic>
      <p:sp>
        <p:nvSpPr>
          <p:cNvPr id="46" name="Google Shape;46;p9"/>
          <p:cNvSpPr txBox="1">
            <a:spLocks noGrp="1"/>
          </p:cNvSpPr>
          <p:nvPr>
            <p:ph type="title"/>
          </p:nvPr>
        </p:nvSpPr>
        <p:spPr>
          <a:xfrm>
            <a:off x="855300" y="836000"/>
            <a:ext cx="6110100" cy="396300"/>
          </a:xfrm>
          <a:prstGeom prst="rect">
            <a:avLst/>
          </a:prstGeom>
        </p:spPr>
        <p:txBody>
          <a:bodyPr spcFirstLastPara="1" wrap="square" lIns="0" tIns="0" rIns="0" bIns="0" anchor="b"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47" name="Google Shape;47;p9"/>
          <p:cNvSpPr txBox="1">
            <a:spLocks noGrp="1"/>
          </p:cNvSpPr>
          <p:nvPr>
            <p:ph type="sldNum" idx="12"/>
          </p:nvPr>
        </p:nvSpPr>
        <p:spPr>
          <a:xfrm>
            <a:off x="8404384" y="4673651"/>
            <a:ext cx="548700" cy="3936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complete" type="blank">
  <p:cSld name="BLANK">
    <p:bg>
      <p:bgPr>
        <a:gradFill>
          <a:gsLst>
            <a:gs pos="0">
              <a:schemeClr val="accent1"/>
            </a:gs>
            <a:gs pos="100000">
              <a:schemeClr val="accent2"/>
            </a:gs>
          </a:gsLst>
          <a:lin ang="0" scaled="0"/>
        </a:gradFill>
        <a:effectLst/>
      </p:bgPr>
    </p:bg>
    <p:spTree>
      <p:nvGrpSpPr>
        <p:cNvPr id="1" name="Shape 53"/>
        <p:cNvGrpSpPr/>
        <p:nvPr/>
      </p:nvGrpSpPr>
      <p:grpSpPr>
        <a:xfrm>
          <a:off x="0" y="0"/>
          <a:ext cx="0" cy="0"/>
          <a:chOff x="0" y="0"/>
          <a:chExt cx="0" cy="0"/>
        </a:xfrm>
      </p:grpSpPr>
      <p:pic>
        <p:nvPicPr>
          <p:cNvPr id="54" name="Google Shape;54;p11"/>
          <p:cNvPicPr preferRelativeResize="0"/>
          <p:nvPr/>
        </p:nvPicPr>
        <p:blipFill rotWithShape="1">
          <a:blip r:embed="rId2">
            <a:alphaModFix/>
          </a:blip>
          <a:srcRect/>
          <a:stretch/>
        </p:blipFill>
        <p:spPr>
          <a:xfrm rot="10800000" flipH="1">
            <a:off x="0" y="0"/>
            <a:ext cx="9144000" cy="5143500"/>
          </a:xfrm>
          <a:prstGeom prst="rect">
            <a:avLst/>
          </a:prstGeom>
          <a:noFill/>
          <a:ln>
            <a:noFill/>
          </a:ln>
        </p:spPr>
      </p:pic>
      <p:sp>
        <p:nvSpPr>
          <p:cNvPr id="55" name="Google Shape;55;p11"/>
          <p:cNvSpPr txBox="1">
            <a:spLocks noGrp="1"/>
          </p:cNvSpPr>
          <p:nvPr>
            <p:ph type="sldNum" idx="12"/>
          </p:nvPr>
        </p:nvSpPr>
        <p:spPr>
          <a:xfrm>
            <a:off x="8404384" y="4673651"/>
            <a:ext cx="548700" cy="393600"/>
          </a:xfrm>
          <a:prstGeom prst="rect">
            <a:avLst/>
          </a:prstGeom>
        </p:spPr>
        <p:txBody>
          <a:bodyPr spcFirstLastPara="1" wrap="square" lIns="0" tIns="0" rIns="0" bIns="0" anchor="ctr" anchorCtr="0">
            <a:noAutofit/>
          </a:bodyPr>
          <a:lstStyle>
            <a:lvl1pPr lvl="0" rtl="0">
              <a:buNone/>
              <a:defRPr>
                <a:solidFill>
                  <a:schemeClr val="accent2"/>
                </a:solidFill>
              </a:defRPr>
            </a:lvl1pPr>
            <a:lvl2pPr lvl="1" rtl="0">
              <a:buNone/>
              <a:defRPr>
                <a:solidFill>
                  <a:schemeClr val="accent2"/>
                </a:solidFill>
              </a:defRPr>
            </a:lvl2pPr>
            <a:lvl3pPr lvl="2" rtl="0">
              <a:buNone/>
              <a:defRPr>
                <a:solidFill>
                  <a:schemeClr val="accent2"/>
                </a:solidFill>
              </a:defRPr>
            </a:lvl3pPr>
            <a:lvl4pPr lvl="3" rtl="0">
              <a:buNone/>
              <a:defRPr>
                <a:solidFill>
                  <a:schemeClr val="accent2"/>
                </a:solidFill>
              </a:defRPr>
            </a:lvl4pPr>
            <a:lvl5pPr lvl="4" rtl="0">
              <a:buNone/>
              <a:defRPr>
                <a:solidFill>
                  <a:schemeClr val="accent2"/>
                </a:solidFill>
              </a:defRPr>
            </a:lvl5pPr>
            <a:lvl6pPr lvl="5" rtl="0">
              <a:buNone/>
              <a:defRPr>
                <a:solidFill>
                  <a:schemeClr val="accent2"/>
                </a:solidFill>
              </a:defRPr>
            </a:lvl6pPr>
            <a:lvl7pPr lvl="6" rtl="0">
              <a:buNone/>
              <a:defRPr>
                <a:solidFill>
                  <a:schemeClr val="accent2"/>
                </a:solidFill>
              </a:defRPr>
            </a:lvl7pPr>
            <a:lvl8pPr lvl="7" rtl="0">
              <a:buNone/>
              <a:defRPr>
                <a:solidFill>
                  <a:schemeClr val="accent2"/>
                </a:solidFill>
              </a:defRPr>
            </a:lvl8pPr>
            <a:lvl9pPr lvl="8" rtl="0">
              <a:buNone/>
              <a:defRPr>
                <a:solidFill>
                  <a:schemeClr val="accent2"/>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lateral">
  <p:cSld name="BLANK_1">
    <p:bg>
      <p:bgPr>
        <a:gradFill>
          <a:gsLst>
            <a:gs pos="0">
              <a:schemeClr val="accent1"/>
            </a:gs>
            <a:gs pos="100000">
              <a:schemeClr val="accent2"/>
            </a:gs>
          </a:gsLst>
          <a:lin ang="16200038" scaled="0"/>
        </a:gradFill>
        <a:effectLst/>
      </p:bgPr>
    </p:bg>
    <p:spTree>
      <p:nvGrpSpPr>
        <p:cNvPr id="1" name="Shape 56"/>
        <p:cNvGrpSpPr/>
        <p:nvPr/>
      </p:nvGrpSpPr>
      <p:grpSpPr>
        <a:xfrm>
          <a:off x="0" y="0"/>
          <a:ext cx="0" cy="0"/>
          <a:chOff x="0" y="0"/>
          <a:chExt cx="0" cy="0"/>
        </a:xfrm>
      </p:grpSpPr>
      <p:pic>
        <p:nvPicPr>
          <p:cNvPr id="57" name="Google Shape;57;p12"/>
          <p:cNvPicPr preferRelativeResize="0"/>
          <p:nvPr/>
        </p:nvPicPr>
        <p:blipFill>
          <a:blip r:embed="rId2">
            <a:alphaModFix/>
          </a:blip>
          <a:stretch>
            <a:fillRect/>
          </a:stretch>
        </p:blipFill>
        <p:spPr>
          <a:xfrm>
            <a:off x="4286282" y="0"/>
            <a:ext cx="4857726" cy="5143500"/>
          </a:xfrm>
          <a:prstGeom prst="rect">
            <a:avLst/>
          </a:prstGeom>
          <a:noFill/>
          <a:ln>
            <a:noFill/>
          </a:ln>
        </p:spPr>
      </p:pic>
      <p:sp>
        <p:nvSpPr>
          <p:cNvPr id="58" name="Google Shape;58;p12"/>
          <p:cNvSpPr txBox="1">
            <a:spLocks noGrp="1"/>
          </p:cNvSpPr>
          <p:nvPr>
            <p:ph type="sldNum" idx="12"/>
          </p:nvPr>
        </p:nvSpPr>
        <p:spPr>
          <a:xfrm>
            <a:off x="8404384" y="4673651"/>
            <a:ext cx="548700" cy="393600"/>
          </a:xfrm>
          <a:prstGeom prst="rect">
            <a:avLst/>
          </a:prstGeom>
        </p:spPr>
        <p:txBody>
          <a:bodyPr spcFirstLastPara="1" wrap="square" lIns="0" tIns="0" rIns="0" bIns="0" anchor="ctr" anchorCtr="0">
            <a:noAutofit/>
          </a:bodyPr>
          <a:lstStyle>
            <a:lvl1pPr lvl="0" rtl="0">
              <a:buNone/>
              <a:defRPr>
                <a:solidFill>
                  <a:schemeClr val="accent1"/>
                </a:solidFill>
              </a:defRPr>
            </a:lvl1pPr>
            <a:lvl2pPr lvl="1" rtl="0">
              <a:buNone/>
              <a:defRPr>
                <a:solidFill>
                  <a:schemeClr val="accent1"/>
                </a:solidFill>
              </a:defRPr>
            </a:lvl2pPr>
            <a:lvl3pPr lvl="2" rtl="0">
              <a:buNone/>
              <a:defRPr>
                <a:solidFill>
                  <a:schemeClr val="accent1"/>
                </a:solidFill>
              </a:defRPr>
            </a:lvl3pPr>
            <a:lvl4pPr lvl="3" rtl="0">
              <a:buNone/>
              <a:defRPr>
                <a:solidFill>
                  <a:schemeClr val="accent1"/>
                </a:solidFill>
              </a:defRPr>
            </a:lvl4pPr>
            <a:lvl5pPr lvl="4" rtl="0">
              <a:buNone/>
              <a:defRPr>
                <a:solidFill>
                  <a:schemeClr val="accent1"/>
                </a:solidFill>
              </a:defRPr>
            </a:lvl5pPr>
            <a:lvl6pPr lvl="5" rtl="0">
              <a:buNone/>
              <a:defRPr>
                <a:solidFill>
                  <a:schemeClr val="accent1"/>
                </a:solidFill>
              </a:defRPr>
            </a:lvl6pPr>
            <a:lvl7pPr lvl="6" rtl="0">
              <a:buNone/>
              <a:defRPr>
                <a:solidFill>
                  <a:schemeClr val="accent1"/>
                </a:solidFill>
              </a:defRPr>
            </a:lvl7pPr>
            <a:lvl8pPr lvl="7" rtl="0">
              <a:buNone/>
              <a:defRPr>
                <a:solidFill>
                  <a:schemeClr val="accent1"/>
                </a:solidFill>
              </a:defRPr>
            </a:lvl8pPr>
            <a:lvl9pPr lvl="8" rtl="0">
              <a:buNone/>
              <a:defRPr>
                <a:solidFill>
                  <a:schemeClr val="accen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
    <p:bg>
      <p:bgPr>
        <a:gradFill>
          <a:gsLst>
            <a:gs pos="0">
              <a:schemeClr val="accent1"/>
            </a:gs>
            <a:gs pos="100000">
              <a:schemeClr val="accent2"/>
            </a:gs>
          </a:gsLst>
          <a:lin ang="16200038" scaled="0"/>
        </a:gra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855300" y="836000"/>
            <a:ext cx="6110100" cy="396300"/>
          </a:xfrm>
          <a:prstGeom prst="rect">
            <a:avLst/>
          </a:prstGeom>
          <a:noFill/>
          <a:ln>
            <a:noFill/>
          </a:ln>
        </p:spPr>
        <p:txBody>
          <a:bodyPr spcFirstLastPara="1" wrap="square" lIns="0" tIns="0" rIns="0" bIns="0" anchor="b" anchorCtr="0">
            <a:noAutofit/>
          </a:bodyPr>
          <a:lstStyle>
            <a:lvl1pPr lvl="0" rtl="0">
              <a:lnSpc>
                <a:spcPct val="90000"/>
              </a:lnSpc>
              <a:spcBef>
                <a:spcPts val="0"/>
              </a:spcBef>
              <a:spcAft>
                <a:spcPts val="0"/>
              </a:spcAft>
              <a:buClr>
                <a:srgbClr val="9283C0"/>
              </a:buClr>
              <a:buSzPts val="3200"/>
              <a:buFont typeface="Satisfy"/>
              <a:buNone/>
              <a:defRPr sz="3200">
                <a:solidFill>
                  <a:srgbClr val="9283C0"/>
                </a:solidFill>
                <a:latin typeface="Satisfy"/>
                <a:ea typeface="Satisfy"/>
                <a:cs typeface="Satisfy"/>
                <a:sym typeface="Satisfy"/>
              </a:defRPr>
            </a:lvl1pPr>
            <a:lvl2pPr lvl="1" rtl="0">
              <a:lnSpc>
                <a:spcPct val="90000"/>
              </a:lnSpc>
              <a:spcBef>
                <a:spcPts val="0"/>
              </a:spcBef>
              <a:spcAft>
                <a:spcPts val="0"/>
              </a:spcAft>
              <a:buClr>
                <a:srgbClr val="9283C0"/>
              </a:buClr>
              <a:buSzPts val="3200"/>
              <a:buFont typeface="Satisfy"/>
              <a:buNone/>
              <a:defRPr sz="3200">
                <a:solidFill>
                  <a:srgbClr val="9283C0"/>
                </a:solidFill>
                <a:latin typeface="Satisfy"/>
                <a:ea typeface="Satisfy"/>
                <a:cs typeface="Satisfy"/>
                <a:sym typeface="Satisfy"/>
              </a:defRPr>
            </a:lvl2pPr>
            <a:lvl3pPr lvl="2" rtl="0">
              <a:lnSpc>
                <a:spcPct val="90000"/>
              </a:lnSpc>
              <a:spcBef>
                <a:spcPts val="0"/>
              </a:spcBef>
              <a:spcAft>
                <a:spcPts val="0"/>
              </a:spcAft>
              <a:buClr>
                <a:srgbClr val="9283C0"/>
              </a:buClr>
              <a:buSzPts val="3200"/>
              <a:buFont typeface="Satisfy"/>
              <a:buNone/>
              <a:defRPr sz="3200">
                <a:solidFill>
                  <a:srgbClr val="9283C0"/>
                </a:solidFill>
                <a:latin typeface="Satisfy"/>
                <a:ea typeface="Satisfy"/>
                <a:cs typeface="Satisfy"/>
                <a:sym typeface="Satisfy"/>
              </a:defRPr>
            </a:lvl3pPr>
            <a:lvl4pPr lvl="3" rtl="0">
              <a:lnSpc>
                <a:spcPct val="90000"/>
              </a:lnSpc>
              <a:spcBef>
                <a:spcPts val="0"/>
              </a:spcBef>
              <a:spcAft>
                <a:spcPts val="0"/>
              </a:spcAft>
              <a:buClr>
                <a:srgbClr val="9283C0"/>
              </a:buClr>
              <a:buSzPts val="3200"/>
              <a:buFont typeface="Satisfy"/>
              <a:buNone/>
              <a:defRPr sz="3200">
                <a:solidFill>
                  <a:srgbClr val="9283C0"/>
                </a:solidFill>
                <a:latin typeface="Satisfy"/>
                <a:ea typeface="Satisfy"/>
                <a:cs typeface="Satisfy"/>
                <a:sym typeface="Satisfy"/>
              </a:defRPr>
            </a:lvl4pPr>
            <a:lvl5pPr lvl="4" rtl="0">
              <a:lnSpc>
                <a:spcPct val="90000"/>
              </a:lnSpc>
              <a:spcBef>
                <a:spcPts val="0"/>
              </a:spcBef>
              <a:spcAft>
                <a:spcPts val="0"/>
              </a:spcAft>
              <a:buClr>
                <a:srgbClr val="9283C0"/>
              </a:buClr>
              <a:buSzPts val="3200"/>
              <a:buFont typeface="Satisfy"/>
              <a:buNone/>
              <a:defRPr sz="3200">
                <a:solidFill>
                  <a:srgbClr val="9283C0"/>
                </a:solidFill>
                <a:latin typeface="Satisfy"/>
                <a:ea typeface="Satisfy"/>
                <a:cs typeface="Satisfy"/>
                <a:sym typeface="Satisfy"/>
              </a:defRPr>
            </a:lvl5pPr>
            <a:lvl6pPr lvl="5" rtl="0">
              <a:lnSpc>
                <a:spcPct val="90000"/>
              </a:lnSpc>
              <a:spcBef>
                <a:spcPts val="0"/>
              </a:spcBef>
              <a:spcAft>
                <a:spcPts val="0"/>
              </a:spcAft>
              <a:buClr>
                <a:srgbClr val="9283C0"/>
              </a:buClr>
              <a:buSzPts val="3200"/>
              <a:buFont typeface="Satisfy"/>
              <a:buNone/>
              <a:defRPr sz="3200">
                <a:solidFill>
                  <a:srgbClr val="9283C0"/>
                </a:solidFill>
                <a:latin typeface="Satisfy"/>
                <a:ea typeface="Satisfy"/>
                <a:cs typeface="Satisfy"/>
                <a:sym typeface="Satisfy"/>
              </a:defRPr>
            </a:lvl6pPr>
            <a:lvl7pPr lvl="6" rtl="0">
              <a:lnSpc>
                <a:spcPct val="90000"/>
              </a:lnSpc>
              <a:spcBef>
                <a:spcPts val="0"/>
              </a:spcBef>
              <a:spcAft>
                <a:spcPts val="0"/>
              </a:spcAft>
              <a:buClr>
                <a:srgbClr val="9283C0"/>
              </a:buClr>
              <a:buSzPts val="3200"/>
              <a:buFont typeface="Satisfy"/>
              <a:buNone/>
              <a:defRPr sz="3200">
                <a:solidFill>
                  <a:srgbClr val="9283C0"/>
                </a:solidFill>
                <a:latin typeface="Satisfy"/>
                <a:ea typeface="Satisfy"/>
                <a:cs typeface="Satisfy"/>
                <a:sym typeface="Satisfy"/>
              </a:defRPr>
            </a:lvl7pPr>
            <a:lvl8pPr lvl="7" rtl="0">
              <a:lnSpc>
                <a:spcPct val="90000"/>
              </a:lnSpc>
              <a:spcBef>
                <a:spcPts val="0"/>
              </a:spcBef>
              <a:spcAft>
                <a:spcPts val="0"/>
              </a:spcAft>
              <a:buClr>
                <a:srgbClr val="9283C0"/>
              </a:buClr>
              <a:buSzPts val="3200"/>
              <a:buFont typeface="Satisfy"/>
              <a:buNone/>
              <a:defRPr sz="3200">
                <a:solidFill>
                  <a:srgbClr val="9283C0"/>
                </a:solidFill>
                <a:latin typeface="Satisfy"/>
                <a:ea typeface="Satisfy"/>
                <a:cs typeface="Satisfy"/>
                <a:sym typeface="Satisfy"/>
              </a:defRPr>
            </a:lvl8pPr>
            <a:lvl9pPr lvl="8" rtl="0">
              <a:lnSpc>
                <a:spcPct val="90000"/>
              </a:lnSpc>
              <a:spcBef>
                <a:spcPts val="0"/>
              </a:spcBef>
              <a:spcAft>
                <a:spcPts val="0"/>
              </a:spcAft>
              <a:buClr>
                <a:srgbClr val="9283C0"/>
              </a:buClr>
              <a:buSzPts val="3200"/>
              <a:buFont typeface="Satisfy"/>
              <a:buNone/>
              <a:defRPr sz="3200">
                <a:solidFill>
                  <a:srgbClr val="9283C0"/>
                </a:solidFill>
                <a:latin typeface="Satisfy"/>
                <a:ea typeface="Satisfy"/>
                <a:cs typeface="Satisfy"/>
                <a:sym typeface="Satisfy"/>
              </a:defRPr>
            </a:lvl9pPr>
          </a:lstStyle>
          <a:p>
            <a:endParaRPr/>
          </a:p>
        </p:txBody>
      </p:sp>
      <p:sp>
        <p:nvSpPr>
          <p:cNvPr id="7" name="Google Shape;7;p1"/>
          <p:cNvSpPr txBox="1">
            <a:spLocks noGrp="1"/>
          </p:cNvSpPr>
          <p:nvPr>
            <p:ph type="body" idx="1"/>
          </p:nvPr>
        </p:nvSpPr>
        <p:spPr>
          <a:xfrm>
            <a:off x="855300" y="1506350"/>
            <a:ext cx="6110100" cy="2835900"/>
          </a:xfrm>
          <a:prstGeom prst="rect">
            <a:avLst/>
          </a:prstGeom>
          <a:noFill/>
          <a:ln>
            <a:noFill/>
          </a:ln>
        </p:spPr>
        <p:txBody>
          <a:bodyPr spcFirstLastPara="1" wrap="square" lIns="0" tIns="0" rIns="0" bIns="0" anchor="t" anchorCtr="0">
            <a:noAutofit/>
          </a:bodyPr>
          <a:lstStyle>
            <a:lvl1pPr marL="457200" lvl="0" indent="-355600" rtl="0">
              <a:lnSpc>
                <a:spcPct val="115000"/>
              </a:lnSpc>
              <a:spcBef>
                <a:spcPts val="0"/>
              </a:spcBef>
              <a:spcAft>
                <a:spcPts val="0"/>
              </a:spcAft>
              <a:buClr>
                <a:srgbClr val="DFD6EF"/>
              </a:buClr>
              <a:buSzPts val="2000"/>
              <a:buFont typeface="Raleway Thin"/>
              <a:buChar char="𖤓"/>
              <a:defRPr sz="2200">
                <a:solidFill>
                  <a:schemeClr val="dk1"/>
                </a:solidFill>
                <a:latin typeface="Raleway Thin"/>
                <a:ea typeface="Raleway Thin"/>
                <a:cs typeface="Raleway Thin"/>
                <a:sym typeface="Raleway Thin"/>
              </a:defRPr>
            </a:lvl1pPr>
            <a:lvl2pPr marL="914400" lvl="1" indent="-368300" rtl="0">
              <a:lnSpc>
                <a:spcPct val="115000"/>
              </a:lnSpc>
              <a:spcBef>
                <a:spcPts val="600"/>
              </a:spcBef>
              <a:spcAft>
                <a:spcPts val="0"/>
              </a:spcAft>
              <a:buClr>
                <a:schemeClr val="accent1"/>
              </a:buClr>
              <a:buSzPts val="2200"/>
              <a:buFont typeface="Raleway Thin"/>
              <a:buChar char="𖡼"/>
              <a:defRPr sz="2200">
                <a:solidFill>
                  <a:schemeClr val="dk1"/>
                </a:solidFill>
                <a:latin typeface="Raleway Thin"/>
                <a:ea typeface="Raleway Thin"/>
                <a:cs typeface="Raleway Thin"/>
                <a:sym typeface="Raleway Thin"/>
              </a:defRPr>
            </a:lvl2pPr>
            <a:lvl3pPr marL="1371600" lvl="2" indent="-368300" rtl="0">
              <a:lnSpc>
                <a:spcPct val="115000"/>
              </a:lnSpc>
              <a:spcBef>
                <a:spcPts val="600"/>
              </a:spcBef>
              <a:spcAft>
                <a:spcPts val="0"/>
              </a:spcAft>
              <a:buClr>
                <a:schemeClr val="lt2"/>
              </a:buClr>
              <a:buSzPts val="2200"/>
              <a:buFont typeface="Raleway Thin"/>
              <a:buChar char="𖡼"/>
              <a:defRPr sz="2200">
                <a:solidFill>
                  <a:schemeClr val="dk1"/>
                </a:solidFill>
                <a:latin typeface="Raleway Thin"/>
                <a:ea typeface="Raleway Thin"/>
                <a:cs typeface="Raleway Thin"/>
                <a:sym typeface="Raleway Thin"/>
              </a:defRPr>
            </a:lvl3pPr>
            <a:lvl4pPr marL="1828800" lvl="3" indent="-368300" rtl="0">
              <a:lnSpc>
                <a:spcPct val="115000"/>
              </a:lnSpc>
              <a:spcBef>
                <a:spcPts val="600"/>
              </a:spcBef>
              <a:spcAft>
                <a:spcPts val="0"/>
              </a:spcAft>
              <a:buClr>
                <a:schemeClr val="dk1"/>
              </a:buClr>
              <a:buSzPts val="2200"/>
              <a:buFont typeface="Raleway Thin"/>
              <a:buChar char="●"/>
              <a:defRPr sz="2200">
                <a:solidFill>
                  <a:schemeClr val="dk1"/>
                </a:solidFill>
                <a:latin typeface="Raleway Thin"/>
                <a:ea typeface="Raleway Thin"/>
                <a:cs typeface="Raleway Thin"/>
                <a:sym typeface="Raleway Thin"/>
              </a:defRPr>
            </a:lvl4pPr>
            <a:lvl5pPr marL="2286000" lvl="4" indent="-368300" rtl="0">
              <a:lnSpc>
                <a:spcPct val="115000"/>
              </a:lnSpc>
              <a:spcBef>
                <a:spcPts val="600"/>
              </a:spcBef>
              <a:spcAft>
                <a:spcPts val="0"/>
              </a:spcAft>
              <a:buClr>
                <a:schemeClr val="dk1"/>
              </a:buClr>
              <a:buSzPts val="2200"/>
              <a:buFont typeface="Raleway Thin"/>
              <a:buChar char="○"/>
              <a:defRPr sz="2200">
                <a:solidFill>
                  <a:schemeClr val="dk1"/>
                </a:solidFill>
                <a:latin typeface="Raleway Thin"/>
                <a:ea typeface="Raleway Thin"/>
                <a:cs typeface="Raleway Thin"/>
                <a:sym typeface="Raleway Thin"/>
              </a:defRPr>
            </a:lvl5pPr>
            <a:lvl6pPr marL="2743200" lvl="5" indent="-368300" rtl="0">
              <a:lnSpc>
                <a:spcPct val="115000"/>
              </a:lnSpc>
              <a:spcBef>
                <a:spcPts val="600"/>
              </a:spcBef>
              <a:spcAft>
                <a:spcPts val="0"/>
              </a:spcAft>
              <a:buClr>
                <a:schemeClr val="dk1"/>
              </a:buClr>
              <a:buSzPts val="2200"/>
              <a:buFont typeface="Raleway Thin"/>
              <a:buChar char="■"/>
              <a:defRPr sz="2200">
                <a:solidFill>
                  <a:schemeClr val="dk1"/>
                </a:solidFill>
                <a:latin typeface="Raleway Thin"/>
                <a:ea typeface="Raleway Thin"/>
                <a:cs typeface="Raleway Thin"/>
                <a:sym typeface="Raleway Thin"/>
              </a:defRPr>
            </a:lvl6pPr>
            <a:lvl7pPr marL="3200400" lvl="6" indent="-368300" rtl="0">
              <a:lnSpc>
                <a:spcPct val="115000"/>
              </a:lnSpc>
              <a:spcBef>
                <a:spcPts val="600"/>
              </a:spcBef>
              <a:spcAft>
                <a:spcPts val="0"/>
              </a:spcAft>
              <a:buClr>
                <a:schemeClr val="dk1"/>
              </a:buClr>
              <a:buSzPts val="2200"/>
              <a:buFont typeface="Raleway Thin"/>
              <a:buChar char="●"/>
              <a:defRPr sz="2200">
                <a:solidFill>
                  <a:schemeClr val="dk1"/>
                </a:solidFill>
                <a:latin typeface="Raleway Thin"/>
                <a:ea typeface="Raleway Thin"/>
                <a:cs typeface="Raleway Thin"/>
                <a:sym typeface="Raleway Thin"/>
              </a:defRPr>
            </a:lvl7pPr>
            <a:lvl8pPr marL="3657600" lvl="7" indent="-368300" rtl="0">
              <a:lnSpc>
                <a:spcPct val="115000"/>
              </a:lnSpc>
              <a:spcBef>
                <a:spcPts val="600"/>
              </a:spcBef>
              <a:spcAft>
                <a:spcPts val="0"/>
              </a:spcAft>
              <a:buClr>
                <a:schemeClr val="dk1"/>
              </a:buClr>
              <a:buSzPts val="2200"/>
              <a:buFont typeface="Raleway Thin"/>
              <a:buChar char="○"/>
              <a:defRPr sz="2200">
                <a:solidFill>
                  <a:schemeClr val="dk1"/>
                </a:solidFill>
                <a:latin typeface="Raleway Thin"/>
                <a:ea typeface="Raleway Thin"/>
                <a:cs typeface="Raleway Thin"/>
                <a:sym typeface="Raleway Thin"/>
              </a:defRPr>
            </a:lvl8pPr>
            <a:lvl9pPr marL="4114800" lvl="8" indent="-368300" rtl="0">
              <a:lnSpc>
                <a:spcPct val="115000"/>
              </a:lnSpc>
              <a:spcBef>
                <a:spcPts val="600"/>
              </a:spcBef>
              <a:spcAft>
                <a:spcPts val="600"/>
              </a:spcAft>
              <a:buClr>
                <a:schemeClr val="dk1"/>
              </a:buClr>
              <a:buSzPts val="2200"/>
              <a:buFont typeface="Raleway Thin"/>
              <a:buChar char="■"/>
              <a:defRPr sz="2200">
                <a:solidFill>
                  <a:schemeClr val="dk1"/>
                </a:solidFill>
                <a:latin typeface="Raleway Thin"/>
                <a:ea typeface="Raleway Thin"/>
                <a:cs typeface="Raleway Thin"/>
                <a:sym typeface="Raleway Thin"/>
              </a:defRPr>
            </a:lvl9pPr>
          </a:lstStyle>
          <a:p>
            <a:endParaRPr/>
          </a:p>
        </p:txBody>
      </p:sp>
      <p:sp>
        <p:nvSpPr>
          <p:cNvPr id="8" name="Google Shape;8;p1"/>
          <p:cNvSpPr txBox="1">
            <a:spLocks noGrp="1"/>
          </p:cNvSpPr>
          <p:nvPr>
            <p:ph type="sldNum" idx="12"/>
          </p:nvPr>
        </p:nvSpPr>
        <p:spPr>
          <a:xfrm>
            <a:off x="8404384" y="4673651"/>
            <a:ext cx="548700" cy="393600"/>
          </a:xfrm>
          <a:prstGeom prst="rect">
            <a:avLst/>
          </a:prstGeom>
          <a:noFill/>
          <a:ln>
            <a:noFill/>
          </a:ln>
        </p:spPr>
        <p:txBody>
          <a:bodyPr spcFirstLastPara="1" wrap="square" lIns="0" tIns="0" rIns="0" bIns="0" anchor="ctr" anchorCtr="0">
            <a:noAutofit/>
          </a:bodyPr>
          <a:lstStyle>
            <a:lvl1pPr lvl="0" algn="r" rtl="0">
              <a:buNone/>
              <a:defRPr sz="1500">
                <a:solidFill>
                  <a:schemeClr val="lt1"/>
                </a:solidFill>
                <a:latin typeface="Raleway Thin"/>
                <a:ea typeface="Raleway Thin"/>
                <a:cs typeface="Raleway Thin"/>
                <a:sym typeface="Raleway Thin"/>
              </a:defRPr>
            </a:lvl1pPr>
            <a:lvl2pPr lvl="1" algn="r" rtl="0">
              <a:buNone/>
              <a:defRPr sz="1500">
                <a:solidFill>
                  <a:schemeClr val="lt1"/>
                </a:solidFill>
                <a:latin typeface="Raleway Thin"/>
                <a:ea typeface="Raleway Thin"/>
                <a:cs typeface="Raleway Thin"/>
                <a:sym typeface="Raleway Thin"/>
              </a:defRPr>
            </a:lvl2pPr>
            <a:lvl3pPr lvl="2" algn="r" rtl="0">
              <a:buNone/>
              <a:defRPr sz="1500">
                <a:solidFill>
                  <a:schemeClr val="lt1"/>
                </a:solidFill>
                <a:latin typeface="Raleway Thin"/>
                <a:ea typeface="Raleway Thin"/>
                <a:cs typeface="Raleway Thin"/>
                <a:sym typeface="Raleway Thin"/>
              </a:defRPr>
            </a:lvl3pPr>
            <a:lvl4pPr lvl="3" algn="r" rtl="0">
              <a:buNone/>
              <a:defRPr sz="1500">
                <a:solidFill>
                  <a:schemeClr val="lt1"/>
                </a:solidFill>
                <a:latin typeface="Raleway Thin"/>
                <a:ea typeface="Raleway Thin"/>
                <a:cs typeface="Raleway Thin"/>
                <a:sym typeface="Raleway Thin"/>
              </a:defRPr>
            </a:lvl4pPr>
            <a:lvl5pPr lvl="4" algn="r" rtl="0">
              <a:buNone/>
              <a:defRPr sz="1500">
                <a:solidFill>
                  <a:schemeClr val="lt1"/>
                </a:solidFill>
                <a:latin typeface="Raleway Thin"/>
                <a:ea typeface="Raleway Thin"/>
                <a:cs typeface="Raleway Thin"/>
                <a:sym typeface="Raleway Thin"/>
              </a:defRPr>
            </a:lvl5pPr>
            <a:lvl6pPr lvl="5" algn="r" rtl="0">
              <a:buNone/>
              <a:defRPr sz="1500">
                <a:solidFill>
                  <a:schemeClr val="lt1"/>
                </a:solidFill>
                <a:latin typeface="Raleway Thin"/>
                <a:ea typeface="Raleway Thin"/>
                <a:cs typeface="Raleway Thin"/>
                <a:sym typeface="Raleway Thin"/>
              </a:defRPr>
            </a:lvl6pPr>
            <a:lvl7pPr lvl="6" algn="r" rtl="0">
              <a:buNone/>
              <a:defRPr sz="1500">
                <a:solidFill>
                  <a:schemeClr val="lt1"/>
                </a:solidFill>
                <a:latin typeface="Raleway Thin"/>
                <a:ea typeface="Raleway Thin"/>
                <a:cs typeface="Raleway Thin"/>
                <a:sym typeface="Raleway Thin"/>
              </a:defRPr>
            </a:lvl7pPr>
            <a:lvl8pPr lvl="7" algn="r" rtl="0">
              <a:buNone/>
              <a:defRPr sz="1500">
                <a:solidFill>
                  <a:schemeClr val="lt1"/>
                </a:solidFill>
                <a:latin typeface="Raleway Thin"/>
                <a:ea typeface="Raleway Thin"/>
                <a:cs typeface="Raleway Thin"/>
                <a:sym typeface="Raleway Thin"/>
              </a:defRPr>
            </a:lvl8pPr>
            <a:lvl9pPr lvl="8" algn="r" rtl="0">
              <a:buNone/>
              <a:defRPr sz="1500">
                <a:solidFill>
                  <a:schemeClr val="lt1"/>
                </a:solidFill>
                <a:latin typeface="Raleway Thin"/>
                <a:ea typeface="Raleway Thin"/>
                <a:cs typeface="Raleway Thin"/>
                <a:sym typeface="Raleway Thin"/>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4" r:id="rId6"/>
    <p:sldLayoutId id="2147483655" r:id="rId7"/>
    <p:sldLayoutId id="2147483657" r:id="rId8"/>
    <p:sldLayoutId id="2147483658" r:id="rId9"/>
    <p:sldLayoutId id="2147483660" r:id="rId10"/>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sv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svg"/></Relationships>
</file>

<file path=ppt/slides/_rels/slide1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36.jpg"/><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8" Type="http://schemas.openxmlformats.org/officeDocument/2006/relationships/image" Target="../media/image43.svg"/><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openxmlformats.org/officeDocument/2006/relationships/image" Target="../media/image41.svg"/><Relationship Id="rId5" Type="http://schemas.openxmlformats.org/officeDocument/2006/relationships/image" Target="../media/image40.png"/><Relationship Id="rId4" Type="http://schemas.openxmlformats.org/officeDocument/2006/relationships/image" Target="../media/image39.svg"/></Relationships>
</file>

<file path=ppt/slides/_rels/slide18.xml.rels><?xml version="1.0" encoding="UTF-8" standalone="yes"?>
<Relationships xmlns="http://schemas.openxmlformats.org/package/2006/relationships"><Relationship Id="rId8" Type="http://schemas.openxmlformats.org/officeDocument/2006/relationships/image" Target="../media/image45.svg"/><Relationship Id="rId3" Type="http://schemas.openxmlformats.org/officeDocument/2006/relationships/image" Target="../media/image38.png"/><Relationship Id="rId7" Type="http://schemas.openxmlformats.org/officeDocument/2006/relationships/image" Target="../media/image44.png"/><Relationship Id="rId2" Type="http://schemas.openxmlformats.org/officeDocument/2006/relationships/notesSlide" Target="../notesSlides/notesSlide12.xml"/><Relationship Id="rId1" Type="http://schemas.openxmlformats.org/officeDocument/2006/relationships/slideLayout" Target="../slideLayouts/slideLayout4.xml"/><Relationship Id="rId6" Type="http://schemas.openxmlformats.org/officeDocument/2006/relationships/image" Target="../media/image41.svg"/><Relationship Id="rId5" Type="http://schemas.openxmlformats.org/officeDocument/2006/relationships/image" Target="../media/image40.png"/><Relationship Id="rId4" Type="http://schemas.openxmlformats.org/officeDocument/2006/relationships/image" Target="../media/image39.svg"/></Relationships>
</file>

<file path=ppt/slides/_rels/slide1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3.xml"/><Relationship Id="rId1" Type="http://schemas.openxmlformats.org/officeDocument/2006/relationships/slideLayout" Target="../slideLayouts/slideLayout4.xml"/><Relationship Id="rId6" Type="http://schemas.openxmlformats.org/officeDocument/2006/relationships/image" Target="../media/image49.jpg"/><Relationship Id="rId5" Type="http://schemas.openxmlformats.org/officeDocument/2006/relationships/image" Target="../media/image48.jpg"/><Relationship Id="rId4" Type="http://schemas.openxmlformats.org/officeDocument/2006/relationships/image" Target="../media/image47.svg"/></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5.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11.svg"/></Relationships>
</file>

<file path=ppt/slides/_rels/slide2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4.xml"/><Relationship Id="rId1" Type="http://schemas.openxmlformats.org/officeDocument/2006/relationships/slideLayout" Target="../slideLayouts/slideLayout4.xml"/><Relationship Id="rId6" Type="http://schemas.openxmlformats.org/officeDocument/2006/relationships/image" Target="../media/image53.svg"/><Relationship Id="rId5" Type="http://schemas.openxmlformats.org/officeDocument/2006/relationships/image" Target="../media/image52.png"/><Relationship Id="rId4" Type="http://schemas.openxmlformats.org/officeDocument/2006/relationships/image" Target="../media/image51.svg"/></Relationships>
</file>

<file path=ppt/slides/_rels/slide21.xml.rels><?xml version="1.0" encoding="UTF-8" standalone="yes"?>
<Relationships xmlns="http://schemas.openxmlformats.org/package/2006/relationships"><Relationship Id="rId8" Type="http://schemas.openxmlformats.org/officeDocument/2006/relationships/image" Target="../media/image59.svg"/><Relationship Id="rId3" Type="http://schemas.openxmlformats.org/officeDocument/2006/relationships/image" Target="../media/image54.png"/><Relationship Id="rId7" Type="http://schemas.openxmlformats.org/officeDocument/2006/relationships/image" Target="../media/image58.png"/><Relationship Id="rId2" Type="http://schemas.openxmlformats.org/officeDocument/2006/relationships/notesSlide" Target="../notesSlides/notesSlide15.xml"/><Relationship Id="rId1" Type="http://schemas.openxmlformats.org/officeDocument/2006/relationships/slideLayout" Target="../slideLayouts/slideLayout8.xml"/><Relationship Id="rId6" Type="http://schemas.openxmlformats.org/officeDocument/2006/relationships/image" Target="../media/image57.svg"/><Relationship Id="rId5" Type="http://schemas.openxmlformats.org/officeDocument/2006/relationships/image" Target="../media/image56.png"/><Relationship Id="rId4" Type="http://schemas.openxmlformats.org/officeDocument/2006/relationships/image" Target="../media/image55.svg"/></Relationships>
</file>

<file path=ppt/slides/_rels/slide22.xml.rels><?xml version="1.0" encoding="UTF-8" standalone="yes"?>
<Relationships xmlns="http://schemas.openxmlformats.org/package/2006/relationships"><Relationship Id="rId3" Type="http://schemas.openxmlformats.org/officeDocument/2006/relationships/image" Target="../media/image61.svg"/><Relationship Id="rId2" Type="http://schemas.openxmlformats.org/officeDocument/2006/relationships/image" Target="../media/image60.png"/><Relationship Id="rId1" Type="http://schemas.openxmlformats.org/officeDocument/2006/relationships/slideLayout" Target="../slideLayouts/slideLayout1.xml"/><Relationship Id="rId5" Type="http://schemas.openxmlformats.org/officeDocument/2006/relationships/image" Target="../media/image63.svg"/><Relationship Id="rId4" Type="http://schemas.openxmlformats.org/officeDocument/2006/relationships/image" Target="../media/image62.png"/></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15.png"/></Relationships>
</file>

<file path=ppt/slides/_rels/slide4.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19.png"/><Relationship Id="rId7" Type="http://schemas.openxmlformats.org/officeDocument/2006/relationships/diagramQuickStyle" Target="../diagrams/quickStyle1.xml"/><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20.svg"/><Relationship Id="rId9" Type="http://schemas.microsoft.com/office/2007/relationships/diagramDrawing" Target="../diagrams/drawing1.xml"/></Relationships>
</file>

<file path=ppt/slides/_rels/slide5.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Layout" Target="../slideLayouts/slideLayout8.xml"/><Relationship Id="rId6" Type="http://schemas.openxmlformats.org/officeDocument/2006/relationships/image" Target="../media/image25.png"/><Relationship Id="rId5" Type="http://schemas.openxmlformats.org/officeDocument/2006/relationships/image" Target="../media/image24.svg"/><Relationship Id="rId4" Type="http://schemas.openxmlformats.org/officeDocument/2006/relationships/image" Target="../media/image23.png"/></Relationships>
</file>

<file path=ppt/slides/_rels/slide6.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27.jpeg"/></Relationships>
</file>

<file path=ppt/slides/_rels/slide7.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8.jp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6.xml"/><Relationship Id="rId1" Type="http://schemas.openxmlformats.org/officeDocument/2006/relationships/slideLayout" Target="../slideLayouts/slideLayout8.xml"/><Relationship Id="rId4" Type="http://schemas.openxmlformats.org/officeDocument/2006/relationships/image" Target="../media/image31.svg"/></Relationships>
</file>

<file path=ppt/slides/_rels/slide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2"/>
        <p:cNvGrpSpPr/>
        <p:nvPr/>
      </p:nvGrpSpPr>
      <p:grpSpPr>
        <a:xfrm>
          <a:off x="0" y="0"/>
          <a:ext cx="0" cy="0"/>
          <a:chOff x="0" y="0"/>
          <a:chExt cx="0" cy="0"/>
        </a:xfrm>
      </p:grpSpPr>
      <p:sp>
        <p:nvSpPr>
          <p:cNvPr id="63" name="Google Shape;63;p13"/>
          <p:cNvSpPr txBox="1">
            <a:spLocks noGrp="1"/>
          </p:cNvSpPr>
          <p:nvPr>
            <p:ph type="ctrTitle"/>
          </p:nvPr>
        </p:nvSpPr>
        <p:spPr>
          <a:xfrm>
            <a:off x="246897" y="1714200"/>
            <a:ext cx="8650207" cy="1715100"/>
          </a:xfrm>
          <a:prstGeom prst="rect">
            <a:avLst/>
          </a:prstGeom>
        </p:spPr>
        <p:txBody>
          <a:bodyPr spcFirstLastPara="1" wrap="square" lIns="0" tIns="0" rIns="0" bIns="0" anchor="t" anchorCtr="0">
            <a:noAutofit/>
          </a:bodyPr>
          <a:lstStyle/>
          <a:p>
            <a:pPr marL="0" lvl="0" indent="0" algn="ctr" rtl="0">
              <a:spcBef>
                <a:spcPts val="0"/>
              </a:spcBef>
              <a:spcAft>
                <a:spcPts val="0"/>
              </a:spcAft>
              <a:buNone/>
            </a:pPr>
            <a:r>
              <a:rPr lang="en-US" sz="4400" b="1" dirty="0">
                <a:solidFill>
                  <a:srgbClr val="7030A0"/>
                </a:solidFill>
                <a:latin typeface="+mj-lt"/>
              </a:rPr>
              <a:t>CHÀO MỪNG CÁC EM ĐẾN VỚI BUỔI HỌC NGÀY HÔM NAY!</a:t>
            </a:r>
            <a:endParaRPr sz="4400" b="1" dirty="0">
              <a:solidFill>
                <a:srgbClr val="7030A0"/>
              </a:solidFill>
              <a:latin typeface="+mj-lt"/>
            </a:endParaRPr>
          </a:p>
        </p:txBody>
      </p:sp>
      <p:pic>
        <p:nvPicPr>
          <p:cNvPr id="3" name="Graphic 2">
            <a:extLst>
              <a:ext uri="{FF2B5EF4-FFF2-40B4-BE49-F238E27FC236}">
                <a16:creationId xmlns:a16="http://schemas.microsoft.com/office/drawing/2014/main" id="{771D7ECB-D257-44D6-B07F-0817D75F300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46896" y="3098062"/>
            <a:ext cx="1709626" cy="1963036"/>
          </a:xfrm>
          <a:prstGeom prst="rect">
            <a:avLst/>
          </a:prstGeom>
        </p:spPr>
      </p:pic>
      <p:pic>
        <p:nvPicPr>
          <p:cNvPr id="5" name="Picture 10">
            <a:extLst>
              <a:ext uri="{FF2B5EF4-FFF2-40B4-BE49-F238E27FC236}">
                <a16:creationId xmlns:a16="http://schemas.microsoft.com/office/drawing/2014/main" id="{D09F9345-F895-4C6D-BA1D-F6A850239EF7}"/>
              </a:ext>
            </a:extLst>
          </p:cNvPr>
          <p:cNvPicPr>
            <a:picLocks noChangeAspect="1"/>
          </p:cNvPicPr>
          <p:nvPr/>
        </p:nvPicPr>
        <p:blipFill>
          <a:blip r:embed="rId5"/>
          <a:srcRect/>
          <a:stretch>
            <a:fillRect/>
          </a:stretch>
        </p:blipFill>
        <p:spPr>
          <a:xfrm rot="16036565">
            <a:off x="7711013" y="-832053"/>
            <a:ext cx="976281" cy="2318254"/>
          </a:xfrm>
          <a:prstGeom prst="rect">
            <a:avLst/>
          </a:prstGeom>
        </p:spPr>
      </p:pic>
      <p:pic>
        <p:nvPicPr>
          <p:cNvPr id="6" name="Picture 10">
            <a:extLst>
              <a:ext uri="{FF2B5EF4-FFF2-40B4-BE49-F238E27FC236}">
                <a16:creationId xmlns:a16="http://schemas.microsoft.com/office/drawing/2014/main" id="{98F68734-8E70-4D93-BF43-2280D7826131}"/>
              </a:ext>
            </a:extLst>
          </p:cNvPr>
          <p:cNvPicPr>
            <a:picLocks noChangeAspect="1"/>
          </p:cNvPicPr>
          <p:nvPr/>
        </p:nvPicPr>
        <p:blipFill>
          <a:blip r:embed="rId5"/>
          <a:srcRect/>
          <a:stretch>
            <a:fillRect/>
          </a:stretch>
        </p:blipFill>
        <p:spPr>
          <a:xfrm rot="13340463">
            <a:off x="7622385" y="-227133"/>
            <a:ext cx="1333097" cy="2187834"/>
          </a:xfrm>
          <a:prstGeom prst="rect">
            <a:avLst/>
          </a:prstGeom>
        </p:spPr>
      </p:pic>
      <p:pic>
        <p:nvPicPr>
          <p:cNvPr id="7" name="Picture 10">
            <a:extLst>
              <a:ext uri="{FF2B5EF4-FFF2-40B4-BE49-F238E27FC236}">
                <a16:creationId xmlns:a16="http://schemas.microsoft.com/office/drawing/2014/main" id="{64DB30DE-A88C-428F-A40F-F7F3715968E9}"/>
              </a:ext>
            </a:extLst>
          </p:cNvPr>
          <p:cNvPicPr>
            <a:picLocks noChangeAspect="1"/>
          </p:cNvPicPr>
          <p:nvPr/>
        </p:nvPicPr>
        <p:blipFill>
          <a:blip r:embed="rId5"/>
          <a:srcRect/>
          <a:stretch>
            <a:fillRect/>
          </a:stretch>
        </p:blipFill>
        <p:spPr>
          <a:xfrm rot="10800000">
            <a:off x="8297709" y="-43384"/>
            <a:ext cx="1084718" cy="1878392"/>
          </a:xfrm>
          <a:prstGeom prst="rect">
            <a:avLst/>
          </a:prstGeom>
        </p:spPr>
      </p:pic>
      <p:pic>
        <p:nvPicPr>
          <p:cNvPr id="9" name="Graphic 8">
            <a:extLst>
              <a:ext uri="{FF2B5EF4-FFF2-40B4-BE49-F238E27FC236}">
                <a16:creationId xmlns:a16="http://schemas.microsoft.com/office/drawing/2014/main" id="{53AA6B75-F7BF-4FD3-B5E6-66B14B927F6C}"/>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560833">
            <a:off x="8102001" y="-70241"/>
            <a:ext cx="1236628" cy="485376"/>
          </a:xfrm>
          <a:prstGeom prst="rect">
            <a:avLst/>
          </a:prstGeom>
        </p:spPr>
      </p:pic>
      <p:pic>
        <p:nvPicPr>
          <p:cNvPr id="10" name="Picture 10">
            <a:extLst>
              <a:ext uri="{FF2B5EF4-FFF2-40B4-BE49-F238E27FC236}">
                <a16:creationId xmlns:a16="http://schemas.microsoft.com/office/drawing/2014/main" id="{E45D89BC-987E-4238-85EC-444DF713CD27}"/>
              </a:ext>
            </a:extLst>
          </p:cNvPr>
          <p:cNvPicPr>
            <a:picLocks noChangeAspect="1"/>
          </p:cNvPicPr>
          <p:nvPr/>
        </p:nvPicPr>
        <p:blipFill>
          <a:blip r:embed="rId5"/>
          <a:srcRect/>
          <a:stretch>
            <a:fillRect/>
          </a:stretch>
        </p:blipFill>
        <p:spPr>
          <a:xfrm rot="19966960">
            <a:off x="8230553" y="3281799"/>
            <a:ext cx="1333097" cy="2187834"/>
          </a:xfrm>
          <a:prstGeom prst="rect">
            <a:avLst/>
          </a:prstGeom>
        </p:spPr>
      </p:pic>
      <p:pic>
        <p:nvPicPr>
          <p:cNvPr id="11" name="Picture 10">
            <a:extLst>
              <a:ext uri="{FF2B5EF4-FFF2-40B4-BE49-F238E27FC236}">
                <a16:creationId xmlns:a16="http://schemas.microsoft.com/office/drawing/2014/main" id="{BC807DF0-02F1-475B-8362-C231D5E9A3EC}"/>
              </a:ext>
            </a:extLst>
          </p:cNvPr>
          <p:cNvPicPr>
            <a:picLocks noChangeAspect="1"/>
          </p:cNvPicPr>
          <p:nvPr/>
        </p:nvPicPr>
        <p:blipFill>
          <a:blip r:embed="rId5"/>
          <a:srcRect/>
          <a:stretch>
            <a:fillRect/>
          </a:stretch>
        </p:blipFill>
        <p:spPr>
          <a:xfrm rot="17761303">
            <a:off x="8076299" y="3938518"/>
            <a:ext cx="1100463" cy="1806043"/>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300">
        <p:push dir="u"/>
      </p:transition>
    </mc:Choice>
    <mc:Fallback xmlns="">
      <p:transition>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63"/>
                                        </p:tgtEl>
                                        <p:attrNameLst>
                                          <p:attrName>style.visibility</p:attrName>
                                        </p:attrNameLst>
                                      </p:cBhvr>
                                      <p:to>
                                        <p:strVal val="visible"/>
                                      </p:to>
                                    </p:set>
                                    <p:animEffect transition="in" filter="barn(outVertical)">
                                      <p:cBhvr>
                                        <p:cTn id="7" dur="30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30"/>
        <p:cNvGrpSpPr/>
        <p:nvPr/>
      </p:nvGrpSpPr>
      <p:grpSpPr>
        <a:xfrm>
          <a:off x="0" y="0"/>
          <a:ext cx="0" cy="0"/>
          <a:chOff x="0" y="0"/>
          <a:chExt cx="0" cy="0"/>
        </a:xfrm>
      </p:grpSpPr>
      <p:sp>
        <p:nvSpPr>
          <p:cNvPr id="7" name="Google Shape;77;p15">
            <a:extLst>
              <a:ext uri="{FF2B5EF4-FFF2-40B4-BE49-F238E27FC236}">
                <a16:creationId xmlns:a16="http://schemas.microsoft.com/office/drawing/2014/main" id="{A615DDCE-D429-4A06-B264-A4CFB9F0D2F1}"/>
              </a:ext>
            </a:extLst>
          </p:cNvPr>
          <p:cNvSpPr txBox="1">
            <a:spLocks/>
          </p:cNvSpPr>
          <p:nvPr/>
        </p:nvSpPr>
        <p:spPr>
          <a:xfrm>
            <a:off x="1577486" y="285767"/>
            <a:ext cx="5989028" cy="613570"/>
          </a:xfrm>
          <a:prstGeom prst="rect">
            <a:avLst/>
          </a:prstGeom>
          <a:noFill/>
          <a:ln>
            <a:noFill/>
          </a:ln>
        </p:spPr>
        <p:txBody>
          <a:bodyPr spcFirstLastPara="1" wrap="square" lIns="0" tIns="0" rIns="0" bIns="0" anchor="b"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9283C0"/>
              </a:buClr>
              <a:buSzPts val="3200"/>
              <a:buFont typeface="Satisfy"/>
              <a:buNone/>
              <a:defRPr sz="3200" b="0" i="0" u="none" strike="noStrike" cap="none">
                <a:solidFill>
                  <a:srgbClr val="9283C0"/>
                </a:solidFill>
                <a:latin typeface="Satisfy"/>
                <a:ea typeface="Satisfy"/>
                <a:cs typeface="Satisfy"/>
                <a:sym typeface="Satisfy"/>
              </a:defRPr>
            </a:lvl1pPr>
            <a:lvl2pPr marR="0" lvl="1" algn="l" rtl="0">
              <a:lnSpc>
                <a:spcPct val="90000"/>
              </a:lnSpc>
              <a:spcBef>
                <a:spcPts val="0"/>
              </a:spcBef>
              <a:spcAft>
                <a:spcPts val="0"/>
              </a:spcAft>
              <a:buClr>
                <a:srgbClr val="9283C0"/>
              </a:buClr>
              <a:buSzPts val="3200"/>
              <a:buFont typeface="Satisfy"/>
              <a:buNone/>
              <a:defRPr sz="3200" b="0" i="0" u="none" strike="noStrike" cap="none">
                <a:solidFill>
                  <a:srgbClr val="9283C0"/>
                </a:solidFill>
                <a:latin typeface="Satisfy"/>
                <a:ea typeface="Satisfy"/>
                <a:cs typeface="Satisfy"/>
                <a:sym typeface="Satisfy"/>
              </a:defRPr>
            </a:lvl2pPr>
            <a:lvl3pPr marR="0" lvl="2" algn="l" rtl="0">
              <a:lnSpc>
                <a:spcPct val="90000"/>
              </a:lnSpc>
              <a:spcBef>
                <a:spcPts val="0"/>
              </a:spcBef>
              <a:spcAft>
                <a:spcPts val="0"/>
              </a:spcAft>
              <a:buClr>
                <a:srgbClr val="9283C0"/>
              </a:buClr>
              <a:buSzPts val="3200"/>
              <a:buFont typeface="Satisfy"/>
              <a:buNone/>
              <a:defRPr sz="3200" b="0" i="0" u="none" strike="noStrike" cap="none">
                <a:solidFill>
                  <a:srgbClr val="9283C0"/>
                </a:solidFill>
                <a:latin typeface="Satisfy"/>
                <a:ea typeface="Satisfy"/>
                <a:cs typeface="Satisfy"/>
                <a:sym typeface="Satisfy"/>
              </a:defRPr>
            </a:lvl3pPr>
            <a:lvl4pPr marR="0" lvl="3" algn="l" rtl="0">
              <a:lnSpc>
                <a:spcPct val="90000"/>
              </a:lnSpc>
              <a:spcBef>
                <a:spcPts val="0"/>
              </a:spcBef>
              <a:spcAft>
                <a:spcPts val="0"/>
              </a:spcAft>
              <a:buClr>
                <a:srgbClr val="9283C0"/>
              </a:buClr>
              <a:buSzPts val="3200"/>
              <a:buFont typeface="Satisfy"/>
              <a:buNone/>
              <a:defRPr sz="3200" b="0" i="0" u="none" strike="noStrike" cap="none">
                <a:solidFill>
                  <a:srgbClr val="9283C0"/>
                </a:solidFill>
                <a:latin typeface="Satisfy"/>
                <a:ea typeface="Satisfy"/>
                <a:cs typeface="Satisfy"/>
                <a:sym typeface="Satisfy"/>
              </a:defRPr>
            </a:lvl4pPr>
            <a:lvl5pPr marR="0" lvl="4" algn="l" rtl="0">
              <a:lnSpc>
                <a:spcPct val="90000"/>
              </a:lnSpc>
              <a:spcBef>
                <a:spcPts val="0"/>
              </a:spcBef>
              <a:spcAft>
                <a:spcPts val="0"/>
              </a:spcAft>
              <a:buClr>
                <a:srgbClr val="9283C0"/>
              </a:buClr>
              <a:buSzPts val="3200"/>
              <a:buFont typeface="Satisfy"/>
              <a:buNone/>
              <a:defRPr sz="3200" b="0" i="0" u="none" strike="noStrike" cap="none">
                <a:solidFill>
                  <a:srgbClr val="9283C0"/>
                </a:solidFill>
                <a:latin typeface="Satisfy"/>
                <a:ea typeface="Satisfy"/>
                <a:cs typeface="Satisfy"/>
                <a:sym typeface="Satisfy"/>
              </a:defRPr>
            </a:lvl5pPr>
            <a:lvl6pPr marR="0" lvl="5" algn="l" rtl="0">
              <a:lnSpc>
                <a:spcPct val="90000"/>
              </a:lnSpc>
              <a:spcBef>
                <a:spcPts val="0"/>
              </a:spcBef>
              <a:spcAft>
                <a:spcPts val="0"/>
              </a:spcAft>
              <a:buClr>
                <a:srgbClr val="9283C0"/>
              </a:buClr>
              <a:buSzPts val="3200"/>
              <a:buFont typeface="Satisfy"/>
              <a:buNone/>
              <a:defRPr sz="3200" b="0" i="0" u="none" strike="noStrike" cap="none">
                <a:solidFill>
                  <a:srgbClr val="9283C0"/>
                </a:solidFill>
                <a:latin typeface="Satisfy"/>
                <a:ea typeface="Satisfy"/>
                <a:cs typeface="Satisfy"/>
                <a:sym typeface="Satisfy"/>
              </a:defRPr>
            </a:lvl6pPr>
            <a:lvl7pPr marR="0" lvl="6" algn="l" rtl="0">
              <a:lnSpc>
                <a:spcPct val="90000"/>
              </a:lnSpc>
              <a:spcBef>
                <a:spcPts val="0"/>
              </a:spcBef>
              <a:spcAft>
                <a:spcPts val="0"/>
              </a:spcAft>
              <a:buClr>
                <a:srgbClr val="9283C0"/>
              </a:buClr>
              <a:buSzPts val="3200"/>
              <a:buFont typeface="Satisfy"/>
              <a:buNone/>
              <a:defRPr sz="3200" b="0" i="0" u="none" strike="noStrike" cap="none">
                <a:solidFill>
                  <a:srgbClr val="9283C0"/>
                </a:solidFill>
                <a:latin typeface="Satisfy"/>
                <a:ea typeface="Satisfy"/>
                <a:cs typeface="Satisfy"/>
                <a:sym typeface="Satisfy"/>
              </a:defRPr>
            </a:lvl7pPr>
            <a:lvl8pPr marR="0" lvl="7" algn="l" rtl="0">
              <a:lnSpc>
                <a:spcPct val="90000"/>
              </a:lnSpc>
              <a:spcBef>
                <a:spcPts val="0"/>
              </a:spcBef>
              <a:spcAft>
                <a:spcPts val="0"/>
              </a:spcAft>
              <a:buClr>
                <a:srgbClr val="9283C0"/>
              </a:buClr>
              <a:buSzPts val="3200"/>
              <a:buFont typeface="Satisfy"/>
              <a:buNone/>
              <a:defRPr sz="3200" b="0" i="0" u="none" strike="noStrike" cap="none">
                <a:solidFill>
                  <a:srgbClr val="9283C0"/>
                </a:solidFill>
                <a:latin typeface="Satisfy"/>
                <a:ea typeface="Satisfy"/>
                <a:cs typeface="Satisfy"/>
                <a:sym typeface="Satisfy"/>
              </a:defRPr>
            </a:lvl8pPr>
            <a:lvl9pPr marR="0" lvl="8" algn="l" rtl="0">
              <a:lnSpc>
                <a:spcPct val="90000"/>
              </a:lnSpc>
              <a:spcBef>
                <a:spcPts val="0"/>
              </a:spcBef>
              <a:spcAft>
                <a:spcPts val="0"/>
              </a:spcAft>
              <a:buClr>
                <a:srgbClr val="9283C0"/>
              </a:buClr>
              <a:buSzPts val="3200"/>
              <a:buFont typeface="Satisfy"/>
              <a:buNone/>
              <a:defRPr sz="3200" b="0" i="0" u="none" strike="noStrike" cap="none">
                <a:solidFill>
                  <a:srgbClr val="9283C0"/>
                </a:solidFill>
                <a:latin typeface="Satisfy"/>
                <a:ea typeface="Satisfy"/>
                <a:cs typeface="Satisfy"/>
                <a:sym typeface="Satisfy"/>
              </a:defRPr>
            </a:lvl9pPr>
          </a:lstStyle>
          <a:p>
            <a:pPr algn="ctr"/>
            <a:r>
              <a:rPr lang="en-US" sz="3600" b="1" dirty="0">
                <a:solidFill>
                  <a:srgbClr val="7030A0"/>
                </a:solidFill>
                <a:latin typeface="+mj-lt"/>
              </a:rPr>
              <a:t>II. CÁCH TIẾN HÀNH</a:t>
            </a:r>
          </a:p>
        </p:txBody>
      </p:sp>
      <p:sp>
        <p:nvSpPr>
          <p:cNvPr id="8" name="TextBox 7">
            <a:extLst>
              <a:ext uri="{FF2B5EF4-FFF2-40B4-BE49-F238E27FC236}">
                <a16:creationId xmlns:a16="http://schemas.microsoft.com/office/drawing/2014/main" id="{19B3721D-FEE4-41EE-8AF6-1A4E0C83D7B6}"/>
              </a:ext>
            </a:extLst>
          </p:cNvPr>
          <p:cNvSpPr txBox="1"/>
          <p:nvPr/>
        </p:nvSpPr>
        <p:spPr>
          <a:xfrm>
            <a:off x="521746" y="985399"/>
            <a:ext cx="8100508" cy="430887"/>
          </a:xfrm>
          <a:prstGeom prst="rect">
            <a:avLst/>
          </a:prstGeom>
          <a:noFill/>
        </p:spPr>
        <p:txBody>
          <a:bodyPr wrap="square" rtlCol="0">
            <a:spAutoFit/>
          </a:bodyPr>
          <a:lstStyle/>
          <a:p>
            <a:pPr algn="just"/>
            <a:r>
              <a:rPr lang="en-US" sz="2200" dirty="0">
                <a:solidFill>
                  <a:schemeClr val="tx1"/>
                </a:solidFill>
              </a:rPr>
              <a:t>2. Quan </a:t>
            </a:r>
            <a:r>
              <a:rPr lang="en-US" sz="2200" dirty="0" err="1">
                <a:solidFill>
                  <a:schemeClr val="tx1"/>
                </a:solidFill>
              </a:rPr>
              <a:t>sát</a:t>
            </a:r>
            <a:r>
              <a:rPr lang="en-US" sz="2200" dirty="0">
                <a:solidFill>
                  <a:schemeClr val="tx1"/>
                </a:solidFill>
              </a:rPr>
              <a:t> </a:t>
            </a:r>
            <a:r>
              <a:rPr lang="en-US" sz="2200" dirty="0" err="1">
                <a:solidFill>
                  <a:schemeClr val="tx1"/>
                </a:solidFill>
              </a:rPr>
              <a:t>một</a:t>
            </a:r>
            <a:r>
              <a:rPr lang="en-US" sz="2200" dirty="0">
                <a:solidFill>
                  <a:schemeClr val="tx1"/>
                </a:solidFill>
              </a:rPr>
              <a:t> </a:t>
            </a:r>
            <a:r>
              <a:rPr lang="en-US" sz="2200" dirty="0" err="1">
                <a:solidFill>
                  <a:schemeClr val="tx1"/>
                </a:solidFill>
              </a:rPr>
              <a:t>số</a:t>
            </a:r>
            <a:r>
              <a:rPr lang="en-US" sz="2200" dirty="0">
                <a:solidFill>
                  <a:schemeClr val="tx1"/>
                </a:solidFill>
              </a:rPr>
              <a:t> </a:t>
            </a:r>
            <a:r>
              <a:rPr lang="en-US" sz="2200" dirty="0" err="1">
                <a:solidFill>
                  <a:schemeClr val="tx1"/>
                </a:solidFill>
              </a:rPr>
              <a:t>loại</a:t>
            </a:r>
            <a:r>
              <a:rPr lang="en-US" sz="2200" dirty="0">
                <a:solidFill>
                  <a:schemeClr val="tx1"/>
                </a:solidFill>
              </a:rPr>
              <a:t> </a:t>
            </a:r>
            <a:r>
              <a:rPr lang="en-US" sz="2200" dirty="0" err="1">
                <a:solidFill>
                  <a:schemeClr val="tx1"/>
                </a:solidFill>
              </a:rPr>
              <a:t>nấm</a:t>
            </a:r>
            <a:r>
              <a:rPr lang="en-US" sz="2200" dirty="0">
                <a:solidFill>
                  <a:schemeClr val="tx1"/>
                </a:solidFill>
              </a:rPr>
              <a:t> </a:t>
            </a:r>
            <a:r>
              <a:rPr lang="en-US" sz="2200" dirty="0" err="1">
                <a:solidFill>
                  <a:schemeClr val="tx1"/>
                </a:solidFill>
              </a:rPr>
              <a:t>thường</a:t>
            </a:r>
            <a:r>
              <a:rPr lang="en-US" sz="2200" dirty="0">
                <a:solidFill>
                  <a:schemeClr val="tx1"/>
                </a:solidFill>
              </a:rPr>
              <a:t> </a:t>
            </a:r>
            <a:r>
              <a:rPr lang="en-US" sz="2200" dirty="0" err="1">
                <a:solidFill>
                  <a:schemeClr val="tx1"/>
                </a:solidFill>
              </a:rPr>
              <a:t>gặp</a:t>
            </a:r>
            <a:endParaRPr lang="en-US" sz="2200" dirty="0">
              <a:solidFill>
                <a:schemeClr val="tx1"/>
              </a:solidFill>
            </a:endParaRPr>
          </a:p>
        </p:txBody>
      </p:sp>
      <p:pic>
        <p:nvPicPr>
          <p:cNvPr id="9" name="Picture 8">
            <a:extLst>
              <a:ext uri="{FF2B5EF4-FFF2-40B4-BE49-F238E27FC236}">
                <a16:creationId xmlns:a16="http://schemas.microsoft.com/office/drawing/2014/main" id="{70580799-997E-43AD-89CA-5AA25E47727B}"/>
              </a:ext>
            </a:extLst>
          </p:cNvPr>
          <p:cNvPicPr>
            <a:picLocks noChangeAspect="1"/>
          </p:cNvPicPr>
          <p:nvPr/>
        </p:nvPicPr>
        <p:blipFill rotWithShape="1">
          <a:blip r:embed="rId3"/>
          <a:srcRect l="41529" t="19143" r="17252" b="13394"/>
          <a:stretch/>
        </p:blipFill>
        <p:spPr>
          <a:xfrm>
            <a:off x="5014553" y="1502348"/>
            <a:ext cx="3769066" cy="3468267"/>
          </a:xfrm>
          <a:prstGeom prst="rect">
            <a:avLst/>
          </a:prstGeom>
        </p:spPr>
      </p:pic>
      <p:sp>
        <p:nvSpPr>
          <p:cNvPr id="10" name="Arrow: Pentagon 9">
            <a:extLst>
              <a:ext uri="{FF2B5EF4-FFF2-40B4-BE49-F238E27FC236}">
                <a16:creationId xmlns:a16="http://schemas.microsoft.com/office/drawing/2014/main" id="{25AB8E98-8F7C-477E-A628-10B58000600D}"/>
              </a:ext>
            </a:extLst>
          </p:cNvPr>
          <p:cNvSpPr/>
          <p:nvPr/>
        </p:nvSpPr>
        <p:spPr>
          <a:xfrm>
            <a:off x="360381" y="2024815"/>
            <a:ext cx="4604272" cy="634701"/>
          </a:xfrm>
          <a:prstGeom prst="homePlate">
            <a:avLst/>
          </a:prstGeom>
          <a:ln w="28575">
            <a:solidFill>
              <a:schemeClr val="accent6">
                <a:lumMod val="2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200" dirty="0">
                <a:solidFill>
                  <a:schemeClr val="tx1"/>
                </a:solidFill>
              </a:rPr>
              <a:t>Quan </a:t>
            </a:r>
            <a:r>
              <a:rPr lang="en-US" sz="2200" dirty="0" err="1">
                <a:solidFill>
                  <a:schemeClr val="tx1"/>
                </a:solidFill>
              </a:rPr>
              <a:t>sát</a:t>
            </a:r>
            <a:r>
              <a:rPr lang="en-US" sz="2200" dirty="0">
                <a:solidFill>
                  <a:schemeClr val="tx1"/>
                </a:solidFill>
              </a:rPr>
              <a:t> </a:t>
            </a:r>
            <a:r>
              <a:rPr lang="en-US" sz="2200" dirty="0" err="1">
                <a:solidFill>
                  <a:schemeClr val="tx1"/>
                </a:solidFill>
              </a:rPr>
              <a:t>các</a:t>
            </a:r>
            <a:r>
              <a:rPr lang="en-US" sz="2200" dirty="0">
                <a:solidFill>
                  <a:schemeClr val="tx1"/>
                </a:solidFill>
              </a:rPr>
              <a:t> </a:t>
            </a:r>
            <a:r>
              <a:rPr lang="en-US" sz="2200" dirty="0" err="1">
                <a:solidFill>
                  <a:schemeClr val="tx1"/>
                </a:solidFill>
              </a:rPr>
              <a:t>mẫu</a:t>
            </a:r>
            <a:r>
              <a:rPr lang="en-US" sz="2200" dirty="0">
                <a:solidFill>
                  <a:schemeClr val="tx1"/>
                </a:solidFill>
              </a:rPr>
              <a:t> </a:t>
            </a:r>
            <a:r>
              <a:rPr lang="en-US" sz="2200" dirty="0" err="1">
                <a:solidFill>
                  <a:schemeClr val="tx1"/>
                </a:solidFill>
              </a:rPr>
              <a:t>vật</a:t>
            </a:r>
            <a:r>
              <a:rPr lang="en-US" sz="2200" dirty="0">
                <a:solidFill>
                  <a:schemeClr val="tx1"/>
                </a:solidFill>
              </a:rPr>
              <a:t> </a:t>
            </a:r>
            <a:r>
              <a:rPr lang="en-US" sz="2200" dirty="0" err="1">
                <a:solidFill>
                  <a:schemeClr val="tx1"/>
                </a:solidFill>
              </a:rPr>
              <a:t>nguyên</a:t>
            </a:r>
            <a:r>
              <a:rPr lang="en-US" sz="2200" dirty="0">
                <a:solidFill>
                  <a:schemeClr val="tx1"/>
                </a:solidFill>
              </a:rPr>
              <a:t> </a:t>
            </a:r>
            <a:r>
              <a:rPr lang="en-US" sz="2200" dirty="0" err="1">
                <a:solidFill>
                  <a:schemeClr val="tx1"/>
                </a:solidFill>
              </a:rPr>
              <a:t>vẹn</a:t>
            </a:r>
            <a:endParaRPr lang="en-US" sz="2200" dirty="0">
              <a:solidFill>
                <a:schemeClr val="tx1"/>
              </a:solidFill>
            </a:endParaRPr>
          </a:p>
        </p:txBody>
      </p:sp>
      <p:sp>
        <p:nvSpPr>
          <p:cNvPr id="12" name="Arrow: Pentagon 11">
            <a:extLst>
              <a:ext uri="{FF2B5EF4-FFF2-40B4-BE49-F238E27FC236}">
                <a16:creationId xmlns:a16="http://schemas.microsoft.com/office/drawing/2014/main" id="{5560BB47-BF2A-49B7-B527-3B34281245A8}"/>
              </a:ext>
            </a:extLst>
          </p:cNvPr>
          <p:cNvSpPr/>
          <p:nvPr/>
        </p:nvSpPr>
        <p:spPr>
          <a:xfrm>
            <a:off x="360381" y="2876015"/>
            <a:ext cx="4604272" cy="634701"/>
          </a:xfrm>
          <a:prstGeom prst="homePlate">
            <a:avLst/>
          </a:prstGeom>
          <a:ln w="28575">
            <a:solidFill>
              <a:schemeClr val="accent6">
                <a:lumMod val="2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200" dirty="0" err="1">
                <a:solidFill>
                  <a:schemeClr val="tx1"/>
                </a:solidFill>
              </a:rPr>
              <a:t>Bổ</a:t>
            </a:r>
            <a:r>
              <a:rPr lang="en-US" sz="2200" dirty="0">
                <a:solidFill>
                  <a:schemeClr val="tx1"/>
                </a:solidFill>
              </a:rPr>
              <a:t> </a:t>
            </a:r>
            <a:r>
              <a:rPr lang="en-US" sz="2200" dirty="0" err="1">
                <a:solidFill>
                  <a:schemeClr val="tx1"/>
                </a:solidFill>
              </a:rPr>
              <a:t>dọc</a:t>
            </a:r>
            <a:r>
              <a:rPr lang="en-US" sz="2200" dirty="0">
                <a:solidFill>
                  <a:schemeClr val="tx1"/>
                </a:solidFill>
              </a:rPr>
              <a:t> ở </a:t>
            </a:r>
            <a:r>
              <a:rPr lang="en-US" sz="2200" dirty="0" err="1">
                <a:solidFill>
                  <a:schemeClr val="tx1"/>
                </a:solidFill>
              </a:rPr>
              <a:t>chính</a:t>
            </a:r>
            <a:r>
              <a:rPr lang="en-US" sz="2200" dirty="0">
                <a:solidFill>
                  <a:schemeClr val="tx1"/>
                </a:solidFill>
              </a:rPr>
              <a:t> </a:t>
            </a:r>
            <a:r>
              <a:rPr lang="en-US" sz="2200" dirty="0" err="1">
                <a:solidFill>
                  <a:schemeClr val="tx1"/>
                </a:solidFill>
              </a:rPr>
              <a:t>giữa</a:t>
            </a:r>
            <a:r>
              <a:rPr lang="en-US" sz="2200" dirty="0">
                <a:solidFill>
                  <a:schemeClr val="tx1"/>
                </a:solidFill>
              </a:rPr>
              <a:t> </a:t>
            </a:r>
            <a:r>
              <a:rPr lang="en-US" sz="2200" dirty="0" err="1">
                <a:solidFill>
                  <a:schemeClr val="tx1"/>
                </a:solidFill>
              </a:rPr>
              <a:t>thân</a:t>
            </a:r>
            <a:r>
              <a:rPr lang="en-US" sz="2200" dirty="0">
                <a:solidFill>
                  <a:schemeClr val="tx1"/>
                </a:solidFill>
              </a:rPr>
              <a:t> </a:t>
            </a:r>
            <a:r>
              <a:rPr lang="en-US" sz="2200" dirty="0" err="1">
                <a:solidFill>
                  <a:schemeClr val="tx1"/>
                </a:solidFill>
              </a:rPr>
              <a:t>nấm</a:t>
            </a:r>
            <a:endParaRPr lang="en-US" sz="2200" dirty="0">
              <a:solidFill>
                <a:schemeClr val="tx1"/>
              </a:solidFill>
            </a:endParaRPr>
          </a:p>
        </p:txBody>
      </p:sp>
      <p:sp>
        <p:nvSpPr>
          <p:cNvPr id="13" name="Arrow: Pentagon 12">
            <a:extLst>
              <a:ext uri="{FF2B5EF4-FFF2-40B4-BE49-F238E27FC236}">
                <a16:creationId xmlns:a16="http://schemas.microsoft.com/office/drawing/2014/main" id="{63D801F0-5396-4C22-B06E-443BF0DBA6CB}"/>
              </a:ext>
            </a:extLst>
          </p:cNvPr>
          <p:cNvSpPr/>
          <p:nvPr/>
        </p:nvSpPr>
        <p:spPr>
          <a:xfrm>
            <a:off x="360381" y="3727215"/>
            <a:ext cx="4604272" cy="771859"/>
          </a:xfrm>
          <a:prstGeom prst="homePlate">
            <a:avLst/>
          </a:prstGeom>
          <a:ln w="28575">
            <a:solidFill>
              <a:schemeClr val="accent6">
                <a:lumMod val="2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200" dirty="0" err="1">
                <a:solidFill>
                  <a:schemeClr val="tx1"/>
                </a:solidFill>
              </a:rPr>
              <a:t>Đối</a:t>
            </a:r>
            <a:r>
              <a:rPr lang="en-US" sz="2200" dirty="0">
                <a:solidFill>
                  <a:schemeClr val="tx1"/>
                </a:solidFill>
              </a:rPr>
              <a:t> </a:t>
            </a:r>
            <a:r>
              <a:rPr lang="en-US" sz="2200" dirty="0" err="1">
                <a:solidFill>
                  <a:schemeClr val="tx1"/>
                </a:solidFill>
              </a:rPr>
              <a:t>chiếu</a:t>
            </a:r>
            <a:r>
              <a:rPr lang="en-US" sz="2200" dirty="0">
                <a:solidFill>
                  <a:schemeClr val="tx1"/>
                </a:solidFill>
              </a:rPr>
              <a:t> </a:t>
            </a:r>
            <a:r>
              <a:rPr lang="en-US" sz="2200" dirty="0" err="1">
                <a:solidFill>
                  <a:schemeClr val="tx1"/>
                </a:solidFill>
              </a:rPr>
              <a:t>với</a:t>
            </a:r>
            <a:r>
              <a:rPr lang="en-US" sz="2200" dirty="0">
                <a:solidFill>
                  <a:schemeClr val="tx1"/>
                </a:solidFill>
              </a:rPr>
              <a:t> </a:t>
            </a:r>
            <a:r>
              <a:rPr lang="en-US" sz="2200" dirty="0" err="1">
                <a:solidFill>
                  <a:schemeClr val="tx1"/>
                </a:solidFill>
              </a:rPr>
              <a:t>hình</a:t>
            </a:r>
            <a:r>
              <a:rPr lang="en-US" sz="2200" dirty="0">
                <a:solidFill>
                  <a:schemeClr val="tx1"/>
                </a:solidFill>
              </a:rPr>
              <a:t> </a:t>
            </a:r>
            <a:r>
              <a:rPr lang="en-US" sz="2200" dirty="0" err="1">
                <a:solidFill>
                  <a:schemeClr val="tx1"/>
                </a:solidFill>
              </a:rPr>
              <a:t>để</a:t>
            </a:r>
            <a:r>
              <a:rPr lang="en-US" sz="2200" dirty="0">
                <a:solidFill>
                  <a:schemeClr val="tx1"/>
                </a:solidFill>
              </a:rPr>
              <a:t> </a:t>
            </a:r>
            <a:r>
              <a:rPr lang="en-US" sz="2200" dirty="0" err="1">
                <a:solidFill>
                  <a:schemeClr val="tx1"/>
                </a:solidFill>
              </a:rPr>
              <a:t>tìm</a:t>
            </a:r>
            <a:r>
              <a:rPr lang="en-US" sz="2200" dirty="0">
                <a:solidFill>
                  <a:schemeClr val="tx1"/>
                </a:solidFill>
              </a:rPr>
              <a:t> ra </a:t>
            </a:r>
            <a:r>
              <a:rPr lang="en-US" sz="2200" dirty="0" err="1">
                <a:solidFill>
                  <a:schemeClr val="tx1"/>
                </a:solidFill>
              </a:rPr>
              <a:t>các</a:t>
            </a:r>
            <a:r>
              <a:rPr lang="en-US" sz="2200" dirty="0">
                <a:solidFill>
                  <a:schemeClr val="tx1"/>
                </a:solidFill>
              </a:rPr>
              <a:t> </a:t>
            </a:r>
            <a:r>
              <a:rPr lang="en-US" sz="2200" dirty="0" err="1">
                <a:solidFill>
                  <a:schemeClr val="tx1"/>
                </a:solidFill>
              </a:rPr>
              <a:t>bộ</a:t>
            </a:r>
            <a:r>
              <a:rPr lang="en-US" sz="2200" dirty="0">
                <a:solidFill>
                  <a:schemeClr val="tx1"/>
                </a:solidFill>
              </a:rPr>
              <a:t> </a:t>
            </a:r>
            <a:r>
              <a:rPr lang="en-US" sz="2200" dirty="0" err="1">
                <a:solidFill>
                  <a:schemeClr val="tx1"/>
                </a:solidFill>
              </a:rPr>
              <a:t>phận</a:t>
            </a:r>
            <a:r>
              <a:rPr lang="en-US" sz="2200" dirty="0">
                <a:solidFill>
                  <a:schemeClr val="tx1"/>
                </a:solidFill>
              </a:rPr>
              <a:t> </a:t>
            </a:r>
            <a:r>
              <a:rPr lang="en-US" sz="2200" dirty="0" err="1">
                <a:solidFill>
                  <a:schemeClr val="tx1"/>
                </a:solidFill>
              </a:rPr>
              <a:t>có</a:t>
            </a:r>
            <a:r>
              <a:rPr lang="en-US" sz="2200" dirty="0">
                <a:solidFill>
                  <a:schemeClr val="tx1"/>
                </a:solidFill>
              </a:rPr>
              <a:t> </a:t>
            </a:r>
            <a:r>
              <a:rPr lang="en-US" sz="2200" dirty="0" err="1">
                <a:solidFill>
                  <a:schemeClr val="tx1"/>
                </a:solidFill>
              </a:rPr>
              <a:t>trong</a:t>
            </a:r>
            <a:r>
              <a:rPr lang="en-US" sz="2200" dirty="0">
                <a:solidFill>
                  <a:schemeClr val="tx1"/>
                </a:solidFill>
              </a:rPr>
              <a:t> </a:t>
            </a:r>
            <a:r>
              <a:rPr lang="en-US" sz="2200" dirty="0" err="1">
                <a:solidFill>
                  <a:schemeClr val="tx1"/>
                </a:solidFill>
              </a:rPr>
              <a:t>mẫu</a:t>
            </a:r>
            <a:r>
              <a:rPr lang="en-US" sz="2200" dirty="0">
                <a:solidFill>
                  <a:schemeClr val="tx1"/>
                </a:solidFill>
              </a:rPr>
              <a:t> </a:t>
            </a:r>
            <a:r>
              <a:rPr lang="en-US" sz="2200" dirty="0" err="1">
                <a:solidFill>
                  <a:schemeClr val="tx1"/>
                </a:solidFill>
              </a:rPr>
              <a:t>vật</a:t>
            </a:r>
            <a:endParaRPr lang="en-US" sz="2200" dirty="0">
              <a:solidFill>
                <a:schemeClr val="tx1"/>
              </a:solidFill>
            </a:endParaRPr>
          </a:p>
        </p:txBody>
      </p:sp>
    </p:spTree>
    <p:extLst>
      <p:ext uri="{BB962C8B-B14F-4D97-AF65-F5344CB8AC3E}">
        <p14:creationId xmlns:p14="http://schemas.microsoft.com/office/powerpoint/2010/main" val="1752915175"/>
      </p:ext>
    </p:extLst>
  </p:cSld>
  <p:clrMapOvr>
    <a:masterClrMapping/>
  </p:clrMapOvr>
  <mc:AlternateContent xmlns:mc="http://schemas.openxmlformats.org/markup-compatibility/2006" xmlns:p14="http://schemas.microsoft.com/office/powerpoint/2010/main">
    <mc:Choice Requires="p14">
      <p:transition p14:dur="300">
        <p:circle/>
      </p:transition>
    </mc:Choice>
    <mc:Fallback xmlns="">
      <p:transition>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3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circle(in)">
                                      <p:cBhvr>
                                        <p:cTn id="12" dur="3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left)">
                                      <p:cBhvr>
                                        <p:cTn id="17" dur="3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left)">
                                      <p:cBhvr>
                                        <p:cTn id="22" dur="3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wipe(left)">
                                      <p:cBhvr>
                                        <p:cTn id="27" dur="3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animBg="1"/>
      <p:bldP spid="12" grpId="0" animBg="1"/>
      <p:bldP spid="1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05"/>
        <p:cNvGrpSpPr/>
        <p:nvPr/>
      </p:nvGrpSpPr>
      <p:grpSpPr>
        <a:xfrm>
          <a:off x="0" y="0"/>
          <a:ext cx="0" cy="0"/>
          <a:chOff x="0" y="0"/>
          <a:chExt cx="0" cy="0"/>
        </a:xfrm>
      </p:grpSpPr>
      <p:sp>
        <p:nvSpPr>
          <p:cNvPr id="207" name="Google Shape;207;p29"/>
          <p:cNvSpPr txBox="1">
            <a:spLocks noGrp="1"/>
          </p:cNvSpPr>
          <p:nvPr>
            <p:ph type="sldNum" idx="12"/>
          </p:nvPr>
        </p:nvSpPr>
        <p:spPr>
          <a:xfrm>
            <a:off x="8404384" y="4673651"/>
            <a:ext cx="548700" cy="3936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t>11</a:t>
            </a:fld>
            <a:endParaRPr/>
          </a:p>
        </p:txBody>
      </p:sp>
      <p:sp>
        <p:nvSpPr>
          <p:cNvPr id="5" name="Google Shape;77;p15">
            <a:extLst>
              <a:ext uri="{FF2B5EF4-FFF2-40B4-BE49-F238E27FC236}">
                <a16:creationId xmlns:a16="http://schemas.microsoft.com/office/drawing/2014/main" id="{6AFCA589-C1F6-4958-A8D7-469289458B9A}"/>
              </a:ext>
            </a:extLst>
          </p:cNvPr>
          <p:cNvSpPr txBox="1">
            <a:spLocks/>
          </p:cNvSpPr>
          <p:nvPr/>
        </p:nvSpPr>
        <p:spPr>
          <a:xfrm>
            <a:off x="1577486" y="285767"/>
            <a:ext cx="5989028" cy="613570"/>
          </a:xfrm>
          <a:prstGeom prst="rect">
            <a:avLst/>
          </a:prstGeom>
          <a:noFill/>
          <a:ln>
            <a:noFill/>
          </a:ln>
        </p:spPr>
        <p:txBody>
          <a:bodyPr spcFirstLastPara="1" wrap="square" lIns="0" tIns="0" rIns="0" bIns="0" anchor="b"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9283C0"/>
              </a:buClr>
              <a:buSzPts val="3200"/>
              <a:buFont typeface="Satisfy"/>
              <a:buNone/>
              <a:defRPr sz="3200" b="0" i="0" u="none" strike="noStrike" cap="none">
                <a:solidFill>
                  <a:srgbClr val="9283C0"/>
                </a:solidFill>
                <a:latin typeface="Satisfy"/>
                <a:ea typeface="Satisfy"/>
                <a:cs typeface="Satisfy"/>
                <a:sym typeface="Satisfy"/>
              </a:defRPr>
            </a:lvl1pPr>
            <a:lvl2pPr marR="0" lvl="1" algn="l" rtl="0">
              <a:lnSpc>
                <a:spcPct val="90000"/>
              </a:lnSpc>
              <a:spcBef>
                <a:spcPts val="0"/>
              </a:spcBef>
              <a:spcAft>
                <a:spcPts val="0"/>
              </a:spcAft>
              <a:buClr>
                <a:srgbClr val="9283C0"/>
              </a:buClr>
              <a:buSzPts val="3200"/>
              <a:buFont typeface="Satisfy"/>
              <a:buNone/>
              <a:defRPr sz="3200" b="0" i="0" u="none" strike="noStrike" cap="none">
                <a:solidFill>
                  <a:srgbClr val="9283C0"/>
                </a:solidFill>
                <a:latin typeface="Satisfy"/>
                <a:ea typeface="Satisfy"/>
                <a:cs typeface="Satisfy"/>
                <a:sym typeface="Satisfy"/>
              </a:defRPr>
            </a:lvl2pPr>
            <a:lvl3pPr marR="0" lvl="2" algn="l" rtl="0">
              <a:lnSpc>
                <a:spcPct val="90000"/>
              </a:lnSpc>
              <a:spcBef>
                <a:spcPts val="0"/>
              </a:spcBef>
              <a:spcAft>
                <a:spcPts val="0"/>
              </a:spcAft>
              <a:buClr>
                <a:srgbClr val="9283C0"/>
              </a:buClr>
              <a:buSzPts val="3200"/>
              <a:buFont typeface="Satisfy"/>
              <a:buNone/>
              <a:defRPr sz="3200" b="0" i="0" u="none" strike="noStrike" cap="none">
                <a:solidFill>
                  <a:srgbClr val="9283C0"/>
                </a:solidFill>
                <a:latin typeface="Satisfy"/>
                <a:ea typeface="Satisfy"/>
                <a:cs typeface="Satisfy"/>
                <a:sym typeface="Satisfy"/>
              </a:defRPr>
            </a:lvl3pPr>
            <a:lvl4pPr marR="0" lvl="3" algn="l" rtl="0">
              <a:lnSpc>
                <a:spcPct val="90000"/>
              </a:lnSpc>
              <a:spcBef>
                <a:spcPts val="0"/>
              </a:spcBef>
              <a:spcAft>
                <a:spcPts val="0"/>
              </a:spcAft>
              <a:buClr>
                <a:srgbClr val="9283C0"/>
              </a:buClr>
              <a:buSzPts val="3200"/>
              <a:buFont typeface="Satisfy"/>
              <a:buNone/>
              <a:defRPr sz="3200" b="0" i="0" u="none" strike="noStrike" cap="none">
                <a:solidFill>
                  <a:srgbClr val="9283C0"/>
                </a:solidFill>
                <a:latin typeface="Satisfy"/>
                <a:ea typeface="Satisfy"/>
                <a:cs typeface="Satisfy"/>
                <a:sym typeface="Satisfy"/>
              </a:defRPr>
            </a:lvl4pPr>
            <a:lvl5pPr marR="0" lvl="4" algn="l" rtl="0">
              <a:lnSpc>
                <a:spcPct val="90000"/>
              </a:lnSpc>
              <a:spcBef>
                <a:spcPts val="0"/>
              </a:spcBef>
              <a:spcAft>
                <a:spcPts val="0"/>
              </a:spcAft>
              <a:buClr>
                <a:srgbClr val="9283C0"/>
              </a:buClr>
              <a:buSzPts val="3200"/>
              <a:buFont typeface="Satisfy"/>
              <a:buNone/>
              <a:defRPr sz="3200" b="0" i="0" u="none" strike="noStrike" cap="none">
                <a:solidFill>
                  <a:srgbClr val="9283C0"/>
                </a:solidFill>
                <a:latin typeface="Satisfy"/>
                <a:ea typeface="Satisfy"/>
                <a:cs typeface="Satisfy"/>
                <a:sym typeface="Satisfy"/>
              </a:defRPr>
            </a:lvl5pPr>
            <a:lvl6pPr marR="0" lvl="5" algn="l" rtl="0">
              <a:lnSpc>
                <a:spcPct val="90000"/>
              </a:lnSpc>
              <a:spcBef>
                <a:spcPts val="0"/>
              </a:spcBef>
              <a:spcAft>
                <a:spcPts val="0"/>
              </a:spcAft>
              <a:buClr>
                <a:srgbClr val="9283C0"/>
              </a:buClr>
              <a:buSzPts val="3200"/>
              <a:buFont typeface="Satisfy"/>
              <a:buNone/>
              <a:defRPr sz="3200" b="0" i="0" u="none" strike="noStrike" cap="none">
                <a:solidFill>
                  <a:srgbClr val="9283C0"/>
                </a:solidFill>
                <a:latin typeface="Satisfy"/>
                <a:ea typeface="Satisfy"/>
                <a:cs typeface="Satisfy"/>
                <a:sym typeface="Satisfy"/>
              </a:defRPr>
            </a:lvl6pPr>
            <a:lvl7pPr marR="0" lvl="6" algn="l" rtl="0">
              <a:lnSpc>
                <a:spcPct val="90000"/>
              </a:lnSpc>
              <a:spcBef>
                <a:spcPts val="0"/>
              </a:spcBef>
              <a:spcAft>
                <a:spcPts val="0"/>
              </a:spcAft>
              <a:buClr>
                <a:srgbClr val="9283C0"/>
              </a:buClr>
              <a:buSzPts val="3200"/>
              <a:buFont typeface="Satisfy"/>
              <a:buNone/>
              <a:defRPr sz="3200" b="0" i="0" u="none" strike="noStrike" cap="none">
                <a:solidFill>
                  <a:srgbClr val="9283C0"/>
                </a:solidFill>
                <a:latin typeface="Satisfy"/>
                <a:ea typeface="Satisfy"/>
                <a:cs typeface="Satisfy"/>
                <a:sym typeface="Satisfy"/>
              </a:defRPr>
            </a:lvl7pPr>
            <a:lvl8pPr marR="0" lvl="7" algn="l" rtl="0">
              <a:lnSpc>
                <a:spcPct val="90000"/>
              </a:lnSpc>
              <a:spcBef>
                <a:spcPts val="0"/>
              </a:spcBef>
              <a:spcAft>
                <a:spcPts val="0"/>
              </a:spcAft>
              <a:buClr>
                <a:srgbClr val="9283C0"/>
              </a:buClr>
              <a:buSzPts val="3200"/>
              <a:buFont typeface="Satisfy"/>
              <a:buNone/>
              <a:defRPr sz="3200" b="0" i="0" u="none" strike="noStrike" cap="none">
                <a:solidFill>
                  <a:srgbClr val="9283C0"/>
                </a:solidFill>
                <a:latin typeface="Satisfy"/>
                <a:ea typeface="Satisfy"/>
                <a:cs typeface="Satisfy"/>
                <a:sym typeface="Satisfy"/>
              </a:defRPr>
            </a:lvl8pPr>
            <a:lvl9pPr marR="0" lvl="8" algn="l" rtl="0">
              <a:lnSpc>
                <a:spcPct val="90000"/>
              </a:lnSpc>
              <a:spcBef>
                <a:spcPts val="0"/>
              </a:spcBef>
              <a:spcAft>
                <a:spcPts val="0"/>
              </a:spcAft>
              <a:buClr>
                <a:srgbClr val="9283C0"/>
              </a:buClr>
              <a:buSzPts val="3200"/>
              <a:buFont typeface="Satisfy"/>
              <a:buNone/>
              <a:defRPr sz="3200" b="0" i="0" u="none" strike="noStrike" cap="none">
                <a:solidFill>
                  <a:srgbClr val="9283C0"/>
                </a:solidFill>
                <a:latin typeface="Satisfy"/>
                <a:ea typeface="Satisfy"/>
                <a:cs typeface="Satisfy"/>
                <a:sym typeface="Satisfy"/>
              </a:defRPr>
            </a:lvl9pPr>
          </a:lstStyle>
          <a:p>
            <a:pPr algn="ctr"/>
            <a:r>
              <a:rPr lang="en-US" sz="3600" b="1" dirty="0">
                <a:solidFill>
                  <a:srgbClr val="7030A0"/>
                </a:solidFill>
                <a:latin typeface="+mj-lt"/>
              </a:rPr>
              <a:t>III. THU HOẠCH</a:t>
            </a:r>
          </a:p>
        </p:txBody>
      </p:sp>
      <p:pic>
        <p:nvPicPr>
          <p:cNvPr id="6" name="Picture 5">
            <a:extLst>
              <a:ext uri="{FF2B5EF4-FFF2-40B4-BE49-F238E27FC236}">
                <a16:creationId xmlns:a16="http://schemas.microsoft.com/office/drawing/2014/main" id="{81BBA5CE-0157-42D4-BD41-8180821AE127}"/>
              </a:ext>
            </a:extLst>
          </p:cNvPr>
          <p:cNvPicPr>
            <a:picLocks noChangeAspect="1"/>
          </p:cNvPicPr>
          <p:nvPr/>
        </p:nvPicPr>
        <p:blipFill rotWithShape="1">
          <a:blip r:embed="rId3"/>
          <a:srcRect l="10824" t="30921" r="8941" b="25555"/>
          <a:stretch/>
        </p:blipFill>
        <p:spPr>
          <a:xfrm>
            <a:off x="903641" y="1326416"/>
            <a:ext cx="7336716" cy="2237591"/>
          </a:xfrm>
          <a:prstGeom prst="rect">
            <a:avLst/>
          </a:prstGeom>
        </p:spPr>
      </p:pic>
      <p:sp>
        <p:nvSpPr>
          <p:cNvPr id="7" name="TextBox 6">
            <a:extLst>
              <a:ext uri="{FF2B5EF4-FFF2-40B4-BE49-F238E27FC236}">
                <a16:creationId xmlns:a16="http://schemas.microsoft.com/office/drawing/2014/main" id="{ED9B5B3C-6D3A-4841-B42F-15791831E36A}"/>
              </a:ext>
            </a:extLst>
          </p:cNvPr>
          <p:cNvSpPr txBox="1"/>
          <p:nvPr/>
        </p:nvSpPr>
        <p:spPr>
          <a:xfrm>
            <a:off x="1231749" y="3904210"/>
            <a:ext cx="6680499" cy="769441"/>
          </a:xfrm>
          <a:prstGeom prst="rect">
            <a:avLst/>
          </a:prstGeom>
          <a:noFill/>
        </p:spPr>
        <p:txBody>
          <a:bodyPr wrap="square" rtlCol="0">
            <a:spAutoFit/>
          </a:bodyPr>
          <a:lstStyle/>
          <a:p>
            <a:pPr marL="342900" indent="-342900" algn="ctr">
              <a:buFont typeface="Wingdings" panose="05000000000000000000" pitchFamily="2" charset="2"/>
              <a:buChar char="Ø"/>
            </a:pPr>
            <a:r>
              <a:rPr lang="en-US" sz="2200" dirty="0" err="1">
                <a:solidFill>
                  <a:schemeClr val="tx1"/>
                </a:solidFill>
              </a:rPr>
              <a:t>Mô</a:t>
            </a:r>
            <a:r>
              <a:rPr lang="en-US" sz="2200" dirty="0">
                <a:solidFill>
                  <a:schemeClr val="tx1"/>
                </a:solidFill>
              </a:rPr>
              <a:t> </a:t>
            </a:r>
            <a:r>
              <a:rPr lang="en-US" sz="2200" dirty="0" err="1">
                <a:solidFill>
                  <a:schemeClr val="tx1"/>
                </a:solidFill>
              </a:rPr>
              <a:t>tả</a:t>
            </a:r>
            <a:r>
              <a:rPr lang="en-US" sz="2200" dirty="0">
                <a:solidFill>
                  <a:schemeClr val="tx1"/>
                </a:solidFill>
              </a:rPr>
              <a:t> </a:t>
            </a:r>
            <a:r>
              <a:rPr lang="en-US" sz="2200" dirty="0" err="1">
                <a:solidFill>
                  <a:schemeClr val="tx1"/>
                </a:solidFill>
              </a:rPr>
              <a:t>các</a:t>
            </a:r>
            <a:r>
              <a:rPr lang="en-US" sz="2200" dirty="0">
                <a:solidFill>
                  <a:schemeClr val="tx1"/>
                </a:solidFill>
              </a:rPr>
              <a:t> </a:t>
            </a:r>
            <a:r>
              <a:rPr lang="en-US" sz="2200" dirty="0" err="1">
                <a:solidFill>
                  <a:schemeClr val="tx1"/>
                </a:solidFill>
              </a:rPr>
              <a:t>loại</a:t>
            </a:r>
            <a:r>
              <a:rPr lang="en-US" sz="2200" dirty="0">
                <a:solidFill>
                  <a:schemeClr val="tx1"/>
                </a:solidFill>
              </a:rPr>
              <a:t> </a:t>
            </a:r>
            <a:r>
              <a:rPr lang="en-US" sz="2200" dirty="0" err="1">
                <a:solidFill>
                  <a:schemeClr val="tx1"/>
                </a:solidFill>
              </a:rPr>
              <a:t>nấm</a:t>
            </a:r>
            <a:r>
              <a:rPr lang="en-US" sz="2200" dirty="0">
                <a:solidFill>
                  <a:schemeClr val="tx1"/>
                </a:solidFill>
              </a:rPr>
              <a:t> </a:t>
            </a:r>
            <a:r>
              <a:rPr lang="en-US" sz="2200" dirty="0" err="1">
                <a:solidFill>
                  <a:schemeClr val="tx1"/>
                </a:solidFill>
              </a:rPr>
              <a:t>mốc</a:t>
            </a:r>
            <a:r>
              <a:rPr lang="en-US" sz="2200" dirty="0">
                <a:solidFill>
                  <a:schemeClr val="tx1"/>
                </a:solidFill>
              </a:rPr>
              <a:t> </a:t>
            </a:r>
            <a:r>
              <a:rPr lang="en-US" sz="2200" dirty="0" err="1">
                <a:solidFill>
                  <a:schemeClr val="tx1"/>
                </a:solidFill>
              </a:rPr>
              <a:t>trên</a:t>
            </a:r>
            <a:r>
              <a:rPr lang="en-US" sz="2200" dirty="0">
                <a:solidFill>
                  <a:schemeClr val="tx1"/>
                </a:solidFill>
              </a:rPr>
              <a:t> </a:t>
            </a:r>
            <a:r>
              <a:rPr lang="en-US" sz="2200" dirty="0" err="1">
                <a:solidFill>
                  <a:schemeClr val="tx1"/>
                </a:solidFill>
              </a:rPr>
              <a:t>mẫu</a:t>
            </a:r>
            <a:r>
              <a:rPr lang="en-US" sz="2200" dirty="0">
                <a:solidFill>
                  <a:schemeClr val="tx1"/>
                </a:solidFill>
              </a:rPr>
              <a:t> </a:t>
            </a:r>
            <a:r>
              <a:rPr lang="en-US" sz="2200" dirty="0" err="1">
                <a:solidFill>
                  <a:schemeClr val="tx1"/>
                </a:solidFill>
              </a:rPr>
              <a:t>vật</a:t>
            </a:r>
            <a:r>
              <a:rPr lang="en-US" sz="2200" dirty="0">
                <a:solidFill>
                  <a:schemeClr val="tx1"/>
                </a:solidFill>
              </a:rPr>
              <a:t> </a:t>
            </a:r>
            <a:r>
              <a:rPr lang="en-US" sz="2200" dirty="0" err="1">
                <a:solidFill>
                  <a:schemeClr val="tx1"/>
                </a:solidFill>
              </a:rPr>
              <a:t>đã</a:t>
            </a:r>
            <a:r>
              <a:rPr lang="en-US" sz="2200" dirty="0">
                <a:solidFill>
                  <a:schemeClr val="tx1"/>
                </a:solidFill>
              </a:rPr>
              <a:t> </a:t>
            </a:r>
            <a:r>
              <a:rPr lang="en-US" sz="2200" dirty="0" err="1">
                <a:solidFill>
                  <a:schemeClr val="tx1"/>
                </a:solidFill>
              </a:rPr>
              <a:t>chuẩn</a:t>
            </a:r>
            <a:r>
              <a:rPr lang="en-US" sz="2200" dirty="0">
                <a:solidFill>
                  <a:schemeClr val="tx1"/>
                </a:solidFill>
              </a:rPr>
              <a:t> </a:t>
            </a:r>
            <a:r>
              <a:rPr lang="en-US" sz="2200" dirty="0" err="1">
                <a:solidFill>
                  <a:schemeClr val="tx1"/>
                </a:solidFill>
              </a:rPr>
              <a:t>bị</a:t>
            </a:r>
            <a:r>
              <a:rPr lang="en-US" sz="2200" dirty="0">
                <a:solidFill>
                  <a:schemeClr val="tx1"/>
                </a:solidFill>
              </a:rPr>
              <a:t> </a:t>
            </a:r>
            <a:r>
              <a:rPr lang="en-US" sz="2200" dirty="0" err="1">
                <a:solidFill>
                  <a:schemeClr val="tx1"/>
                </a:solidFill>
              </a:rPr>
              <a:t>theo</a:t>
            </a:r>
            <a:r>
              <a:rPr lang="en-US" sz="2200" dirty="0">
                <a:solidFill>
                  <a:schemeClr val="tx1"/>
                </a:solidFill>
              </a:rPr>
              <a:t> </a:t>
            </a:r>
            <a:r>
              <a:rPr lang="en-US" sz="2200" dirty="0" err="1">
                <a:solidFill>
                  <a:schemeClr val="tx1"/>
                </a:solidFill>
              </a:rPr>
              <a:t>các</a:t>
            </a:r>
            <a:r>
              <a:rPr lang="en-US" sz="2200" dirty="0">
                <a:solidFill>
                  <a:schemeClr val="tx1"/>
                </a:solidFill>
              </a:rPr>
              <a:t> </a:t>
            </a:r>
            <a:r>
              <a:rPr lang="en-US" sz="2200" dirty="0" err="1">
                <a:solidFill>
                  <a:schemeClr val="tx1"/>
                </a:solidFill>
              </a:rPr>
              <a:t>tiêu</a:t>
            </a:r>
            <a:r>
              <a:rPr lang="en-US" sz="2200" dirty="0">
                <a:solidFill>
                  <a:schemeClr val="tx1"/>
                </a:solidFill>
              </a:rPr>
              <a:t> </a:t>
            </a:r>
            <a:r>
              <a:rPr lang="en-US" sz="2200" dirty="0" err="1">
                <a:solidFill>
                  <a:schemeClr val="tx1"/>
                </a:solidFill>
              </a:rPr>
              <a:t>chí</a:t>
            </a:r>
            <a:r>
              <a:rPr lang="en-US" sz="2200" dirty="0">
                <a:solidFill>
                  <a:schemeClr val="tx1"/>
                </a:solidFill>
              </a:rPr>
              <a:t> </a:t>
            </a:r>
            <a:r>
              <a:rPr lang="en-US" sz="2200" dirty="0" err="1">
                <a:solidFill>
                  <a:schemeClr val="tx1"/>
                </a:solidFill>
              </a:rPr>
              <a:t>trong</a:t>
            </a:r>
            <a:r>
              <a:rPr lang="en-US" sz="2200" dirty="0">
                <a:solidFill>
                  <a:schemeClr val="tx1"/>
                </a:solidFill>
              </a:rPr>
              <a:t> </a:t>
            </a:r>
            <a:r>
              <a:rPr lang="en-US" sz="2200" dirty="0" err="1">
                <a:solidFill>
                  <a:schemeClr val="tx1"/>
                </a:solidFill>
              </a:rPr>
              <a:t>bảng</a:t>
            </a:r>
            <a:endParaRPr lang="en-US" sz="2200" dirty="0">
              <a:solidFill>
                <a:schemeClr val="tx1"/>
              </a:solidFill>
            </a:endParaRPr>
          </a:p>
        </p:txBody>
      </p:sp>
    </p:spTree>
    <p:extLst>
      <p:ext uri="{BB962C8B-B14F-4D97-AF65-F5344CB8AC3E}">
        <p14:creationId xmlns:p14="http://schemas.microsoft.com/office/powerpoint/2010/main" val="1672409611"/>
      </p:ext>
    </p:extLst>
  </p:cSld>
  <p:clrMapOvr>
    <a:masterClrMapping/>
  </p:clrMapOvr>
  <mc:AlternateContent xmlns:mc="http://schemas.openxmlformats.org/markup-compatibility/2006" xmlns:p14="http://schemas.microsoft.com/office/powerpoint/2010/main">
    <mc:Choice Requires="p14">
      <p:transition p14:dur="300">
        <p:split orient="vert"/>
      </p:transition>
    </mc:Choice>
    <mc:Fallback xmlns="">
      <p:transition>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299"/>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barn(inVertical)">
                                      <p:cBhvr>
                                        <p:cTn id="11" dur="3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left)">
                                      <p:cBhvr>
                                        <p:cTn id="16" dur="3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30"/>
        <p:cNvGrpSpPr/>
        <p:nvPr/>
      </p:nvGrpSpPr>
      <p:grpSpPr>
        <a:xfrm>
          <a:off x="0" y="0"/>
          <a:ext cx="0" cy="0"/>
          <a:chOff x="0" y="0"/>
          <a:chExt cx="0" cy="0"/>
        </a:xfrm>
      </p:grpSpPr>
      <p:sp>
        <p:nvSpPr>
          <p:cNvPr id="5" name="Google Shape;77;p15">
            <a:extLst>
              <a:ext uri="{FF2B5EF4-FFF2-40B4-BE49-F238E27FC236}">
                <a16:creationId xmlns:a16="http://schemas.microsoft.com/office/drawing/2014/main" id="{9CA8FD3C-12AC-4F27-B67B-E617E69BF28F}"/>
              </a:ext>
            </a:extLst>
          </p:cNvPr>
          <p:cNvSpPr txBox="1">
            <a:spLocks/>
          </p:cNvSpPr>
          <p:nvPr/>
        </p:nvSpPr>
        <p:spPr>
          <a:xfrm>
            <a:off x="1577486" y="285767"/>
            <a:ext cx="5989028" cy="613570"/>
          </a:xfrm>
          <a:prstGeom prst="rect">
            <a:avLst/>
          </a:prstGeom>
          <a:noFill/>
          <a:ln>
            <a:noFill/>
          </a:ln>
        </p:spPr>
        <p:txBody>
          <a:bodyPr spcFirstLastPara="1" wrap="square" lIns="0" tIns="0" rIns="0" bIns="0" anchor="b"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9283C0"/>
              </a:buClr>
              <a:buSzPts val="3200"/>
              <a:buFont typeface="Satisfy"/>
              <a:buNone/>
              <a:defRPr sz="3200" b="0" i="0" u="none" strike="noStrike" cap="none">
                <a:solidFill>
                  <a:srgbClr val="9283C0"/>
                </a:solidFill>
                <a:latin typeface="Satisfy"/>
                <a:ea typeface="Satisfy"/>
                <a:cs typeface="Satisfy"/>
                <a:sym typeface="Satisfy"/>
              </a:defRPr>
            </a:lvl1pPr>
            <a:lvl2pPr marR="0" lvl="1" algn="l" rtl="0">
              <a:lnSpc>
                <a:spcPct val="90000"/>
              </a:lnSpc>
              <a:spcBef>
                <a:spcPts val="0"/>
              </a:spcBef>
              <a:spcAft>
                <a:spcPts val="0"/>
              </a:spcAft>
              <a:buClr>
                <a:srgbClr val="9283C0"/>
              </a:buClr>
              <a:buSzPts val="3200"/>
              <a:buFont typeface="Satisfy"/>
              <a:buNone/>
              <a:defRPr sz="3200" b="0" i="0" u="none" strike="noStrike" cap="none">
                <a:solidFill>
                  <a:srgbClr val="9283C0"/>
                </a:solidFill>
                <a:latin typeface="Satisfy"/>
                <a:ea typeface="Satisfy"/>
                <a:cs typeface="Satisfy"/>
                <a:sym typeface="Satisfy"/>
              </a:defRPr>
            </a:lvl2pPr>
            <a:lvl3pPr marR="0" lvl="2" algn="l" rtl="0">
              <a:lnSpc>
                <a:spcPct val="90000"/>
              </a:lnSpc>
              <a:spcBef>
                <a:spcPts val="0"/>
              </a:spcBef>
              <a:spcAft>
                <a:spcPts val="0"/>
              </a:spcAft>
              <a:buClr>
                <a:srgbClr val="9283C0"/>
              </a:buClr>
              <a:buSzPts val="3200"/>
              <a:buFont typeface="Satisfy"/>
              <a:buNone/>
              <a:defRPr sz="3200" b="0" i="0" u="none" strike="noStrike" cap="none">
                <a:solidFill>
                  <a:srgbClr val="9283C0"/>
                </a:solidFill>
                <a:latin typeface="Satisfy"/>
                <a:ea typeface="Satisfy"/>
                <a:cs typeface="Satisfy"/>
                <a:sym typeface="Satisfy"/>
              </a:defRPr>
            </a:lvl3pPr>
            <a:lvl4pPr marR="0" lvl="3" algn="l" rtl="0">
              <a:lnSpc>
                <a:spcPct val="90000"/>
              </a:lnSpc>
              <a:spcBef>
                <a:spcPts val="0"/>
              </a:spcBef>
              <a:spcAft>
                <a:spcPts val="0"/>
              </a:spcAft>
              <a:buClr>
                <a:srgbClr val="9283C0"/>
              </a:buClr>
              <a:buSzPts val="3200"/>
              <a:buFont typeface="Satisfy"/>
              <a:buNone/>
              <a:defRPr sz="3200" b="0" i="0" u="none" strike="noStrike" cap="none">
                <a:solidFill>
                  <a:srgbClr val="9283C0"/>
                </a:solidFill>
                <a:latin typeface="Satisfy"/>
                <a:ea typeface="Satisfy"/>
                <a:cs typeface="Satisfy"/>
                <a:sym typeface="Satisfy"/>
              </a:defRPr>
            </a:lvl4pPr>
            <a:lvl5pPr marR="0" lvl="4" algn="l" rtl="0">
              <a:lnSpc>
                <a:spcPct val="90000"/>
              </a:lnSpc>
              <a:spcBef>
                <a:spcPts val="0"/>
              </a:spcBef>
              <a:spcAft>
                <a:spcPts val="0"/>
              </a:spcAft>
              <a:buClr>
                <a:srgbClr val="9283C0"/>
              </a:buClr>
              <a:buSzPts val="3200"/>
              <a:buFont typeface="Satisfy"/>
              <a:buNone/>
              <a:defRPr sz="3200" b="0" i="0" u="none" strike="noStrike" cap="none">
                <a:solidFill>
                  <a:srgbClr val="9283C0"/>
                </a:solidFill>
                <a:latin typeface="Satisfy"/>
                <a:ea typeface="Satisfy"/>
                <a:cs typeface="Satisfy"/>
                <a:sym typeface="Satisfy"/>
              </a:defRPr>
            </a:lvl5pPr>
            <a:lvl6pPr marR="0" lvl="5" algn="l" rtl="0">
              <a:lnSpc>
                <a:spcPct val="90000"/>
              </a:lnSpc>
              <a:spcBef>
                <a:spcPts val="0"/>
              </a:spcBef>
              <a:spcAft>
                <a:spcPts val="0"/>
              </a:spcAft>
              <a:buClr>
                <a:srgbClr val="9283C0"/>
              </a:buClr>
              <a:buSzPts val="3200"/>
              <a:buFont typeface="Satisfy"/>
              <a:buNone/>
              <a:defRPr sz="3200" b="0" i="0" u="none" strike="noStrike" cap="none">
                <a:solidFill>
                  <a:srgbClr val="9283C0"/>
                </a:solidFill>
                <a:latin typeface="Satisfy"/>
                <a:ea typeface="Satisfy"/>
                <a:cs typeface="Satisfy"/>
                <a:sym typeface="Satisfy"/>
              </a:defRPr>
            </a:lvl6pPr>
            <a:lvl7pPr marR="0" lvl="6" algn="l" rtl="0">
              <a:lnSpc>
                <a:spcPct val="90000"/>
              </a:lnSpc>
              <a:spcBef>
                <a:spcPts val="0"/>
              </a:spcBef>
              <a:spcAft>
                <a:spcPts val="0"/>
              </a:spcAft>
              <a:buClr>
                <a:srgbClr val="9283C0"/>
              </a:buClr>
              <a:buSzPts val="3200"/>
              <a:buFont typeface="Satisfy"/>
              <a:buNone/>
              <a:defRPr sz="3200" b="0" i="0" u="none" strike="noStrike" cap="none">
                <a:solidFill>
                  <a:srgbClr val="9283C0"/>
                </a:solidFill>
                <a:latin typeface="Satisfy"/>
                <a:ea typeface="Satisfy"/>
                <a:cs typeface="Satisfy"/>
                <a:sym typeface="Satisfy"/>
              </a:defRPr>
            </a:lvl7pPr>
            <a:lvl8pPr marR="0" lvl="7" algn="l" rtl="0">
              <a:lnSpc>
                <a:spcPct val="90000"/>
              </a:lnSpc>
              <a:spcBef>
                <a:spcPts val="0"/>
              </a:spcBef>
              <a:spcAft>
                <a:spcPts val="0"/>
              </a:spcAft>
              <a:buClr>
                <a:srgbClr val="9283C0"/>
              </a:buClr>
              <a:buSzPts val="3200"/>
              <a:buFont typeface="Satisfy"/>
              <a:buNone/>
              <a:defRPr sz="3200" b="0" i="0" u="none" strike="noStrike" cap="none">
                <a:solidFill>
                  <a:srgbClr val="9283C0"/>
                </a:solidFill>
                <a:latin typeface="Satisfy"/>
                <a:ea typeface="Satisfy"/>
                <a:cs typeface="Satisfy"/>
                <a:sym typeface="Satisfy"/>
              </a:defRPr>
            </a:lvl8pPr>
            <a:lvl9pPr marR="0" lvl="8" algn="l" rtl="0">
              <a:lnSpc>
                <a:spcPct val="90000"/>
              </a:lnSpc>
              <a:spcBef>
                <a:spcPts val="0"/>
              </a:spcBef>
              <a:spcAft>
                <a:spcPts val="0"/>
              </a:spcAft>
              <a:buClr>
                <a:srgbClr val="9283C0"/>
              </a:buClr>
              <a:buSzPts val="3200"/>
              <a:buFont typeface="Satisfy"/>
              <a:buNone/>
              <a:defRPr sz="3200" b="0" i="0" u="none" strike="noStrike" cap="none">
                <a:solidFill>
                  <a:srgbClr val="9283C0"/>
                </a:solidFill>
                <a:latin typeface="Satisfy"/>
                <a:ea typeface="Satisfy"/>
                <a:cs typeface="Satisfy"/>
                <a:sym typeface="Satisfy"/>
              </a:defRPr>
            </a:lvl9pPr>
          </a:lstStyle>
          <a:p>
            <a:pPr algn="ctr"/>
            <a:r>
              <a:rPr lang="en-US" sz="3600" b="1" dirty="0">
                <a:solidFill>
                  <a:srgbClr val="7030A0"/>
                </a:solidFill>
                <a:latin typeface="+mj-lt"/>
              </a:rPr>
              <a:t>III. THU HOẠCH</a:t>
            </a:r>
          </a:p>
        </p:txBody>
      </p:sp>
      <p:pic>
        <p:nvPicPr>
          <p:cNvPr id="4" name="Picture 3">
            <a:extLst>
              <a:ext uri="{FF2B5EF4-FFF2-40B4-BE49-F238E27FC236}">
                <a16:creationId xmlns:a16="http://schemas.microsoft.com/office/drawing/2014/main" id="{E6BB0E4A-C56F-44AD-B9AE-A7B03CB37C81}"/>
              </a:ext>
            </a:extLst>
          </p:cNvPr>
          <p:cNvPicPr>
            <a:picLocks noChangeAspect="1"/>
          </p:cNvPicPr>
          <p:nvPr/>
        </p:nvPicPr>
        <p:blipFill rotWithShape="1">
          <a:blip r:embed="rId3"/>
          <a:srcRect l="10824" t="21529" r="8352" b="24274"/>
          <a:stretch/>
        </p:blipFill>
        <p:spPr>
          <a:xfrm>
            <a:off x="876748" y="1178634"/>
            <a:ext cx="7390503" cy="2786231"/>
          </a:xfrm>
          <a:prstGeom prst="rect">
            <a:avLst/>
          </a:prstGeom>
        </p:spPr>
      </p:pic>
      <p:sp>
        <p:nvSpPr>
          <p:cNvPr id="8" name="TextBox 7">
            <a:extLst>
              <a:ext uri="{FF2B5EF4-FFF2-40B4-BE49-F238E27FC236}">
                <a16:creationId xmlns:a16="http://schemas.microsoft.com/office/drawing/2014/main" id="{E60CCC67-2F2B-4BEE-A5AC-1EC32CB9106D}"/>
              </a:ext>
            </a:extLst>
          </p:cNvPr>
          <p:cNvSpPr txBox="1"/>
          <p:nvPr/>
        </p:nvSpPr>
        <p:spPr>
          <a:xfrm>
            <a:off x="207083" y="4244162"/>
            <a:ext cx="8729832" cy="430887"/>
          </a:xfrm>
          <a:prstGeom prst="rect">
            <a:avLst/>
          </a:prstGeom>
          <a:noFill/>
        </p:spPr>
        <p:txBody>
          <a:bodyPr wrap="square" rtlCol="0">
            <a:spAutoFit/>
          </a:bodyPr>
          <a:lstStyle/>
          <a:p>
            <a:pPr marL="342900" indent="-342900" algn="ctr">
              <a:buFont typeface="Wingdings" panose="05000000000000000000" pitchFamily="2" charset="2"/>
              <a:buChar char="Ø"/>
            </a:pPr>
            <a:r>
              <a:rPr lang="en-US" sz="2200" dirty="0" err="1">
                <a:solidFill>
                  <a:schemeClr val="tx1"/>
                </a:solidFill>
              </a:rPr>
              <a:t>Hoàn</a:t>
            </a:r>
            <a:r>
              <a:rPr lang="en-US" sz="2200" dirty="0">
                <a:solidFill>
                  <a:schemeClr val="tx1"/>
                </a:solidFill>
              </a:rPr>
              <a:t> </a:t>
            </a:r>
            <a:r>
              <a:rPr lang="en-US" sz="2200" dirty="0" err="1">
                <a:solidFill>
                  <a:schemeClr val="tx1"/>
                </a:solidFill>
              </a:rPr>
              <a:t>thành</a:t>
            </a:r>
            <a:r>
              <a:rPr lang="en-US" sz="2200" dirty="0">
                <a:solidFill>
                  <a:schemeClr val="tx1"/>
                </a:solidFill>
              </a:rPr>
              <a:t> </a:t>
            </a:r>
            <a:r>
              <a:rPr lang="en-US" sz="2200" dirty="0" err="1">
                <a:solidFill>
                  <a:schemeClr val="tx1"/>
                </a:solidFill>
              </a:rPr>
              <a:t>bảng</a:t>
            </a:r>
            <a:r>
              <a:rPr lang="en-US" sz="2200" dirty="0">
                <a:solidFill>
                  <a:schemeClr val="tx1"/>
                </a:solidFill>
              </a:rPr>
              <a:t> </a:t>
            </a:r>
            <a:r>
              <a:rPr lang="en-US" sz="2200" dirty="0" err="1">
                <a:solidFill>
                  <a:schemeClr val="tx1"/>
                </a:solidFill>
              </a:rPr>
              <a:t>các</a:t>
            </a:r>
            <a:r>
              <a:rPr lang="en-US" sz="2200" dirty="0">
                <a:solidFill>
                  <a:schemeClr val="tx1"/>
                </a:solidFill>
              </a:rPr>
              <a:t> </a:t>
            </a:r>
            <a:r>
              <a:rPr lang="en-US" sz="2200" dirty="0" err="1">
                <a:solidFill>
                  <a:schemeClr val="tx1"/>
                </a:solidFill>
              </a:rPr>
              <a:t>thành</a:t>
            </a:r>
            <a:r>
              <a:rPr lang="en-US" sz="2200" dirty="0">
                <a:solidFill>
                  <a:schemeClr val="tx1"/>
                </a:solidFill>
              </a:rPr>
              <a:t> </a:t>
            </a:r>
            <a:r>
              <a:rPr lang="en-US" sz="2200" dirty="0" err="1">
                <a:solidFill>
                  <a:schemeClr val="tx1"/>
                </a:solidFill>
              </a:rPr>
              <a:t>phần</a:t>
            </a:r>
            <a:r>
              <a:rPr lang="en-US" sz="2200" dirty="0">
                <a:solidFill>
                  <a:schemeClr val="tx1"/>
                </a:solidFill>
              </a:rPr>
              <a:t> </a:t>
            </a:r>
            <a:r>
              <a:rPr lang="en-US" sz="2200" dirty="0" err="1">
                <a:solidFill>
                  <a:schemeClr val="tx1"/>
                </a:solidFill>
              </a:rPr>
              <a:t>cấu</a:t>
            </a:r>
            <a:r>
              <a:rPr lang="en-US" sz="2200" dirty="0">
                <a:solidFill>
                  <a:schemeClr val="tx1"/>
                </a:solidFill>
              </a:rPr>
              <a:t> </a:t>
            </a:r>
            <a:r>
              <a:rPr lang="en-US" sz="2200" dirty="0" err="1">
                <a:solidFill>
                  <a:schemeClr val="tx1"/>
                </a:solidFill>
              </a:rPr>
              <a:t>tạo</a:t>
            </a:r>
            <a:r>
              <a:rPr lang="en-US" sz="2200" dirty="0">
                <a:solidFill>
                  <a:schemeClr val="tx1"/>
                </a:solidFill>
              </a:rPr>
              <a:t> </a:t>
            </a:r>
            <a:r>
              <a:rPr lang="en-US" sz="2200" dirty="0" err="1">
                <a:solidFill>
                  <a:schemeClr val="tx1"/>
                </a:solidFill>
              </a:rPr>
              <a:t>của</a:t>
            </a:r>
            <a:r>
              <a:rPr lang="en-US" sz="2200" dirty="0">
                <a:solidFill>
                  <a:schemeClr val="tx1"/>
                </a:solidFill>
              </a:rPr>
              <a:t> </a:t>
            </a:r>
            <a:r>
              <a:rPr lang="en-US" sz="2200" dirty="0" err="1">
                <a:solidFill>
                  <a:schemeClr val="tx1"/>
                </a:solidFill>
              </a:rPr>
              <a:t>một</a:t>
            </a:r>
            <a:r>
              <a:rPr lang="en-US" sz="2200" dirty="0">
                <a:solidFill>
                  <a:schemeClr val="tx1"/>
                </a:solidFill>
              </a:rPr>
              <a:t> </a:t>
            </a:r>
            <a:r>
              <a:rPr lang="en-US" sz="2200" dirty="0" err="1">
                <a:solidFill>
                  <a:schemeClr val="tx1"/>
                </a:solidFill>
              </a:rPr>
              <a:t>số</a:t>
            </a:r>
            <a:r>
              <a:rPr lang="en-US" sz="2200" dirty="0">
                <a:solidFill>
                  <a:schemeClr val="tx1"/>
                </a:solidFill>
              </a:rPr>
              <a:t> </a:t>
            </a:r>
            <a:r>
              <a:rPr lang="en-US" sz="2200" dirty="0" err="1">
                <a:solidFill>
                  <a:schemeClr val="tx1"/>
                </a:solidFill>
              </a:rPr>
              <a:t>mẫu</a:t>
            </a:r>
            <a:r>
              <a:rPr lang="en-US" sz="2200" dirty="0">
                <a:solidFill>
                  <a:schemeClr val="tx1"/>
                </a:solidFill>
              </a:rPr>
              <a:t> </a:t>
            </a:r>
            <a:r>
              <a:rPr lang="en-US" sz="2200" dirty="0" err="1">
                <a:solidFill>
                  <a:schemeClr val="tx1"/>
                </a:solidFill>
              </a:rPr>
              <a:t>nấm</a:t>
            </a:r>
            <a:endParaRPr lang="en-US" sz="2200" dirty="0">
              <a:solidFill>
                <a:schemeClr val="tx1"/>
              </a:solidFill>
            </a:endParaRPr>
          </a:p>
        </p:txBody>
      </p:sp>
    </p:spTree>
  </p:cSld>
  <p:clrMapOvr>
    <a:masterClrMapping/>
  </p:clrMapOvr>
  <mc:AlternateContent xmlns:mc="http://schemas.openxmlformats.org/markup-compatibility/2006" xmlns:p14="http://schemas.microsoft.com/office/powerpoint/2010/main">
    <mc:Choice Requires="p14">
      <p:transition p14:dur="300">
        <p:randomBar dir="vert"/>
      </p:transition>
    </mc:Choice>
    <mc:Fallback xmlns="">
      <p:transition>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3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3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F548E4C-0B2F-46E6-A925-79D549C5FE88}"/>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13</a:t>
            </a:fld>
            <a:endParaRPr lang="en"/>
          </a:p>
        </p:txBody>
      </p:sp>
      <p:sp>
        <p:nvSpPr>
          <p:cNvPr id="3" name="Google Shape;77;p15">
            <a:extLst>
              <a:ext uri="{FF2B5EF4-FFF2-40B4-BE49-F238E27FC236}">
                <a16:creationId xmlns:a16="http://schemas.microsoft.com/office/drawing/2014/main" id="{1401F221-FBFD-490F-962A-D8E516562107}"/>
              </a:ext>
            </a:extLst>
          </p:cNvPr>
          <p:cNvSpPr txBox="1">
            <a:spLocks/>
          </p:cNvSpPr>
          <p:nvPr/>
        </p:nvSpPr>
        <p:spPr>
          <a:xfrm>
            <a:off x="1577486" y="285767"/>
            <a:ext cx="5989028" cy="613570"/>
          </a:xfrm>
          <a:prstGeom prst="rect">
            <a:avLst/>
          </a:prstGeom>
          <a:noFill/>
          <a:ln>
            <a:noFill/>
          </a:ln>
        </p:spPr>
        <p:txBody>
          <a:bodyPr spcFirstLastPara="1" wrap="square" lIns="0" tIns="0" rIns="0" bIns="0" anchor="b"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9283C0"/>
              </a:buClr>
              <a:buSzPts val="3200"/>
              <a:buFont typeface="Satisfy"/>
              <a:buNone/>
              <a:defRPr sz="3200" b="0" i="0" u="none" strike="noStrike" cap="none">
                <a:solidFill>
                  <a:srgbClr val="9283C0"/>
                </a:solidFill>
                <a:latin typeface="Satisfy"/>
                <a:ea typeface="Satisfy"/>
                <a:cs typeface="Satisfy"/>
                <a:sym typeface="Satisfy"/>
              </a:defRPr>
            </a:lvl1pPr>
            <a:lvl2pPr marR="0" lvl="1" algn="l" rtl="0">
              <a:lnSpc>
                <a:spcPct val="90000"/>
              </a:lnSpc>
              <a:spcBef>
                <a:spcPts val="0"/>
              </a:spcBef>
              <a:spcAft>
                <a:spcPts val="0"/>
              </a:spcAft>
              <a:buClr>
                <a:srgbClr val="9283C0"/>
              </a:buClr>
              <a:buSzPts val="3200"/>
              <a:buFont typeface="Satisfy"/>
              <a:buNone/>
              <a:defRPr sz="3200" b="0" i="0" u="none" strike="noStrike" cap="none">
                <a:solidFill>
                  <a:srgbClr val="9283C0"/>
                </a:solidFill>
                <a:latin typeface="Satisfy"/>
                <a:ea typeface="Satisfy"/>
                <a:cs typeface="Satisfy"/>
                <a:sym typeface="Satisfy"/>
              </a:defRPr>
            </a:lvl2pPr>
            <a:lvl3pPr marR="0" lvl="2" algn="l" rtl="0">
              <a:lnSpc>
                <a:spcPct val="90000"/>
              </a:lnSpc>
              <a:spcBef>
                <a:spcPts val="0"/>
              </a:spcBef>
              <a:spcAft>
                <a:spcPts val="0"/>
              </a:spcAft>
              <a:buClr>
                <a:srgbClr val="9283C0"/>
              </a:buClr>
              <a:buSzPts val="3200"/>
              <a:buFont typeface="Satisfy"/>
              <a:buNone/>
              <a:defRPr sz="3200" b="0" i="0" u="none" strike="noStrike" cap="none">
                <a:solidFill>
                  <a:srgbClr val="9283C0"/>
                </a:solidFill>
                <a:latin typeface="Satisfy"/>
                <a:ea typeface="Satisfy"/>
                <a:cs typeface="Satisfy"/>
                <a:sym typeface="Satisfy"/>
              </a:defRPr>
            </a:lvl3pPr>
            <a:lvl4pPr marR="0" lvl="3" algn="l" rtl="0">
              <a:lnSpc>
                <a:spcPct val="90000"/>
              </a:lnSpc>
              <a:spcBef>
                <a:spcPts val="0"/>
              </a:spcBef>
              <a:spcAft>
                <a:spcPts val="0"/>
              </a:spcAft>
              <a:buClr>
                <a:srgbClr val="9283C0"/>
              </a:buClr>
              <a:buSzPts val="3200"/>
              <a:buFont typeface="Satisfy"/>
              <a:buNone/>
              <a:defRPr sz="3200" b="0" i="0" u="none" strike="noStrike" cap="none">
                <a:solidFill>
                  <a:srgbClr val="9283C0"/>
                </a:solidFill>
                <a:latin typeface="Satisfy"/>
                <a:ea typeface="Satisfy"/>
                <a:cs typeface="Satisfy"/>
                <a:sym typeface="Satisfy"/>
              </a:defRPr>
            </a:lvl4pPr>
            <a:lvl5pPr marR="0" lvl="4" algn="l" rtl="0">
              <a:lnSpc>
                <a:spcPct val="90000"/>
              </a:lnSpc>
              <a:spcBef>
                <a:spcPts val="0"/>
              </a:spcBef>
              <a:spcAft>
                <a:spcPts val="0"/>
              </a:spcAft>
              <a:buClr>
                <a:srgbClr val="9283C0"/>
              </a:buClr>
              <a:buSzPts val="3200"/>
              <a:buFont typeface="Satisfy"/>
              <a:buNone/>
              <a:defRPr sz="3200" b="0" i="0" u="none" strike="noStrike" cap="none">
                <a:solidFill>
                  <a:srgbClr val="9283C0"/>
                </a:solidFill>
                <a:latin typeface="Satisfy"/>
                <a:ea typeface="Satisfy"/>
                <a:cs typeface="Satisfy"/>
                <a:sym typeface="Satisfy"/>
              </a:defRPr>
            </a:lvl5pPr>
            <a:lvl6pPr marR="0" lvl="5" algn="l" rtl="0">
              <a:lnSpc>
                <a:spcPct val="90000"/>
              </a:lnSpc>
              <a:spcBef>
                <a:spcPts val="0"/>
              </a:spcBef>
              <a:spcAft>
                <a:spcPts val="0"/>
              </a:spcAft>
              <a:buClr>
                <a:srgbClr val="9283C0"/>
              </a:buClr>
              <a:buSzPts val="3200"/>
              <a:buFont typeface="Satisfy"/>
              <a:buNone/>
              <a:defRPr sz="3200" b="0" i="0" u="none" strike="noStrike" cap="none">
                <a:solidFill>
                  <a:srgbClr val="9283C0"/>
                </a:solidFill>
                <a:latin typeface="Satisfy"/>
                <a:ea typeface="Satisfy"/>
                <a:cs typeface="Satisfy"/>
                <a:sym typeface="Satisfy"/>
              </a:defRPr>
            </a:lvl6pPr>
            <a:lvl7pPr marR="0" lvl="6" algn="l" rtl="0">
              <a:lnSpc>
                <a:spcPct val="90000"/>
              </a:lnSpc>
              <a:spcBef>
                <a:spcPts val="0"/>
              </a:spcBef>
              <a:spcAft>
                <a:spcPts val="0"/>
              </a:spcAft>
              <a:buClr>
                <a:srgbClr val="9283C0"/>
              </a:buClr>
              <a:buSzPts val="3200"/>
              <a:buFont typeface="Satisfy"/>
              <a:buNone/>
              <a:defRPr sz="3200" b="0" i="0" u="none" strike="noStrike" cap="none">
                <a:solidFill>
                  <a:srgbClr val="9283C0"/>
                </a:solidFill>
                <a:latin typeface="Satisfy"/>
                <a:ea typeface="Satisfy"/>
                <a:cs typeface="Satisfy"/>
                <a:sym typeface="Satisfy"/>
              </a:defRPr>
            </a:lvl7pPr>
            <a:lvl8pPr marR="0" lvl="7" algn="l" rtl="0">
              <a:lnSpc>
                <a:spcPct val="90000"/>
              </a:lnSpc>
              <a:spcBef>
                <a:spcPts val="0"/>
              </a:spcBef>
              <a:spcAft>
                <a:spcPts val="0"/>
              </a:spcAft>
              <a:buClr>
                <a:srgbClr val="9283C0"/>
              </a:buClr>
              <a:buSzPts val="3200"/>
              <a:buFont typeface="Satisfy"/>
              <a:buNone/>
              <a:defRPr sz="3200" b="0" i="0" u="none" strike="noStrike" cap="none">
                <a:solidFill>
                  <a:srgbClr val="9283C0"/>
                </a:solidFill>
                <a:latin typeface="Satisfy"/>
                <a:ea typeface="Satisfy"/>
                <a:cs typeface="Satisfy"/>
                <a:sym typeface="Satisfy"/>
              </a:defRPr>
            </a:lvl8pPr>
            <a:lvl9pPr marR="0" lvl="8" algn="l" rtl="0">
              <a:lnSpc>
                <a:spcPct val="90000"/>
              </a:lnSpc>
              <a:spcBef>
                <a:spcPts val="0"/>
              </a:spcBef>
              <a:spcAft>
                <a:spcPts val="0"/>
              </a:spcAft>
              <a:buClr>
                <a:srgbClr val="9283C0"/>
              </a:buClr>
              <a:buSzPts val="3200"/>
              <a:buFont typeface="Satisfy"/>
              <a:buNone/>
              <a:defRPr sz="3200" b="0" i="0" u="none" strike="noStrike" cap="none">
                <a:solidFill>
                  <a:srgbClr val="9283C0"/>
                </a:solidFill>
                <a:latin typeface="Satisfy"/>
                <a:ea typeface="Satisfy"/>
                <a:cs typeface="Satisfy"/>
                <a:sym typeface="Satisfy"/>
              </a:defRPr>
            </a:lvl9pPr>
          </a:lstStyle>
          <a:p>
            <a:pPr algn="ctr"/>
            <a:r>
              <a:rPr lang="en-US" sz="3600" b="1" dirty="0">
                <a:solidFill>
                  <a:srgbClr val="7030A0"/>
                </a:solidFill>
                <a:latin typeface="+mj-lt"/>
              </a:rPr>
              <a:t>III. THU HOẠCH</a:t>
            </a:r>
          </a:p>
        </p:txBody>
      </p:sp>
      <p:sp>
        <p:nvSpPr>
          <p:cNvPr id="4" name="TextBox 3">
            <a:extLst>
              <a:ext uri="{FF2B5EF4-FFF2-40B4-BE49-F238E27FC236}">
                <a16:creationId xmlns:a16="http://schemas.microsoft.com/office/drawing/2014/main" id="{8A20FE07-F946-4F27-8FE1-68F4B9AA0EDE}"/>
              </a:ext>
            </a:extLst>
          </p:cNvPr>
          <p:cNvSpPr txBox="1"/>
          <p:nvPr/>
        </p:nvSpPr>
        <p:spPr>
          <a:xfrm>
            <a:off x="210800" y="1108038"/>
            <a:ext cx="8837407" cy="430887"/>
          </a:xfrm>
          <a:prstGeom prst="rect">
            <a:avLst/>
          </a:prstGeom>
          <a:noFill/>
        </p:spPr>
        <p:txBody>
          <a:bodyPr wrap="square" rtlCol="0">
            <a:spAutoFit/>
          </a:bodyPr>
          <a:lstStyle/>
          <a:p>
            <a:pPr marL="342900" indent="-342900" algn="just">
              <a:buFont typeface="Wingdings" panose="05000000000000000000" pitchFamily="2" charset="2"/>
              <a:buChar char="Ø"/>
            </a:pPr>
            <a:r>
              <a:rPr lang="en-US" sz="2200" dirty="0" err="1">
                <a:solidFill>
                  <a:schemeClr val="tx1"/>
                </a:solidFill>
              </a:rPr>
              <a:t>Vẽ</a:t>
            </a:r>
            <a:r>
              <a:rPr lang="en-US" sz="2200" dirty="0">
                <a:solidFill>
                  <a:schemeClr val="tx1"/>
                </a:solidFill>
              </a:rPr>
              <a:t> </a:t>
            </a:r>
            <a:r>
              <a:rPr lang="en-US" sz="2200" dirty="0" err="1">
                <a:solidFill>
                  <a:schemeClr val="tx1"/>
                </a:solidFill>
              </a:rPr>
              <a:t>hình</a:t>
            </a:r>
            <a:r>
              <a:rPr lang="en-US" sz="2200" dirty="0">
                <a:solidFill>
                  <a:schemeClr val="tx1"/>
                </a:solidFill>
              </a:rPr>
              <a:t> </a:t>
            </a:r>
            <a:r>
              <a:rPr lang="en-US" sz="2200" dirty="0" err="1">
                <a:solidFill>
                  <a:schemeClr val="tx1"/>
                </a:solidFill>
              </a:rPr>
              <a:t>một</a:t>
            </a:r>
            <a:r>
              <a:rPr lang="en-US" sz="2200" dirty="0">
                <a:solidFill>
                  <a:schemeClr val="tx1"/>
                </a:solidFill>
              </a:rPr>
              <a:t> </a:t>
            </a:r>
            <a:r>
              <a:rPr lang="en-US" sz="2200" dirty="0" err="1">
                <a:solidFill>
                  <a:schemeClr val="tx1"/>
                </a:solidFill>
              </a:rPr>
              <a:t>số</a:t>
            </a:r>
            <a:r>
              <a:rPr lang="en-US" sz="2200" dirty="0">
                <a:solidFill>
                  <a:schemeClr val="tx1"/>
                </a:solidFill>
              </a:rPr>
              <a:t> </a:t>
            </a:r>
            <a:r>
              <a:rPr lang="en-US" sz="2200" dirty="0" err="1">
                <a:solidFill>
                  <a:schemeClr val="tx1"/>
                </a:solidFill>
              </a:rPr>
              <a:t>loại</a:t>
            </a:r>
            <a:r>
              <a:rPr lang="en-US" sz="2200" dirty="0">
                <a:solidFill>
                  <a:schemeClr val="tx1"/>
                </a:solidFill>
              </a:rPr>
              <a:t> </a:t>
            </a:r>
            <a:r>
              <a:rPr lang="en-US" sz="2200" dirty="0" err="1">
                <a:solidFill>
                  <a:schemeClr val="tx1"/>
                </a:solidFill>
              </a:rPr>
              <a:t>nấm</a:t>
            </a:r>
            <a:r>
              <a:rPr lang="en-US" sz="2200" dirty="0">
                <a:solidFill>
                  <a:schemeClr val="tx1"/>
                </a:solidFill>
              </a:rPr>
              <a:t> </a:t>
            </a:r>
            <a:r>
              <a:rPr lang="en-US" sz="2200" dirty="0" err="1">
                <a:solidFill>
                  <a:schemeClr val="tx1"/>
                </a:solidFill>
              </a:rPr>
              <a:t>quan</a:t>
            </a:r>
            <a:r>
              <a:rPr lang="en-US" sz="2200" dirty="0">
                <a:solidFill>
                  <a:schemeClr val="tx1"/>
                </a:solidFill>
              </a:rPr>
              <a:t> </a:t>
            </a:r>
            <a:r>
              <a:rPr lang="en-US" sz="2200" dirty="0" err="1">
                <a:solidFill>
                  <a:schemeClr val="tx1"/>
                </a:solidFill>
              </a:rPr>
              <a:t>sát</a:t>
            </a:r>
            <a:r>
              <a:rPr lang="en-US" sz="2200" dirty="0">
                <a:solidFill>
                  <a:schemeClr val="tx1"/>
                </a:solidFill>
              </a:rPr>
              <a:t> </a:t>
            </a:r>
            <a:r>
              <a:rPr lang="en-US" sz="2200" dirty="0" err="1">
                <a:solidFill>
                  <a:schemeClr val="tx1"/>
                </a:solidFill>
              </a:rPr>
              <a:t>được</a:t>
            </a:r>
            <a:r>
              <a:rPr lang="en-US" sz="2200" dirty="0">
                <a:solidFill>
                  <a:schemeClr val="tx1"/>
                </a:solidFill>
              </a:rPr>
              <a:t> </a:t>
            </a:r>
            <a:r>
              <a:rPr lang="en-US" sz="2200" dirty="0" err="1">
                <a:solidFill>
                  <a:schemeClr val="tx1"/>
                </a:solidFill>
              </a:rPr>
              <a:t>và</a:t>
            </a:r>
            <a:r>
              <a:rPr lang="en-US" sz="2200" dirty="0">
                <a:solidFill>
                  <a:schemeClr val="tx1"/>
                </a:solidFill>
              </a:rPr>
              <a:t> </a:t>
            </a:r>
            <a:r>
              <a:rPr lang="en-US" sz="2200" dirty="0" err="1">
                <a:solidFill>
                  <a:schemeClr val="tx1"/>
                </a:solidFill>
              </a:rPr>
              <a:t>chú</a:t>
            </a:r>
            <a:r>
              <a:rPr lang="en-US" sz="2200" dirty="0">
                <a:solidFill>
                  <a:schemeClr val="tx1"/>
                </a:solidFill>
              </a:rPr>
              <a:t> </a:t>
            </a:r>
            <a:r>
              <a:rPr lang="en-US" sz="2200" dirty="0" err="1">
                <a:solidFill>
                  <a:schemeClr val="tx1"/>
                </a:solidFill>
              </a:rPr>
              <a:t>thích</a:t>
            </a:r>
            <a:r>
              <a:rPr lang="en-US" sz="2200" dirty="0">
                <a:solidFill>
                  <a:schemeClr val="tx1"/>
                </a:solidFill>
              </a:rPr>
              <a:t> </a:t>
            </a:r>
            <a:r>
              <a:rPr lang="en-US" sz="2200" dirty="0" err="1">
                <a:solidFill>
                  <a:schemeClr val="tx1"/>
                </a:solidFill>
              </a:rPr>
              <a:t>các</a:t>
            </a:r>
            <a:r>
              <a:rPr lang="en-US" sz="2200" dirty="0">
                <a:solidFill>
                  <a:schemeClr val="tx1"/>
                </a:solidFill>
              </a:rPr>
              <a:t> </a:t>
            </a:r>
            <a:r>
              <a:rPr lang="en-US" sz="2200" dirty="0" err="1">
                <a:solidFill>
                  <a:schemeClr val="tx1"/>
                </a:solidFill>
              </a:rPr>
              <a:t>bộ</a:t>
            </a:r>
            <a:r>
              <a:rPr lang="en-US" sz="2200" dirty="0">
                <a:solidFill>
                  <a:schemeClr val="tx1"/>
                </a:solidFill>
              </a:rPr>
              <a:t> </a:t>
            </a:r>
            <a:r>
              <a:rPr lang="en-US" sz="2200" dirty="0" err="1">
                <a:solidFill>
                  <a:schemeClr val="tx1"/>
                </a:solidFill>
              </a:rPr>
              <a:t>phận</a:t>
            </a:r>
            <a:endParaRPr lang="en-US" sz="2200" dirty="0">
              <a:solidFill>
                <a:schemeClr val="tx1"/>
              </a:solidFill>
            </a:endParaRPr>
          </a:p>
        </p:txBody>
      </p:sp>
      <p:pic>
        <p:nvPicPr>
          <p:cNvPr id="6" name="Picture 5">
            <a:extLst>
              <a:ext uri="{FF2B5EF4-FFF2-40B4-BE49-F238E27FC236}">
                <a16:creationId xmlns:a16="http://schemas.microsoft.com/office/drawing/2014/main" id="{8DC53C8E-E938-442E-A443-7A87FEC674BA}"/>
              </a:ext>
            </a:extLst>
          </p:cNvPr>
          <p:cNvPicPr>
            <a:picLocks noChangeAspect="1"/>
          </p:cNvPicPr>
          <p:nvPr/>
        </p:nvPicPr>
        <p:blipFill>
          <a:blip r:embed="rId2"/>
          <a:stretch>
            <a:fillRect/>
          </a:stretch>
        </p:blipFill>
        <p:spPr>
          <a:xfrm>
            <a:off x="365588" y="1747626"/>
            <a:ext cx="4263916" cy="2989738"/>
          </a:xfrm>
          <a:prstGeom prst="rect">
            <a:avLst/>
          </a:prstGeom>
        </p:spPr>
      </p:pic>
      <p:pic>
        <p:nvPicPr>
          <p:cNvPr id="8" name="Picture 7">
            <a:extLst>
              <a:ext uri="{FF2B5EF4-FFF2-40B4-BE49-F238E27FC236}">
                <a16:creationId xmlns:a16="http://schemas.microsoft.com/office/drawing/2014/main" id="{AFA41946-3F58-4A79-A404-2FF0E48F744E}"/>
              </a:ext>
            </a:extLst>
          </p:cNvPr>
          <p:cNvPicPr>
            <a:picLocks noChangeAspect="1"/>
          </p:cNvPicPr>
          <p:nvPr/>
        </p:nvPicPr>
        <p:blipFill>
          <a:blip r:embed="rId3"/>
          <a:stretch>
            <a:fillRect/>
          </a:stretch>
        </p:blipFill>
        <p:spPr>
          <a:xfrm>
            <a:off x="4792095" y="1747626"/>
            <a:ext cx="3986317" cy="2989738"/>
          </a:xfrm>
          <a:prstGeom prst="rect">
            <a:avLst/>
          </a:prstGeom>
        </p:spPr>
      </p:pic>
    </p:spTree>
    <p:extLst>
      <p:ext uri="{BB962C8B-B14F-4D97-AF65-F5344CB8AC3E}">
        <p14:creationId xmlns:p14="http://schemas.microsoft.com/office/powerpoint/2010/main" val="812613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3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300"/>
                                        <p:tgtEl>
                                          <p:spTgt spid="6"/>
                                        </p:tgtEl>
                                      </p:cBhvr>
                                    </p:animEffect>
                                    <p:anim calcmode="lin" valueType="num">
                                      <p:cBhvr>
                                        <p:cTn id="13" dur="300" fill="hold"/>
                                        <p:tgtEl>
                                          <p:spTgt spid="6"/>
                                        </p:tgtEl>
                                        <p:attrNameLst>
                                          <p:attrName>ppt_x</p:attrName>
                                        </p:attrNameLst>
                                      </p:cBhvr>
                                      <p:tavLst>
                                        <p:tav tm="0">
                                          <p:val>
                                            <p:strVal val="#ppt_x"/>
                                          </p:val>
                                        </p:tav>
                                        <p:tav tm="100000">
                                          <p:val>
                                            <p:strVal val="#ppt_x"/>
                                          </p:val>
                                        </p:tav>
                                      </p:tavLst>
                                    </p:anim>
                                    <p:anim calcmode="lin" valueType="num">
                                      <p:cBhvr>
                                        <p:cTn id="14" dur="3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3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1">
            <a:extLst>
              <a:ext uri="{FF2B5EF4-FFF2-40B4-BE49-F238E27FC236}">
                <a16:creationId xmlns:a16="http://schemas.microsoft.com/office/drawing/2014/main" id="{ECFC1D49-406B-49A1-BE97-5A250E4A7748}"/>
              </a:ext>
            </a:extLst>
          </p:cNvPr>
          <p:cNvSpPr txBox="1">
            <a:spLocks/>
          </p:cNvSpPr>
          <p:nvPr/>
        </p:nvSpPr>
        <p:spPr>
          <a:xfrm>
            <a:off x="301537" y="260607"/>
            <a:ext cx="8055653" cy="685692"/>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endParaRPr lang="en-US" sz="3600" b="1" dirty="0">
              <a:solidFill>
                <a:schemeClr val="bg1"/>
              </a:solidFill>
              <a:latin typeface="+mj-lt"/>
            </a:endParaRPr>
          </a:p>
        </p:txBody>
      </p:sp>
      <p:sp>
        <p:nvSpPr>
          <p:cNvPr id="8" name="TextBox 7">
            <a:extLst>
              <a:ext uri="{FF2B5EF4-FFF2-40B4-BE49-F238E27FC236}">
                <a16:creationId xmlns:a16="http://schemas.microsoft.com/office/drawing/2014/main" id="{3293A9CC-7093-4876-96F7-A3EA4E205546}"/>
              </a:ext>
            </a:extLst>
          </p:cNvPr>
          <p:cNvSpPr txBox="1"/>
          <p:nvPr/>
        </p:nvSpPr>
        <p:spPr>
          <a:xfrm>
            <a:off x="1420065" y="1047571"/>
            <a:ext cx="6868633" cy="430887"/>
          </a:xfrm>
          <a:prstGeom prst="rect">
            <a:avLst/>
          </a:prstGeom>
          <a:noFill/>
        </p:spPr>
        <p:txBody>
          <a:bodyPr wrap="square" rtlCol="0">
            <a:spAutoFit/>
          </a:bodyPr>
          <a:lstStyle/>
          <a:p>
            <a:pPr algn="just"/>
            <a:r>
              <a:rPr lang="en-US" sz="2200" dirty="0">
                <a:solidFill>
                  <a:schemeClr val="tx1"/>
                </a:solidFill>
              </a:rPr>
              <a:t>1. </a:t>
            </a:r>
            <a:r>
              <a:rPr lang="vi-VN" sz="2200" dirty="0">
                <a:solidFill>
                  <a:schemeClr val="tx1"/>
                </a:solidFill>
              </a:rPr>
              <a:t>Cấu tạo của nấm rơm gồm 2 phần chính là</a:t>
            </a:r>
            <a:r>
              <a:rPr lang="en-US" sz="2200" dirty="0">
                <a:solidFill>
                  <a:schemeClr val="tx1"/>
                </a:solidFill>
              </a:rPr>
              <a:t>:</a:t>
            </a:r>
          </a:p>
        </p:txBody>
      </p:sp>
      <p:grpSp>
        <p:nvGrpSpPr>
          <p:cNvPr id="9" name="Group 8">
            <a:extLst>
              <a:ext uri="{FF2B5EF4-FFF2-40B4-BE49-F238E27FC236}">
                <a16:creationId xmlns:a16="http://schemas.microsoft.com/office/drawing/2014/main" id="{659E693E-FA0B-453A-AE93-1653D86D0D4C}"/>
              </a:ext>
            </a:extLst>
          </p:cNvPr>
          <p:cNvGrpSpPr/>
          <p:nvPr/>
        </p:nvGrpSpPr>
        <p:grpSpPr>
          <a:xfrm flipH="1">
            <a:off x="1338500" y="1579730"/>
            <a:ext cx="6048602" cy="840003"/>
            <a:chOff x="-18033346" y="-2904972"/>
            <a:chExt cx="30868411" cy="2831458"/>
          </a:xfrm>
        </p:grpSpPr>
        <p:grpSp>
          <p:nvGrpSpPr>
            <p:cNvPr id="10" name="Group 9">
              <a:extLst>
                <a:ext uri="{FF2B5EF4-FFF2-40B4-BE49-F238E27FC236}">
                  <a16:creationId xmlns:a16="http://schemas.microsoft.com/office/drawing/2014/main" id="{A2D74031-BF57-4815-8755-44D769EBE59B}"/>
                </a:ext>
              </a:extLst>
            </p:cNvPr>
            <p:cNvGrpSpPr/>
            <p:nvPr/>
          </p:nvGrpSpPr>
          <p:grpSpPr>
            <a:xfrm>
              <a:off x="-18033346" y="-2477162"/>
              <a:ext cx="27311885" cy="1908058"/>
              <a:chOff x="-32154629" y="-4416939"/>
              <a:chExt cx="48698866" cy="3402191"/>
            </a:xfrm>
          </p:grpSpPr>
          <p:sp>
            <p:nvSpPr>
              <p:cNvPr id="12" name="Freeform 10">
                <a:extLst>
                  <a:ext uri="{FF2B5EF4-FFF2-40B4-BE49-F238E27FC236}">
                    <a16:creationId xmlns:a16="http://schemas.microsoft.com/office/drawing/2014/main" id="{3A24E504-8516-488A-B116-BCB6EC5DA315}"/>
                  </a:ext>
                </a:extLst>
              </p:cNvPr>
              <p:cNvSpPr/>
              <p:nvPr/>
            </p:nvSpPr>
            <p:spPr>
              <a:xfrm>
                <a:off x="-32154629" y="-4416939"/>
                <a:ext cx="48698866" cy="3402191"/>
              </a:xfrm>
              <a:custGeom>
                <a:avLst/>
                <a:gdLst/>
                <a:ahLst/>
                <a:cxnLst/>
                <a:rect l="l" t="t" r="r" b="b"/>
                <a:pathLst>
                  <a:path w="26370006" h="4725744">
                    <a:moveTo>
                      <a:pt x="25747706" y="4155513"/>
                    </a:moveTo>
                    <a:cubicBezTo>
                      <a:pt x="25747706" y="4149163"/>
                      <a:pt x="25748976" y="4144083"/>
                      <a:pt x="25748976" y="4136463"/>
                    </a:cubicBezTo>
                    <a:lnTo>
                      <a:pt x="25748976" y="490220"/>
                    </a:lnTo>
                    <a:cubicBezTo>
                      <a:pt x="25748976" y="220980"/>
                      <a:pt x="25539426" y="0"/>
                      <a:pt x="25282886" y="0"/>
                    </a:cubicBezTo>
                    <a:lnTo>
                      <a:pt x="467360" y="0"/>
                    </a:lnTo>
                    <a:cubicBezTo>
                      <a:pt x="210820" y="0"/>
                      <a:pt x="0" y="220980"/>
                      <a:pt x="0" y="490220"/>
                    </a:cubicBezTo>
                    <a:lnTo>
                      <a:pt x="0" y="4136463"/>
                    </a:lnTo>
                    <a:cubicBezTo>
                      <a:pt x="0" y="4405704"/>
                      <a:pt x="209550" y="4626683"/>
                      <a:pt x="466090" y="4626683"/>
                    </a:cubicBezTo>
                    <a:lnTo>
                      <a:pt x="25281615" y="4626683"/>
                    </a:lnTo>
                    <a:cubicBezTo>
                      <a:pt x="25394645" y="4626683"/>
                      <a:pt x="25498785" y="4583504"/>
                      <a:pt x="25578795" y="4513654"/>
                    </a:cubicBezTo>
                    <a:cubicBezTo>
                      <a:pt x="25709606" y="4584774"/>
                      <a:pt x="26022024" y="4725744"/>
                      <a:pt x="26368735" y="4518733"/>
                    </a:cubicBezTo>
                    <a:cubicBezTo>
                      <a:pt x="26370006" y="4518733"/>
                      <a:pt x="26057585" y="4520004"/>
                      <a:pt x="25747706" y="4155513"/>
                    </a:cubicBezTo>
                    <a:lnTo>
                      <a:pt x="25747706" y="4155513"/>
                    </a:lnTo>
                    <a:close/>
                  </a:path>
                </a:pathLst>
              </a:custGeom>
              <a:ln w="28575">
                <a:solidFill>
                  <a:srgbClr val="660066"/>
                </a:solidFill>
              </a:ln>
            </p:spPr>
            <p:style>
              <a:lnRef idx="2">
                <a:schemeClr val="dk1"/>
              </a:lnRef>
              <a:fillRef idx="1">
                <a:schemeClr val="lt1"/>
              </a:fillRef>
              <a:effectRef idx="0">
                <a:schemeClr val="dk1"/>
              </a:effectRef>
              <a:fontRef idx="minor">
                <a:schemeClr val="dk1"/>
              </a:fontRef>
            </p:style>
            <p:txBody>
              <a:bodyPr numCol="1" anchor="ctr"/>
              <a:lstStyle/>
              <a:p>
                <a:pPr lvl="2" algn="ctr"/>
                <a:r>
                  <a:rPr lang="en-US" sz="2200" i="0" dirty="0" err="1">
                    <a:solidFill>
                      <a:schemeClr val="tx1"/>
                    </a:solidFill>
                    <a:effectLst/>
                    <a:latin typeface="Arial" panose="020B0604020202020204" pitchFamily="34" charset="0"/>
                  </a:rPr>
                  <a:t>Phần</a:t>
                </a:r>
                <a:r>
                  <a:rPr lang="en-US" sz="2200" i="0" dirty="0">
                    <a:solidFill>
                      <a:schemeClr val="tx1"/>
                    </a:solidFill>
                    <a:effectLst/>
                    <a:latin typeface="Arial" panose="020B0604020202020204" pitchFamily="34" charset="0"/>
                  </a:rPr>
                  <a:t> </a:t>
                </a:r>
                <a:r>
                  <a:rPr lang="en-US" sz="2200" i="0" dirty="0" err="1">
                    <a:solidFill>
                      <a:schemeClr val="tx1"/>
                    </a:solidFill>
                    <a:effectLst/>
                    <a:latin typeface="Arial" panose="020B0604020202020204" pitchFamily="34" charset="0"/>
                  </a:rPr>
                  <a:t>cuống</a:t>
                </a:r>
                <a:r>
                  <a:rPr lang="en-US" sz="2200" i="0" dirty="0">
                    <a:solidFill>
                      <a:schemeClr val="tx1"/>
                    </a:solidFill>
                    <a:effectLst/>
                    <a:latin typeface="Arial" panose="020B0604020202020204" pitchFamily="34" charset="0"/>
                  </a:rPr>
                  <a:t> </a:t>
                </a:r>
                <a:r>
                  <a:rPr lang="en-US" sz="2200" i="0" dirty="0" err="1">
                    <a:solidFill>
                      <a:schemeClr val="tx1"/>
                    </a:solidFill>
                    <a:effectLst/>
                    <a:latin typeface="Arial" panose="020B0604020202020204" pitchFamily="34" charset="0"/>
                  </a:rPr>
                  <a:t>nấm</a:t>
                </a:r>
                <a:r>
                  <a:rPr lang="en-US" sz="2200" i="0" dirty="0">
                    <a:solidFill>
                      <a:schemeClr val="tx1"/>
                    </a:solidFill>
                    <a:effectLst/>
                    <a:latin typeface="Arial" panose="020B0604020202020204" pitchFamily="34" charset="0"/>
                  </a:rPr>
                  <a:t> </a:t>
                </a:r>
                <a:r>
                  <a:rPr lang="en-US" sz="2200" i="0" dirty="0" err="1">
                    <a:solidFill>
                      <a:schemeClr val="tx1"/>
                    </a:solidFill>
                    <a:effectLst/>
                    <a:latin typeface="Arial" panose="020B0604020202020204" pitchFamily="34" charset="0"/>
                  </a:rPr>
                  <a:t>và</a:t>
                </a:r>
                <a:r>
                  <a:rPr lang="en-US" sz="2200" i="0" dirty="0">
                    <a:solidFill>
                      <a:schemeClr val="tx1"/>
                    </a:solidFill>
                    <a:effectLst/>
                    <a:latin typeface="Arial" panose="020B0604020202020204" pitchFamily="34" charset="0"/>
                  </a:rPr>
                  <a:t> </a:t>
                </a:r>
                <a:r>
                  <a:rPr lang="en-US" sz="2200" i="0" dirty="0" err="1">
                    <a:solidFill>
                      <a:schemeClr val="tx1"/>
                    </a:solidFill>
                    <a:effectLst/>
                    <a:latin typeface="Arial" panose="020B0604020202020204" pitchFamily="34" charset="0"/>
                  </a:rPr>
                  <a:t>phần</a:t>
                </a:r>
                <a:r>
                  <a:rPr lang="en-US" sz="2200" i="0" dirty="0">
                    <a:solidFill>
                      <a:schemeClr val="tx1"/>
                    </a:solidFill>
                    <a:effectLst/>
                    <a:latin typeface="Arial" panose="020B0604020202020204" pitchFamily="34" charset="0"/>
                  </a:rPr>
                  <a:t> </a:t>
                </a:r>
                <a:r>
                  <a:rPr lang="en-US" sz="2200" i="0" dirty="0" err="1">
                    <a:solidFill>
                      <a:schemeClr val="tx1"/>
                    </a:solidFill>
                    <a:effectLst/>
                    <a:latin typeface="Arial" panose="020B0604020202020204" pitchFamily="34" charset="0"/>
                  </a:rPr>
                  <a:t>mũ</a:t>
                </a:r>
                <a:r>
                  <a:rPr lang="en-US" sz="2200" i="0" dirty="0">
                    <a:solidFill>
                      <a:schemeClr val="tx1"/>
                    </a:solidFill>
                    <a:effectLst/>
                    <a:latin typeface="Arial" panose="020B0604020202020204" pitchFamily="34" charset="0"/>
                  </a:rPr>
                  <a:t> </a:t>
                </a:r>
                <a:r>
                  <a:rPr lang="en-US" sz="2200" i="0" dirty="0" err="1">
                    <a:solidFill>
                      <a:schemeClr val="tx1"/>
                    </a:solidFill>
                    <a:effectLst/>
                    <a:latin typeface="Arial" panose="020B0604020202020204" pitchFamily="34" charset="0"/>
                  </a:rPr>
                  <a:t>nấm</a:t>
                </a:r>
                <a:endParaRPr lang="en-US" sz="2200" dirty="0">
                  <a:solidFill>
                    <a:schemeClr val="tx1"/>
                  </a:solidFill>
                </a:endParaRPr>
              </a:p>
            </p:txBody>
          </p:sp>
        </p:grpSp>
        <p:sp>
          <p:nvSpPr>
            <p:cNvPr id="11" name="TextBox 11">
              <a:extLst>
                <a:ext uri="{FF2B5EF4-FFF2-40B4-BE49-F238E27FC236}">
                  <a16:creationId xmlns:a16="http://schemas.microsoft.com/office/drawing/2014/main" id="{27C77187-9A3B-48BA-8E6B-31C5BCD41B57}"/>
                </a:ext>
              </a:extLst>
            </p:cNvPr>
            <p:cNvSpPr txBox="1"/>
            <p:nvPr/>
          </p:nvSpPr>
          <p:spPr>
            <a:xfrm>
              <a:off x="1333869" y="-2904972"/>
              <a:ext cx="11501196" cy="2831458"/>
            </a:xfrm>
            <a:prstGeom prst="rect">
              <a:avLst/>
            </a:prstGeom>
          </p:spPr>
          <p:txBody>
            <a:bodyPr lIns="0" tIns="0" rIns="0" bIns="0" rtlCol="0" anchor="t">
              <a:spAutoFit/>
            </a:bodyPr>
            <a:lstStyle/>
            <a:p>
              <a:pPr marL="0" lvl="0" indent="0" algn="ctr">
                <a:lnSpc>
                  <a:spcPts val="10616"/>
                </a:lnSpc>
              </a:pPr>
              <a:endParaRPr lang="en-US" sz="2400" b="1" spc="-96" dirty="0">
                <a:solidFill>
                  <a:srgbClr val="FFFFFF"/>
                </a:solidFill>
                <a:latin typeface="Arial" panose="020B0604020202020204" pitchFamily="34" charset="0"/>
                <a:cs typeface="Arial" panose="020B0604020202020204" pitchFamily="34" charset="0"/>
              </a:endParaRPr>
            </a:p>
          </p:txBody>
        </p:sp>
      </p:grpSp>
      <p:grpSp>
        <p:nvGrpSpPr>
          <p:cNvPr id="13" name="Group 12">
            <a:extLst>
              <a:ext uri="{FF2B5EF4-FFF2-40B4-BE49-F238E27FC236}">
                <a16:creationId xmlns:a16="http://schemas.microsoft.com/office/drawing/2014/main" id="{9ECDDE53-5F64-4769-B336-F5EF2A524318}"/>
              </a:ext>
            </a:extLst>
          </p:cNvPr>
          <p:cNvGrpSpPr/>
          <p:nvPr/>
        </p:nvGrpSpPr>
        <p:grpSpPr>
          <a:xfrm flipH="1">
            <a:off x="1296316" y="2485706"/>
            <a:ext cx="6090786" cy="606514"/>
            <a:chOff x="-17917542" y="-2904972"/>
            <a:chExt cx="30752607" cy="3183602"/>
          </a:xfrm>
        </p:grpSpPr>
        <p:grpSp>
          <p:nvGrpSpPr>
            <p:cNvPr id="14" name="Group 13">
              <a:extLst>
                <a:ext uri="{FF2B5EF4-FFF2-40B4-BE49-F238E27FC236}">
                  <a16:creationId xmlns:a16="http://schemas.microsoft.com/office/drawing/2014/main" id="{B9003620-BFCB-4D0E-B4A6-43DA57F56ABB}"/>
                </a:ext>
              </a:extLst>
            </p:cNvPr>
            <p:cNvGrpSpPr/>
            <p:nvPr/>
          </p:nvGrpSpPr>
          <p:grpSpPr>
            <a:xfrm>
              <a:off x="-17917542" y="-2692628"/>
              <a:ext cx="27311885" cy="2971258"/>
              <a:chOff x="-31948142" y="-4801132"/>
              <a:chExt cx="48698866" cy="5297947"/>
            </a:xfrm>
          </p:grpSpPr>
          <p:sp>
            <p:nvSpPr>
              <p:cNvPr id="16" name="Freeform 10">
                <a:extLst>
                  <a:ext uri="{FF2B5EF4-FFF2-40B4-BE49-F238E27FC236}">
                    <a16:creationId xmlns:a16="http://schemas.microsoft.com/office/drawing/2014/main" id="{B3ACB5EA-1A84-4F21-B358-3D294B82909F}"/>
                  </a:ext>
                </a:extLst>
              </p:cNvPr>
              <p:cNvSpPr/>
              <p:nvPr/>
            </p:nvSpPr>
            <p:spPr>
              <a:xfrm>
                <a:off x="-31948142" y="-4801132"/>
                <a:ext cx="48698866" cy="5297947"/>
              </a:xfrm>
              <a:custGeom>
                <a:avLst/>
                <a:gdLst/>
                <a:ahLst/>
                <a:cxnLst/>
                <a:rect l="l" t="t" r="r" b="b"/>
                <a:pathLst>
                  <a:path w="26370006" h="4725744">
                    <a:moveTo>
                      <a:pt x="25747706" y="4155513"/>
                    </a:moveTo>
                    <a:cubicBezTo>
                      <a:pt x="25747706" y="4149163"/>
                      <a:pt x="25748976" y="4144083"/>
                      <a:pt x="25748976" y="4136463"/>
                    </a:cubicBezTo>
                    <a:lnTo>
                      <a:pt x="25748976" y="490220"/>
                    </a:lnTo>
                    <a:cubicBezTo>
                      <a:pt x="25748976" y="220980"/>
                      <a:pt x="25539426" y="0"/>
                      <a:pt x="25282886" y="0"/>
                    </a:cubicBezTo>
                    <a:lnTo>
                      <a:pt x="467360" y="0"/>
                    </a:lnTo>
                    <a:cubicBezTo>
                      <a:pt x="210820" y="0"/>
                      <a:pt x="0" y="220980"/>
                      <a:pt x="0" y="490220"/>
                    </a:cubicBezTo>
                    <a:lnTo>
                      <a:pt x="0" y="4136463"/>
                    </a:lnTo>
                    <a:cubicBezTo>
                      <a:pt x="0" y="4405704"/>
                      <a:pt x="209550" y="4626683"/>
                      <a:pt x="466090" y="4626683"/>
                    </a:cubicBezTo>
                    <a:lnTo>
                      <a:pt x="25281615" y="4626683"/>
                    </a:lnTo>
                    <a:cubicBezTo>
                      <a:pt x="25394645" y="4626683"/>
                      <a:pt x="25498785" y="4583504"/>
                      <a:pt x="25578795" y="4513654"/>
                    </a:cubicBezTo>
                    <a:cubicBezTo>
                      <a:pt x="25709606" y="4584774"/>
                      <a:pt x="26022024" y="4725744"/>
                      <a:pt x="26368735" y="4518733"/>
                    </a:cubicBezTo>
                    <a:cubicBezTo>
                      <a:pt x="26370006" y="4518733"/>
                      <a:pt x="26057585" y="4520004"/>
                      <a:pt x="25747706" y="4155513"/>
                    </a:cubicBezTo>
                    <a:lnTo>
                      <a:pt x="25747706" y="4155513"/>
                    </a:lnTo>
                    <a:close/>
                  </a:path>
                </a:pathLst>
              </a:custGeom>
              <a:ln w="28575">
                <a:solidFill>
                  <a:srgbClr val="660066"/>
                </a:solidFill>
              </a:ln>
            </p:spPr>
            <p:style>
              <a:lnRef idx="2">
                <a:schemeClr val="dk1"/>
              </a:lnRef>
              <a:fillRef idx="1">
                <a:schemeClr val="lt1"/>
              </a:fillRef>
              <a:effectRef idx="0">
                <a:schemeClr val="dk1"/>
              </a:effectRef>
              <a:fontRef idx="minor">
                <a:schemeClr val="dk1"/>
              </a:fontRef>
            </p:style>
            <p:txBody>
              <a:bodyPr numCol="1" anchor="ctr"/>
              <a:lstStyle/>
              <a:p>
                <a:pPr lvl="2" algn="ctr"/>
                <a:r>
                  <a:rPr lang="en-US" sz="2200" b="0" i="0" dirty="0">
                    <a:solidFill>
                      <a:schemeClr val="tx1"/>
                    </a:solidFill>
                    <a:effectLst/>
                    <a:latin typeface="Arial" panose="020B0604020202020204" pitchFamily="34" charset="0"/>
                  </a:rPr>
                  <a:t> </a:t>
                </a:r>
                <a:r>
                  <a:rPr lang="en-US" sz="2200" b="0" i="0" dirty="0" err="1">
                    <a:solidFill>
                      <a:schemeClr val="tx1"/>
                    </a:solidFill>
                    <a:effectLst/>
                    <a:latin typeface="Arial" panose="020B0604020202020204" pitchFamily="34" charset="0"/>
                  </a:rPr>
                  <a:t>Phần</a:t>
                </a:r>
                <a:r>
                  <a:rPr lang="en-US" sz="2200" b="0" i="0" dirty="0">
                    <a:solidFill>
                      <a:schemeClr val="tx1"/>
                    </a:solidFill>
                    <a:effectLst/>
                    <a:latin typeface="Arial" panose="020B0604020202020204" pitchFamily="34" charset="0"/>
                  </a:rPr>
                  <a:t> </a:t>
                </a:r>
                <a:r>
                  <a:rPr lang="en-US" sz="2200" b="0" i="0" dirty="0" err="1">
                    <a:solidFill>
                      <a:schemeClr val="tx1"/>
                    </a:solidFill>
                    <a:effectLst/>
                    <a:latin typeface="Arial" panose="020B0604020202020204" pitchFamily="34" charset="0"/>
                  </a:rPr>
                  <a:t>sợi</a:t>
                </a:r>
                <a:r>
                  <a:rPr lang="en-US" sz="2200" b="0" i="0" dirty="0">
                    <a:solidFill>
                      <a:schemeClr val="tx1"/>
                    </a:solidFill>
                    <a:effectLst/>
                    <a:latin typeface="Arial" panose="020B0604020202020204" pitchFamily="34" charset="0"/>
                  </a:rPr>
                  <a:t> </a:t>
                </a:r>
                <a:r>
                  <a:rPr lang="en-US" sz="2200" b="0" i="0" dirty="0" err="1">
                    <a:solidFill>
                      <a:schemeClr val="tx1"/>
                    </a:solidFill>
                    <a:effectLst/>
                    <a:latin typeface="Arial" panose="020B0604020202020204" pitchFamily="34" charset="0"/>
                  </a:rPr>
                  <a:t>nấm</a:t>
                </a:r>
                <a:r>
                  <a:rPr lang="en-US" sz="2200" b="0" i="0" dirty="0">
                    <a:solidFill>
                      <a:schemeClr val="tx1"/>
                    </a:solidFill>
                    <a:effectLst/>
                    <a:latin typeface="Arial" panose="020B0604020202020204" pitchFamily="34" charset="0"/>
                  </a:rPr>
                  <a:t> </a:t>
                </a:r>
                <a:r>
                  <a:rPr lang="en-US" sz="2200" b="0" i="0" dirty="0" err="1">
                    <a:solidFill>
                      <a:schemeClr val="tx1"/>
                    </a:solidFill>
                    <a:effectLst/>
                    <a:latin typeface="Arial" panose="020B0604020202020204" pitchFamily="34" charset="0"/>
                  </a:rPr>
                  <a:t>và</a:t>
                </a:r>
                <a:r>
                  <a:rPr lang="en-US" sz="2200" b="0" i="0" dirty="0">
                    <a:solidFill>
                      <a:schemeClr val="tx1"/>
                    </a:solidFill>
                    <a:effectLst/>
                    <a:latin typeface="Arial" panose="020B0604020202020204" pitchFamily="34" charset="0"/>
                  </a:rPr>
                  <a:t> </a:t>
                </a:r>
                <a:r>
                  <a:rPr lang="en-US" sz="2200" b="0" i="0" dirty="0" err="1">
                    <a:solidFill>
                      <a:schemeClr val="tx1"/>
                    </a:solidFill>
                    <a:effectLst/>
                    <a:latin typeface="Arial" panose="020B0604020202020204" pitchFamily="34" charset="0"/>
                  </a:rPr>
                  <a:t>phần</a:t>
                </a:r>
                <a:r>
                  <a:rPr lang="en-US" sz="2200" b="0" i="0" dirty="0">
                    <a:solidFill>
                      <a:schemeClr val="tx1"/>
                    </a:solidFill>
                    <a:effectLst/>
                    <a:latin typeface="Arial" panose="020B0604020202020204" pitchFamily="34" charset="0"/>
                  </a:rPr>
                  <a:t> </a:t>
                </a:r>
                <a:r>
                  <a:rPr lang="en-US" sz="2200" b="0" i="0" dirty="0" err="1">
                    <a:solidFill>
                      <a:schemeClr val="tx1"/>
                    </a:solidFill>
                    <a:effectLst/>
                    <a:latin typeface="Arial" panose="020B0604020202020204" pitchFamily="34" charset="0"/>
                  </a:rPr>
                  <a:t>chân</a:t>
                </a:r>
                <a:r>
                  <a:rPr lang="en-US" sz="2200" b="0" i="0" dirty="0">
                    <a:solidFill>
                      <a:schemeClr val="tx1"/>
                    </a:solidFill>
                    <a:effectLst/>
                    <a:latin typeface="Arial" panose="020B0604020202020204" pitchFamily="34" charset="0"/>
                  </a:rPr>
                  <a:t> </a:t>
                </a:r>
                <a:r>
                  <a:rPr lang="en-US" sz="2200" b="0" i="0" dirty="0" err="1">
                    <a:solidFill>
                      <a:schemeClr val="tx1"/>
                    </a:solidFill>
                    <a:effectLst/>
                    <a:latin typeface="Arial" panose="020B0604020202020204" pitchFamily="34" charset="0"/>
                  </a:rPr>
                  <a:t>nấm</a:t>
                </a:r>
                <a:endParaRPr lang="en-US" sz="2200" dirty="0">
                  <a:solidFill>
                    <a:schemeClr val="tx1"/>
                  </a:solidFill>
                </a:endParaRPr>
              </a:p>
            </p:txBody>
          </p:sp>
        </p:grpSp>
        <p:sp>
          <p:nvSpPr>
            <p:cNvPr id="15" name="TextBox 11">
              <a:extLst>
                <a:ext uri="{FF2B5EF4-FFF2-40B4-BE49-F238E27FC236}">
                  <a16:creationId xmlns:a16="http://schemas.microsoft.com/office/drawing/2014/main" id="{F7805AB3-9512-43BC-9249-F0BE3912BBA5}"/>
                </a:ext>
              </a:extLst>
            </p:cNvPr>
            <p:cNvSpPr txBox="1"/>
            <p:nvPr/>
          </p:nvSpPr>
          <p:spPr>
            <a:xfrm>
              <a:off x="1333869" y="-2904972"/>
              <a:ext cx="11501196" cy="2831458"/>
            </a:xfrm>
            <a:prstGeom prst="rect">
              <a:avLst/>
            </a:prstGeom>
          </p:spPr>
          <p:txBody>
            <a:bodyPr lIns="0" tIns="0" rIns="0" bIns="0" rtlCol="0" anchor="t">
              <a:spAutoFit/>
            </a:bodyPr>
            <a:lstStyle/>
            <a:p>
              <a:pPr marL="0" lvl="0" indent="0" algn="ctr">
                <a:lnSpc>
                  <a:spcPts val="10616"/>
                </a:lnSpc>
              </a:pPr>
              <a:endParaRPr lang="en-US" sz="2400" b="1" spc="-96" dirty="0">
                <a:solidFill>
                  <a:srgbClr val="FFFFFF"/>
                </a:solidFill>
                <a:latin typeface="Arial" panose="020B0604020202020204" pitchFamily="34" charset="0"/>
                <a:cs typeface="Arial" panose="020B0604020202020204" pitchFamily="34" charset="0"/>
              </a:endParaRPr>
            </a:p>
          </p:txBody>
        </p:sp>
      </p:grpSp>
      <p:sp>
        <p:nvSpPr>
          <p:cNvPr id="17" name="TextBox 11">
            <a:extLst>
              <a:ext uri="{FF2B5EF4-FFF2-40B4-BE49-F238E27FC236}">
                <a16:creationId xmlns:a16="http://schemas.microsoft.com/office/drawing/2014/main" id="{25F12A53-8C7E-4869-BD0C-7FE7BF04441B}"/>
              </a:ext>
            </a:extLst>
          </p:cNvPr>
          <p:cNvSpPr txBox="1"/>
          <p:nvPr/>
        </p:nvSpPr>
        <p:spPr>
          <a:xfrm flipH="1">
            <a:off x="1593505" y="2858360"/>
            <a:ext cx="2277899" cy="779499"/>
          </a:xfrm>
          <a:prstGeom prst="rect">
            <a:avLst/>
          </a:prstGeom>
        </p:spPr>
        <p:txBody>
          <a:bodyPr lIns="0" tIns="0" rIns="0" bIns="0" rtlCol="0" anchor="t">
            <a:spAutoFit/>
          </a:bodyPr>
          <a:lstStyle/>
          <a:p>
            <a:pPr marL="0" lvl="0" indent="0" algn="ctr">
              <a:lnSpc>
                <a:spcPts val="10616"/>
              </a:lnSpc>
            </a:pPr>
            <a:endParaRPr lang="en-US" sz="2400" b="1" spc="-96" dirty="0">
              <a:solidFill>
                <a:srgbClr val="FFFFFF"/>
              </a:solidFill>
              <a:latin typeface="Arial" panose="020B0604020202020204" pitchFamily="34" charset="0"/>
              <a:cs typeface="Arial" panose="020B0604020202020204" pitchFamily="34" charset="0"/>
            </a:endParaRPr>
          </a:p>
        </p:txBody>
      </p:sp>
      <p:grpSp>
        <p:nvGrpSpPr>
          <p:cNvPr id="18" name="Group 17">
            <a:extLst>
              <a:ext uri="{FF2B5EF4-FFF2-40B4-BE49-F238E27FC236}">
                <a16:creationId xmlns:a16="http://schemas.microsoft.com/office/drawing/2014/main" id="{4F12805C-D51D-4486-AA49-D6F1F31DBEB4}"/>
              </a:ext>
            </a:extLst>
          </p:cNvPr>
          <p:cNvGrpSpPr/>
          <p:nvPr/>
        </p:nvGrpSpPr>
        <p:grpSpPr>
          <a:xfrm flipH="1">
            <a:off x="1385777" y="3295164"/>
            <a:ext cx="6027970" cy="1062529"/>
            <a:chOff x="-17600380" y="-3933053"/>
            <a:chExt cx="30435445" cy="3859539"/>
          </a:xfrm>
        </p:grpSpPr>
        <p:grpSp>
          <p:nvGrpSpPr>
            <p:cNvPr id="19" name="Group 18">
              <a:extLst>
                <a:ext uri="{FF2B5EF4-FFF2-40B4-BE49-F238E27FC236}">
                  <a16:creationId xmlns:a16="http://schemas.microsoft.com/office/drawing/2014/main" id="{C3A71B03-CEB3-4472-97B3-07622A849A65}"/>
                </a:ext>
              </a:extLst>
            </p:cNvPr>
            <p:cNvGrpSpPr/>
            <p:nvPr/>
          </p:nvGrpSpPr>
          <p:grpSpPr>
            <a:xfrm>
              <a:off x="-17600380" y="-3933053"/>
              <a:ext cx="27311889" cy="2056162"/>
              <a:chOff x="-31382624" y="-7012893"/>
              <a:chExt cx="48698875" cy="3666272"/>
            </a:xfrm>
          </p:grpSpPr>
          <p:sp>
            <p:nvSpPr>
              <p:cNvPr id="21" name="Freeform 10">
                <a:extLst>
                  <a:ext uri="{FF2B5EF4-FFF2-40B4-BE49-F238E27FC236}">
                    <a16:creationId xmlns:a16="http://schemas.microsoft.com/office/drawing/2014/main" id="{8314450B-6336-4222-9320-E8661978216C}"/>
                  </a:ext>
                </a:extLst>
              </p:cNvPr>
              <p:cNvSpPr/>
              <p:nvPr/>
            </p:nvSpPr>
            <p:spPr>
              <a:xfrm>
                <a:off x="-31382624" y="-7012893"/>
                <a:ext cx="48698875" cy="3666272"/>
              </a:xfrm>
              <a:custGeom>
                <a:avLst/>
                <a:gdLst/>
                <a:ahLst/>
                <a:cxnLst/>
                <a:rect l="l" t="t" r="r" b="b"/>
                <a:pathLst>
                  <a:path w="26370006" h="4725744">
                    <a:moveTo>
                      <a:pt x="25747706" y="4155513"/>
                    </a:moveTo>
                    <a:cubicBezTo>
                      <a:pt x="25747706" y="4149163"/>
                      <a:pt x="25748976" y="4144083"/>
                      <a:pt x="25748976" y="4136463"/>
                    </a:cubicBezTo>
                    <a:lnTo>
                      <a:pt x="25748976" y="490220"/>
                    </a:lnTo>
                    <a:cubicBezTo>
                      <a:pt x="25748976" y="220980"/>
                      <a:pt x="25539426" y="0"/>
                      <a:pt x="25282886" y="0"/>
                    </a:cubicBezTo>
                    <a:lnTo>
                      <a:pt x="467360" y="0"/>
                    </a:lnTo>
                    <a:cubicBezTo>
                      <a:pt x="210820" y="0"/>
                      <a:pt x="0" y="220980"/>
                      <a:pt x="0" y="490220"/>
                    </a:cubicBezTo>
                    <a:lnTo>
                      <a:pt x="0" y="4136463"/>
                    </a:lnTo>
                    <a:cubicBezTo>
                      <a:pt x="0" y="4405704"/>
                      <a:pt x="209550" y="4626683"/>
                      <a:pt x="466090" y="4626683"/>
                    </a:cubicBezTo>
                    <a:lnTo>
                      <a:pt x="25281615" y="4626683"/>
                    </a:lnTo>
                    <a:cubicBezTo>
                      <a:pt x="25394645" y="4626683"/>
                      <a:pt x="25498785" y="4583504"/>
                      <a:pt x="25578795" y="4513654"/>
                    </a:cubicBezTo>
                    <a:cubicBezTo>
                      <a:pt x="25709606" y="4584774"/>
                      <a:pt x="26022024" y="4725744"/>
                      <a:pt x="26368735" y="4518733"/>
                    </a:cubicBezTo>
                    <a:cubicBezTo>
                      <a:pt x="26370006" y="4518733"/>
                      <a:pt x="26057585" y="4520004"/>
                      <a:pt x="25747706" y="4155513"/>
                    </a:cubicBezTo>
                    <a:lnTo>
                      <a:pt x="25747706" y="4155513"/>
                    </a:lnTo>
                    <a:close/>
                  </a:path>
                </a:pathLst>
              </a:custGeom>
              <a:ln w="28575">
                <a:solidFill>
                  <a:srgbClr val="660066"/>
                </a:solidFill>
              </a:ln>
            </p:spPr>
            <p:style>
              <a:lnRef idx="2">
                <a:schemeClr val="dk1"/>
              </a:lnRef>
              <a:fillRef idx="1">
                <a:schemeClr val="lt1"/>
              </a:fillRef>
              <a:effectRef idx="0">
                <a:schemeClr val="dk1"/>
              </a:effectRef>
              <a:fontRef idx="minor">
                <a:schemeClr val="dk1"/>
              </a:fontRef>
            </p:style>
            <p:txBody>
              <a:bodyPr numCol="1" anchor="ctr"/>
              <a:lstStyle/>
              <a:p>
                <a:pPr lvl="2" algn="ctr"/>
                <a:r>
                  <a:rPr lang="en-US" sz="2200" b="0" i="0" dirty="0" err="1">
                    <a:solidFill>
                      <a:schemeClr val="tx1"/>
                    </a:solidFill>
                    <a:effectLst/>
                    <a:latin typeface="Arial" panose="020B0604020202020204" pitchFamily="34" charset="0"/>
                  </a:rPr>
                  <a:t>Phần</a:t>
                </a:r>
                <a:r>
                  <a:rPr lang="en-US" sz="2200" b="0" i="0" dirty="0">
                    <a:solidFill>
                      <a:schemeClr val="tx1"/>
                    </a:solidFill>
                    <a:effectLst/>
                    <a:latin typeface="Arial" panose="020B0604020202020204" pitchFamily="34" charset="0"/>
                  </a:rPr>
                  <a:t> </a:t>
                </a:r>
                <a:r>
                  <a:rPr lang="en-US" sz="2200" b="0" i="0" dirty="0" err="1">
                    <a:solidFill>
                      <a:schemeClr val="tx1"/>
                    </a:solidFill>
                    <a:effectLst/>
                    <a:latin typeface="Arial" panose="020B0604020202020204" pitchFamily="34" charset="0"/>
                  </a:rPr>
                  <a:t>sợi</a:t>
                </a:r>
                <a:r>
                  <a:rPr lang="en-US" sz="2200" b="0" i="0" dirty="0">
                    <a:solidFill>
                      <a:schemeClr val="tx1"/>
                    </a:solidFill>
                    <a:effectLst/>
                    <a:latin typeface="Arial" panose="020B0604020202020204" pitchFamily="34" charset="0"/>
                  </a:rPr>
                  <a:t> </a:t>
                </a:r>
                <a:r>
                  <a:rPr lang="en-US" sz="2200" b="0" i="0" dirty="0" err="1">
                    <a:solidFill>
                      <a:schemeClr val="tx1"/>
                    </a:solidFill>
                    <a:effectLst/>
                    <a:latin typeface="Arial" panose="020B0604020202020204" pitchFamily="34" charset="0"/>
                  </a:rPr>
                  <a:t>nấm</a:t>
                </a:r>
                <a:r>
                  <a:rPr lang="en-US" sz="2200" b="0" i="0" dirty="0">
                    <a:solidFill>
                      <a:schemeClr val="tx1"/>
                    </a:solidFill>
                    <a:effectLst/>
                    <a:latin typeface="Arial" panose="020B0604020202020204" pitchFamily="34" charset="0"/>
                  </a:rPr>
                  <a:t> </a:t>
                </a:r>
                <a:r>
                  <a:rPr lang="en-US" sz="2200" b="0" i="0" dirty="0" err="1">
                    <a:solidFill>
                      <a:schemeClr val="tx1"/>
                    </a:solidFill>
                    <a:effectLst/>
                    <a:latin typeface="Arial" panose="020B0604020202020204" pitchFamily="34" charset="0"/>
                  </a:rPr>
                  <a:t>và</a:t>
                </a:r>
                <a:r>
                  <a:rPr lang="en-US" sz="2200" b="0" i="0" dirty="0">
                    <a:solidFill>
                      <a:schemeClr val="tx1"/>
                    </a:solidFill>
                    <a:effectLst/>
                    <a:latin typeface="Arial" panose="020B0604020202020204" pitchFamily="34" charset="0"/>
                  </a:rPr>
                  <a:t> </a:t>
                </a:r>
                <a:r>
                  <a:rPr lang="en-US" sz="2200" b="0" i="0" dirty="0" err="1">
                    <a:solidFill>
                      <a:schemeClr val="tx1"/>
                    </a:solidFill>
                    <a:effectLst/>
                    <a:latin typeface="Arial" panose="020B0604020202020204" pitchFamily="34" charset="0"/>
                  </a:rPr>
                  <a:t>phần</a:t>
                </a:r>
                <a:r>
                  <a:rPr lang="en-US" sz="2200" b="0" i="0" dirty="0">
                    <a:solidFill>
                      <a:schemeClr val="tx1"/>
                    </a:solidFill>
                    <a:effectLst/>
                    <a:latin typeface="Arial" panose="020B0604020202020204" pitchFamily="34" charset="0"/>
                  </a:rPr>
                  <a:t> </a:t>
                </a:r>
                <a:r>
                  <a:rPr lang="en-US" sz="2200" b="0" i="0" dirty="0" err="1">
                    <a:solidFill>
                      <a:schemeClr val="tx1"/>
                    </a:solidFill>
                    <a:effectLst/>
                    <a:latin typeface="Arial" panose="020B0604020202020204" pitchFamily="34" charset="0"/>
                  </a:rPr>
                  <a:t>mũ</a:t>
                </a:r>
                <a:r>
                  <a:rPr lang="en-US" sz="2200" b="0" i="0" dirty="0">
                    <a:solidFill>
                      <a:schemeClr val="tx1"/>
                    </a:solidFill>
                    <a:effectLst/>
                    <a:latin typeface="Arial" panose="020B0604020202020204" pitchFamily="34" charset="0"/>
                  </a:rPr>
                  <a:t> </a:t>
                </a:r>
                <a:r>
                  <a:rPr lang="en-US" sz="2200" b="0" i="0" dirty="0" err="1">
                    <a:solidFill>
                      <a:schemeClr val="tx1"/>
                    </a:solidFill>
                    <a:effectLst/>
                    <a:latin typeface="Arial" panose="020B0604020202020204" pitchFamily="34" charset="0"/>
                  </a:rPr>
                  <a:t>nấm</a:t>
                </a:r>
                <a:endParaRPr lang="en-US" sz="2200" dirty="0">
                  <a:solidFill>
                    <a:schemeClr val="tx1"/>
                  </a:solidFill>
                </a:endParaRPr>
              </a:p>
            </p:txBody>
          </p:sp>
        </p:grpSp>
        <p:sp>
          <p:nvSpPr>
            <p:cNvPr id="20" name="TextBox 11">
              <a:extLst>
                <a:ext uri="{FF2B5EF4-FFF2-40B4-BE49-F238E27FC236}">
                  <a16:creationId xmlns:a16="http://schemas.microsoft.com/office/drawing/2014/main" id="{C486F560-8C6E-4AE5-9DBD-505DA5BEDE56}"/>
                </a:ext>
              </a:extLst>
            </p:cNvPr>
            <p:cNvSpPr txBox="1"/>
            <p:nvPr/>
          </p:nvSpPr>
          <p:spPr>
            <a:xfrm>
              <a:off x="1333869" y="-2904972"/>
              <a:ext cx="11501196" cy="2831458"/>
            </a:xfrm>
            <a:prstGeom prst="rect">
              <a:avLst/>
            </a:prstGeom>
          </p:spPr>
          <p:txBody>
            <a:bodyPr lIns="0" tIns="0" rIns="0" bIns="0" rtlCol="0" anchor="t">
              <a:spAutoFit/>
            </a:bodyPr>
            <a:lstStyle/>
            <a:p>
              <a:pPr marL="0" lvl="0" indent="0" algn="ctr">
                <a:lnSpc>
                  <a:spcPts val="10616"/>
                </a:lnSpc>
              </a:pPr>
              <a:endParaRPr lang="en-US" sz="2400" b="1" spc="-96" dirty="0">
                <a:solidFill>
                  <a:srgbClr val="FFFFFF"/>
                </a:solidFill>
                <a:latin typeface="Arial" panose="020B0604020202020204" pitchFamily="34" charset="0"/>
                <a:cs typeface="Arial" panose="020B0604020202020204" pitchFamily="34" charset="0"/>
              </a:endParaRPr>
            </a:p>
          </p:txBody>
        </p:sp>
      </p:grpSp>
      <p:grpSp>
        <p:nvGrpSpPr>
          <p:cNvPr id="22" name="Group 21">
            <a:extLst>
              <a:ext uri="{FF2B5EF4-FFF2-40B4-BE49-F238E27FC236}">
                <a16:creationId xmlns:a16="http://schemas.microsoft.com/office/drawing/2014/main" id="{89023B9B-8044-4A18-A8E7-B819C5C0285B}"/>
              </a:ext>
            </a:extLst>
          </p:cNvPr>
          <p:cNvGrpSpPr/>
          <p:nvPr/>
        </p:nvGrpSpPr>
        <p:grpSpPr>
          <a:xfrm flipH="1">
            <a:off x="1593505" y="4006102"/>
            <a:ext cx="5784868" cy="569599"/>
            <a:chOff x="-20421578" y="-2904972"/>
            <a:chExt cx="33256643" cy="2849158"/>
          </a:xfrm>
        </p:grpSpPr>
        <p:grpSp>
          <p:nvGrpSpPr>
            <p:cNvPr id="23" name="Group 22">
              <a:extLst>
                <a:ext uri="{FF2B5EF4-FFF2-40B4-BE49-F238E27FC236}">
                  <a16:creationId xmlns:a16="http://schemas.microsoft.com/office/drawing/2014/main" id="{B0D238CD-CAA1-4236-9630-F8A58FB29A02}"/>
                </a:ext>
              </a:extLst>
            </p:cNvPr>
            <p:cNvGrpSpPr/>
            <p:nvPr/>
          </p:nvGrpSpPr>
          <p:grpSpPr>
            <a:xfrm>
              <a:off x="-20421578" y="-2445909"/>
              <a:ext cx="31097676" cy="2390095"/>
              <a:chOff x="-36413002" y="-4361215"/>
              <a:chExt cx="55449176" cy="4261695"/>
            </a:xfrm>
          </p:grpSpPr>
          <p:sp>
            <p:nvSpPr>
              <p:cNvPr id="25" name="Freeform 10">
                <a:extLst>
                  <a:ext uri="{FF2B5EF4-FFF2-40B4-BE49-F238E27FC236}">
                    <a16:creationId xmlns:a16="http://schemas.microsoft.com/office/drawing/2014/main" id="{E3AFEEA1-1A2D-4167-B048-AFC23AAA7455}"/>
                  </a:ext>
                </a:extLst>
              </p:cNvPr>
              <p:cNvSpPr/>
              <p:nvPr/>
            </p:nvSpPr>
            <p:spPr>
              <a:xfrm>
                <a:off x="-36413002" y="-4361215"/>
                <a:ext cx="55449176" cy="4261695"/>
              </a:xfrm>
              <a:custGeom>
                <a:avLst/>
                <a:gdLst/>
                <a:ahLst/>
                <a:cxnLst/>
                <a:rect l="l" t="t" r="r" b="b"/>
                <a:pathLst>
                  <a:path w="26370006" h="4725744">
                    <a:moveTo>
                      <a:pt x="25747706" y="4155513"/>
                    </a:moveTo>
                    <a:cubicBezTo>
                      <a:pt x="25747706" y="4149163"/>
                      <a:pt x="25748976" y="4144083"/>
                      <a:pt x="25748976" y="4136463"/>
                    </a:cubicBezTo>
                    <a:lnTo>
                      <a:pt x="25748976" y="490220"/>
                    </a:lnTo>
                    <a:cubicBezTo>
                      <a:pt x="25748976" y="220980"/>
                      <a:pt x="25539426" y="0"/>
                      <a:pt x="25282886" y="0"/>
                    </a:cubicBezTo>
                    <a:lnTo>
                      <a:pt x="467360" y="0"/>
                    </a:lnTo>
                    <a:cubicBezTo>
                      <a:pt x="210820" y="0"/>
                      <a:pt x="0" y="220980"/>
                      <a:pt x="0" y="490220"/>
                    </a:cubicBezTo>
                    <a:lnTo>
                      <a:pt x="0" y="4136463"/>
                    </a:lnTo>
                    <a:cubicBezTo>
                      <a:pt x="0" y="4405704"/>
                      <a:pt x="209550" y="4626683"/>
                      <a:pt x="466090" y="4626683"/>
                    </a:cubicBezTo>
                    <a:lnTo>
                      <a:pt x="25281615" y="4626683"/>
                    </a:lnTo>
                    <a:cubicBezTo>
                      <a:pt x="25394645" y="4626683"/>
                      <a:pt x="25498785" y="4583504"/>
                      <a:pt x="25578795" y="4513654"/>
                    </a:cubicBezTo>
                    <a:cubicBezTo>
                      <a:pt x="25709606" y="4584774"/>
                      <a:pt x="26022024" y="4725744"/>
                      <a:pt x="26368735" y="4518733"/>
                    </a:cubicBezTo>
                    <a:cubicBezTo>
                      <a:pt x="26370006" y="4518733"/>
                      <a:pt x="26057585" y="4520004"/>
                      <a:pt x="25747706" y="4155513"/>
                    </a:cubicBezTo>
                    <a:lnTo>
                      <a:pt x="25747706" y="4155513"/>
                    </a:lnTo>
                    <a:close/>
                  </a:path>
                </a:pathLst>
              </a:custGeom>
              <a:ln w="28575">
                <a:solidFill>
                  <a:srgbClr val="660066"/>
                </a:solidFill>
              </a:ln>
            </p:spPr>
            <p:style>
              <a:lnRef idx="2">
                <a:schemeClr val="dk1"/>
              </a:lnRef>
              <a:fillRef idx="1">
                <a:schemeClr val="lt1"/>
              </a:fillRef>
              <a:effectRef idx="0">
                <a:schemeClr val="dk1"/>
              </a:effectRef>
              <a:fontRef idx="minor">
                <a:schemeClr val="dk1"/>
              </a:fontRef>
            </p:style>
            <p:txBody>
              <a:bodyPr numCol="1" anchor="ctr"/>
              <a:lstStyle/>
              <a:p>
                <a:pPr lvl="2" algn="ctr"/>
                <a:r>
                  <a:rPr lang="en-US" sz="2200" b="0" i="0" dirty="0" err="1">
                    <a:solidFill>
                      <a:schemeClr val="tx1"/>
                    </a:solidFill>
                    <a:effectLst/>
                    <a:latin typeface="Arial" panose="020B0604020202020204" pitchFamily="34" charset="0"/>
                  </a:rPr>
                  <a:t>Phần</a:t>
                </a:r>
                <a:r>
                  <a:rPr lang="en-US" sz="2200" b="0" i="0" dirty="0">
                    <a:solidFill>
                      <a:schemeClr val="tx1"/>
                    </a:solidFill>
                    <a:effectLst/>
                    <a:latin typeface="Arial" panose="020B0604020202020204" pitchFamily="34" charset="0"/>
                  </a:rPr>
                  <a:t> </a:t>
                </a:r>
                <a:r>
                  <a:rPr lang="en-US" sz="2200" b="0" i="0" dirty="0" err="1">
                    <a:solidFill>
                      <a:schemeClr val="tx1"/>
                    </a:solidFill>
                    <a:effectLst/>
                    <a:latin typeface="Arial" panose="020B0604020202020204" pitchFamily="34" charset="0"/>
                  </a:rPr>
                  <a:t>cuống</a:t>
                </a:r>
                <a:r>
                  <a:rPr lang="en-US" sz="2200" b="0" i="0" dirty="0">
                    <a:solidFill>
                      <a:schemeClr val="tx1"/>
                    </a:solidFill>
                    <a:effectLst/>
                    <a:latin typeface="Arial" panose="020B0604020202020204" pitchFamily="34" charset="0"/>
                  </a:rPr>
                  <a:t> </a:t>
                </a:r>
                <a:r>
                  <a:rPr lang="en-US" sz="2200" b="0" i="0" dirty="0" err="1">
                    <a:solidFill>
                      <a:schemeClr val="tx1"/>
                    </a:solidFill>
                    <a:effectLst/>
                    <a:latin typeface="Arial" panose="020B0604020202020204" pitchFamily="34" charset="0"/>
                  </a:rPr>
                  <a:t>nấm</a:t>
                </a:r>
                <a:r>
                  <a:rPr lang="en-US" sz="2200" b="0" i="0" dirty="0">
                    <a:solidFill>
                      <a:schemeClr val="tx1"/>
                    </a:solidFill>
                    <a:effectLst/>
                    <a:latin typeface="Arial" panose="020B0604020202020204" pitchFamily="34" charset="0"/>
                  </a:rPr>
                  <a:t> </a:t>
                </a:r>
                <a:r>
                  <a:rPr lang="en-US" sz="2200" b="0" i="0" dirty="0" err="1">
                    <a:solidFill>
                      <a:schemeClr val="tx1"/>
                    </a:solidFill>
                    <a:effectLst/>
                    <a:latin typeface="Arial" panose="020B0604020202020204" pitchFamily="34" charset="0"/>
                  </a:rPr>
                  <a:t>và</a:t>
                </a:r>
                <a:r>
                  <a:rPr lang="en-US" sz="2200" b="0" i="0" dirty="0">
                    <a:solidFill>
                      <a:schemeClr val="tx1"/>
                    </a:solidFill>
                    <a:effectLst/>
                    <a:latin typeface="Arial" panose="020B0604020202020204" pitchFamily="34" charset="0"/>
                  </a:rPr>
                  <a:t> </a:t>
                </a:r>
                <a:r>
                  <a:rPr lang="en-US" sz="2200" b="0" i="0" dirty="0" err="1">
                    <a:solidFill>
                      <a:schemeClr val="tx1"/>
                    </a:solidFill>
                    <a:effectLst/>
                    <a:latin typeface="Arial" panose="020B0604020202020204" pitchFamily="34" charset="0"/>
                  </a:rPr>
                  <a:t>phần</a:t>
                </a:r>
                <a:r>
                  <a:rPr lang="en-US" sz="2200" b="0" i="0" dirty="0">
                    <a:solidFill>
                      <a:schemeClr val="tx1"/>
                    </a:solidFill>
                    <a:effectLst/>
                    <a:latin typeface="Arial" panose="020B0604020202020204" pitchFamily="34" charset="0"/>
                  </a:rPr>
                  <a:t> </a:t>
                </a:r>
                <a:r>
                  <a:rPr lang="en-US" sz="2200" b="0" i="0" dirty="0" err="1">
                    <a:solidFill>
                      <a:schemeClr val="tx1"/>
                    </a:solidFill>
                    <a:effectLst/>
                    <a:latin typeface="Arial" panose="020B0604020202020204" pitchFamily="34" charset="0"/>
                  </a:rPr>
                  <a:t>chân</a:t>
                </a:r>
                <a:r>
                  <a:rPr lang="en-US" sz="2200" b="0" i="0" dirty="0">
                    <a:solidFill>
                      <a:schemeClr val="tx1"/>
                    </a:solidFill>
                    <a:effectLst/>
                    <a:latin typeface="Arial" panose="020B0604020202020204" pitchFamily="34" charset="0"/>
                  </a:rPr>
                  <a:t> </a:t>
                </a:r>
                <a:r>
                  <a:rPr lang="en-US" sz="2200" b="0" i="0" dirty="0" err="1">
                    <a:solidFill>
                      <a:schemeClr val="tx1"/>
                    </a:solidFill>
                    <a:effectLst/>
                    <a:latin typeface="Arial" panose="020B0604020202020204" pitchFamily="34" charset="0"/>
                  </a:rPr>
                  <a:t>nấm</a:t>
                </a:r>
                <a:endParaRPr lang="en-US" sz="2200" dirty="0">
                  <a:solidFill>
                    <a:schemeClr val="tx1"/>
                  </a:solidFill>
                </a:endParaRPr>
              </a:p>
            </p:txBody>
          </p:sp>
        </p:grpSp>
        <p:sp>
          <p:nvSpPr>
            <p:cNvPr id="24" name="TextBox 11">
              <a:extLst>
                <a:ext uri="{FF2B5EF4-FFF2-40B4-BE49-F238E27FC236}">
                  <a16:creationId xmlns:a16="http://schemas.microsoft.com/office/drawing/2014/main" id="{8CDC7D0E-60DC-4E7E-BFD7-A6FF92A36EC4}"/>
                </a:ext>
              </a:extLst>
            </p:cNvPr>
            <p:cNvSpPr txBox="1"/>
            <p:nvPr/>
          </p:nvSpPr>
          <p:spPr>
            <a:xfrm>
              <a:off x="1333869" y="-2904972"/>
              <a:ext cx="11501196" cy="2831458"/>
            </a:xfrm>
            <a:prstGeom prst="rect">
              <a:avLst/>
            </a:prstGeom>
          </p:spPr>
          <p:txBody>
            <a:bodyPr lIns="0" tIns="0" rIns="0" bIns="0" rtlCol="0" anchor="t">
              <a:spAutoFit/>
            </a:bodyPr>
            <a:lstStyle/>
            <a:p>
              <a:pPr marL="0" lvl="0" indent="0" algn="ctr">
                <a:lnSpc>
                  <a:spcPts val="10616"/>
                </a:lnSpc>
              </a:pPr>
              <a:endParaRPr lang="en-US" sz="2400" b="1" spc="-96" dirty="0">
                <a:solidFill>
                  <a:srgbClr val="FFFFFF"/>
                </a:solidFill>
                <a:latin typeface="Arial" panose="020B0604020202020204" pitchFamily="34" charset="0"/>
                <a:cs typeface="Arial" panose="020B0604020202020204" pitchFamily="34" charset="0"/>
              </a:endParaRPr>
            </a:p>
          </p:txBody>
        </p:sp>
      </p:grpSp>
      <p:sp>
        <p:nvSpPr>
          <p:cNvPr id="26" name="Rectangle: Rounded Corners 25">
            <a:extLst>
              <a:ext uri="{FF2B5EF4-FFF2-40B4-BE49-F238E27FC236}">
                <a16:creationId xmlns:a16="http://schemas.microsoft.com/office/drawing/2014/main" id="{DE92371F-6CB2-4CE3-91F3-CF55AB59CAF6}"/>
              </a:ext>
            </a:extLst>
          </p:cNvPr>
          <p:cNvSpPr/>
          <p:nvPr/>
        </p:nvSpPr>
        <p:spPr>
          <a:xfrm rot="10800000" flipV="1">
            <a:off x="1338985" y="1772552"/>
            <a:ext cx="618644" cy="458830"/>
          </a:xfrm>
          <a:prstGeom prst="roundRect">
            <a:avLst/>
          </a:prstGeom>
          <a:ln w="28575">
            <a:solidFill>
              <a:srgbClr val="660066"/>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2200" dirty="0">
                <a:solidFill>
                  <a:schemeClr val="tx1"/>
                </a:solidFill>
              </a:rPr>
              <a:t>A</a:t>
            </a:r>
          </a:p>
        </p:txBody>
      </p:sp>
      <p:sp>
        <p:nvSpPr>
          <p:cNvPr id="31" name="Rectangle: Rounded Corners 30">
            <a:extLst>
              <a:ext uri="{FF2B5EF4-FFF2-40B4-BE49-F238E27FC236}">
                <a16:creationId xmlns:a16="http://schemas.microsoft.com/office/drawing/2014/main" id="{1F7C5DD9-13A5-4BB1-BC9C-4DAF657455A9}"/>
              </a:ext>
            </a:extLst>
          </p:cNvPr>
          <p:cNvSpPr/>
          <p:nvPr/>
        </p:nvSpPr>
        <p:spPr>
          <a:xfrm rot="10800000" flipV="1">
            <a:off x="1327725" y="2580825"/>
            <a:ext cx="618644" cy="458830"/>
          </a:xfrm>
          <a:prstGeom prst="roundRect">
            <a:avLst/>
          </a:prstGeom>
          <a:ln w="28575">
            <a:solidFill>
              <a:srgbClr val="660066"/>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2200" dirty="0">
                <a:solidFill>
                  <a:schemeClr val="tx1"/>
                </a:solidFill>
              </a:rPr>
              <a:t>B</a:t>
            </a:r>
          </a:p>
        </p:txBody>
      </p:sp>
      <p:sp>
        <p:nvSpPr>
          <p:cNvPr id="32" name="Rectangle: Rounded Corners 31">
            <a:extLst>
              <a:ext uri="{FF2B5EF4-FFF2-40B4-BE49-F238E27FC236}">
                <a16:creationId xmlns:a16="http://schemas.microsoft.com/office/drawing/2014/main" id="{D9B69F1C-FC46-447E-95DA-54A990B95830}"/>
              </a:ext>
            </a:extLst>
          </p:cNvPr>
          <p:cNvSpPr/>
          <p:nvPr/>
        </p:nvSpPr>
        <p:spPr>
          <a:xfrm rot="10800000" flipV="1">
            <a:off x="1327725" y="3348779"/>
            <a:ext cx="618644" cy="458830"/>
          </a:xfrm>
          <a:prstGeom prst="roundRect">
            <a:avLst/>
          </a:prstGeom>
          <a:ln w="28575">
            <a:solidFill>
              <a:srgbClr val="660066"/>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2200" dirty="0">
                <a:solidFill>
                  <a:schemeClr val="tx1"/>
                </a:solidFill>
              </a:rPr>
              <a:t>C</a:t>
            </a:r>
          </a:p>
        </p:txBody>
      </p:sp>
      <p:sp>
        <p:nvSpPr>
          <p:cNvPr id="33" name="Rectangle: Rounded Corners 32">
            <a:extLst>
              <a:ext uri="{FF2B5EF4-FFF2-40B4-BE49-F238E27FC236}">
                <a16:creationId xmlns:a16="http://schemas.microsoft.com/office/drawing/2014/main" id="{D409475F-35A6-4082-96E7-D5953C1C1632}"/>
              </a:ext>
            </a:extLst>
          </p:cNvPr>
          <p:cNvSpPr/>
          <p:nvPr/>
        </p:nvSpPr>
        <p:spPr>
          <a:xfrm rot="10800000" flipV="1">
            <a:off x="1306286" y="4107374"/>
            <a:ext cx="618644" cy="458830"/>
          </a:xfrm>
          <a:prstGeom prst="roundRect">
            <a:avLst/>
          </a:prstGeom>
          <a:ln w="28575">
            <a:solidFill>
              <a:srgbClr val="660066"/>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2200" dirty="0">
                <a:solidFill>
                  <a:schemeClr val="tx1"/>
                </a:solidFill>
              </a:rPr>
              <a:t>D</a:t>
            </a:r>
          </a:p>
        </p:txBody>
      </p:sp>
      <p:sp>
        <p:nvSpPr>
          <p:cNvPr id="34" name="Rectangle: Rounded Corners 33">
            <a:extLst>
              <a:ext uri="{FF2B5EF4-FFF2-40B4-BE49-F238E27FC236}">
                <a16:creationId xmlns:a16="http://schemas.microsoft.com/office/drawing/2014/main" id="{56708BD9-AECD-4860-B5C6-0FE9A1437F97}"/>
              </a:ext>
            </a:extLst>
          </p:cNvPr>
          <p:cNvSpPr/>
          <p:nvPr/>
        </p:nvSpPr>
        <p:spPr>
          <a:xfrm rot="10800000" flipV="1">
            <a:off x="1327042" y="2592027"/>
            <a:ext cx="618644" cy="458830"/>
          </a:xfrm>
          <a:prstGeom prst="roundRect">
            <a:avLst/>
          </a:prstGeom>
          <a:solidFill>
            <a:srgbClr val="660066"/>
          </a:solidFill>
          <a:ln w="28575">
            <a:solidFill>
              <a:srgbClr val="660066"/>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2200" dirty="0">
                <a:solidFill>
                  <a:schemeClr val="bg1"/>
                </a:solidFill>
              </a:rPr>
              <a:t>B</a:t>
            </a:r>
          </a:p>
        </p:txBody>
      </p:sp>
      <p:sp>
        <p:nvSpPr>
          <p:cNvPr id="27" name="Google Shape;331;p38">
            <a:extLst>
              <a:ext uri="{FF2B5EF4-FFF2-40B4-BE49-F238E27FC236}">
                <a16:creationId xmlns:a16="http://schemas.microsoft.com/office/drawing/2014/main" id="{6156C9E5-917A-4330-AE9D-7DE4B32E3B35}"/>
              </a:ext>
            </a:extLst>
          </p:cNvPr>
          <p:cNvSpPr txBox="1">
            <a:spLocks/>
          </p:cNvSpPr>
          <p:nvPr/>
        </p:nvSpPr>
        <p:spPr>
          <a:xfrm>
            <a:off x="855298" y="357250"/>
            <a:ext cx="7433400" cy="558452"/>
          </a:xfrm>
          <a:prstGeom prst="rect">
            <a:avLst/>
          </a:prstGeom>
          <a:noFill/>
          <a:ln>
            <a:noFill/>
          </a:ln>
        </p:spPr>
        <p:txBody>
          <a:bodyPr spcFirstLastPara="1" wrap="square" lIns="0" tIns="0" rIns="0" bIns="0" anchor="b"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9283C0"/>
              </a:buClr>
              <a:buSzPts val="3200"/>
              <a:buFont typeface="Satisfy"/>
              <a:buNone/>
              <a:defRPr sz="3200" b="0" i="0" u="none" strike="noStrike" cap="none">
                <a:solidFill>
                  <a:srgbClr val="9283C0"/>
                </a:solidFill>
                <a:latin typeface="Satisfy"/>
                <a:ea typeface="Satisfy"/>
                <a:cs typeface="Satisfy"/>
                <a:sym typeface="Satisfy"/>
              </a:defRPr>
            </a:lvl1pPr>
            <a:lvl2pPr marR="0" lvl="1" algn="l" rtl="0">
              <a:lnSpc>
                <a:spcPct val="90000"/>
              </a:lnSpc>
              <a:spcBef>
                <a:spcPts val="0"/>
              </a:spcBef>
              <a:spcAft>
                <a:spcPts val="0"/>
              </a:spcAft>
              <a:buClr>
                <a:srgbClr val="9283C0"/>
              </a:buClr>
              <a:buSzPts val="3200"/>
              <a:buFont typeface="Satisfy"/>
              <a:buNone/>
              <a:defRPr sz="3200" b="0" i="0" u="none" strike="noStrike" cap="none">
                <a:solidFill>
                  <a:srgbClr val="9283C0"/>
                </a:solidFill>
                <a:latin typeface="Satisfy"/>
                <a:ea typeface="Satisfy"/>
                <a:cs typeface="Satisfy"/>
                <a:sym typeface="Satisfy"/>
              </a:defRPr>
            </a:lvl2pPr>
            <a:lvl3pPr marR="0" lvl="2" algn="l" rtl="0">
              <a:lnSpc>
                <a:spcPct val="90000"/>
              </a:lnSpc>
              <a:spcBef>
                <a:spcPts val="0"/>
              </a:spcBef>
              <a:spcAft>
                <a:spcPts val="0"/>
              </a:spcAft>
              <a:buClr>
                <a:srgbClr val="9283C0"/>
              </a:buClr>
              <a:buSzPts val="3200"/>
              <a:buFont typeface="Satisfy"/>
              <a:buNone/>
              <a:defRPr sz="3200" b="0" i="0" u="none" strike="noStrike" cap="none">
                <a:solidFill>
                  <a:srgbClr val="9283C0"/>
                </a:solidFill>
                <a:latin typeface="Satisfy"/>
                <a:ea typeface="Satisfy"/>
                <a:cs typeface="Satisfy"/>
                <a:sym typeface="Satisfy"/>
              </a:defRPr>
            </a:lvl3pPr>
            <a:lvl4pPr marR="0" lvl="3" algn="l" rtl="0">
              <a:lnSpc>
                <a:spcPct val="90000"/>
              </a:lnSpc>
              <a:spcBef>
                <a:spcPts val="0"/>
              </a:spcBef>
              <a:spcAft>
                <a:spcPts val="0"/>
              </a:spcAft>
              <a:buClr>
                <a:srgbClr val="9283C0"/>
              </a:buClr>
              <a:buSzPts val="3200"/>
              <a:buFont typeface="Satisfy"/>
              <a:buNone/>
              <a:defRPr sz="3200" b="0" i="0" u="none" strike="noStrike" cap="none">
                <a:solidFill>
                  <a:srgbClr val="9283C0"/>
                </a:solidFill>
                <a:latin typeface="Satisfy"/>
                <a:ea typeface="Satisfy"/>
                <a:cs typeface="Satisfy"/>
                <a:sym typeface="Satisfy"/>
              </a:defRPr>
            </a:lvl4pPr>
            <a:lvl5pPr marR="0" lvl="4" algn="l" rtl="0">
              <a:lnSpc>
                <a:spcPct val="90000"/>
              </a:lnSpc>
              <a:spcBef>
                <a:spcPts val="0"/>
              </a:spcBef>
              <a:spcAft>
                <a:spcPts val="0"/>
              </a:spcAft>
              <a:buClr>
                <a:srgbClr val="9283C0"/>
              </a:buClr>
              <a:buSzPts val="3200"/>
              <a:buFont typeface="Satisfy"/>
              <a:buNone/>
              <a:defRPr sz="3200" b="0" i="0" u="none" strike="noStrike" cap="none">
                <a:solidFill>
                  <a:srgbClr val="9283C0"/>
                </a:solidFill>
                <a:latin typeface="Satisfy"/>
                <a:ea typeface="Satisfy"/>
                <a:cs typeface="Satisfy"/>
                <a:sym typeface="Satisfy"/>
              </a:defRPr>
            </a:lvl5pPr>
            <a:lvl6pPr marR="0" lvl="5" algn="l" rtl="0">
              <a:lnSpc>
                <a:spcPct val="90000"/>
              </a:lnSpc>
              <a:spcBef>
                <a:spcPts val="0"/>
              </a:spcBef>
              <a:spcAft>
                <a:spcPts val="0"/>
              </a:spcAft>
              <a:buClr>
                <a:srgbClr val="9283C0"/>
              </a:buClr>
              <a:buSzPts val="3200"/>
              <a:buFont typeface="Satisfy"/>
              <a:buNone/>
              <a:defRPr sz="3200" b="0" i="0" u="none" strike="noStrike" cap="none">
                <a:solidFill>
                  <a:srgbClr val="9283C0"/>
                </a:solidFill>
                <a:latin typeface="Satisfy"/>
                <a:ea typeface="Satisfy"/>
                <a:cs typeface="Satisfy"/>
                <a:sym typeface="Satisfy"/>
              </a:defRPr>
            </a:lvl6pPr>
            <a:lvl7pPr marR="0" lvl="6" algn="l" rtl="0">
              <a:lnSpc>
                <a:spcPct val="90000"/>
              </a:lnSpc>
              <a:spcBef>
                <a:spcPts val="0"/>
              </a:spcBef>
              <a:spcAft>
                <a:spcPts val="0"/>
              </a:spcAft>
              <a:buClr>
                <a:srgbClr val="9283C0"/>
              </a:buClr>
              <a:buSzPts val="3200"/>
              <a:buFont typeface="Satisfy"/>
              <a:buNone/>
              <a:defRPr sz="3200" b="0" i="0" u="none" strike="noStrike" cap="none">
                <a:solidFill>
                  <a:srgbClr val="9283C0"/>
                </a:solidFill>
                <a:latin typeface="Satisfy"/>
                <a:ea typeface="Satisfy"/>
                <a:cs typeface="Satisfy"/>
                <a:sym typeface="Satisfy"/>
              </a:defRPr>
            </a:lvl7pPr>
            <a:lvl8pPr marR="0" lvl="7" algn="l" rtl="0">
              <a:lnSpc>
                <a:spcPct val="90000"/>
              </a:lnSpc>
              <a:spcBef>
                <a:spcPts val="0"/>
              </a:spcBef>
              <a:spcAft>
                <a:spcPts val="0"/>
              </a:spcAft>
              <a:buClr>
                <a:srgbClr val="9283C0"/>
              </a:buClr>
              <a:buSzPts val="3200"/>
              <a:buFont typeface="Satisfy"/>
              <a:buNone/>
              <a:defRPr sz="3200" b="0" i="0" u="none" strike="noStrike" cap="none">
                <a:solidFill>
                  <a:srgbClr val="9283C0"/>
                </a:solidFill>
                <a:latin typeface="Satisfy"/>
                <a:ea typeface="Satisfy"/>
                <a:cs typeface="Satisfy"/>
                <a:sym typeface="Satisfy"/>
              </a:defRPr>
            </a:lvl8pPr>
            <a:lvl9pPr marR="0" lvl="8" algn="l" rtl="0">
              <a:lnSpc>
                <a:spcPct val="90000"/>
              </a:lnSpc>
              <a:spcBef>
                <a:spcPts val="0"/>
              </a:spcBef>
              <a:spcAft>
                <a:spcPts val="0"/>
              </a:spcAft>
              <a:buClr>
                <a:srgbClr val="9283C0"/>
              </a:buClr>
              <a:buSzPts val="3200"/>
              <a:buFont typeface="Satisfy"/>
              <a:buNone/>
              <a:defRPr sz="3200" b="0" i="0" u="none" strike="noStrike" cap="none">
                <a:solidFill>
                  <a:srgbClr val="9283C0"/>
                </a:solidFill>
                <a:latin typeface="Satisfy"/>
                <a:ea typeface="Satisfy"/>
                <a:cs typeface="Satisfy"/>
                <a:sym typeface="Satisfy"/>
              </a:defRPr>
            </a:lvl9pPr>
          </a:lstStyle>
          <a:p>
            <a:pPr algn="ctr"/>
            <a:r>
              <a:rPr lang="en-US" sz="3600" b="1" dirty="0">
                <a:solidFill>
                  <a:srgbClr val="7030A0"/>
                </a:solidFill>
                <a:latin typeface="+mj-lt"/>
              </a:rPr>
              <a:t>LUYỆN TẬP</a:t>
            </a:r>
          </a:p>
        </p:txBody>
      </p:sp>
    </p:spTree>
    <p:extLst>
      <p:ext uri="{BB962C8B-B14F-4D97-AF65-F5344CB8AC3E}">
        <p14:creationId xmlns:p14="http://schemas.microsoft.com/office/powerpoint/2010/main" val="176687009"/>
      </p:ext>
    </p:extLst>
  </p:cSld>
  <p:clrMapOvr>
    <a:masterClrMapping/>
  </p:clrMapOvr>
  <mc:AlternateContent xmlns:mc="http://schemas.openxmlformats.org/markup-compatibility/2006" xmlns:p14="http://schemas.microsoft.com/office/powerpoint/2010/main">
    <mc:Choice Requires="p14">
      <p:transition p14:dur="300">
        <p:push dir="u"/>
      </p:transition>
    </mc:Choice>
    <mc:Fallback xmlns="">
      <p:transition>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nodePh="1">
                                  <p:stCondLst>
                                    <p:cond delay="0"/>
                                  </p:stCondLst>
                                  <p:endCondLst>
                                    <p:cond evt="begin" delay="0">
                                      <p:tn val="5"/>
                                    </p:cond>
                                  </p:endCondLst>
                                  <p:childTnLst>
                                    <p:set>
                                      <p:cBhvr>
                                        <p:cTn id="6" dur="1" fill="hold">
                                          <p:stCondLst>
                                            <p:cond delay="299"/>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300"/>
                                        <p:tgtEl>
                                          <p:spTgt spid="8"/>
                                        </p:tgtEl>
                                      </p:cBhvr>
                                    </p:animEffect>
                                    <p:anim calcmode="lin" valueType="num">
                                      <p:cBhvr>
                                        <p:cTn id="12" dur="300" fill="hold"/>
                                        <p:tgtEl>
                                          <p:spTgt spid="8"/>
                                        </p:tgtEl>
                                        <p:attrNameLst>
                                          <p:attrName>ppt_x</p:attrName>
                                        </p:attrNameLst>
                                      </p:cBhvr>
                                      <p:tavLst>
                                        <p:tav tm="0">
                                          <p:val>
                                            <p:strVal val="#ppt_x"/>
                                          </p:val>
                                        </p:tav>
                                        <p:tav tm="100000">
                                          <p:val>
                                            <p:strVal val="#ppt_x"/>
                                          </p:val>
                                        </p:tav>
                                      </p:tavLst>
                                    </p:anim>
                                    <p:anim calcmode="lin" valueType="num">
                                      <p:cBhvr>
                                        <p:cTn id="13" dur="3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wipe(left)">
                                      <p:cBhvr>
                                        <p:cTn id="18" dur="300"/>
                                        <p:tgtEl>
                                          <p:spTgt spid="26"/>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left)">
                                      <p:cBhvr>
                                        <p:cTn id="23" dur="3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31"/>
                                        </p:tgtEl>
                                        <p:attrNameLst>
                                          <p:attrName>style.visibility</p:attrName>
                                        </p:attrNameLst>
                                      </p:cBhvr>
                                      <p:to>
                                        <p:strVal val="visible"/>
                                      </p:to>
                                    </p:set>
                                    <p:animEffect transition="in" filter="wipe(left)">
                                      <p:cBhvr>
                                        <p:cTn id="28" dur="300"/>
                                        <p:tgtEl>
                                          <p:spTgt spid="31"/>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wipe(left)">
                                      <p:cBhvr>
                                        <p:cTn id="33" dur="300"/>
                                        <p:tgtEl>
                                          <p:spTgt spid="13"/>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32"/>
                                        </p:tgtEl>
                                        <p:attrNameLst>
                                          <p:attrName>style.visibility</p:attrName>
                                        </p:attrNameLst>
                                      </p:cBhvr>
                                      <p:to>
                                        <p:strVal val="visible"/>
                                      </p:to>
                                    </p:set>
                                    <p:animEffect transition="in" filter="wipe(left)">
                                      <p:cBhvr>
                                        <p:cTn id="38" dur="300"/>
                                        <p:tgtEl>
                                          <p:spTgt spid="32"/>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nodeType="clickEffect">
                                  <p:stCondLst>
                                    <p:cond delay="0"/>
                                  </p:stCondLst>
                                  <p:childTnLst>
                                    <p:set>
                                      <p:cBhvr>
                                        <p:cTn id="42" dur="1" fill="hold">
                                          <p:stCondLst>
                                            <p:cond delay="0"/>
                                          </p:stCondLst>
                                        </p:cTn>
                                        <p:tgtEl>
                                          <p:spTgt spid="18"/>
                                        </p:tgtEl>
                                        <p:attrNameLst>
                                          <p:attrName>style.visibility</p:attrName>
                                        </p:attrNameLst>
                                      </p:cBhvr>
                                      <p:to>
                                        <p:strVal val="visible"/>
                                      </p:to>
                                    </p:set>
                                    <p:animEffect transition="in" filter="wipe(left)">
                                      <p:cBhvr>
                                        <p:cTn id="43" dur="300"/>
                                        <p:tgtEl>
                                          <p:spTgt spid="18"/>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grpId="0" nodeType="clickEffect">
                                  <p:stCondLst>
                                    <p:cond delay="0"/>
                                  </p:stCondLst>
                                  <p:childTnLst>
                                    <p:set>
                                      <p:cBhvr>
                                        <p:cTn id="47" dur="1" fill="hold">
                                          <p:stCondLst>
                                            <p:cond delay="0"/>
                                          </p:stCondLst>
                                        </p:cTn>
                                        <p:tgtEl>
                                          <p:spTgt spid="33"/>
                                        </p:tgtEl>
                                        <p:attrNameLst>
                                          <p:attrName>style.visibility</p:attrName>
                                        </p:attrNameLst>
                                      </p:cBhvr>
                                      <p:to>
                                        <p:strVal val="visible"/>
                                      </p:to>
                                    </p:set>
                                    <p:animEffect transition="in" filter="wipe(left)">
                                      <p:cBhvr>
                                        <p:cTn id="48" dur="300"/>
                                        <p:tgtEl>
                                          <p:spTgt spid="33"/>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8" fill="hold" nodeType="clickEffect">
                                  <p:stCondLst>
                                    <p:cond delay="0"/>
                                  </p:stCondLst>
                                  <p:childTnLst>
                                    <p:set>
                                      <p:cBhvr>
                                        <p:cTn id="52" dur="1" fill="hold">
                                          <p:stCondLst>
                                            <p:cond delay="0"/>
                                          </p:stCondLst>
                                        </p:cTn>
                                        <p:tgtEl>
                                          <p:spTgt spid="22"/>
                                        </p:tgtEl>
                                        <p:attrNameLst>
                                          <p:attrName>style.visibility</p:attrName>
                                        </p:attrNameLst>
                                      </p:cBhvr>
                                      <p:to>
                                        <p:strVal val="visible"/>
                                      </p:to>
                                    </p:set>
                                    <p:animEffect transition="in" filter="wipe(left)">
                                      <p:cBhvr>
                                        <p:cTn id="53" dur="300"/>
                                        <p:tgtEl>
                                          <p:spTgt spid="22"/>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34"/>
                                        </p:tgtEl>
                                        <p:attrNameLst>
                                          <p:attrName>style.visibility</p:attrName>
                                        </p:attrNameLst>
                                      </p:cBhvr>
                                      <p:to>
                                        <p:strVal val="visible"/>
                                      </p:to>
                                    </p:set>
                                    <p:animEffect transition="in" filter="fade">
                                      <p:cBhvr>
                                        <p:cTn id="58" dur="3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P spid="8" grpId="0"/>
      <p:bldP spid="26" grpId="0" animBg="1"/>
      <p:bldP spid="31" grpId="0" animBg="1"/>
      <p:bldP spid="32" grpId="0" animBg="1"/>
      <p:bldP spid="33" grpId="0" animBg="1"/>
      <p:bldP spid="3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1">
            <a:extLst>
              <a:ext uri="{FF2B5EF4-FFF2-40B4-BE49-F238E27FC236}">
                <a16:creationId xmlns:a16="http://schemas.microsoft.com/office/drawing/2014/main" id="{ECFC1D49-406B-49A1-BE97-5A250E4A7748}"/>
              </a:ext>
            </a:extLst>
          </p:cNvPr>
          <p:cNvSpPr txBox="1">
            <a:spLocks/>
          </p:cNvSpPr>
          <p:nvPr/>
        </p:nvSpPr>
        <p:spPr>
          <a:xfrm>
            <a:off x="301537" y="260607"/>
            <a:ext cx="8055653" cy="685692"/>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endParaRPr lang="en-US" sz="3600" b="1" dirty="0">
              <a:solidFill>
                <a:schemeClr val="bg1"/>
              </a:solidFill>
              <a:latin typeface="+mj-lt"/>
            </a:endParaRPr>
          </a:p>
        </p:txBody>
      </p:sp>
      <p:sp>
        <p:nvSpPr>
          <p:cNvPr id="8" name="TextBox 7">
            <a:extLst>
              <a:ext uri="{FF2B5EF4-FFF2-40B4-BE49-F238E27FC236}">
                <a16:creationId xmlns:a16="http://schemas.microsoft.com/office/drawing/2014/main" id="{3293A9CC-7093-4876-96F7-A3EA4E205546}"/>
              </a:ext>
            </a:extLst>
          </p:cNvPr>
          <p:cNvSpPr txBox="1"/>
          <p:nvPr/>
        </p:nvSpPr>
        <p:spPr>
          <a:xfrm>
            <a:off x="544171" y="1030482"/>
            <a:ext cx="8055653" cy="430887"/>
          </a:xfrm>
          <a:prstGeom prst="rect">
            <a:avLst/>
          </a:prstGeom>
          <a:noFill/>
        </p:spPr>
        <p:txBody>
          <a:bodyPr wrap="square" rtlCol="0">
            <a:spAutoFit/>
          </a:bodyPr>
          <a:lstStyle/>
          <a:p>
            <a:pPr algn="just"/>
            <a:r>
              <a:rPr lang="en-US" sz="2200" dirty="0">
                <a:solidFill>
                  <a:schemeClr val="tx1"/>
                </a:solidFill>
              </a:rPr>
              <a:t>2. </a:t>
            </a:r>
            <a:r>
              <a:rPr lang="vi-VN" sz="2200" dirty="0">
                <a:solidFill>
                  <a:schemeClr val="tx1"/>
                </a:solidFill>
              </a:rPr>
              <a:t>Khẳng định nào dưới đây đúng khi nói về cấu tạo của nấm?</a:t>
            </a:r>
            <a:endParaRPr lang="en-US" sz="2200" dirty="0">
              <a:solidFill>
                <a:schemeClr val="tx1"/>
              </a:solidFill>
            </a:endParaRPr>
          </a:p>
        </p:txBody>
      </p:sp>
      <p:sp>
        <p:nvSpPr>
          <p:cNvPr id="27" name="Google Shape;331;p38">
            <a:extLst>
              <a:ext uri="{FF2B5EF4-FFF2-40B4-BE49-F238E27FC236}">
                <a16:creationId xmlns:a16="http://schemas.microsoft.com/office/drawing/2014/main" id="{9C3CCD99-47A1-4C3E-AC27-862A3D0CA42B}"/>
              </a:ext>
            </a:extLst>
          </p:cNvPr>
          <p:cNvSpPr txBox="1">
            <a:spLocks/>
          </p:cNvSpPr>
          <p:nvPr/>
        </p:nvSpPr>
        <p:spPr>
          <a:xfrm>
            <a:off x="855298" y="357250"/>
            <a:ext cx="7433400" cy="558452"/>
          </a:xfrm>
          <a:prstGeom prst="rect">
            <a:avLst/>
          </a:prstGeom>
          <a:noFill/>
          <a:ln>
            <a:noFill/>
          </a:ln>
        </p:spPr>
        <p:txBody>
          <a:bodyPr spcFirstLastPara="1" wrap="square" lIns="0" tIns="0" rIns="0" bIns="0" anchor="b"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9283C0"/>
              </a:buClr>
              <a:buSzPts val="3200"/>
              <a:buFont typeface="Satisfy"/>
              <a:buNone/>
              <a:defRPr sz="3200" b="0" i="0" u="none" strike="noStrike" cap="none">
                <a:solidFill>
                  <a:srgbClr val="9283C0"/>
                </a:solidFill>
                <a:latin typeface="Satisfy"/>
                <a:ea typeface="Satisfy"/>
                <a:cs typeface="Satisfy"/>
                <a:sym typeface="Satisfy"/>
              </a:defRPr>
            </a:lvl1pPr>
            <a:lvl2pPr marR="0" lvl="1" algn="l" rtl="0">
              <a:lnSpc>
                <a:spcPct val="90000"/>
              </a:lnSpc>
              <a:spcBef>
                <a:spcPts val="0"/>
              </a:spcBef>
              <a:spcAft>
                <a:spcPts val="0"/>
              </a:spcAft>
              <a:buClr>
                <a:srgbClr val="9283C0"/>
              </a:buClr>
              <a:buSzPts val="3200"/>
              <a:buFont typeface="Satisfy"/>
              <a:buNone/>
              <a:defRPr sz="3200" b="0" i="0" u="none" strike="noStrike" cap="none">
                <a:solidFill>
                  <a:srgbClr val="9283C0"/>
                </a:solidFill>
                <a:latin typeface="Satisfy"/>
                <a:ea typeface="Satisfy"/>
                <a:cs typeface="Satisfy"/>
                <a:sym typeface="Satisfy"/>
              </a:defRPr>
            </a:lvl2pPr>
            <a:lvl3pPr marR="0" lvl="2" algn="l" rtl="0">
              <a:lnSpc>
                <a:spcPct val="90000"/>
              </a:lnSpc>
              <a:spcBef>
                <a:spcPts val="0"/>
              </a:spcBef>
              <a:spcAft>
                <a:spcPts val="0"/>
              </a:spcAft>
              <a:buClr>
                <a:srgbClr val="9283C0"/>
              </a:buClr>
              <a:buSzPts val="3200"/>
              <a:buFont typeface="Satisfy"/>
              <a:buNone/>
              <a:defRPr sz="3200" b="0" i="0" u="none" strike="noStrike" cap="none">
                <a:solidFill>
                  <a:srgbClr val="9283C0"/>
                </a:solidFill>
                <a:latin typeface="Satisfy"/>
                <a:ea typeface="Satisfy"/>
                <a:cs typeface="Satisfy"/>
                <a:sym typeface="Satisfy"/>
              </a:defRPr>
            </a:lvl3pPr>
            <a:lvl4pPr marR="0" lvl="3" algn="l" rtl="0">
              <a:lnSpc>
                <a:spcPct val="90000"/>
              </a:lnSpc>
              <a:spcBef>
                <a:spcPts val="0"/>
              </a:spcBef>
              <a:spcAft>
                <a:spcPts val="0"/>
              </a:spcAft>
              <a:buClr>
                <a:srgbClr val="9283C0"/>
              </a:buClr>
              <a:buSzPts val="3200"/>
              <a:buFont typeface="Satisfy"/>
              <a:buNone/>
              <a:defRPr sz="3200" b="0" i="0" u="none" strike="noStrike" cap="none">
                <a:solidFill>
                  <a:srgbClr val="9283C0"/>
                </a:solidFill>
                <a:latin typeface="Satisfy"/>
                <a:ea typeface="Satisfy"/>
                <a:cs typeface="Satisfy"/>
                <a:sym typeface="Satisfy"/>
              </a:defRPr>
            </a:lvl4pPr>
            <a:lvl5pPr marR="0" lvl="4" algn="l" rtl="0">
              <a:lnSpc>
                <a:spcPct val="90000"/>
              </a:lnSpc>
              <a:spcBef>
                <a:spcPts val="0"/>
              </a:spcBef>
              <a:spcAft>
                <a:spcPts val="0"/>
              </a:spcAft>
              <a:buClr>
                <a:srgbClr val="9283C0"/>
              </a:buClr>
              <a:buSzPts val="3200"/>
              <a:buFont typeface="Satisfy"/>
              <a:buNone/>
              <a:defRPr sz="3200" b="0" i="0" u="none" strike="noStrike" cap="none">
                <a:solidFill>
                  <a:srgbClr val="9283C0"/>
                </a:solidFill>
                <a:latin typeface="Satisfy"/>
                <a:ea typeface="Satisfy"/>
                <a:cs typeface="Satisfy"/>
                <a:sym typeface="Satisfy"/>
              </a:defRPr>
            </a:lvl5pPr>
            <a:lvl6pPr marR="0" lvl="5" algn="l" rtl="0">
              <a:lnSpc>
                <a:spcPct val="90000"/>
              </a:lnSpc>
              <a:spcBef>
                <a:spcPts val="0"/>
              </a:spcBef>
              <a:spcAft>
                <a:spcPts val="0"/>
              </a:spcAft>
              <a:buClr>
                <a:srgbClr val="9283C0"/>
              </a:buClr>
              <a:buSzPts val="3200"/>
              <a:buFont typeface="Satisfy"/>
              <a:buNone/>
              <a:defRPr sz="3200" b="0" i="0" u="none" strike="noStrike" cap="none">
                <a:solidFill>
                  <a:srgbClr val="9283C0"/>
                </a:solidFill>
                <a:latin typeface="Satisfy"/>
                <a:ea typeface="Satisfy"/>
                <a:cs typeface="Satisfy"/>
                <a:sym typeface="Satisfy"/>
              </a:defRPr>
            </a:lvl6pPr>
            <a:lvl7pPr marR="0" lvl="6" algn="l" rtl="0">
              <a:lnSpc>
                <a:spcPct val="90000"/>
              </a:lnSpc>
              <a:spcBef>
                <a:spcPts val="0"/>
              </a:spcBef>
              <a:spcAft>
                <a:spcPts val="0"/>
              </a:spcAft>
              <a:buClr>
                <a:srgbClr val="9283C0"/>
              </a:buClr>
              <a:buSzPts val="3200"/>
              <a:buFont typeface="Satisfy"/>
              <a:buNone/>
              <a:defRPr sz="3200" b="0" i="0" u="none" strike="noStrike" cap="none">
                <a:solidFill>
                  <a:srgbClr val="9283C0"/>
                </a:solidFill>
                <a:latin typeface="Satisfy"/>
                <a:ea typeface="Satisfy"/>
                <a:cs typeface="Satisfy"/>
                <a:sym typeface="Satisfy"/>
              </a:defRPr>
            </a:lvl7pPr>
            <a:lvl8pPr marR="0" lvl="7" algn="l" rtl="0">
              <a:lnSpc>
                <a:spcPct val="90000"/>
              </a:lnSpc>
              <a:spcBef>
                <a:spcPts val="0"/>
              </a:spcBef>
              <a:spcAft>
                <a:spcPts val="0"/>
              </a:spcAft>
              <a:buClr>
                <a:srgbClr val="9283C0"/>
              </a:buClr>
              <a:buSzPts val="3200"/>
              <a:buFont typeface="Satisfy"/>
              <a:buNone/>
              <a:defRPr sz="3200" b="0" i="0" u="none" strike="noStrike" cap="none">
                <a:solidFill>
                  <a:srgbClr val="9283C0"/>
                </a:solidFill>
                <a:latin typeface="Satisfy"/>
                <a:ea typeface="Satisfy"/>
                <a:cs typeface="Satisfy"/>
                <a:sym typeface="Satisfy"/>
              </a:defRPr>
            </a:lvl8pPr>
            <a:lvl9pPr marR="0" lvl="8" algn="l" rtl="0">
              <a:lnSpc>
                <a:spcPct val="90000"/>
              </a:lnSpc>
              <a:spcBef>
                <a:spcPts val="0"/>
              </a:spcBef>
              <a:spcAft>
                <a:spcPts val="0"/>
              </a:spcAft>
              <a:buClr>
                <a:srgbClr val="9283C0"/>
              </a:buClr>
              <a:buSzPts val="3200"/>
              <a:buFont typeface="Satisfy"/>
              <a:buNone/>
              <a:defRPr sz="3200" b="0" i="0" u="none" strike="noStrike" cap="none">
                <a:solidFill>
                  <a:srgbClr val="9283C0"/>
                </a:solidFill>
                <a:latin typeface="Satisfy"/>
                <a:ea typeface="Satisfy"/>
                <a:cs typeface="Satisfy"/>
                <a:sym typeface="Satisfy"/>
              </a:defRPr>
            </a:lvl9pPr>
          </a:lstStyle>
          <a:p>
            <a:pPr algn="ctr"/>
            <a:r>
              <a:rPr lang="en-US" sz="3600" b="1" dirty="0">
                <a:solidFill>
                  <a:srgbClr val="7030A0"/>
                </a:solidFill>
                <a:latin typeface="+mj-lt"/>
              </a:rPr>
              <a:t>LUYỆN TẬP</a:t>
            </a:r>
          </a:p>
        </p:txBody>
      </p:sp>
      <p:sp>
        <p:nvSpPr>
          <p:cNvPr id="2" name="Rectangle 1">
            <a:extLst>
              <a:ext uri="{FF2B5EF4-FFF2-40B4-BE49-F238E27FC236}">
                <a16:creationId xmlns:a16="http://schemas.microsoft.com/office/drawing/2014/main" id="{7D824B9D-F3C9-4DBC-9B74-B53191F5BAA6}"/>
              </a:ext>
            </a:extLst>
          </p:cNvPr>
          <p:cNvSpPr/>
          <p:nvPr/>
        </p:nvSpPr>
        <p:spPr>
          <a:xfrm>
            <a:off x="1834176" y="1731979"/>
            <a:ext cx="5475642" cy="591671"/>
          </a:xfrm>
          <a:prstGeom prst="rect">
            <a:avLst/>
          </a:prstGeom>
          <a:ln w="28575">
            <a:solidFill>
              <a:srgbClr val="660066"/>
            </a:solidFill>
          </a:ln>
        </p:spPr>
        <p:style>
          <a:lnRef idx="2">
            <a:schemeClr val="accent2"/>
          </a:lnRef>
          <a:fillRef idx="1">
            <a:schemeClr val="lt1"/>
          </a:fillRef>
          <a:effectRef idx="0">
            <a:schemeClr val="accent2"/>
          </a:effectRef>
          <a:fontRef idx="minor">
            <a:schemeClr val="dk1"/>
          </a:fontRef>
        </p:style>
        <p:txBody>
          <a:bodyPr rtlCol="0" anchor="ctr"/>
          <a:lstStyle/>
          <a:p>
            <a:pPr lvl="2" algn="ctr"/>
            <a:r>
              <a:rPr lang="vi-VN" sz="2200" b="0" i="0" dirty="0">
                <a:solidFill>
                  <a:schemeClr val="tx1"/>
                </a:solidFill>
                <a:effectLst/>
                <a:ea typeface="Segoe UI Black" panose="020B0A02040204020203" pitchFamily="34" charset="0"/>
              </a:rPr>
              <a:t>Phần sợi nấm là cơ quan sinh sản</a:t>
            </a:r>
            <a:endParaRPr lang="en-US" sz="2200" dirty="0">
              <a:solidFill>
                <a:schemeClr val="tx1"/>
              </a:solidFill>
              <a:ea typeface="Segoe UI Black" panose="020B0A02040204020203" pitchFamily="34" charset="0"/>
            </a:endParaRPr>
          </a:p>
        </p:txBody>
      </p:sp>
      <p:sp>
        <p:nvSpPr>
          <p:cNvPr id="28" name="Rectangle 27">
            <a:extLst>
              <a:ext uri="{FF2B5EF4-FFF2-40B4-BE49-F238E27FC236}">
                <a16:creationId xmlns:a16="http://schemas.microsoft.com/office/drawing/2014/main" id="{956C806A-2F03-41D1-B936-9D3575BF37C8}"/>
              </a:ext>
            </a:extLst>
          </p:cNvPr>
          <p:cNvSpPr/>
          <p:nvPr/>
        </p:nvSpPr>
        <p:spPr>
          <a:xfrm>
            <a:off x="1834176" y="2519629"/>
            <a:ext cx="5475642" cy="591671"/>
          </a:xfrm>
          <a:prstGeom prst="rect">
            <a:avLst/>
          </a:prstGeom>
          <a:ln w="28575">
            <a:solidFill>
              <a:srgbClr val="660066"/>
            </a:solidFill>
          </a:ln>
        </p:spPr>
        <p:style>
          <a:lnRef idx="2">
            <a:schemeClr val="accent2"/>
          </a:lnRef>
          <a:fillRef idx="1">
            <a:schemeClr val="lt1"/>
          </a:fillRef>
          <a:effectRef idx="0">
            <a:schemeClr val="accent2"/>
          </a:effectRef>
          <a:fontRef idx="minor">
            <a:schemeClr val="dk1"/>
          </a:fontRef>
        </p:style>
        <p:txBody>
          <a:bodyPr rtlCol="0" anchor="ctr"/>
          <a:lstStyle/>
          <a:p>
            <a:pPr lvl="2" algn="ctr"/>
            <a:r>
              <a:rPr lang="vi-VN" sz="2200" b="0" i="0" dirty="0">
                <a:solidFill>
                  <a:schemeClr val="tx1"/>
                </a:solidFill>
                <a:effectLst/>
              </a:rPr>
              <a:t>Phần sợi nấm là cơ quan sinh dưỡng</a:t>
            </a:r>
            <a:endParaRPr lang="en-US" sz="2200" dirty="0">
              <a:solidFill>
                <a:schemeClr val="tx1"/>
              </a:solidFill>
            </a:endParaRPr>
          </a:p>
        </p:txBody>
      </p:sp>
      <p:sp>
        <p:nvSpPr>
          <p:cNvPr id="29" name="Rectangle 28">
            <a:extLst>
              <a:ext uri="{FF2B5EF4-FFF2-40B4-BE49-F238E27FC236}">
                <a16:creationId xmlns:a16="http://schemas.microsoft.com/office/drawing/2014/main" id="{43DE953A-8CC9-45C6-9C2D-1A0F9C4F55D8}"/>
              </a:ext>
            </a:extLst>
          </p:cNvPr>
          <p:cNvSpPr/>
          <p:nvPr/>
        </p:nvSpPr>
        <p:spPr>
          <a:xfrm>
            <a:off x="1834176" y="3307279"/>
            <a:ext cx="5475642" cy="591671"/>
          </a:xfrm>
          <a:prstGeom prst="rect">
            <a:avLst/>
          </a:prstGeom>
          <a:ln w="28575">
            <a:solidFill>
              <a:srgbClr val="660066"/>
            </a:solidFill>
          </a:ln>
        </p:spPr>
        <p:style>
          <a:lnRef idx="2">
            <a:schemeClr val="accent2"/>
          </a:lnRef>
          <a:fillRef idx="1">
            <a:schemeClr val="lt1"/>
          </a:fillRef>
          <a:effectRef idx="0">
            <a:schemeClr val="accent2"/>
          </a:effectRef>
          <a:fontRef idx="minor">
            <a:schemeClr val="dk1"/>
          </a:fontRef>
        </p:style>
        <p:txBody>
          <a:bodyPr rtlCol="0" anchor="ctr"/>
          <a:lstStyle/>
          <a:p>
            <a:pPr lvl="2" algn="ctr"/>
            <a:r>
              <a:rPr lang="vi-VN" sz="2200" b="0" i="0" dirty="0">
                <a:solidFill>
                  <a:schemeClr val="tx1"/>
                </a:solidFill>
                <a:effectLst/>
              </a:rPr>
              <a:t>Phần mũ nấm là cơ quan sinh dưỡng</a:t>
            </a:r>
            <a:endParaRPr lang="en-US" sz="2200" dirty="0">
              <a:solidFill>
                <a:schemeClr val="tx1"/>
              </a:solidFill>
            </a:endParaRPr>
          </a:p>
        </p:txBody>
      </p:sp>
      <p:sp>
        <p:nvSpPr>
          <p:cNvPr id="30" name="Rectangle 29">
            <a:extLst>
              <a:ext uri="{FF2B5EF4-FFF2-40B4-BE49-F238E27FC236}">
                <a16:creationId xmlns:a16="http://schemas.microsoft.com/office/drawing/2014/main" id="{D94E86EC-E222-46B7-9027-0CD468D62210}"/>
              </a:ext>
            </a:extLst>
          </p:cNvPr>
          <p:cNvSpPr/>
          <p:nvPr/>
        </p:nvSpPr>
        <p:spPr>
          <a:xfrm>
            <a:off x="1834176" y="4095100"/>
            <a:ext cx="5475642" cy="787793"/>
          </a:xfrm>
          <a:prstGeom prst="rect">
            <a:avLst/>
          </a:prstGeom>
          <a:ln w="28575">
            <a:solidFill>
              <a:srgbClr val="660066"/>
            </a:solidFill>
          </a:ln>
        </p:spPr>
        <p:style>
          <a:lnRef idx="2">
            <a:schemeClr val="accent2"/>
          </a:lnRef>
          <a:fillRef idx="1">
            <a:schemeClr val="lt1"/>
          </a:fillRef>
          <a:effectRef idx="0">
            <a:schemeClr val="accent2"/>
          </a:effectRef>
          <a:fontRef idx="minor">
            <a:schemeClr val="dk1"/>
          </a:fontRef>
        </p:style>
        <p:txBody>
          <a:bodyPr rtlCol="0" anchor="ctr"/>
          <a:lstStyle/>
          <a:p>
            <a:pPr lvl="2" algn="ctr"/>
            <a:r>
              <a:rPr lang="vi-VN" sz="2200" b="0" i="0" dirty="0">
                <a:solidFill>
                  <a:schemeClr val="tx1"/>
                </a:solidFill>
                <a:effectLst/>
              </a:rPr>
              <a:t>Phần mũ nấm vừa là cơ quan sinh sản vừa là cơ quan sinh dưỡng</a:t>
            </a:r>
            <a:endParaRPr lang="en-US" sz="2200" dirty="0">
              <a:solidFill>
                <a:schemeClr val="tx1"/>
              </a:solidFill>
            </a:endParaRPr>
          </a:p>
        </p:txBody>
      </p:sp>
      <p:sp>
        <p:nvSpPr>
          <p:cNvPr id="35" name="Rectangle 34">
            <a:extLst>
              <a:ext uri="{FF2B5EF4-FFF2-40B4-BE49-F238E27FC236}">
                <a16:creationId xmlns:a16="http://schemas.microsoft.com/office/drawing/2014/main" id="{06E2E390-3FFE-4658-8D8A-0A51928746B9}"/>
              </a:ext>
            </a:extLst>
          </p:cNvPr>
          <p:cNvSpPr/>
          <p:nvPr/>
        </p:nvSpPr>
        <p:spPr>
          <a:xfrm>
            <a:off x="1834176" y="2519629"/>
            <a:ext cx="5475642" cy="591671"/>
          </a:xfrm>
          <a:prstGeom prst="rect">
            <a:avLst/>
          </a:prstGeom>
          <a:solidFill>
            <a:srgbClr val="660066"/>
          </a:solidFill>
          <a:ln w="28575">
            <a:solidFill>
              <a:srgbClr val="660066"/>
            </a:solidFill>
          </a:ln>
        </p:spPr>
        <p:style>
          <a:lnRef idx="2">
            <a:schemeClr val="accent2"/>
          </a:lnRef>
          <a:fillRef idx="1">
            <a:schemeClr val="lt1"/>
          </a:fillRef>
          <a:effectRef idx="0">
            <a:schemeClr val="accent2"/>
          </a:effectRef>
          <a:fontRef idx="minor">
            <a:schemeClr val="dk1"/>
          </a:fontRef>
        </p:style>
        <p:txBody>
          <a:bodyPr rtlCol="0" anchor="ctr"/>
          <a:lstStyle/>
          <a:p>
            <a:pPr lvl="2" algn="ctr"/>
            <a:r>
              <a:rPr lang="vi-VN" sz="2200" b="0" i="0" dirty="0">
                <a:solidFill>
                  <a:schemeClr val="bg1"/>
                </a:solidFill>
                <a:effectLst/>
              </a:rPr>
              <a:t>Phần sợi nấm là cơ quan sinh dưỡng</a:t>
            </a:r>
            <a:endParaRPr lang="en-US" sz="2200" dirty="0">
              <a:solidFill>
                <a:schemeClr val="bg1"/>
              </a:solidFill>
            </a:endParaRPr>
          </a:p>
        </p:txBody>
      </p:sp>
    </p:spTree>
    <p:extLst>
      <p:ext uri="{BB962C8B-B14F-4D97-AF65-F5344CB8AC3E}">
        <p14:creationId xmlns:p14="http://schemas.microsoft.com/office/powerpoint/2010/main" val="1286328018"/>
      </p:ext>
    </p:extLst>
  </p:cSld>
  <p:clrMapOvr>
    <a:masterClrMapping/>
  </p:clrMapOvr>
  <mc:AlternateContent xmlns:mc="http://schemas.openxmlformats.org/markup-compatibility/2006" xmlns:p14="http://schemas.microsoft.com/office/powerpoint/2010/main">
    <mc:Choice Requires="p14">
      <p:transition p14:dur="300">
        <p:randomBar dir="vert"/>
      </p:transition>
    </mc:Choice>
    <mc:Fallback xmlns="">
      <p:transition>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300"/>
                                        <p:tgtEl>
                                          <p:spTgt spid="8"/>
                                        </p:tgtEl>
                                      </p:cBhvr>
                                    </p:animEffect>
                                    <p:anim calcmode="lin" valueType="num">
                                      <p:cBhvr>
                                        <p:cTn id="8" dur="300" fill="hold"/>
                                        <p:tgtEl>
                                          <p:spTgt spid="8"/>
                                        </p:tgtEl>
                                        <p:attrNameLst>
                                          <p:attrName>ppt_x</p:attrName>
                                        </p:attrNameLst>
                                      </p:cBhvr>
                                      <p:tavLst>
                                        <p:tav tm="0">
                                          <p:val>
                                            <p:strVal val="#ppt_x"/>
                                          </p:val>
                                        </p:tav>
                                        <p:tav tm="100000">
                                          <p:val>
                                            <p:strVal val="#ppt_x"/>
                                          </p:val>
                                        </p:tav>
                                      </p:tavLst>
                                    </p:anim>
                                    <p:anim calcmode="lin" valueType="num">
                                      <p:cBhvr>
                                        <p:cTn id="9" dur="3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3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barn(inVertical)">
                                      <p:cBhvr>
                                        <p:cTn id="19" dur="300"/>
                                        <p:tgtEl>
                                          <p:spTgt spid="28"/>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29"/>
                                        </p:tgtEl>
                                        <p:attrNameLst>
                                          <p:attrName>style.visibility</p:attrName>
                                        </p:attrNameLst>
                                      </p:cBhvr>
                                      <p:to>
                                        <p:strVal val="visible"/>
                                      </p:to>
                                    </p:set>
                                    <p:animEffect transition="in" filter="barn(inVertical)">
                                      <p:cBhvr>
                                        <p:cTn id="24" dur="300"/>
                                        <p:tgtEl>
                                          <p:spTgt spid="29"/>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30"/>
                                        </p:tgtEl>
                                        <p:attrNameLst>
                                          <p:attrName>style.visibility</p:attrName>
                                        </p:attrNameLst>
                                      </p:cBhvr>
                                      <p:to>
                                        <p:strVal val="visible"/>
                                      </p:to>
                                    </p:set>
                                    <p:animEffect transition="in" filter="barn(inVertical)">
                                      <p:cBhvr>
                                        <p:cTn id="29" dur="300"/>
                                        <p:tgtEl>
                                          <p:spTgt spid="30"/>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35"/>
                                        </p:tgtEl>
                                        <p:attrNameLst>
                                          <p:attrName>style.visibility</p:attrName>
                                        </p:attrNameLst>
                                      </p:cBhvr>
                                      <p:to>
                                        <p:strVal val="visible"/>
                                      </p:to>
                                    </p:set>
                                    <p:animEffect transition="in" filter="fade">
                                      <p:cBhvr>
                                        <p:cTn id="34" dur="3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 grpId="0" animBg="1"/>
      <p:bldP spid="28" grpId="0" animBg="1"/>
      <p:bldP spid="29" grpId="0" animBg="1"/>
      <p:bldP spid="30" grpId="0" animBg="1"/>
      <p:bldP spid="3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1">
            <a:extLst>
              <a:ext uri="{FF2B5EF4-FFF2-40B4-BE49-F238E27FC236}">
                <a16:creationId xmlns:a16="http://schemas.microsoft.com/office/drawing/2014/main" id="{ECFC1D49-406B-49A1-BE97-5A250E4A7748}"/>
              </a:ext>
            </a:extLst>
          </p:cNvPr>
          <p:cNvSpPr txBox="1">
            <a:spLocks/>
          </p:cNvSpPr>
          <p:nvPr/>
        </p:nvSpPr>
        <p:spPr>
          <a:xfrm>
            <a:off x="301537" y="260607"/>
            <a:ext cx="8055653" cy="685692"/>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endParaRPr lang="en-US" sz="3600" b="1" dirty="0">
              <a:solidFill>
                <a:schemeClr val="bg1"/>
              </a:solidFill>
              <a:latin typeface="+mj-lt"/>
            </a:endParaRPr>
          </a:p>
        </p:txBody>
      </p:sp>
      <p:sp>
        <p:nvSpPr>
          <p:cNvPr id="8" name="TextBox 7">
            <a:extLst>
              <a:ext uri="{FF2B5EF4-FFF2-40B4-BE49-F238E27FC236}">
                <a16:creationId xmlns:a16="http://schemas.microsoft.com/office/drawing/2014/main" id="{3293A9CC-7093-4876-96F7-A3EA4E205546}"/>
              </a:ext>
            </a:extLst>
          </p:cNvPr>
          <p:cNvSpPr txBox="1"/>
          <p:nvPr/>
        </p:nvSpPr>
        <p:spPr>
          <a:xfrm>
            <a:off x="655247" y="1150202"/>
            <a:ext cx="7833501" cy="430887"/>
          </a:xfrm>
          <a:prstGeom prst="rect">
            <a:avLst/>
          </a:prstGeom>
          <a:noFill/>
        </p:spPr>
        <p:txBody>
          <a:bodyPr wrap="square" rtlCol="0">
            <a:spAutoFit/>
          </a:bodyPr>
          <a:lstStyle/>
          <a:p>
            <a:pPr algn="just"/>
            <a:r>
              <a:rPr lang="en-US" sz="2200" dirty="0">
                <a:solidFill>
                  <a:schemeClr val="tx1"/>
                </a:solidFill>
              </a:rPr>
              <a:t>3. </a:t>
            </a:r>
            <a:r>
              <a:rPr lang="vi-VN" sz="2200" dirty="0">
                <a:solidFill>
                  <a:schemeClr val="tx1"/>
                </a:solidFill>
              </a:rPr>
              <a:t>Chất kháng sinh p</a:t>
            </a:r>
            <a:r>
              <a:rPr lang="en-US" sz="2200" dirty="0" err="1">
                <a:solidFill>
                  <a:schemeClr val="tx1"/>
                </a:solidFill>
              </a:rPr>
              <a:t>enicillin</a:t>
            </a:r>
            <a:r>
              <a:rPr lang="en-US" sz="2200" dirty="0">
                <a:solidFill>
                  <a:schemeClr val="tx1"/>
                </a:solidFill>
              </a:rPr>
              <a:t> </a:t>
            </a:r>
            <a:r>
              <a:rPr lang="vi-VN" sz="2200" dirty="0">
                <a:solidFill>
                  <a:schemeClr val="tx1"/>
                </a:solidFill>
              </a:rPr>
              <a:t>được sản xuất từ loại</a:t>
            </a:r>
            <a:r>
              <a:rPr lang="en-US" sz="2200" dirty="0">
                <a:solidFill>
                  <a:schemeClr val="tx1"/>
                </a:solidFill>
              </a:rPr>
              <a:t> </a:t>
            </a:r>
            <a:r>
              <a:rPr lang="en-US" sz="2200" dirty="0" err="1">
                <a:solidFill>
                  <a:schemeClr val="tx1"/>
                </a:solidFill>
              </a:rPr>
              <a:t>nấm</a:t>
            </a:r>
            <a:r>
              <a:rPr lang="en-US" sz="2200" dirty="0">
                <a:solidFill>
                  <a:schemeClr val="tx1"/>
                </a:solidFill>
              </a:rPr>
              <a:t> </a:t>
            </a:r>
            <a:r>
              <a:rPr lang="en-US" sz="2200" dirty="0" err="1">
                <a:solidFill>
                  <a:schemeClr val="tx1"/>
                </a:solidFill>
              </a:rPr>
              <a:t>nào</a:t>
            </a:r>
            <a:r>
              <a:rPr lang="en-US" sz="2200" dirty="0">
                <a:solidFill>
                  <a:schemeClr val="tx1"/>
                </a:solidFill>
              </a:rPr>
              <a:t>?</a:t>
            </a:r>
          </a:p>
        </p:txBody>
      </p:sp>
      <p:sp>
        <p:nvSpPr>
          <p:cNvPr id="17" name="TextBox 11">
            <a:extLst>
              <a:ext uri="{FF2B5EF4-FFF2-40B4-BE49-F238E27FC236}">
                <a16:creationId xmlns:a16="http://schemas.microsoft.com/office/drawing/2014/main" id="{25F12A53-8C7E-4869-BD0C-7FE7BF04441B}"/>
              </a:ext>
            </a:extLst>
          </p:cNvPr>
          <p:cNvSpPr txBox="1"/>
          <p:nvPr/>
        </p:nvSpPr>
        <p:spPr>
          <a:xfrm flipH="1">
            <a:off x="1424902" y="2823880"/>
            <a:ext cx="2277899" cy="779499"/>
          </a:xfrm>
          <a:prstGeom prst="rect">
            <a:avLst/>
          </a:prstGeom>
        </p:spPr>
        <p:txBody>
          <a:bodyPr lIns="0" tIns="0" rIns="0" bIns="0" rtlCol="0" anchor="t">
            <a:spAutoFit/>
          </a:bodyPr>
          <a:lstStyle/>
          <a:p>
            <a:pPr marL="0" lvl="0" indent="0" algn="ctr">
              <a:lnSpc>
                <a:spcPts val="10616"/>
              </a:lnSpc>
            </a:pPr>
            <a:endParaRPr lang="en-US" sz="2400" b="1" spc="-96" dirty="0">
              <a:solidFill>
                <a:srgbClr val="FFFFFF"/>
              </a:solidFill>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90BC4C0C-0DE5-4441-9759-8BA46CC70DAC}"/>
              </a:ext>
            </a:extLst>
          </p:cNvPr>
          <p:cNvSpPr txBox="1"/>
          <p:nvPr/>
        </p:nvSpPr>
        <p:spPr>
          <a:xfrm>
            <a:off x="818895" y="1751266"/>
            <a:ext cx="8325105" cy="841769"/>
          </a:xfrm>
          <a:prstGeom prst="rect">
            <a:avLst/>
          </a:prstGeom>
          <a:noFill/>
        </p:spPr>
        <p:txBody>
          <a:bodyPr wrap="square" rtlCol="0">
            <a:spAutoFit/>
          </a:bodyPr>
          <a:lstStyle/>
          <a:p>
            <a:pPr marL="30480" marR="30480" algn="just">
              <a:lnSpc>
                <a:spcPct val="135000"/>
              </a:lnSpc>
              <a:spcBef>
                <a:spcPts val="600"/>
              </a:spcBef>
              <a:spcAft>
                <a:spcPts val="600"/>
              </a:spcAft>
            </a:pPr>
            <a:r>
              <a:rPr lang="vi-VN" sz="2200" dirty="0">
                <a:solidFill>
                  <a:schemeClr val="tx1"/>
                </a:solidFill>
                <a:effectLst/>
                <a:latin typeface="+mn-lt"/>
                <a:ea typeface="Times New Roman" panose="02020603050405020304" pitchFamily="18" charset="0"/>
              </a:rPr>
              <a:t>.</a:t>
            </a:r>
            <a:endParaRPr lang="en-US" sz="2200" dirty="0">
              <a:solidFill>
                <a:schemeClr val="tx1"/>
              </a:solidFill>
              <a:effectLst/>
              <a:latin typeface="+mn-lt"/>
              <a:ea typeface="Times New Roman" panose="02020603050405020304" pitchFamily="18" charset="0"/>
            </a:endParaRPr>
          </a:p>
          <a:p>
            <a:endParaRPr lang="en-US" dirty="0"/>
          </a:p>
        </p:txBody>
      </p:sp>
      <p:sp>
        <p:nvSpPr>
          <p:cNvPr id="4" name="Arrow: Chevron 3">
            <a:extLst>
              <a:ext uri="{FF2B5EF4-FFF2-40B4-BE49-F238E27FC236}">
                <a16:creationId xmlns:a16="http://schemas.microsoft.com/office/drawing/2014/main" id="{7AFEBF29-33F8-4D7B-A869-E6C5E17143C2}"/>
              </a:ext>
            </a:extLst>
          </p:cNvPr>
          <p:cNvSpPr/>
          <p:nvPr/>
        </p:nvSpPr>
        <p:spPr>
          <a:xfrm>
            <a:off x="1680810" y="1972280"/>
            <a:ext cx="685800" cy="426471"/>
          </a:xfrm>
          <a:prstGeom prst="chevron">
            <a:avLst/>
          </a:prstGeom>
          <a:ln>
            <a:solidFill>
              <a:srgbClr val="660066"/>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2200" dirty="0">
                <a:solidFill>
                  <a:schemeClr val="tx1"/>
                </a:solidFill>
              </a:rPr>
              <a:t>A</a:t>
            </a:r>
          </a:p>
        </p:txBody>
      </p:sp>
      <p:sp>
        <p:nvSpPr>
          <p:cNvPr id="9" name="Arrow: Chevron 8">
            <a:extLst>
              <a:ext uri="{FF2B5EF4-FFF2-40B4-BE49-F238E27FC236}">
                <a16:creationId xmlns:a16="http://schemas.microsoft.com/office/drawing/2014/main" id="{2EE39C68-F7D4-4ABE-B07C-BD06DDC89259}"/>
              </a:ext>
            </a:extLst>
          </p:cNvPr>
          <p:cNvSpPr/>
          <p:nvPr/>
        </p:nvSpPr>
        <p:spPr>
          <a:xfrm>
            <a:off x="1667435" y="2608492"/>
            <a:ext cx="685800" cy="426471"/>
          </a:xfrm>
          <a:prstGeom prst="chevron">
            <a:avLst/>
          </a:prstGeom>
          <a:ln>
            <a:solidFill>
              <a:srgbClr val="660066"/>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2200" dirty="0">
                <a:solidFill>
                  <a:schemeClr val="tx1"/>
                </a:solidFill>
              </a:rPr>
              <a:t>B</a:t>
            </a:r>
          </a:p>
        </p:txBody>
      </p:sp>
      <p:sp>
        <p:nvSpPr>
          <p:cNvPr id="10" name="Arrow: Chevron 9">
            <a:extLst>
              <a:ext uri="{FF2B5EF4-FFF2-40B4-BE49-F238E27FC236}">
                <a16:creationId xmlns:a16="http://schemas.microsoft.com/office/drawing/2014/main" id="{1764D2EE-54C0-4BA8-A698-87AB28FC56B2}"/>
              </a:ext>
            </a:extLst>
          </p:cNvPr>
          <p:cNvSpPr/>
          <p:nvPr/>
        </p:nvSpPr>
        <p:spPr>
          <a:xfrm>
            <a:off x="1667435" y="3264381"/>
            <a:ext cx="685800" cy="426471"/>
          </a:xfrm>
          <a:prstGeom prst="chevron">
            <a:avLst/>
          </a:prstGeom>
          <a:ln>
            <a:solidFill>
              <a:srgbClr val="660066"/>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2200" dirty="0">
                <a:solidFill>
                  <a:schemeClr val="tx1"/>
                </a:solidFill>
              </a:rPr>
              <a:t>C</a:t>
            </a:r>
          </a:p>
        </p:txBody>
      </p:sp>
      <p:sp>
        <p:nvSpPr>
          <p:cNvPr id="11" name="Arrow: Chevron 10">
            <a:extLst>
              <a:ext uri="{FF2B5EF4-FFF2-40B4-BE49-F238E27FC236}">
                <a16:creationId xmlns:a16="http://schemas.microsoft.com/office/drawing/2014/main" id="{87A0D894-5B67-4050-B043-26F4E70855B6}"/>
              </a:ext>
            </a:extLst>
          </p:cNvPr>
          <p:cNvSpPr/>
          <p:nvPr/>
        </p:nvSpPr>
        <p:spPr>
          <a:xfrm>
            <a:off x="1666090" y="3834224"/>
            <a:ext cx="685800" cy="426471"/>
          </a:xfrm>
          <a:prstGeom prst="chevron">
            <a:avLst/>
          </a:prstGeom>
          <a:ln>
            <a:solidFill>
              <a:srgbClr val="660066"/>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2200" dirty="0">
                <a:solidFill>
                  <a:schemeClr val="tx1"/>
                </a:solidFill>
              </a:rPr>
              <a:t>D</a:t>
            </a:r>
          </a:p>
        </p:txBody>
      </p:sp>
      <p:sp>
        <p:nvSpPr>
          <p:cNvPr id="5" name="Arrow: Chevron 4">
            <a:extLst>
              <a:ext uri="{FF2B5EF4-FFF2-40B4-BE49-F238E27FC236}">
                <a16:creationId xmlns:a16="http://schemas.microsoft.com/office/drawing/2014/main" id="{663FEFE3-0ABE-479D-ACFC-5BF93FAA966F}"/>
              </a:ext>
            </a:extLst>
          </p:cNvPr>
          <p:cNvSpPr/>
          <p:nvPr/>
        </p:nvSpPr>
        <p:spPr>
          <a:xfrm>
            <a:off x="2448304" y="1958914"/>
            <a:ext cx="5028261" cy="426471"/>
          </a:xfrm>
          <a:prstGeom prst="chevron">
            <a:avLst/>
          </a:prstGeom>
          <a:ln>
            <a:solidFill>
              <a:srgbClr val="660066"/>
            </a:solidFill>
          </a:ln>
        </p:spPr>
        <p:style>
          <a:lnRef idx="2">
            <a:schemeClr val="dk1"/>
          </a:lnRef>
          <a:fillRef idx="1">
            <a:schemeClr val="lt1"/>
          </a:fillRef>
          <a:effectRef idx="0">
            <a:schemeClr val="dk1"/>
          </a:effectRef>
          <a:fontRef idx="minor">
            <a:schemeClr val="dk1"/>
          </a:fontRef>
        </p:style>
        <p:txBody>
          <a:bodyPr rtlCol="0" anchor="ctr"/>
          <a:lstStyle/>
          <a:p>
            <a:pPr marL="30480" marR="30480" algn="ctr">
              <a:lnSpc>
                <a:spcPct val="135000"/>
              </a:lnSpc>
              <a:spcBef>
                <a:spcPts val="600"/>
              </a:spcBef>
              <a:spcAft>
                <a:spcPts val="600"/>
              </a:spcAft>
            </a:pPr>
            <a:r>
              <a:rPr lang="en-US" sz="2200" dirty="0" err="1">
                <a:solidFill>
                  <a:schemeClr val="tx1"/>
                </a:solidFill>
                <a:effectLst/>
                <a:ea typeface="Times New Roman" panose="02020603050405020304" pitchFamily="18" charset="0"/>
              </a:rPr>
              <a:t>Nấm</a:t>
            </a:r>
            <a:r>
              <a:rPr lang="en-US" sz="2200" dirty="0">
                <a:solidFill>
                  <a:schemeClr val="tx1"/>
                </a:solidFill>
                <a:effectLst/>
                <a:ea typeface="Times New Roman" panose="02020603050405020304" pitchFamily="18" charset="0"/>
              </a:rPr>
              <a:t> </a:t>
            </a:r>
            <a:r>
              <a:rPr lang="en-US" sz="2200" dirty="0" err="1">
                <a:solidFill>
                  <a:schemeClr val="tx1"/>
                </a:solidFill>
                <a:effectLst/>
                <a:ea typeface="Times New Roman" panose="02020603050405020304" pitchFamily="18" charset="0"/>
              </a:rPr>
              <a:t>hầu</a:t>
            </a:r>
            <a:r>
              <a:rPr lang="en-US" sz="2200" dirty="0">
                <a:solidFill>
                  <a:schemeClr val="tx1"/>
                </a:solidFill>
                <a:effectLst/>
                <a:ea typeface="Times New Roman" panose="02020603050405020304" pitchFamily="18" charset="0"/>
              </a:rPr>
              <a:t> </a:t>
            </a:r>
            <a:r>
              <a:rPr lang="en-US" sz="2200" dirty="0" err="1">
                <a:solidFill>
                  <a:schemeClr val="tx1"/>
                </a:solidFill>
                <a:effectLst/>
                <a:ea typeface="Times New Roman" panose="02020603050405020304" pitchFamily="18" charset="0"/>
              </a:rPr>
              <a:t>thủ</a:t>
            </a:r>
            <a:endParaRPr lang="en-US" sz="2200" dirty="0">
              <a:solidFill>
                <a:schemeClr val="tx1"/>
              </a:solidFill>
              <a:effectLst/>
              <a:ea typeface="Times New Roman" panose="02020603050405020304" pitchFamily="18" charset="0"/>
            </a:endParaRPr>
          </a:p>
        </p:txBody>
      </p:sp>
      <p:sp>
        <p:nvSpPr>
          <p:cNvPr id="12" name="Arrow: Chevron 11">
            <a:extLst>
              <a:ext uri="{FF2B5EF4-FFF2-40B4-BE49-F238E27FC236}">
                <a16:creationId xmlns:a16="http://schemas.microsoft.com/office/drawing/2014/main" id="{476C8399-0B74-45B9-BCFA-F98FA264A06D}"/>
              </a:ext>
            </a:extLst>
          </p:cNvPr>
          <p:cNvSpPr/>
          <p:nvPr/>
        </p:nvSpPr>
        <p:spPr>
          <a:xfrm>
            <a:off x="2448304" y="2581382"/>
            <a:ext cx="5028261" cy="426471"/>
          </a:xfrm>
          <a:prstGeom prst="chevron">
            <a:avLst/>
          </a:prstGeom>
          <a:ln>
            <a:solidFill>
              <a:srgbClr val="660066"/>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2200" dirty="0" err="1">
                <a:solidFill>
                  <a:schemeClr val="tx1"/>
                </a:solidFill>
                <a:effectLst/>
                <a:latin typeface="+mj-lt"/>
                <a:ea typeface="Calibri" panose="020F0502020204030204" pitchFamily="34" charset="0"/>
                <a:cs typeface="Times New Roman" panose="02020603050405020304" pitchFamily="18" charset="0"/>
              </a:rPr>
              <a:t>Nấm</a:t>
            </a:r>
            <a:r>
              <a:rPr lang="en-US" sz="2200" dirty="0">
                <a:solidFill>
                  <a:schemeClr val="tx1"/>
                </a:solidFill>
                <a:effectLst/>
                <a:latin typeface="+mj-lt"/>
                <a:ea typeface="Calibri" panose="020F0502020204030204" pitchFamily="34" charset="0"/>
                <a:cs typeface="Times New Roman" panose="02020603050405020304" pitchFamily="18" charset="0"/>
              </a:rPr>
              <a:t> </a:t>
            </a:r>
            <a:r>
              <a:rPr lang="en-US" sz="2200" dirty="0" err="1">
                <a:solidFill>
                  <a:schemeClr val="tx1"/>
                </a:solidFill>
                <a:effectLst/>
                <a:latin typeface="+mj-lt"/>
                <a:ea typeface="Calibri" panose="020F0502020204030204" pitchFamily="34" charset="0"/>
                <a:cs typeface="Times New Roman" panose="02020603050405020304" pitchFamily="18" charset="0"/>
              </a:rPr>
              <a:t>mốc</a:t>
            </a:r>
            <a:r>
              <a:rPr lang="en-US" sz="2200" dirty="0">
                <a:solidFill>
                  <a:schemeClr val="tx1"/>
                </a:solidFill>
                <a:effectLst/>
                <a:latin typeface="+mj-lt"/>
                <a:ea typeface="Calibri" panose="020F0502020204030204" pitchFamily="34" charset="0"/>
                <a:cs typeface="Times New Roman" panose="02020603050405020304" pitchFamily="18" charset="0"/>
              </a:rPr>
              <a:t> </a:t>
            </a:r>
            <a:r>
              <a:rPr lang="en-US" sz="2200" dirty="0" err="1">
                <a:solidFill>
                  <a:schemeClr val="tx1"/>
                </a:solidFill>
                <a:effectLst/>
                <a:latin typeface="+mj-lt"/>
                <a:ea typeface="Calibri" panose="020F0502020204030204" pitchFamily="34" charset="0"/>
                <a:cs typeface="Times New Roman" panose="02020603050405020304" pitchFamily="18" charset="0"/>
              </a:rPr>
              <a:t>xanh</a:t>
            </a:r>
            <a:endParaRPr lang="en-US" sz="2200" dirty="0">
              <a:solidFill>
                <a:schemeClr val="tx1"/>
              </a:solidFill>
              <a:latin typeface="+mj-lt"/>
            </a:endParaRPr>
          </a:p>
        </p:txBody>
      </p:sp>
      <p:sp>
        <p:nvSpPr>
          <p:cNvPr id="13" name="Arrow: Chevron 12">
            <a:extLst>
              <a:ext uri="{FF2B5EF4-FFF2-40B4-BE49-F238E27FC236}">
                <a16:creationId xmlns:a16="http://schemas.microsoft.com/office/drawing/2014/main" id="{C1D925B4-F848-41FC-8D16-2C38D5DA356A}"/>
              </a:ext>
            </a:extLst>
          </p:cNvPr>
          <p:cNvSpPr/>
          <p:nvPr/>
        </p:nvSpPr>
        <p:spPr>
          <a:xfrm>
            <a:off x="2448304" y="3203850"/>
            <a:ext cx="5028261" cy="426471"/>
          </a:xfrm>
          <a:prstGeom prst="chevron">
            <a:avLst/>
          </a:prstGeom>
          <a:ln>
            <a:solidFill>
              <a:srgbClr val="660066"/>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2200" dirty="0" err="1">
                <a:solidFill>
                  <a:schemeClr val="tx1"/>
                </a:solidFill>
                <a:latin typeface="+mj-lt"/>
                <a:ea typeface="Calibri" panose="020F0502020204030204" pitchFamily="34" charset="0"/>
                <a:cs typeface="Times New Roman" panose="02020603050405020304" pitchFamily="18" charset="0"/>
              </a:rPr>
              <a:t>Nấm</a:t>
            </a:r>
            <a:r>
              <a:rPr lang="en-US" sz="2200" dirty="0">
                <a:solidFill>
                  <a:schemeClr val="tx1"/>
                </a:solidFill>
                <a:latin typeface="+mj-lt"/>
                <a:ea typeface="Calibri" panose="020F0502020204030204" pitchFamily="34" charset="0"/>
                <a:cs typeface="Times New Roman" panose="02020603050405020304" pitchFamily="18" charset="0"/>
              </a:rPr>
              <a:t> </a:t>
            </a:r>
            <a:r>
              <a:rPr lang="en-US" sz="2200" dirty="0" err="1">
                <a:solidFill>
                  <a:schemeClr val="tx1"/>
                </a:solidFill>
                <a:latin typeface="+mj-lt"/>
                <a:ea typeface="Calibri" panose="020F0502020204030204" pitchFamily="34" charset="0"/>
                <a:cs typeface="Times New Roman" panose="02020603050405020304" pitchFamily="18" charset="0"/>
              </a:rPr>
              <a:t>E</a:t>
            </a:r>
            <a:r>
              <a:rPr lang="en-US" sz="2200" dirty="0" err="1">
                <a:solidFill>
                  <a:schemeClr val="tx1"/>
                </a:solidFill>
                <a:effectLst/>
                <a:latin typeface="+mj-lt"/>
                <a:ea typeface="Calibri" panose="020F0502020204030204" pitchFamily="34" charset="0"/>
                <a:cs typeface="Times New Roman" panose="02020603050405020304" pitchFamily="18" charset="0"/>
              </a:rPr>
              <a:t>omycota</a:t>
            </a:r>
            <a:endParaRPr lang="en-US" sz="2200" dirty="0">
              <a:solidFill>
                <a:schemeClr val="tx1"/>
              </a:solidFill>
              <a:latin typeface="+mj-lt"/>
            </a:endParaRPr>
          </a:p>
        </p:txBody>
      </p:sp>
      <p:sp>
        <p:nvSpPr>
          <p:cNvPr id="14" name="Arrow: Chevron 13">
            <a:extLst>
              <a:ext uri="{FF2B5EF4-FFF2-40B4-BE49-F238E27FC236}">
                <a16:creationId xmlns:a16="http://schemas.microsoft.com/office/drawing/2014/main" id="{3F2DBF05-C80E-458C-8951-5CC9148F31F9}"/>
              </a:ext>
            </a:extLst>
          </p:cNvPr>
          <p:cNvSpPr/>
          <p:nvPr/>
        </p:nvSpPr>
        <p:spPr>
          <a:xfrm>
            <a:off x="2448304" y="3834224"/>
            <a:ext cx="5028261" cy="426471"/>
          </a:xfrm>
          <a:prstGeom prst="chevron">
            <a:avLst/>
          </a:prstGeom>
          <a:ln>
            <a:solidFill>
              <a:srgbClr val="660066"/>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2200" dirty="0" err="1">
                <a:solidFill>
                  <a:schemeClr val="tx1"/>
                </a:solidFill>
                <a:latin typeface="+mj-lt"/>
                <a:ea typeface="Calibri" panose="020F0502020204030204" pitchFamily="34" charset="0"/>
                <a:cs typeface="Times New Roman" panose="02020603050405020304" pitchFamily="18" charset="0"/>
              </a:rPr>
              <a:t>Nấm</a:t>
            </a:r>
            <a:r>
              <a:rPr lang="en-US" sz="2200" dirty="0">
                <a:solidFill>
                  <a:schemeClr val="tx1"/>
                </a:solidFill>
                <a:latin typeface="+mj-lt"/>
                <a:ea typeface="Calibri" panose="020F0502020204030204" pitchFamily="34" charset="0"/>
                <a:cs typeface="Times New Roman" panose="02020603050405020304" pitchFamily="18" charset="0"/>
              </a:rPr>
              <a:t> </a:t>
            </a:r>
            <a:r>
              <a:rPr lang="en-US" sz="2200" dirty="0" err="1">
                <a:solidFill>
                  <a:schemeClr val="tx1"/>
                </a:solidFill>
                <a:latin typeface="+mj-lt"/>
                <a:ea typeface="Calibri" panose="020F0502020204030204" pitchFamily="34" charset="0"/>
                <a:cs typeface="Times New Roman" panose="02020603050405020304" pitchFamily="18" charset="0"/>
              </a:rPr>
              <a:t>p</a:t>
            </a:r>
            <a:r>
              <a:rPr lang="en-US" sz="2200" dirty="0" err="1">
                <a:solidFill>
                  <a:schemeClr val="tx1"/>
                </a:solidFill>
                <a:effectLst/>
                <a:latin typeface="+mj-lt"/>
                <a:ea typeface="Calibri" panose="020F0502020204030204" pitchFamily="34" charset="0"/>
                <a:cs typeface="Times New Roman" panose="02020603050405020304" pitchFamily="18" charset="0"/>
              </a:rPr>
              <a:t>enicilium</a:t>
            </a:r>
            <a:endParaRPr lang="en-US" sz="2200" dirty="0">
              <a:solidFill>
                <a:schemeClr val="tx1"/>
              </a:solidFill>
              <a:latin typeface="+mj-lt"/>
            </a:endParaRPr>
          </a:p>
        </p:txBody>
      </p:sp>
      <p:sp>
        <p:nvSpPr>
          <p:cNvPr id="15" name="Arrow: Chevron 14">
            <a:extLst>
              <a:ext uri="{FF2B5EF4-FFF2-40B4-BE49-F238E27FC236}">
                <a16:creationId xmlns:a16="http://schemas.microsoft.com/office/drawing/2014/main" id="{16F65740-AC49-4491-BB46-1279A3E8ECB7}"/>
              </a:ext>
            </a:extLst>
          </p:cNvPr>
          <p:cNvSpPr/>
          <p:nvPr/>
        </p:nvSpPr>
        <p:spPr>
          <a:xfrm>
            <a:off x="1666090" y="3834224"/>
            <a:ext cx="685800" cy="426471"/>
          </a:xfrm>
          <a:prstGeom prst="chevron">
            <a:avLst/>
          </a:prstGeom>
          <a:solidFill>
            <a:srgbClr val="660066"/>
          </a:solidFill>
          <a:ln>
            <a:solidFill>
              <a:srgbClr val="660066"/>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2200" dirty="0">
                <a:solidFill>
                  <a:schemeClr val="bg1"/>
                </a:solidFill>
              </a:rPr>
              <a:t>D</a:t>
            </a:r>
          </a:p>
        </p:txBody>
      </p:sp>
      <p:sp>
        <p:nvSpPr>
          <p:cNvPr id="16" name="Google Shape;331;p38">
            <a:extLst>
              <a:ext uri="{FF2B5EF4-FFF2-40B4-BE49-F238E27FC236}">
                <a16:creationId xmlns:a16="http://schemas.microsoft.com/office/drawing/2014/main" id="{29DBADF9-C3E4-4FB0-865E-304CBC667A07}"/>
              </a:ext>
            </a:extLst>
          </p:cNvPr>
          <p:cNvSpPr txBox="1">
            <a:spLocks/>
          </p:cNvSpPr>
          <p:nvPr/>
        </p:nvSpPr>
        <p:spPr>
          <a:xfrm>
            <a:off x="855298" y="357250"/>
            <a:ext cx="7433400" cy="558452"/>
          </a:xfrm>
          <a:prstGeom prst="rect">
            <a:avLst/>
          </a:prstGeom>
          <a:noFill/>
          <a:ln>
            <a:noFill/>
          </a:ln>
        </p:spPr>
        <p:txBody>
          <a:bodyPr spcFirstLastPara="1" wrap="square" lIns="0" tIns="0" rIns="0" bIns="0" anchor="b"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9283C0"/>
              </a:buClr>
              <a:buSzPts val="3200"/>
              <a:buFont typeface="Satisfy"/>
              <a:buNone/>
              <a:defRPr sz="3200" b="0" i="0" u="none" strike="noStrike" cap="none">
                <a:solidFill>
                  <a:srgbClr val="9283C0"/>
                </a:solidFill>
                <a:latin typeface="Satisfy"/>
                <a:ea typeface="Satisfy"/>
                <a:cs typeface="Satisfy"/>
                <a:sym typeface="Satisfy"/>
              </a:defRPr>
            </a:lvl1pPr>
            <a:lvl2pPr marR="0" lvl="1" algn="l" rtl="0">
              <a:lnSpc>
                <a:spcPct val="90000"/>
              </a:lnSpc>
              <a:spcBef>
                <a:spcPts val="0"/>
              </a:spcBef>
              <a:spcAft>
                <a:spcPts val="0"/>
              </a:spcAft>
              <a:buClr>
                <a:srgbClr val="9283C0"/>
              </a:buClr>
              <a:buSzPts val="3200"/>
              <a:buFont typeface="Satisfy"/>
              <a:buNone/>
              <a:defRPr sz="3200" b="0" i="0" u="none" strike="noStrike" cap="none">
                <a:solidFill>
                  <a:srgbClr val="9283C0"/>
                </a:solidFill>
                <a:latin typeface="Satisfy"/>
                <a:ea typeface="Satisfy"/>
                <a:cs typeface="Satisfy"/>
                <a:sym typeface="Satisfy"/>
              </a:defRPr>
            </a:lvl2pPr>
            <a:lvl3pPr marR="0" lvl="2" algn="l" rtl="0">
              <a:lnSpc>
                <a:spcPct val="90000"/>
              </a:lnSpc>
              <a:spcBef>
                <a:spcPts val="0"/>
              </a:spcBef>
              <a:spcAft>
                <a:spcPts val="0"/>
              </a:spcAft>
              <a:buClr>
                <a:srgbClr val="9283C0"/>
              </a:buClr>
              <a:buSzPts val="3200"/>
              <a:buFont typeface="Satisfy"/>
              <a:buNone/>
              <a:defRPr sz="3200" b="0" i="0" u="none" strike="noStrike" cap="none">
                <a:solidFill>
                  <a:srgbClr val="9283C0"/>
                </a:solidFill>
                <a:latin typeface="Satisfy"/>
                <a:ea typeface="Satisfy"/>
                <a:cs typeface="Satisfy"/>
                <a:sym typeface="Satisfy"/>
              </a:defRPr>
            </a:lvl3pPr>
            <a:lvl4pPr marR="0" lvl="3" algn="l" rtl="0">
              <a:lnSpc>
                <a:spcPct val="90000"/>
              </a:lnSpc>
              <a:spcBef>
                <a:spcPts val="0"/>
              </a:spcBef>
              <a:spcAft>
                <a:spcPts val="0"/>
              </a:spcAft>
              <a:buClr>
                <a:srgbClr val="9283C0"/>
              </a:buClr>
              <a:buSzPts val="3200"/>
              <a:buFont typeface="Satisfy"/>
              <a:buNone/>
              <a:defRPr sz="3200" b="0" i="0" u="none" strike="noStrike" cap="none">
                <a:solidFill>
                  <a:srgbClr val="9283C0"/>
                </a:solidFill>
                <a:latin typeface="Satisfy"/>
                <a:ea typeface="Satisfy"/>
                <a:cs typeface="Satisfy"/>
                <a:sym typeface="Satisfy"/>
              </a:defRPr>
            </a:lvl4pPr>
            <a:lvl5pPr marR="0" lvl="4" algn="l" rtl="0">
              <a:lnSpc>
                <a:spcPct val="90000"/>
              </a:lnSpc>
              <a:spcBef>
                <a:spcPts val="0"/>
              </a:spcBef>
              <a:spcAft>
                <a:spcPts val="0"/>
              </a:spcAft>
              <a:buClr>
                <a:srgbClr val="9283C0"/>
              </a:buClr>
              <a:buSzPts val="3200"/>
              <a:buFont typeface="Satisfy"/>
              <a:buNone/>
              <a:defRPr sz="3200" b="0" i="0" u="none" strike="noStrike" cap="none">
                <a:solidFill>
                  <a:srgbClr val="9283C0"/>
                </a:solidFill>
                <a:latin typeface="Satisfy"/>
                <a:ea typeface="Satisfy"/>
                <a:cs typeface="Satisfy"/>
                <a:sym typeface="Satisfy"/>
              </a:defRPr>
            </a:lvl5pPr>
            <a:lvl6pPr marR="0" lvl="5" algn="l" rtl="0">
              <a:lnSpc>
                <a:spcPct val="90000"/>
              </a:lnSpc>
              <a:spcBef>
                <a:spcPts val="0"/>
              </a:spcBef>
              <a:spcAft>
                <a:spcPts val="0"/>
              </a:spcAft>
              <a:buClr>
                <a:srgbClr val="9283C0"/>
              </a:buClr>
              <a:buSzPts val="3200"/>
              <a:buFont typeface="Satisfy"/>
              <a:buNone/>
              <a:defRPr sz="3200" b="0" i="0" u="none" strike="noStrike" cap="none">
                <a:solidFill>
                  <a:srgbClr val="9283C0"/>
                </a:solidFill>
                <a:latin typeface="Satisfy"/>
                <a:ea typeface="Satisfy"/>
                <a:cs typeface="Satisfy"/>
                <a:sym typeface="Satisfy"/>
              </a:defRPr>
            </a:lvl6pPr>
            <a:lvl7pPr marR="0" lvl="6" algn="l" rtl="0">
              <a:lnSpc>
                <a:spcPct val="90000"/>
              </a:lnSpc>
              <a:spcBef>
                <a:spcPts val="0"/>
              </a:spcBef>
              <a:spcAft>
                <a:spcPts val="0"/>
              </a:spcAft>
              <a:buClr>
                <a:srgbClr val="9283C0"/>
              </a:buClr>
              <a:buSzPts val="3200"/>
              <a:buFont typeface="Satisfy"/>
              <a:buNone/>
              <a:defRPr sz="3200" b="0" i="0" u="none" strike="noStrike" cap="none">
                <a:solidFill>
                  <a:srgbClr val="9283C0"/>
                </a:solidFill>
                <a:latin typeface="Satisfy"/>
                <a:ea typeface="Satisfy"/>
                <a:cs typeface="Satisfy"/>
                <a:sym typeface="Satisfy"/>
              </a:defRPr>
            </a:lvl7pPr>
            <a:lvl8pPr marR="0" lvl="7" algn="l" rtl="0">
              <a:lnSpc>
                <a:spcPct val="90000"/>
              </a:lnSpc>
              <a:spcBef>
                <a:spcPts val="0"/>
              </a:spcBef>
              <a:spcAft>
                <a:spcPts val="0"/>
              </a:spcAft>
              <a:buClr>
                <a:srgbClr val="9283C0"/>
              </a:buClr>
              <a:buSzPts val="3200"/>
              <a:buFont typeface="Satisfy"/>
              <a:buNone/>
              <a:defRPr sz="3200" b="0" i="0" u="none" strike="noStrike" cap="none">
                <a:solidFill>
                  <a:srgbClr val="9283C0"/>
                </a:solidFill>
                <a:latin typeface="Satisfy"/>
                <a:ea typeface="Satisfy"/>
                <a:cs typeface="Satisfy"/>
                <a:sym typeface="Satisfy"/>
              </a:defRPr>
            </a:lvl8pPr>
            <a:lvl9pPr marR="0" lvl="8" algn="l" rtl="0">
              <a:lnSpc>
                <a:spcPct val="90000"/>
              </a:lnSpc>
              <a:spcBef>
                <a:spcPts val="0"/>
              </a:spcBef>
              <a:spcAft>
                <a:spcPts val="0"/>
              </a:spcAft>
              <a:buClr>
                <a:srgbClr val="9283C0"/>
              </a:buClr>
              <a:buSzPts val="3200"/>
              <a:buFont typeface="Satisfy"/>
              <a:buNone/>
              <a:defRPr sz="3200" b="0" i="0" u="none" strike="noStrike" cap="none">
                <a:solidFill>
                  <a:srgbClr val="9283C0"/>
                </a:solidFill>
                <a:latin typeface="Satisfy"/>
                <a:ea typeface="Satisfy"/>
                <a:cs typeface="Satisfy"/>
                <a:sym typeface="Satisfy"/>
              </a:defRPr>
            </a:lvl9pPr>
          </a:lstStyle>
          <a:p>
            <a:pPr algn="ctr"/>
            <a:r>
              <a:rPr lang="en-US" sz="3600" b="1" dirty="0">
                <a:solidFill>
                  <a:srgbClr val="7030A0"/>
                </a:solidFill>
                <a:latin typeface="+mj-lt"/>
              </a:rPr>
              <a:t>LUYỆN TẬP</a:t>
            </a:r>
          </a:p>
        </p:txBody>
      </p:sp>
    </p:spTree>
    <p:extLst>
      <p:ext uri="{BB962C8B-B14F-4D97-AF65-F5344CB8AC3E}">
        <p14:creationId xmlns:p14="http://schemas.microsoft.com/office/powerpoint/2010/main" val="2780533249"/>
      </p:ext>
    </p:extLst>
  </p:cSld>
  <p:clrMapOvr>
    <a:masterClrMapping/>
  </p:clrMapOvr>
  <mc:AlternateContent xmlns:mc="http://schemas.openxmlformats.org/markup-compatibility/2006" xmlns:p14="http://schemas.microsoft.com/office/powerpoint/2010/main">
    <mc:Choice Requires="p14">
      <p:transition p14:dur="300">
        <p:wipe/>
      </p:transition>
    </mc:Choice>
    <mc:Fallback xmlns="">
      <p:transition>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300"/>
                                        <p:tgtEl>
                                          <p:spTgt spid="8"/>
                                        </p:tgtEl>
                                      </p:cBhvr>
                                    </p:animEffect>
                                    <p:anim calcmode="lin" valueType="num">
                                      <p:cBhvr>
                                        <p:cTn id="8" dur="300" fill="hold"/>
                                        <p:tgtEl>
                                          <p:spTgt spid="8"/>
                                        </p:tgtEl>
                                        <p:attrNameLst>
                                          <p:attrName>ppt_x</p:attrName>
                                        </p:attrNameLst>
                                      </p:cBhvr>
                                      <p:tavLst>
                                        <p:tav tm="0">
                                          <p:val>
                                            <p:strVal val="#ppt_x"/>
                                          </p:val>
                                        </p:tav>
                                        <p:tav tm="100000">
                                          <p:val>
                                            <p:strVal val="#ppt_x"/>
                                          </p:val>
                                        </p:tav>
                                      </p:tavLst>
                                    </p:anim>
                                    <p:anim calcmode="lin" valueType="num">
                                      <p:cBhvr>
                                        <p:cTn id="9" dur="3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left)">
                                      <p:cBhvr>
                                        <p:cTn id="14" dur="300"/>
                                        <p:tgtEl>
                                          <p:spTgt spid="4"/>
                                        </p:tgtEl>
                                      </p:cBhvr>
                                    </p:animEffect>
                                  </p:childTnLst>
                                </p:cTn>
                              </p:par>
                              <p:par>
                                <p:cTn id="15" presetID="22" presetClass="entr" presetSubtype="8"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3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left)">
                                      <p:cBhvr>
                                        <p:cTn id="22" dur="300"/>
                                        <p:tgtEl>
                                          <p:spTgt spid="9"/>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wipe(left)">
                                      <p:cBhvr>
                                        <p:cTn id="25" dur="300"/>
                                        <p:tgtEl>
                                          <p:spTgt spid="12"/>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wipe(left)">
                                      <p:cBhvr>
                                        <p:cTn id="30" dur="300"/>
                                        <p:tgtEl>
                                          <p:spTgt spid="10"/>
                                        </p:tgtEl>
                                      </p:cBhvr>
                                    </p:animEffect>
                                  </p:childTnLst>
                                </p:cTn>
                              </p:par>
                              <p:par>
                                <p:cTn id="31" presetID="22" presetClass="entr" presetSubtype="8" fill="hold" grpId="0" nodeType="with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wipe(left)">
                                      <p:cBhvr>
                                        <p:cTn id="33" dur="300"/>
                                        <p:tgtEl>
                                          <p:spTgt spid="13"/>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wipe(left)">
                                      <p:cBhvr>
                                        <p:cTn id="38" dur="300"/>
                                        <p:tgtEl>
                                          <p:spTgt spid="11"/>
                                        </p:tgtEl>
                                      </p:cBhvr>
                                    </p:animEffect>
                                  </p:childTnLst>
                                </p:cTn>
                              </p:par>
                              <p:par>
                                <p:cTn id="39" presetID="22" presetClass="entr" presetSubtype="8" fill="hold" grpId="0" nodeType="with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wipe(left)">
                                      <p:cBhvr>
                                        <p:cTn id="41" dur="300"/>
                                        <p:tgtEl>
                                          <p:spTgt spid="14"/>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15"/>
                                        </p:tgtEl>
                                        <p:attrNameLst>
                                          <p:attrName>style.visibility</p:attrName>
                                        </p:attrNameLst>
                                      </p:cBhvr>
                                      <p:to>
                                        <p:strVal val="visible"/>
                                      </p:to>
                                    </p:set>
                                    <p:animEffect transition="in" filter="fade">
                                      <p:cBhvr>
                                        <p:cTn id="46" dur="3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4" grpId="0" animBg="1"/>
      <p:bldP spid="9" grpId="0" animBg="1"/>
      <p:bldP spid="10" grpId="0" animBg="1"/>
      <p:bldP spid="11" grpId="0" animBg="1"/>
      <p:bldP spid="5" grpId="0" animBg="1"/>
      <p:bldP spid="12" grpId="0" animBg="1"/>
      <p:bldP spid="13" grpId="0" animBg="1"/>
      <p:bldP spid="14" grpId="0" animBg="1"/>
      <p:bldP spid="1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100" name="Google Shape;100;p18"/>
          <p:cNvSpPr txBox="1">
            <a:spLocks noGrp="1"/>
          </p:cNvSpPr>
          <p:nvPr>
            <p:ph type="sldNum" idx="12"/>
          </p:nvPr>
        </p:nvSpPr>
        <p:spPr>
          <a:xfrm>
            <a:off x="8404384" y="4673651"/>
            <a:ext cx="548700" cy="3936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t>17</a:t>
            </a:fld>
            <a:endParaRPr/>
          </a:p>
        </p:txBody>
      </p:sp>
      <p:pic>
        <p:nvPicPr>
          <p:cNvPr id="7" name="Graphic 6">
            <a:extLst>
              <a:ext uri="{FF2B5EF4-FFF2-40B4-BE49-F238E27FC236}">
                <a16:creationId xmlns:a16="http://schemas.microsoft.com/office/drawing/2014/main" id="{EA24E64B-3691-4E75-BB9E-67B7A07AEDC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6200000">
            <a:off x="2665220" y="-1006320"/>
            <a:ext cx="4049824" cy="7479307"/>
          </a:xfrm>
          <a:prstGeom prst="rect">
            <a:avLst/>
          </a:prstGeom>
        </p:spPr>
      </p:pic>
      <p:sp>
        <p:nvSpPr>
          <p:cNvPr id="3" name="TextBox 2">
            <a:extLst>
              <a:ext uri="{FF2B5EF4-FFF2-40B4-BE49-F238E27FC236}">
                <a16:creationId xmlns:a16="http://schemas.microsoft.com/office/drawing/2014/main" id="{590FD430-E163-43E1-BDF7-30E9622C5A75}"/>
              </a:ext>
            </a:extLst>
          </p:cNvPr>
          <p:cNvSpPr txBox="1"/>
          <p:nvPr/>
        </p:nvSpPr>
        <p:spPr>
          <a:xfrm>
            <a:off x="3248561" y="323167"/>
            <a:ext cx="2646878" cy="646331"/>
          </a:xfrm>
          <a:prstGeom prst="rect">
            <a:avLst/>
          </a:prstGeom>
          <a:noFill/>
        </p:spPr>
        <p:txBody>
          <a:bodyPr wrap="none" rtlCol="0">
            <a:spAutoFit/>
          </a:bodyPr>
          <a:lstStyle/>
          <a:p>
            <a:r>
              <a:rPr lang="en-US" sz="3600" b="1" dirty="0">
                <a:solidFill>
                  <a:srgbClr val="7030A0"/>
                </a:solidFill>
              </a:rPr>
              <a:t>VẬN DỤNG</a:t>
            </a:r>
          </a:p>
        </p:txBody>
      </p:sp>
      <p:pic>
        <p:nvPicPr>
          <p:cNvPr id="12" name="Picture 6">
            <a:extLst>
              <a:ext uri="{FF2B5EF4-FFF2-40B4-BE49-F238E27FC236}">
                <a16:creationId xmlns:a16="http://schemas.microsoft.com/office/drawing/2014/main" id="{BD5B310A-C8E6-4138-BB91-54C1D20807E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7006507" y="66988"/>
            <a:ext cx="1843757" cy="1608166"/>
          </a:xfrm>
          <a:prstGeom prst="rect">
            <a:avLst/>
          </a:prstGeom>
        </p:spPr>
      </p:pic>
      <p:sp>
        <p:nvSpPr>
          <p:cNvPr id="4" name="TextBox 3">
            <a:extLst>
              <a:ext uri="{FF2B5EF4-FFF2-40B4-BE49-F238E27FC236}">
                <a16:creationId xmlns:a16="http://schemas.microsoft.com/office/drawing/2014/main" id="{E701E04F-795D-4132-9DE8-FE964DE3F76A}"/>
              </a:ext>
            </a:extLst>
          </p:cNvPr>
          <p:cNvSpPr txBox="1"/>
          <p:nvPr/>
        </p:nvSpPr>
        <p:spPr>
          <a:xfrm>
            <a:off x="1061071" y="1807624"/>
            <a:ext cx="6641403" cy="2060885"/>
          </a:xfrm>
          <a:prstGeom prst="rect">
            <a:avLst/>
          </a:prstGeom>
          <a:noFill/>
        </p:spPr>
        <p:txBody>
          <a:bodyPr wrap="square" rtlCol="0">
            <a:spAutoFit/>
          </a:bodyPr>
          <a:lstStyle/>
          <a:p>
            <a:pPr algn="just">
              <a:lnSpc>
                <a:spcPct val="150000"/>
              </a:lnSpc>
            </a:pPr>
            <a:r>
              <a:rPr lang="en-US" sz="2200" dirty="0">
                <a:solidFill>
                  <a:schemeClr val="accent6">
                    <a:lumMod val="25000"/>
                  </a:schemeClr>
                </a:solidFill>
              </a:rPr>
              <a:t>1. </a:t>
            </a:r>
            <a:r>
              <a:rPr lang="en-US" sz="2200" dirty="0" err="1">
                <a:solidFill>
                  <a:schemeClr val="accent6">
                    <a:lumMod val="25000"/>
                  </a:schemeClr>
                </a:solidFill>
              </a:rPr>
              <a:t>Trong</a:t>
            </a:r>
            <a:r>
              <a:rPr lang="en-US" sz="2200" dirty="0">
                <a:solidFill>
                  <a:schemeClr val="accent6">
                    <a:lumMod val="25000"/>
                  </a:schemeClr>
                </a:solidFill>
              </a:rPr>
              <a:t> </a:t>
            </a:r>
            <a:r>
              <a:rPr lang="en-US" sz="2200" dirty="0" err="1">
                <a:solidFill>
                  <a:schemeClr val="accent6">
                    <a:lumMod val="25000"/>
                  </a:schemeClr>
                </a:solidFill>
              </a:rPr>
              <a:t>quá</a:t>
            </a:r>
            <a:r>
              <a:rPr lang="en-US" sz="2200" dirty="0">
                <a:solidFill>
                  <a:schemeClr val="accent6">
                    <a:lumMod val="25000"/>
                  </a:schemeClr>
                </a:solidFill>
              </a:rPr>
              <a:t> </a:t>
            </a:r>
            <a:r>
              <a:rPr lang="en-US" sz="2200" dirty="0" err="1">
                <a:solidFill>
                  <a:schemeClr val="accent6">
                    <a:lumMod val="25000"/>
                  </a:schemeClr>
                </a:solidFill>
              </a:rPr>
              <a:t>trình</a:t>
            </a:r>
            <a:r>
              <a:rPr lang="en-US" sz="2200" dirty="0">
                <a:solidFill>
                  <a:schemeClr val="accent6">
                    <a:lumMod val="25000"/>
                  </a:schemeClr>
                </a:solidFill>
              </a:rPr>
              <a:t> </a:t>
            </a:r>
            <a:r>
              <a:rPr lang="en-US" sz="2200" dirty="0" err="1">
                <a:solidFill>
                  <a:schemeClr val="accent6">
                    <a:lumMod val="25000"/>
                  </a:schemeClr>
                </a:solidFill>
              </a:rPr>
              <a:t>lấy</a:t>
            </a:r>
            <a:r>
              <a:rPr lang="en-US" sz="2200" dirty="0">
                <a:solidFill>
                  <a:schemeClr val="accent6">
                    <a:lumMod val="25000"/>
                  </a:schemeClr>
                </a:solidFill>
              </a:rPr>
              <a:t> </a:t>
            </a:r>
            <a:r>
              <a:rPr lang="en-US" sz="2200" dirty="0" err="1">
                <a:solidFill>
                  <a:schemeClr val="accent6">
                    <a:lumMod val="25000"/>
                  </a:schemeClr>
                </a:solidFill>
              </a:rPr>
              <a:t>nấm</a:t>
            </a:r>
            <a:r>
              <a:rPr lang="en-US" sz="2200" dirty="0">
                <a:solidFill>
                  <a:schemeClr val="accent6">
                    <a:lumMod val="25000"/>
                  </a:schemeClr>
                </a:solidFill>
              </a:rPr>
              <a:t> </a:t>
            </a:r>
            <a:r>
              <a:rPr lang="en-US" sz="2200" dirty="0" err="1">
                <a:solidFill>
                  <a:schemeClr val="accent6">
                    <a:lumMod val="25000"/>
                  </a:schemeClr>
                </a:solidFill>
              </a:rPr>
              <a:t>mốc</a:t>
            </a:r>
            <a:r>
              <a:rPr lang="en-US" sz="2200" dirty="0">
                <a:solidFill>
                  <a:schemeClr val="accent6">
                    <a:lumMod val="25000"/>
                  </a:schemeClr>
                </a:solidFill>
              </a:rPr>
              <a:t> ra </a:t>
            </a:r>
            <a:r>
              <a:rPr lang="en-US" sz="2200" dirty="0" err="1">
                <a:solidFill>
                  <a:schemeClr val="accent6">
                    <a:lumMod val="25000"/>
                  </a:schemeClr>
                </a:solidFill>
              </a:rPr>
              <a:t>khỏi</a:t>
            </a:r>
            <a:r>
              <a:rPr lang="en-US" sz="2200" dirty="0">
                <a:solidFill>
                  <a:schemeClr val="accent6">
                    <a:lumMod val="25000"/>
                  </a:schemeClr>
                </a:solidFill>
              </a:rPr>
              <a:t> </a:t>
            </a:r>
            <a:r>
              <a:rPr lang="en-US" sz="2200" dirty="0" err="1">
                <a:solidFill>
                  <a:schemeClr val="accent6">
                    <a:lumMod val="25000"/>
                  </a:schemeClr>
                </a:solidFill>
              </a:rPr>
              <a:t>mẫu</a:t>
            </a:r>
            <a:r>
              <a:rPr lang="en-US" sz="2200" dirty="0">
                <a:solidFill>
                  <a:schemeClr val="accent6">
                    <a:lumMod val="25000"/>
                  </a:schemeClr>
                </a:solidFill>
              </a:rPr>
              <a:t> </a:t>
            </a:r>
            <a:r>
              <a:rPr lang="en-US" sz="2200" dirty="0" err="1">
                <a:solidFill>
                  <a:schemeClr val="accent6">
                    <a:lumMod val="25000"/>
                  </a:schemeClr>
                </a:solidFill>
              </a:rPr>
              <a:t>vật</a:t>
            </a:r>
            <a:r>
              <a:rPr lang="en-US" sz="2200" dirty="0">
                <a:solidFill>
                  <a:schemeClr val="accent6">
                    <a:lumMod val="25000"/>
                  </a:schemeClr>
                </a:solidFill>
              </a:rPr>
              <a:t> </a:t>
            </a:r>
            <a:r>
              <a:rPr lang="en-US" sz="2200" dirty="0" err="1">
                <a:solidFill>
                  <a:schemeClr val="accent6">
                    <a:lumMod val="25000"/>
                  </a:schemeClr>
                </a:solidFill>
              </a:rPr>
              <a:t>để</a:t>
            </a:r>
            <a:r>
              <a:rPr lang="en-US" sz="2200" dirty="0">
                <a:solidFill>
                  <a:schemeClr val="accent6">
                    <a:lumMod val="25000"/>
                  </a:schemeClr>
                </a:solidFill>
              </a:rPr>
              <a:t> </a:t>
            </a:r>
            <a:r>
              <a:rPr lang="en-US" sz="2200" dirty="0" err="1">
                <a:solidFill>
                  <a:schemeClr val="accent6">
                    <a:lumMod val="25000"/>
                  </a:schemeClr>
                </a:solidFill>
              </a:rPr>
              <a:t>quan</a:t>
            </a:r>
            <a:r>
              <a:rPr lang="en-US" sz="2200" dirty="0">
                <a:solidFill>
                  <a:schemeClr val="accent6">
                    <a:lumMod val="25000"/>
                  </a:schemeClr>
                </a:solidFill>
              </a:rPr>
              <a:t> </a:t>
            </a:r>
            <a:r>
              <a:rPr lang="en-US" sz="2200" dirty="0" err="1">
                <a:solidFill>
                  <a:schemeClr val="accent6">
                    <a:lumMod val="25000"/>
                  </a:schemeClr>
                </a:solidFill>
              </a:rPr>
              <a:t>sát</a:t>
            </a:r>
            <a:r>
              <a:rPr lang="en-US" sz="2200" dirty="0">
                <a:solidFill>
                  <a:schemeClr val="accent6">
                    <a:lumMod val="25000"/>
                  </a:schemeClr>
                </a:solidFill>
              </a:rPr>
              <a:t>, </a:t>
            </a:r>
            <a:r>
              <a:rPr lang="en-US" sz="2200" dirty="0" err="1">
                <a:solidFill>
                  <a:schemeClr val="accent6">
                    <a:lumMod val="25000"/>
                  </a:schemeClr>
                </a:solidFill>
              </a:rPr>
              <a:t>em</a:t>
            </a:r>
            <a:r>
              <a:rPr lang="en-US" sz="2200" dirty="0">
                <a:solidFill>
                  <a:schemeClr val="accent6">
                    <a:lumMod val="25000"/>
                  </a:schemeClr>
                </a:solidFill>
              </a:rPr>
              <a:t> </a:t>
            </a:r>
            <a:r>
              <a:rPr lang="en-US" sz="2200" dirty="0" err="1">
                <a:solidFill>
                  <a:schemeClr val="accent6">
                    <a:lumMod val="25000"/>
                  </a:schemeClr>
                </a:solidFill>
              </a:rPr>
              <a:t>cần</a:t>
            </a:r>
            <a:r>
              <a:rPr lang="en-US" sz="2200" dirty="0">
                <a:solidFill>
                  <a:schemeClr val="accent6">
                    <a:lumMod val="25000"/>
                  </a:schemeClr>
                </a:solidFill>
              </a:rPr>
              <a:t> </a:t>
            </a:r>
            <a:r>
              <a:rPr lang="en-US" sz="2200" dirty="0" err="1">
                <a:solidFill>
                  <a:schemeClr val="accent6">
                    <a:lumMod val="25000"/>
                  </a:schemeClr>
                </a:solidFill>
              </a:rPr>
              <a:t>sử</a:t>
            </a:r>
            <a:r>
              <a:rPr lang="en-US" sz="2200" dirty="0">
                <a:solidFill>
                  <a:schemeClr val="accent6">
                    <a:lumMod val="25000"/>
                  </a:schemeClr>
                </a:solidFill>
              </a:rPr>
              <a:t> </a:t>
            </a:r>
            <a:r>
              <a:rPr lang="en-US" sz="2200" dirty="0" err="1">
                <a:solidFill>
                  <a:schemeClr val="accent6">
                    <a:lumMod val="25000"/>
                  </a:schemeClr>
                </a:solidFill>
              </a:rPr>
              <a:t>dụng</a:t>
            </a:r>
            <a:r>
              <a:rPr lang="en-US" sz="2200" dirty="0">
                <a:solidFill>
                  <a:schemeClr val="accent6">
                    <a:lumMod val="25000"/>
                  </a:schemeClr>
                </a:solidFill>
              </a:rPr>
              <a:t> </a:t>
            </a:r>
            <a:r>
              <a:rPr lang="en-US" sz="2200" dirty="0" err="1">
                <a:solidFill>
                  <a:schemeClr val="accent6">
                    <a:lumMod val="25000"/>
                  </a:schemeClr>
                </a:solidFill>
              </a:rPr>
              <a:t>những</a:t>
            </a:r>
            <a:r>
              <a:rPr lang="en-US" sz="2200" dirty="0">
                <a:solidFill>
                  <a:schemeClr val="accent6">
                    <a:lumMod val="25000"/>
                  </a:schemeClr>
                </a:solidFill>
              </a:rPr>
              <a:t> </a:t>
            </a:r>
            <a:r>
              <a:rPr lang="en-US" sz="2200" dirty="0" err="1">
                <a:solidFill>
                  <a:schemeClr val="accent6">
                    <a:lumMod val="25000"/>
                  </a:schemeClr>
                </a:solidFill>
              </a:rPr>
              <a:t>dụng</a:t>
            </a:r>
            <a:r>
              <a:rPr lang="en-US" sz="2200" dirty="0">
                <a:solidFill>
                  <a:schemeClr val="accent6">
                    <a:lumMod val="25000"/>
                  </a:schemeClr>
                </a:solidFill>
              </a:rPr>
              <a:t> </a:t>
            </a:r>
            <a:r>
              <a:rPr lang="en-US" sz="2200" dirty="0" err="1">
                <a:solidFill>
                  <a:schemeClr val="accent6">
                    <a:lumMod val="25000"/>
                  </a:schemeClr>
                </a:solidFill>
              </a:rPr>
              <a:t>cụ</a:t>
            </a:r>
            <a:r>
              <a:rPr lang="en-US" sz="2200" dirty="0">
                <a:solidFill>
                  <a:schemeClr val="accent6">
                    <a:lumMod val="25000"/>
                  </a:schemeClr>
                </a:solidFill>
              </a:rPr>
              <a:t> </a:t>
            </a:r>
            <a:r>
              <a:rPr lang="en-US" sz="2200" dirty="0" err="1">
                <a:solidFill>
                  <a:schemeClr val="accent6">
                    <a:lumMod val="25000"/>
                  </a:schemeClr>
                </a:solidFill>
              </a:rPr>
              <a:t>gì</a:t>
            </a:r>
            <a:r>
              <a:rPr lang="en-US" sz="2200" dirty="0">
                <a:solidFill>
                  <a:schemeClr val="accent6">
                    <a:lumMod val="25000"/>
                  </a:schemeClr>
                </a:solidFill>
              </a:rPr>
              <a:t> </a:t>
            </a:r>
            <a:r>
              <a:rPr lang="en-US" sz="2200" dirty="0" err="1">
                <a:solidFill>
                  <a:schemeClr val="accent6">
                    <a:lumMod val="25000"/>
                  </a:schemeClr>
                </a:solidFill>
              </a:rPr>
              <a:t>để</a:t>
            </a:r>
            <a:r>
              <a:rPr lang="en-US" sz="2200" dirty="0">
                <a:solidFill>
                  <a:schemeClr val="accent6">
                    <a:lumMod val="25000"/>
                  </a:schemeClr>
                </a:solidFill>
              </a:rPr>
              <a:t> </a:t>
            </a:r>
            <a:r>
              <a:rPr lang="en-US" sz="2200" dirty="0" err="1">
                <a:solidFill>
                  <a:schemeClr val="accent6">
                    <a:lumMod val="25000"/>
                  </a:schemeClr>
                </a:solidFill>
              </a:rPr>
              <a:t>đảm</a:t>
            </a:r>
            <a:r>
              <a:rPr lang="en-US" sz="2200" dirty="0">
                <a:solidFill>
                  <a:schemeClr val="accent6">
                    <a:lumMod val="25000"/>
                  </a:schemeClr>
                </a:solidFill>
              </a:rPr>
              <a:t> </a:t>
            </a:r>
            <a:r>
              <a:rPr lang="en-US" sz="2200" dirty="0" err="1">
                <a:solidFill>
                  <a:schemeClr val="accent6">
                    <a:lumMod val="25000"/>
                  </a:schemeClr>
                </a:solidFill>
              </a:rPr>
              <a:t>bảo</a:t>
            </a:r>
            <a:r>
              <a:rPr lang="en-US" sz="2200" dirty="0">
                <a:solidFill>
                  <a:schemeClr val="accent6">
                    <a:lumMod val="25000"/>
                  </a:schemeClr>
                </a:solidFill>
              </a:rPr>
              <a:t> an </a:t>
            </a:r>
            <a:r>
              <a:rPr lang="en-US" sz="2200" dirty="0" err="1">
                <a:solidFill>
                  <a:schemeClr val="accent6">
                    <a:lumMod val="25000"/>
                  </a:schemeClr>
                </a:solidFill>
              </a:rPr>
              <a:t>toàn</a:t>
            </a:r>
            <a:r>
              <a:rPr lang="en-US" sz="2200" dirty="0">
                <a:solidFill>
                  <a:schemeClr val="accent6">
                    <a:lumMod val="25000"/>
                  </a:schemeClr>
                </a:solidFill>
              </a:rPr>
              <a:t> </a:t>
            </a:r>
            <a:r>
              <a:rPr lang="en-US" sz="2200" dirty="0" err="1">
                <a:solidFill>
                  <a:schemeClr val="accent6">
                    <a:lumMod val="25000"/>
                  </a:schemeClr>
                </a:solidFill>
              </a:rPr>
              <a:t>sức</a:t>
            </a:r>
            <a:r>
              <a:rPr lang="en-US" sz="2200" dirty="0">
                <a:solidFill>
                  <a:schemeClr val="accent6">
                    <a:lumMod val="25000"/>
                  </a:schemeClr>
                </a:solidFill>
              </a:rPr>
              <a:t> </a:t>
            </a:r>
            <a:r>
              <a:rPr lang="en-US" sz="2200" dirty="0" err="1">
                <a:solidFill>
                  <a:schemeClr val="accent6">
                    <a:lumMod val="25000"/>
                  </a:schemeClr>
                </a:solidFill>
              </a:rPr>
              <a:t>khoẻ</a:t>
            </a:r>
            <a:r>
              <a:rPr lang="en-US" sz="2200" dirty="0">
                <a:solidFill>
                  <a:schemeClr val="accent6">
                    <a:lumMod val="25000"/>
                  </a:schemeClr>
                </a:solidFill>
              </a:rPr>
              <a:t>? </a:t>
            </a:r>
            <a:r>
              <a:rPr lang="en-US" sz="2200" dirty="0" err="1">
                <a:solidFill>
                  <a:schemeClr val="accent6">
                    <a:lumMod val="25000"/>
                  </a:schemeClr>
                </a:solidFill>
              </a:rPr>
              <a:t>Giải</a:t>
            </a:r>
            <a:r>
              <a:rPr lang="en-US" sz="2200" dirty="0">
                <a:solidFill>
                  <a:schemeClr val="accent6">
                    <a:lumMod val="25000"/>
                  </a:schemeClr>
                </a:solidFill>
              </a:rPr>
              <a:t> </a:t>
            </a:r>
            <a:r>
              <a:rPr lang="en-US" sz="2200" dirty="0" err="1">
                <a:solidFill>
                  <a:schemeClr val="accent6">
                    <a:lumMod val="25000"/>
                  </a:schemeClr>
                </a:solidFill>
              </a:rPr>
              <a:t>thích</a:t>
            </a:r>
            <a:r>
              <a:rPr lang="en-US" sz="2200" dirty="0">
                <a:solidFill>
                  <a:schemeClr val="accent6">
                    <a:lumMod val="25000"/>
                  </a:schemeClr>
                </a:solidFill>
              </a:rPr>
              <a:t> </a:t>
            </a:r>
            <a:r>
              <a:rPr lang="en-US" sz="2200" dirty="0" err="1">
                <a:solidFill>
                  <a:schemeClr val="accent6">
                    <a:lumMod val="25000"/>
                  </a:schemeClr>
                </a:solidFill>
              </a:rPr>
              <a:t>lí</a:t>
            </a:r>
            <a:r>
              <a:rPr lang="en-US" sz="2200" dirty="0">
                <a:solidFill>
                  <a:schemeClr val="accent6">
                    <a:lumMod val="25000"/>
                  </a:schemeClr>
                </a:solidFill>
              </a:rPr>
              <a:t> do </a:t>
            </a:r>
            <a:r>
              <a:rPr lang="en-US" sz="2200" dirty="0" err="1">
                <a:solidFill>
                  <a:schemeClr val="accent6">
                    <a:lumMod val="25000"/>
                  </a:schemeClr>
                </a:solidFill>
              </a:rPr>
              <a:t>của</a:t>
            </a:r>
            <a:r>
              <a:rPr lang="en-US" sz="2200" dirty="0">
                <a:solidFill>
                  <a:schemeClr val="accent6">
                    <a:lumMod val="25000"/>
                  </a:schemeClr>
                </a:solidFill>
              </a:rPr>
              <a:t> </a:t>
            </a:r>
            <a:r>
              <a:rPr lang="en-US" sz="2200" dirty="0" err="1">
                <a:solidFill>
                  <a:schemeClr val="accent6">
                    <a:lumMod val="25000"/>
                  </a:schemeClr>
                </a:solidFill>
              </a:rPr>
              <a:t>việc</a:t>
            </a:r>
            <a:r>
              <a:rPr lang="en-US" sz="2200" dirty="0">
                <a:solidFill>
                  <a:schemeClr val="accent6">
                    <a:lumMod val="25000"/>
                  </a:schemeClr>
                </a:solidFill>
              </a:rPr>
              <a:t> </a:t>
            </a:r>
            <a:r>
              <a:rPr lang="en-US" sz="2200" dirty="0" err="1">
                <a:solidFill>
                  <a:schemeClr val="accent6">
                    <a:lumMod val="25000"/>
                  </a:schemeClr>
                </a:solidFill>
              </a:rPr>
              <a:t>sử</a:t>
            </a:r>
            <a:r>
              <a:rPr lang="en-US" sz="2200" dirty="0">
                <a:solidFill>
                  <a:schemeClr val="accent6">
                    <a:lumMod val="25000"/>
                  </a:schemeClr>
                </a:solidFill>
              </a:rPr>
              <a:t> </a:t>
            </a:r>
            <a:r>
              <a:rPr lang="en-US" sz="2200" dirty="0" err="1">
                <a:solidFill>
                  <a:schemeClr val="accent6">
                    <a:lumMod val="25000"/>
                  </a:schemeClr>
                </a:solidFill>
              </a:rPr>
              <a:t>dụng</a:t>
            </a:r>
            <a:r>
              <a:rPr lang="en-US" sz="2200" dirty="0">
                <a:solidFill>
                  <a:schemeClr val="accent6">
                    <a:lumMod val="25000"/>
                  </a:schemeClr>
                </a:solidFill>
              </a:rPr>
              <a:t> </a:t>
            </a:r>
            <a:r>
              <a:rPr lang="en-US" sz="2200" dirty="0" err="1">
                <a:solidFill>
                  <a:schemeClr val="accent6">
                    <a:lumMod val="25000"/>
                  </a:schemeClr>
                </a:solidFill>
              </a:rPr>
              <a:t>các</a:t>
            </a:r>
            <a:r>
              <a:rPr lang="en-US" sz="2200" dirty="0">
                <a:solidFill>
                  <a:schemeClr val="accent6">
                    <a:lumMod val="25000"/>
                  </a:schemeClr>
                </a:solidFill>
              </a:rPr>
              <a:t> </a:t>
            </a:r>
            <a:r>
              <a:rPr lang="en-US" sz="2200" dirty="0" err="1">
                <a:solidFill>
                  <a:schemeClr val="accent6">
                    <a:lumMod val="25000"/>
                  </a:schemeClr>
                </a:solidFill>
              </a:rPr>
              <a:t>dụng</a:t>
            </a:r>
            <a:r>
              <a:rPr lang="en-US" sz="2200" dirty="0">
                <a:solidFill>
                  <a:schemeClr val="accent6">
                    <a:lumMod val="25000"/>
                  </a:schemeClr>
                </a:solidFill>
              </a:rPr>
              <a:t> </a:t>
            </a:r>
            <a:r>
              <a:rPr lang="en-US" sz="2200" dirty="0" err="1">
                <a:solidFill>
                  <a:schemeClr val="accent6">
                    <a:lumMod val="25000"/>
                  </a:schemeClr>
                </a:solidFill>
              </a:rPr>
              <a:t>cụ</a:t>
            </a:r>
            <a:r>
              <a:rPr lang="en-US" sz="2200" dirty="0">
                <a:solidFill>
                  <a:schemeClr val="accent6">
                    <a:lumMod val="25000"/>
                  </a:schemeClr>
                </a:solidFill>
              </a:rPr>
              <a:t> </a:t>
            </a:r>
            <a:r>
              <a:rPr lang="en-US" sz="2200" dirty="0" err="1">
                <a:solidFill>
                  <a:schemeClr val="accent6">
                    <a:lumMod val="25000"/>
                  </a:schemeClr>
                </a:solidFill>
              </a:rPr>
              <a:t>đó</a:t>
            </a:r>
            <a:r>
              <a:rPr lang="en-US" sz="2200" dirty="0">
                <a:solidFill>
                  <a:schemeClr val="accent6">
                    <a:lumMod val="25000"/>
                  </a:schemeClr>
                </a:solidFill>
              </a:rPr>
              <a:t>.</a:t>
            </a:r>
          </a:p>
        </p:txBody>
      </p:sp>
      <p:pic>
        <p:nvPicPr>
          <p:cNvPr id="11" name="Picture 5">
            <a:extLst>
              <a:ext uri="{FF2B5EF4-FFF2-40B4-BE49-F238E27FC236}">
                <a16:creationId xmlns:a16="http://schemas.microsoft.com/office/drawing/2014/main" id="{EF4B08BB-2994-4CD4-B7E7-4EEBBEEEA3E9}"/>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752249">
            <a:off x="7111949" y="3373581"/>
            <a:ext cx="1632871" cy="177486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300">
        <p:circle/>
      </p:transition>
    </mc:Choice>
    <mc:Fallback xmlns="">
      <p:transition>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299"/>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4" presetClass="entr" presetSubtype="1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randombar(horizontal)">
                                      <p:cBhvr>
                                        <p:cTn id="11" dur="300"/>
                                        <p:tgtEl>
                                          <p:spTgt spid="7"/>
                                        </p:tgtEl>
                                      </p:cBhvr>
                                    </p:animEffect>
                                  </p:childTnLst>
                                </p:cTn>
                              </p:par>
                              <p:par>
                                <p:cTn id="12" presetID="14" presetClass="entr" presetSubtype="10" fill="hold" nodeType="with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randombar(horizontal)">
                                      <p:cBhvr>
                                        <p:cTn id="14" dur="300"/>
                                        <p:tgtEl>
                                          <p:spTgt spid="12"/>
                                        </p:tgtEl>
                                      </p:cBhvr>
                                    </p:animEffect>
                                  </p:childTnLst>
                                </p:cTn>
                              </p:par>
                              <p:par>
                                <p:cTn id="15" presetID="14" presetClass="entr" presetSubtype="1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randombar(horizontal)">
                                      <p:cBhvr>
                                        <p:cTn id="17" dur="3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300"/>
                                        <p:tgtEl>
                                          <p:spTgt spid="4"/>
                                        </p:tgtEl>
                                      </p:cBhvr>
                                    </p:animEffect>
                                    <p:anim calcmode="lin" valueType="num">
                                      <p:cBhvr>
                                        <p:cTn id="23" dur="300" fill="hold"/>
                                        <p:tgtEl>
                                          <p:spTgt spid="4"/>
                                        </p:tgtEl>
                                        <p:attrNameLst>
                                          <p:attrName>ppt_x</p:attrName>
                                        </p:attrNameLst>
                                      </p:cBhvr>
                                      <p:tavLst>
                                        <p:tav tm="0">
                                          <p:val>
                                            <p:strVal val="#ppt_x"/>
                                          </p:val>
                                        </p:tav>
                                        <p:tav tm="100000">
                                          <p:val>
                                            <p:strVal val="#ppt_x"/>
                                          </p:val>
                                        </p:tav>
                                      </p:tavLst>
                                    </p:anim>
                                    <p:anim calcmode="lin" valueType="num">
                                      <p:cBhvr>
                                        <p:cTn id="24" dur="3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100" name="Google Shape;100;p18"/>
          <p:cNvSpPr txBox="1">
            <a:spLocks noGrp="1"/>
          </p:cNvSpPr>
          <p:nvPr>
            <p:ph type="sldNum" idx="12"/>
          </p:nvPr>
        </p:nvSpPr>
        <p:spPr>
          <a:xfrm>
            <a:off x="8404384" y="4673651"/>
            <a:ext cx="548700" cy="3936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t>18</a:t>
            </a:fld>
            <a:endParaRPr/>
          </a:p>
        </p:txBody>
      </p:sp>
      <p:pic>
        <p:nvPicPr>
          <p:cNvPr id="7" name="Graphic 6">
            <a:extLst>
              <a:ext uri="{FF2B5EF4-FFF2-40B4-BE49-F238E27FC236}">
                <a16:creationId xmlns:a16="http://schemas.microsoft.com/office/drawing/2014/main" id="{EA24E64B-3691-4E75-BB9E-67B7A07AEDC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6200000">
            <a:off x="2665220" y="-1006320"/>
            <a:ext cx="4049824" cy="7479307"/>
          </a:xfrm>
          <a:prstGeom prst="rect">
            <a:avLst/>
          </a:prstGeom>
        </p:spPr>
      </p:pic>
      <p:pic>
        <p:nvPicPr>
          <p:cNvPr id="12" name="Picture 6">
            <a:extLst>
              <a:ext uri="{FF2B5EF4-FFF2-40B4-BE49-F238E27FC236}">
                <a16:creationId xmlns:a16="http://schemas.microsoft.com/office/drawing/2014/main" id="{BD5B310A-C8E6-4138-BB91-54C1D20807E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7006507" y="66988"/>
            <a:ext cx="1843757" cy="1608166"/>
          </a:xfrm>
          <a:prstGeom prst="rect">
            <a:avLst/>
          </a:prstGeom>
        </p:spPr>
      </p:pic>
      <p:sp>
        <p:nvSpPr>
          <p:cNvPr id="4" name="TextBox 3">
            <a:extLst>
              <a:ext uri="{FF2B5EF4-FFF2-40B4-BE49-F238E27FC236}">
                <a16:creationId xmlns:a16="http://schemas.microsoft.com/office/drawing/2014/main" id="{E701E04F-795D-4132-9DE8-FE964DE3F76A}"/>
              </a:ext>
            </a:extLst>
          </p:cNvPr>
          <p:cNvSpPr txBox="1"/>
          <p:nvPr/>
        </p:nvSpPr>
        <p:spPr>
          <a:xfrm>
            <a:off x="1047356" y="1840501"/>
            <a:ext cx="6748981" cy="2060885"/>
          </a:xfrm>
          <a:prstGeom prst="rect">
            <a:avLst/>
          </a:prstGeom>
          <a:noFill/>
        </p:spPr>
        <p:txBody>
          <a:bodyPr wrap="square" rtlCol="0">
            <a:spAutoFit/>
          </a:bodyPr>
          <a:lstStyle/>
          <a:p>
            <a:pPr algn="just">
              <a:lnSpc>
                <a:spcPct val="150000"/>
              </a:lnSpc>
            </a:pPr>
            <a:r>
              <a:rPr lang="en-US" sz="2200" dirty="0">
                <a:solidFill>
                  <a:schemeClr val="accent6">
                    <a:lumMod val="25000"/>
                  </a:schemeClr>
                </a:solidFill>
              </a:rPr>
              <a:t>- </a:t>
            </a:r>
            <a:r>
              <a:rPr lang="vi-VN" sz="2200" dirty="0">
                <a:solidFill>
                  <a:schemeClr val="accent6">
                    <a:lumMod val="25000"/>
                  </a:schemeClr>
                </a:solidFill>
              </a:rPr>
              <a:t>Khi lấy nấm mốc, cần</a:t>
            </a:r>
            <a:r>
              <a:rPr lang="en-US" sz="2200" dirty="0">
                <a:solidFill>
                  <a:schemeClr val="accent6">
                    <a:lumMod val="25000"/>
                  </a:schemeClr>
                </a:solidFill>
              </a:rPr>
              <a:t> </a:t>
            </a:r>
            <a:r>
              <a:rPr lang="en-US" sz="2200" dirty="0" err="1">
                <a:solidFill>
                  <a:schemeClr val="accent6">
                    <a:lumMod val="25000"/>
                  </a:schemeClr>
                </a:solidFill>
              </a:rPr>
              <a:t>phải</a:t>
            </a:r>
            <a:r>
              <a:rPr lang="vi-VN" sz="2200" dirty="0">
                <a:solidFill>
                  <a:schemeClr val="accent6">
                    <a:lumMod val="25000"/>
                  </a:schemeClr>
                </a:solidFill>
              </a:rPr>
              <a:t> sử dụng găng tay, khẩu trang</a:t>
            </a:r>
            <a:r>
              <a:rPr lang="en-US" sz="2200" dirty="0">
                <a:solidFill>
                  <a:schemeClr val="accent6">
                    <a:lumMod val="25000"/>
                  </a:schemeClr>
                </a:solidFill>
              </a:rPr>
              <a:t>,</a:t>
            </a:r>
            <a:r>
              <a:rPr lang="vi-VN" sz="2200" dirty="0">
                <a:solidFill>
                  <a:schemeClr val="accent6">
                    <a:lumMod val="25000"/>
                  </a:schemeClr>
                </a:solidFill>
              </a:rPr>
              <a:t> kính bảo vệ mắt. </a:t>
            </a:r>
            <a:endParaRPr lang="en-US" sz="2200" dirty="0">
              <a:solidFill>
                <a:schemeClr val="accent6">
                  <a:lumMod val="25000"/>
                </a:schemeClr>
              </a:solidFill>
            </a:endParaRPr>
          </a:p>
          <a:p>
            <a:pPr algn="just">
              <a:lnSpc>
                <a:spcPct val="150000"/>
              </a:lnSpc>
            </a:pPr>
            <a:r>
              <a:rPr lang="en-US" sz="2200" dirty="0">
                <a:solidFill>
                  <a:schemeClr val="accent6">
                    <a:lumMod val="25000"/>
                  </a:schemeClr>
                </a:solidFill>
              </a:rPr>
              <a:t>- </a:t>
            </a:r>
            <a:r>
              <a:rPr lang="vi-VN" sz="2200" dirty="0">
                <a:solidFill>
                  <a:schemeClr val="accent6">
                    <a:lumMod val="25000"/>
                  </a:schemeClr>
                </a:solidFill>
              </a:rPr>
              <a:t>Vì bào tử nấm rất nhỏ, dễ phát tán trong không khí, nếu hít phải sẽ ảnh hưởng không tốt đến sức khoẻ.</a:t>
            </a:r>
            <a:endParaRPr lang="en-US" sz="2200" dirty="0">
              <a:solidFill>
                <a:schemeClr val="accent6">
                  <a:lumMod val="25000"/>
                </a:schemeClr>
              </a:solidFill>
            </a:endParaRPr>
          </a:p>
        </p:txBody>
      </p:sp>
      <p:pic>
        <p:nvPicPr>
          <p:cNvPr id="13" name="Picture 15">
            <a:extLst>
              <a:ext uri="{FF2B5EF4-FFF2-40B4-BE49-F238E27FC236}">
                <a16:creationId xmlns:a16="http://schemas.microsoft.com/office/drawing/2014/main" id="{444ED006-5FA1-492F-9AB1-8838683F9F0B}"/>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6839369" y="4226525"/>
            <a:ext cx="956968" cy="840726"/>
          </a:xfrm>
          <a:prstGeom prst="rect">
            <a:avLst/>
          </a:prstGeom>
        </p:spPr>
      </p:pic>
      <p:pic>
        <p:nvPicPr>
          <p:cNvPr id="9" name="Picture 15">
            <a:extLst>
              <a:ext uri="{FF2B5EF4-FFF2-40B4-BE49-F238E27FC236}">
                <a16:creationId xmlns:a16="http://schemas.microsoft.com/office/drawing/2014/main" id="{49CCE7D2-C6F3-4452-87B9-DAB68ABB924E}"/>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7382425" y="3687378"/>
            <a:ext cx="1570659" cy="1379873"/>
          </a:xfrm>
          <a:prstGeom prst="rect">
            <a:avLst/>
          </a:prstGeom>
        </p:spPr>
      </p:pic>
      <p:sp>
        <p:nvSpPr>
          <p:cNvPr id="14" name="TextBox 13">
            <a:extLst>
              <a:ext uri="{FF2B5EF4-FFF2-40B4-BE49-F238E27FC236}">
                <a16:creationId xmlns:a16="http://schemas.microsoft.com/office/drawing/2014/main" id="{8B028E2C-E032-47DE-B45F-F03BE50869DB}"/>
              </a:ext>
            </a:extLst>
          </p:cNvPr>
          <p:cNvSpPr txBox="1"/>
          <p:nvPr/>
        </p:nvSpPr>
        <p:spPr>
          <a:xfrm>
            <a:off x="3248561" y="323167"/>
            <a:ext cx="2646878" cy="646331"/>
          </a:xfrm>
          <a:prstGeom prst="rect">
            <a:avLst/>
          </a:prstGeom>
          <a:noFill/>
        </p:spPr>
        <p:txBody>
          <a:bodyPr wrap="none" rtlCol="0">
            <a:spAutoFit/>
          </a:bodyPr>
          <a:lstStyle/>
          <a:p>
            <a:r>
              <a:rPr lang="en-US" sz="3600" b="1" dirty="0">
                <a:solidFill>
                  <a:srgbClr val="7030A0"/>
                </a:solidFill>
              </a:rPr>
              <a:t>VẬN DỤNG</a:t>
            </a:r>
          </a:p>
        </p:txBody>
      </p:sp>
    </p:spTree>
    <p:extLst>
      <p:ext uri="{BB962C8B-B14F-4D97-AF65-F5344CB8AC3E}">
        <p14:creationId xmlns:p14="http://schemas.microsoft.com/office/powerpoint/2010/main" val="3109298443"/>
      </p:ext>
    </p:extLst>
  </p:cSld>
  <p:clrMapOvr>
    <a:masterClrMapping/>
  </p:clrMapOvr>
  <mc:AlternateContent xmlns:mc="http://schemas.openxmlformats.org/markup-compatibility/2006" xmlns:p14="http://schemas.microsoft.com/office/powerpoint/2010/main">
    <mc:Choice Requires="p14">
      <p:transition p14:dur="300">
        <p:split orient="vert"/>
      </p:transition>
    </mc:Choice>
    <mc:Fallback xmlns="">
      <p:transition>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300"/>
                                        <p:tgtEl>
                                          <p:spTgt spid="4"/>
                                        </p:tgtEl>
                                      </p:cBhvr>
                                    </p:animEffect>
                                    <p:anim calcmode="lin" valueType="num">
                                      <p:cBhvr>
                                        <p:cTn id="8" dur="300" fill="hold"/>
                                        <p:tgtEl>
                                          <p:spTgt spid="4"/>
                                        </p:tgtEl>
                                        <p:attrNameLst>
                                          <p:attrName>ppt_x</p:attrName>
                                        </p:attrNameLst>
                                      </p:cBhvr>
                                      <p:tavLst>
                                        <p:tav tm="0">
                                          <p:val>
                                            <p:strVal val="#ppt_x"/>
                                          </p:val>
                                        </p:tav>
                                        <p:tav tm="100000">
                                          <p:val>
                                            <p:strVal val="#ppt_x"/>
                                          </p:val>
                                        </p:tav>
                                      </p:tavLst>
                                    </p:anim>
                                    <p:anim calcmode="lin" valueType="num">
                                      <p:cBhvr>
                                        <p:cTn id="9" dur="3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4">
                                            <p:txEl>
                                              <p:pRg st="0" end="0"/>
                                            </p:txEl>
                                          </p:spTgt>
                                        </p:tgtEl>
                                        <p:attrNameLst>
                                          <p:attrName>style.visibility</p:attrName>
                                        </p:attrNameLst>
                                      </p:cBhvr>
                                      <p:to>
                                        <p:strVal val="visible"/>
                                      </p:to>
                                    </p:set>
                                    <p:animEffect transition="in" filter="fade">
                                      <p:cBhvr>
                                        <p:cTn id="14" dur="300"/>
                                        <p:tgtEl>
                                          <p:spTgt spid="4">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4">
                                            <p:txEl>
                                              <p:pRg st="1" end="1"/>
                                            </p:txEl>
                                          </p:spTgt>
                                        </p:tgtEl>
                                        <p:attrNameLst>
                                          <p:attrName>style.visibility</p:attrName>
                                        </p:attrNameLst>
                                      </p:cBhvr>
                                      <p:to>
                                        <p:strVal val="visible"/>
                                      </p:to>
                                    </p:set>
                                    <p:animEffect transition="in" filter="fade">
                                      <p:cBhvr>
                                        <p:cTn id="19" dur="3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100" name="Google Shape;100;p18"/>
          <p:cNvSpPr txBox="1">
            <a:spLocks noGrp="1"/>
          </p:cNvSpPr>
          <p:nvPr>
            <p:ph type="sldNum" idx="12"/>
          </p:nvPr>
        </p:nvSpPr>
        <p:spPr>
          <a:xfrm>
            <a:off x="8404384" y="4673651"/>
            <a:ext cx="548700" cy="3936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t>19</a:t>
            </a:fld>
            <a:endParaRPr/>
          </a:p>
        </p:txBody>
      </p:sp>
      <p:sp>
        <p:nvSpPr>
          <p:cNvPr id="7" name="TextBox 6">
            <a:extLst>
              <a:ext uri="{FF2B5EF4-FFF2-40B4-BE49-F238E27FC236}">
                <a16:creationId xmlns:a16="http://schemas.microsoft.com/office/drawing/2014/main" id="{A7434BD6-637C-4353-A0E1-B2639AA300C5}"/>
              </a:ext>
            </a:extLst>
          </p:cNvPr>
          <p:cNvSpPr txBox="1"/>
          <p:nvPr/>
        </p:nvSpPr>
        <p:spPr>
          <a:xfrm>
            <a:off x="864793" y="1167408"/>
            <a:ext cx="7414414" cy="1045223"/>
          </a:xfrm>
          <a:prstGeom prst="rect">
            <a:avLst/>
          </a:prstGeom>
          <a:noFill/>
        </p:spPr>
        <p:txBody>
          <a:bodyPr wrap="square" rtlCol="0">
            <a:spAutoFit/>
          </a:bodyPr>
          <a:lstStyle/>
          <a:p>
            <a:pPr algn="just">
              <a:lnSpc>
                <a:spcPct val="150000"/>
              </a:lnSpc>
            </a:pPr>
            <a:r>
              <a:rPr lang="en-US" sz="2200" dirty="0">
                <a:solidFill>
                  <a:schemeClr val="tx1"/>
                </a:solidFill>
              </a:rPr>
              <a:t>2. Theo </a:t>
            </a:r>
            <a:r>
              <a:rPr lang="en-US" sz="2200" dirty="0" err="1">
                <a:solidFill>
                  <a:schemeClr val="tx1"/>
                </a:solidFill>
              </a:rPr>
              <a:t>em</a:t>
            </a:r>
            <a:r>
              <a:rPr lang="en-US" sz="2200" dirty="0">
                <a:solidFill>
                  <a:schemeClr val="tx1"/>
                </a:solidFill>
              </a:rPr>
              <a:t>, </a:t>
            </a:r>
            <a:r>
              <a:rPr lang="en-US" sz="2200" dirty="0" err="1">
                <a:solidFill>
                  <a:schemeClr val="tx1"/>
                </a:solidFill>
              </a:rPr>
              <a:t>tại</a:t>
            </a:r>
            <a:r>
              <a:rPr lang="en-US" sz="2200" dirty="0">
                <a:solidFill>
                  <a:schemeClr val="tx1"/>
                </a:solidFill>
              </a:rPr>
              <a:t> </a:t>
            </a:r>
            <a:r>
              <a:rPr lang="en-US" sz="2200" dirty="0" err="1">
                <a:solidFill>
                  <a:schemeClr val="tx1"/>
                </a:solidFill>
              </a:rPr>
              <a:t>sao</a:t>
            </a:r>
            <a:r>
              <a:rPr lang="en-US" sz="2200" dirty="0">
                <a:solidFill>
                  <a:schemeClr val="tx1"/>
                </a:solidFill>
              </a:rPr>
              <a:t> m</a:t>
            </a:r>
            <a:r>
              <a:rPr lang="vi-VN" sz="2200" dirty="0">
                <a:solidFill>
                  <a:schemeClr val="tx1"/>
                </a:solidFill>
              </a:rPr>
              <a:t>ỗi loại thực phẩm khi bị mốc lại có màu sắc khác nhau</a:t>
            </a:r>
            <a:r>
              <a:rPr lang="en-US" sz="2200" dirty="0">
                <a:solidFill>
                  <a:schemeClr val="tx1"/>
                </a:solidFill>
              </a:rPr>
              <a:t>?</a:t>
            </a:r>
          </a:p>
        </p:txBody>
      </p:sp>
      <p:pic>
        <p:nvPicPr>
          <p:cNvPr id="13" name="Picture 8">
            <a:extLst>
              <a:ext uri="{FF2B5EF4-FFF2-40B4-BE49-F238E27FC236}">
                <a16:creationId xmlns:a16="http://schemas.microsoft.com/office/drawing/2014/main" id="{657E507B-441A-4F70-8E4F-58DE0A4D875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258573">
            <a:off x="6556706" y="68800"/>
            <a:ext cx="1226451" cy="1146731"/>
          </a:xfrm>
          <a:prstGeom prst="rect">
            <a:avLst/>
          </a:prstGeom>
        </p:spPr>
      </p:pic>
      <p:pic>
        <p:nvPicPr>
          <p:cNvPr id="4" name="Picture 3">
            <a:extLst>
              <a:ext uri="{FF2B5EF4-FFF2-40B4-BE49-F238E27FC236}">
                <a16:creationId xmlns:a16="http://schemas.microsoft.com/office/drawing/2014/main" id="{BC4F7E60-8F8E-46E6-BB73-F1E6DC386494}"/>
              </a:ext>
            </a:extLst>
          </p:cNvPr>
          <p:cNvPicPr>
            <a:picLocks noChangeAspect="1"/>
          </p:cNvPicPr>
          <p:nvPr/>
        </p:nvPicPr>
        <p:blipFill>
          <a:blip r:embed="rId5"/>
          <a:stretch>
            <a:fillRect/>
          </a:stretch>
        </p:blipFill>
        <p:spPr>
          <a:xfrm>
            <a:off x="783516" y="2414707"/>
            <a:ext cx="4186518" cy="2354916"/>
          </a:xfrm>
          <a:prstGeom prst="rect">
            <a:avLst/>
          </a:prstGeom>
        </p:spPr>
      </p:pic>
      <p:pic>
        <p:nvPicPr>
          <p:cNvPr id="6" name="Picture 5">
            <a:extLst>
              <a:ext uri="{FF2B5EF4-FFF2-40B4-BE49-F238E27FC236}">
                <a16:creationId xmlns:a16="http://schemas.microsoft.com/office/drawing/2014/main" id="{1007E399-B76C-4525-B1D3-51306F84F6C3}"/>
              </a:ext>
            </a:extLst>
          </p:cNvPr>
          <p:cNvPicPr>
            <a:picLocks noChangeAspect="1"/>
          </p:cNvPicPr>
          <p:nvPr/>
        </p:nvPicPr>
        <p:blipFill>
          <a:blip r:embed="rId6"/>
          <a:stretch>
            <a:fillRect/>
          </a:stretch>
        </p:blipFill>
        <p:spPr>
          <a:xfrm>
            <a:off x="5108286" y="2414705"/>
            <a:ext cx="3433286" cy="2354917"/>
          </a:xfrm>
          <a:prstGeom prst="rect">
            <a:avLst/>
          </a:prstGeom>
        </p:spPr>
      </p:pic>
      <p:sp>
        <p:nvSpPr>
          <p:cNvPr id="15" name="TextBox 14">
            <a:extLst>
              <a:ext uri="{FF2B5EF4-FFF2-40B4-BE49-F238E27FC236}">
                <a16:creationId xmlns:a16="http://schemas.microsoft.com/office/drawing/2014/main" id="{9DC37CED-DBED-400C-A366-6A42DDC03CEE}"/>
              </a:ext>
            </a:extLst>
          </p:cNvPr>
          <p:cNvSpPr txBox="1"/>
          <p:nvPr/>
        </p:nvSpPr>
        <p:spPr>
          <a:xfrm>
            <a:off x="3248561" y="373877"/>
            <a:ext cx="2646878" cy="646331"/>
          </a:xfrm>
          <a:prstGeom prst="rect">
            <a:avLst/>
          </a:prstGeom>
          <a:noFill/>
        </p:spPr>
        <p:txBody>
          <a:bodyPr wrap="none" rtlCol="0">
            <a:spAutoFit/>
          </a:bodyPr>
          <a:lstStyle/>
          <a:p>
            <a:r>
              <a:rPr lang="en-US" sz="3600" b="1" dirty="0">
                <a:solidFill>
                  <a:srgbClr val="7030A0"/>
                </a:solidFill>
              </a:rPr>
              <a:t>VẬN DỤNG</a:t>
            </a:r>
          </a:p>
        </p:txBody>
      </p:sp>
    </p:spTree>
    <p:extLst>
      <p:ext uri="{BB962C8B-B14F-4D97-AF65-F5344CB8AC3E}">
        <p14:creationId xmlns:p14="http://schemas.microsoft.com/office/powerpoint/2010/main" val="768336500"/>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300"/>
                                        <p:tgtEl>
                                          <p:spTgt spid="7"/>
                                        </p:tgtEl>
                                      </p:cBhvr>
                                    </p:animEffect>
                                    <p:anim calcmode="lin" valueType="num">
                                      <p:cBhvr>
                                        <p:cTn id="8" dur="300" fill="hold"/>
                                        <p:tgtEl>
                                          <p:spTgt spid="7"/>
                                        </p:tgtEl>
                                        <p:attrNameLst>
                                          <p:attrName>ppt_x</p:attrName>
                                        </p:attrNameLst>
                                      </p:cBhvr>
                                      <p:tavLst>
                                        <p:tav tm="0">
                                          <p:val>
                                            <p:strVal val="#ppt_x"/>
                                          </p:val>
                                        </p:tav>
                                        <p:tav tm="100000">
                                          <p:val>
                                            <p:strVal val="#ppt_x"/>
                                          </p:val>
                                        </p:tav>
                                      </p:tavLst>
                                    </p:anim>
                                    <p:anim calcmode="lin" valueType="num">
                                      <p:cBhvr>
                                        <p:cTn id="9" dur="3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circle(in)">
                                      <p:cBhvr>
                                        <p:cTn id="14" dur="3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3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7"/>
        <p:cNvGrpSpPr/>
        <p:nvPr/>
      </p:nvGrpSpPr>
      <p:grpSpPr>
        <a:xfrm>
          <a:off x="0" y="0"/>
          <a:ext cx="0" cy="0"/>
          <a:chOff x="0" y="0"/>
          <a:chExt cx="0" cy="0"/>
        </a:xfrm>
      </p:grpSpPr>
      <p:sp>
        <p:nvSpPr>
          <p:cNvPr id="68" name="Google Shape;68;p14"/>
          <p:cNvSpPr txBox="1">
            <a:spLocks noGrp="1"/>
          </p:cNvSpPr>
          <p:nvPr>
            <p:ph type="title"/>
          </p:nvPr>
        </p:nvSpPr>
        <p:spPr>
          <a:xfrm>
            <a:off x="1516950" y="487410"/>
            <a:ext cx="6110100" cy="396300"/>
          </a:xfrm>
          <a:prstGeom prst="rect">
            <a:avLst/>
          </a:prstGeom>
        </p:spPr>
        <p:txBody>
          <a:bodyPr spcFirstLastPara="1" wrap="square" lIns="0" tIns="0" rIns="0" bIns="0" anchor="b" anchorCtr="0">
            <a:noAutofit/>
          </a:bodyPr>
          <a:lstStyle/>
          <a:p>
            <a:pPr marL="0" lvl="0" indent="0" algn="ctr" rtl="0">
              <a:spcBef>
                <a:spcPts val="0"/>
              </a:spcBef>
              <a:spcAft>
                <a:spcPts val="0"/>
              </a:spcAft>
              <a:buNone/>
            </a:pPr>
            <a:r>
              <a:rPr lang="en-US" sz="3600" b="1" dirty="0">
                <a:solidFill>
                  <a:srgbClr val="7030A0"/>
                </a:solidFill>
                <a:latin typeface="+mj-lt"/>
              </a:rPr>
              <a:t>KHỞI ĐỘNG</a:t>
            </a:r>
            <a:endParaRPr sz="3600" b="1" dirty="0">
              <a:solidFill>
                <a:srgbClr val="7030A0"/>
              </a:solidFill>
              <a:latin typeface="+mj-lt"/>
            </a:endParaRPr>
          </a:p>
        </p:txBody>
      </p:sp>
      <p:sp>
        <p:nvSpPr>
          <p:cNvPr id="2" name="Thought Bubble: Cloud 1">
            <a:extLst>
              <a:ext uri="{FF2B5EF4-FFF2-40B4-BE49-F238E27FC236}">
                <a16:creationId xmlns:a16="http://schemas.microsoft.com/office/drawing/2014/main" id="{26BF3D99-C23E-42E1-B5CE-6B37C00B4691}"/>
              </a:ext>
            </a:extLst>
          </p:cNvPr>
          <p:cNvSpPr/>
          <p:nvPr/>
        </p:nvSpPr>
        <p:spPr>
          <a:xfrm>
            <a:off x="986606" y="1070232"/>
            <a:ext cx="4274379" cy="2404035"/>
          </a:xfrm>
          <a:prstGeom prst="cloudCallout">
            <a:avLst>
              <a:gd name="adj1" fmla="val 69039"/>
              <a:gd name="adj2" fmla="val 31073"/>
            </a:avLst>
          </a:prstGeo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tx1"/>
                </a:solidFill>
              </a:rPr>
              <a:t>Trình</a:t>
            </a:r>
            <a:r>
              <a:rPr lang="en-US" sz="2400" dirty="0">
                <a:solidFill>
                  <a:schemeClr val="tx1"/>
                </a:solidFill>
              </a:rPr>
              <a:t> </a:t>
            </a:r>
            <a:r>
              <a:rPr lang="en-US" sz="2400" dirty="0" err="1">
                <a:solidFill>
                  <a:schemeClr val="tx1"/>
                </a:solidFill>
              </a:rPr>
              <a:t>bày</a:t>
            </a:r>
            <a:r>
              <a:rPr lang="en-US" sz="2400" dirty="0">
                <a:solidFill>
                  <a:schemeClr val="tx1"/>
                </a:solidFill>
              </a:rPr>
              <a:t> </a:t>
            </a:r>
            <a:r>
              <a:rPr lang="en-US" sz="2400" dirty="0" err="1">
                <a:solidFill>
                  <a:schemeClr val="tx1"/>
                </a:solidFill>
              </a:rPr>
              <a:t>về</a:t>
            </a:r>
            <a:r>
              <a:rPr lang="en-US" sz="2400" dirty="0">
                <a:solidFill>
                  <a:schemeClr val="tx1"/>
                </a:solidFill>
              </a:rPr>
              <a:t> </a:t>
            </a:r>
            <a:r>
              <a:rPr lang="en-US" sz="2400" dirty="0" err="1">
                <a:solidFill>
                  <a:schemeClr val="tx1"/>
                </a:solidFill>
              </a:rPr>
              <a:t>sự</a:t>
            </a:r>
            <a:r>
              <a:rPr lang="en-US" sz="2400" dirty="0">
                <a:solidFill>
                  <a:schemeClr val="tx1"/>
                </a:solidFill>
              </a:rPr>
              <a:t> </a:t>
            </a:r>
            <a:r>
              <a:rPr lang="en-US" sz="2400" dirty="0" err="1">
                <a:solidFill>
                  <a:schemeClr val="tx1"/>
                </a:solidFill>
              </a:rPr>
              <a:t>đa</a:t>
            </a:r>
            <a:r>
              <a:rPr lang="en-US" sz="2400" dirty="0">
                <a:solidFill>
                  <a:schemeClr val="tx1"/>
                </a:solidFill>
              </a:rPr>
              <a:t>  </a:t>
            </a:r>
            <a:r>
              <a:rPr lang="en-US" sz="2400" dirty="0" err="1">
                <a:solidFill>
                  <a:schemeClr val="tx1"/>
                </a:solidFill>
              </a:rPr>
              <a:t>dạng</a:t>
            </a:r>
            <a:r>
              <a:rPr lang="en-US" sz="2400" dirty="0">
                <a:solidFill>
                  <a:schemeClr val="tx1"/>
                </a:solidFill>
              </a:rPr>
              <a:t> </a:t>
            </a:r>
            <a:r>
              <a:rPr lang="en-US" sz="2400" dirty="0" err="1">
                <a:solidFill>
                  <a:schemeClr val="tx1"/>
                </a:solidFill>
              </a:rPr>
              <a:t>và</a:t>
            </a:r>
            <a:r>
              <a:rPr lang="en-US" sz="2400" dirty="0">
                <a:solidFill>
                  <a:schemeClr val="tx1"/>
                </a:solidFill>
              </a:rPr>
              <a:t> </a:t>
            </a:r>
            <a:r>
              <a:rPr lang="en-US" sz="2400" dirty="0" err="1">
                <a:solidFill>
                  <a:schemeClr val="tx1"/>
                </a:solidFill>
              </a:rPr>
              <a:t>vai</a:t>
            </a:r>
            <a:r>
              <a:rPr lang="en-US" sz="2400" dirty="0">
                <a:solidFill>
                  <a:schemeClr val="tx1"/>
                </a:solidFill>
              </a:rPr>
              <a:t> </a:t>
            </a:r>
            <a:r>
              <a:rPr lang="en-US" sz="2400" dirty="0" err="1">
                <a:solidFill>
                  <a:schemeClr val="tx1"/>
                </a:solidFill>
              </a:rPr>
              <a:t>trò</a:t>
            </a:r>
            <a:r>
              <a:rPr lang="en-US" sz="2400" dirty="0">
                <a:solidFill>
                  <a:schemeClr val="tx1"/>
                </a:solidFill>
              </a:rPr>
              <a:t> </a:t>
            </a:r>
            <a:r>
              <a:rPr lang="en-US" sz="2400" dirty="0" err="1">
                <a:solidFill>
                  <a:schemeClr val="tx1"/>
                </a:solidFill>
              </a:rPr>
              <a:t>của</a:t>
            </a:r>
            <a:r>
              <a:rPr lang="en-US" sz="2400" dirty="0">
                <a:solidFill>
                  <a:schemeClr val="tx1"/>
                </a:solidFill>
              </a:rPr>
              <a:t> </a:t>
            </a:r>
            <a:r>
              <a:rPr lang="en-US" sz="2400" dirty="0" err="1">
                <a:solidFill>
                  <a:schemeClr val="tx1"/>
                </a:solidFill>
              </a:rPr>
              <a:t>nấm</a:t>
            </a:r>
            <a:r>
              <a:rPr lang="en-US" sz="2400" dirty="0">
                <a:solidFill>
                  <a:schemeClr val="tx1"/>
                </a:solidFill>
              </a:rPr>
              <a:t> </a:t>
            </a:r>
            <a:r>
              <a:rPr lang="en-US" sz="2400" dirty="0" err="1">
                <a:solidFill>
                  <a:schemeClr val="tx1"/>
                </a:solidFill>
              </a:rPr>
              <a:t>trong</a:t>
            </a:r>
            <a:r>
              <a:rPr lang="en-US" sz="2400" dirty="0">
                <a:solidFill>
                  <a:schemeClr val="tx1"/>
                </a:solidFill>
              </a:rPr>
              <a:t> </a:t>
            </a:r>
            <a:r>
              <a:rPr lang="en-US" sz="2400" dirty="0" err="1">
                <a:solidFill>
                  <a:schemeClr val="tx1"/>
                </a:solidFill>
              </a:rPr>
              <a:t>tự</a:t>
            </a:r>
            <a:r>
              <a:rPr lang="en-US" sz="2400" dirty="0">
                <a:solidFill>
                  <a:schemeClr val="tx1"/>
                </a:solidFill>
              </a:rPr>
              <a:t> </a:t>
            </a:r>
            <a:r>
              <a:rPr lang="en-US" sz="2400" dirty="0" err="1">
                <a:solidFill>
                  <a:schemeClr val="tx1"/>
                </a:solidFill>
              </a:rPr>
              <a:t>nhiên</a:t>
            </a:r>
            <a:r>
              <a:rPr lang="en-US" sz="2400" dirty="0">
                <a:solidFill>
                  <a:schemeClr val="tx1"/>
                </a:solidFill>
              </a:rPr>
              <a:t> </a:t>
            </a:r>
            <a:r>
              <a:rPr lang="en-US" sz="2400" dirty="0" err="1">
                <a:solidFill>
                  <a:schemeClr val="tx1"/>
                </a:solidFill>
              </a:rPr>
              <a:t>và</a:t>
            </a:r>
            <a:r>
              <a:rPr lang="en-US" sz="2400" dirty="0">
                <a:solidFill>
                  <a:schemeClr val="tx1"/>
                </a:solidFill>
              </a:rPr>
              <a:t> </a:t>
            </a:r>
            <a:r>
              <a:rPr lang="en-US" sz="2400" dirty="0" err="1">
                <a:solidFill>
                  <a:schemeClr val="tx1"/>
                </a:solidFill>
              </a:rPr>
              <a:t>đời</a:t>
            </a:r>
            <a:r>
              <a:rPr lang="en-US" sz="2400" dirty="0">
                <a:solidFill>
                  <a:schemeClr val="tx1"/>
                </a:solidFill>
              </a:rPr>
              <a:t> </a:t>
            </a:r>
            <a:r>
              <a:rPr lang="en-US" sz="2400" dirty="0" err="1">
                <a:solidFill>
                  <a:schemeClr val="tx1"/>
                </a:solidFill>
              </a:rPr>
              <a:t>sống</a:t>
            </a:r>
            <a:r>
              <a:rPr lang="en-US" sz="2400" dirty="0">
                <a:solidFill>
                  <a:schemeClr val="tx1"/>
                </a:solidFill>
              </a:rPr>
              <a:t>?</a:t>
            </a:r>
          </a:p>
        </p:txBody>
      </p:sp>
      <p:pic>
        <p:nvPicPr>
          <p:cNvPr id="7" name="Graphic 6">
            <a:extLst>
              <a:ext uri="{FF2B5EF4-FFF2-40B4-BE49-F238E27FC236}">
                <a16:creationId xmlns:a16="http://schemas.microsoft.com/office/drawing/2014/main" id="{6EE90CEE-4604-41E2-A178-EC5272EFDF3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5806147" y="2020186"/>
            <a:ext cx="1934355" cy="3123314"/>
          </a:xfrm>
          <a:prstGeom prst="rect">
            <a:avLst/>
          </a:prstGeom>
        </p:spPr>
      </p:pic>
      <p:pic>
        <p:nvPicPr>
          <p:cNvPr id="11" name="Picture 7">
            <a:extLst>
              <a:ext uri="{FF2B5EF4-FFF2-40B4-BE49-F238E27FC236}">
                <a16:creationId xmlns:a16="http://schemas.microsoft.com/office/drawing/2014/main" id="{890E1B59-7EDB-4E9C-9EE9-018435EE430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316543">
            <a:off x="7278505" y="1327229"/>
            <a:ext cx="468673" cy="75373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300">
        <p:wipe/>
      </p:transition>
    </mc:Choice>
    <mc:Fallback xmlns="">
      <p:transition>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299"/>
                                          </p:stCondLst>
                                        </p:cTn>
                                        <p:tgtEl>
                                          <p:spTgt spid="6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2"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right)">
                                      <p:cBhvr>
                                        <p:cTn id="11" dur="300"/>
                                        <p:tgtEl>
                                          <p:spTgt spid="7"/>
                                        </p:tgtEl>
                                      </p:cBhvr>
                                    </p:animEffect>
                                  </p:childTnLst>
                                </p:cTn>
                              </p:par>
                              <p:par>
                                <p:cTn id="12" presetID="22" presetClass="entr" presetSubtype="2" fill="hold" nodeType="with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wipe(right)">
                                      <p:cBhvr>
                                        <p:cTn id="14" dur="300"/>
                                        <p:tgtEl>
                                          <p:spTgt spid="11"/>
                                        </p:tgtEl>
                                      </p:cBhvr>
                                    </p:animEffect>
                                  </p:childTnLst>
                                </p:cTn>
                              </p:par>
                              <p:par>
                                <p:cTn id="15" presetID="22" presetClass="entr" presetSubtype="2"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right)">
                                      <p:cBhvr>
                                        <p:cTn id="17" dur="3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p:bldP spid="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100" name="Google Shape;100;p18"/>
          <p:cNvSpPr txBox="1">
            <a:spLocks noGrp="1"/>
          </p:cNvSpPr>
          <p:nvPr>
            <p:ph type="sldNum" idx="12"/>
          </p:nvPr>
        </p:nvSpPr>
        <p:spPr>
          <a:xfrm>
            <a:off x="8404384" y="4673651"/>
            <a:ext cx="548700" cy="3936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t>20</a:t>
            </a:fld>
            <a:endParaRPr/>
          </a:p>
        </p:txBody>
      </p:sp>
      <p:pic>
        <p:nvPicPr>
          <p:cNvPr id="8" name="Graphic 7">
            <a:extLst>
              <a:ext uri="{FF2B5EF4-FFF2-40B4-BE49-F238E27FC236}">
                <a16:creationId xmlns:a16="http://schemas.microsoft.com/office/drawing/2014/main" id="{A2D57639-5D29-44CA-9C02-5102176B486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067690" y="1052373"/>
            <a:ext cx="7008618" cy="3803668"/>
          </a:xfrm>
          <a:prstGeom prst="rect">
            <a:avLst/>
          </a:prstGeom>
        </p:spPr>
      </p:pic>
      <p:sp>
        <p:nvSpPr>
          <p:cNvPr id="2" name="TextBox 1">
            <a:extLst>
              <a:ext uri="{FF2B5EF4-FFF2-40B4-BE49-F238E27FC236}">
                <a16:creationId xmlns:a16="http://schemas.microsoft.com/office/drawing/2014/main" id="{520FCCFA-70A5-4A53-B93F-4E077FDF93CC}"/>
              </a:ext>
            </a:extLst>
          </p:cNvPr>
          <p:cNvSpPr txBox="1"/>
          <p:nvPr/>
        </p:nvSpPr>
        <p:spPr>
          <a:xfrm>
            <a:off x="1259964" y="1553092"/>
            <a:ext cx="6624071" cy="3754874"/>
          </a:xfrm>
          <a:prstGeom prst="rect">
            <a:avLst/>
          </a:prstGeom>
          <a:noFill/>
        </p:spPr>
        <p:txBody>
          <a:bodyPr wrap="square" rtlCol="0">
            <a:spAutoFit/>
          </a:bodyPr>
          <a:lstStyle/>
          <a:p>
            <a:pPr algn="just">
              <a:lnSpc>
                <a:spcPct val="150000"/>
              </a:lnSpc>
            </a:pPr>
            <a:r>
              <a:rPr lang="en-US" sz="2200" dirty="0">
                <a:solidFill>
                  <a:schemeClr val="tx1"/>
                </a:solidFill>
              </a:rPr>
              <a:t>- </a:t>
            </a:r>
            <a:r>
              <a:rPr lang="vi-VN" sz="2200" dirty="0">
                <a:solidFill>
                  <a:schemeClr val="tx1"/>
                </a:solidFill>
              </a:rPr>
              <a:t>Các loại thực phẩm bị mốc là do bào tử nấm trong không khí rơi vào thực phẩm, gặp điều kiện thuận lợi (nhiệt độ, độ ẩm,...) chúng phát triển thành các đám mốc. </a:t>
            </a:r>
            <a:endParaRPr lang="en-US" sz="2200" dirty="0">
              <a:solidFill>
                <a:schemeClr val="tx1"/>
              </a:solidFill>
            </a:endParaRPr>
          </a:p>
          <a:p>
            <a:pPr algn="just">
              <a:lnSpc>
                <a:spcPct val="150000"/>
              </a:lnSpc>
            </a:pPr>
            <a:r>
              <a:rPr lang="en-US" sz="2200" dirty="0">
                <a:solidFill>
                  <a:schemeClr val="tx1"/>
                </a:solidFill>
              </a:rPr>
              <a:t>- </a:t>
            </a:r>
            <a:r>
              <a:rPr lang="vi-VN" sz="2200" dirty="0">
                <a:solidFill>
                  <a:schemeClr val="tx1"/>
                </a:solidFill>
              </a:rPr>
              <a:t>Màu sắc đám mốc khác nhau ở các loại thực phẩm do loại nấm và nguồn dinh dưỡng khác nhau.</a:t>
            </a:r>
          </a:p>
          <a:p>
            <a:br>
              <a:rPr lang="vi-VN" sz="2000" dirty="0"/>
            </a:br>
            <a:endParaRPr lang="en-US" sz="2000" dirty="0">
              <a:solidFill>
                <a:schemeClr val="accent1">
                  <a:lumMod val="50000"/>
                </a:schemeClr>
              </a:solidFill>
            </a:endParaRPr>
          </a:p>
        </p:txBody>
      </p:sp>
      <p:pic>
        <p:nvPicPr>
          <p:cNvPr id="12" name="Picture 6">
            <a:extLst>
              <a:ext uri="{FF2B5EF4-FFF2-40B4-BE49-F238E27FC236}">
                <a16:creationId xmlns:a16="http://schemas.microsoft.com/office/drawing/2014/main" id="{EC8D0062-ED73-433E-966B-E213C586D41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6949493" y="833470"/>
            <a:ext cx="687119" cy="848213"/>
          </a:xfrm>
          <a:prstGeom prst="rect">
            <a:avLst/>
          </a:prstGeom>
        </p:spPr>
      </p:pic>
      <p:sp>
        <p:nvSpPr>
          <p:cNvPr id="13" name="TextBox 12">
            <a:extLst>
              <a:ext uri="{FF2B5EF4-FFF2-40B4-BE49-F238E27FC236}">
                <a16:creationId xmlns:a16="http://schemas.microsoft.com/office/drawing/2014/main" id="{0D26F344-8E09-4312-AA9B-1AE8AC90A6BA}"/>
              </a:ext>
            </a:extLst>
          </p:cNvPr>
          <p:cNvSpPr txBox="1"/>
          <p:nvPr/>
        </p:nvSpPr>
        <p:spPr>
          <a:xfrm>
            <a:off x="3248561" y="323167"/>
            <a:ext cx="2646878" cy="646331"/>
          </a:xfrm>
          <a:prstGeom prst="rect">
            <a:avLst/>
          </a:prstGeom>
          <a:noFill/>
        </p:spPr>
        <p:txBody>
          <a:bodyPr wrap="none" rtlCol="0">
            <a:spAutoFit/>
          </a:bodyPr>
          <a:lstStyle/>
          <a:p>
            <a:r>
              <a:rPr lang="en-US" sz="3600" b="1" dirty="0">
                <a:solidFill>
                  <a:srgbClr val="7030A0"/>
                </a:solidFill>
              </a:rPr>
              <a:t>VẬN DỤNG</a:t>
            </a:r>
          </a:p>
        </p:txBody>
      </p:sp>
    </p:spTree>
    <p:extLst>
      <p:ext uri="{BB962C8B-B14F-4D97-AF65-F5344CB8AC3E}">
        <p14:creationId xmlns:p14="http://schemas.microsoft.com/office/powerpoint/2010/main" val="4092315789"/>
      </p:ext>
    </p:extLst>
  </p:cSld>
  <p:clrMapOvr>
    <a:masterClrMapping/>
  </p:clrMapOvr>
  <mc:AlternateContent xmlns:mc="http://schemas.openxmlformats.org/markup-compatibility/2006" xmlns:p14="http://schemas.microsoft.com/office/powerpoint/2010/main">
    <mc:Choice Requires="p14">
      <p:transition p14:dur="300">
        <p:wipe dir="r"/>
      </p:transition>
    </mc:Choice>
    <mc:Fallback xmlns="">
      <p:transition>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outVertical)">
                                      <p:cBhvr>
                                        <p:cTn id="7" dur="300"/>
                                        <p:tgtEl>
                                          <p:spTgt spid="8"/>
                                        </p:tgtEl>
                                      </p:cBhvr>
                                    </p:animEffect>
                                  </p:childTnLst>
                                </p:cTn>
                              </p:par>
                              <p:par>
                                <p:cTn id="8" presetID="16" presetClass="entr" presetSubtype="37"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outVertical)">
                                      <p:cBhvr>
                                        <p:cTn id="10" dur="3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randombar(horizontal)">
                                      <p:cBhvr>
                                        <p:cTn id="15" dur="300"/>
                                        <p:tgtEl>
                                          <p:spTgt spid="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2">
                                            <p:txEl>
                                              <p:pRg st="1" end="1"/>
                                            </p:txEl>
                                          </p:spTgt>
                                        </p:tgtEl>
                                        <p:attrNameLst>
                                          <p:attrName>style.visibility</p:attrName>
                                        </p:attrNameLst>
                                      </p:cBhvr>
                                      <p:to>
                                        <p:strVal val="visible"/>
                                      </p:to>
                                    </p:set>
                                    <p:animEffect transition="in" filter="randombar(horizontal)">
                                      <p:cBhvr>
                                        <p:cTn id="20" dur="3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sp>
        <p:nvSpPr>
          <p:cNvPr id="190" name="Google Shape;190;p27"/>
          <p:cNvSpPr txBox="1">
            <a:spLocks noGrp="1"/>
          </p:cNvSpPr>
          <p:nvPr>
            <p:ph type="sldNum" idx="12"/>
          </p:nvPr>
        </p:nvSpPr>
        <p:spPr>
          <a:xfrm>
            <a:off x="8404384" y="4673651"/>
            <a:ext cx="548700" cy="3936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t>21</a:t>
            </a:fld>
            <a:endParaRPr/>
          </a:p>
        </p:txBody>
      </p:sp>
      <p:pic>
        <p:nvPicPr>
          <p:cNvPr id="5" name="Graphic 4">
            <a:extLst>
              <a:ext uri="{FF2B5EF4-FFF2-40B4-BE49-F238E27FC236}">
                <a16:creationId xmlns:a16="http://schemas.microsoft.com/office/drawing/2014/main" id="{87FB864C-DE5C-4C1C-A8CB-909FB1B1642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179042" y="1214317"/>
            <a:ext cx="6876189" cy="3201272"/>
          </a:xfrm>
          <a:prstGeom prst="rect">
            <a:avLst/>
          </a:prstGeom>
        </p:spPr>
      </p:pic>
      <p:sp>
        <p:nvSpPr>
          <p:cNvPr id="6" name="Google Shape;331;p38">
            <a:extLst>
              <a:ext uri="{FF2B5EF4-FFF2-40B4-BE49-F238E27FC236}">
                <a16:creationId xmlns:a16="http://schemas.microsoft.com/office/drawing/2014/main" id="{3BF3DB28-D6C7-474B-82CD-F228DF0B8600}"/>
              </a:ext>
            </a:extLst>
          </p:cNvPr>
          <p:cNvSpPr txBox="1">
            <a:spLocks/>
          </p:cNvSpPr>
          <p:nvPr/>
        </p:nvSpPr>
        <p:spPr>
          <a:xfrm>
            <a:off x="855298" y="357250"/>
            <a:ext cx="7433400" cy="558452"/>
          </a:xfrm>
          <a:prstGeom prst="rect">
            <a:avLst/>
          </a:prstGeom>
          <a:noFill/>
          <a:ln>
            <a:noFill/>
          </a:ln>
        </p:spPr>
        <p:txBody>
          <a:bodyPr spcFirstLastPara="1" wrap="square" lIns="0" tIns="0" rIns="0" bIns="0" anchor="b"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9283C0"/>
              </a:buClr>
              <a:buSzPts val="3200"/>
              <a:buFont typeface="Satisfy"/>
              <a:buNone/>
              <a:defRPr sz="3200" b="0" i="0" u="none" strike="noStrike" cap="none">
                <a:solidFill>
                  <a:srgbClr val="9283C0"/>
                </a:solidFill>
                <a:latin typeface="Satisfy"/>
                <a:ea typeface="Satisfy"/>
                <a:cs typeface="Satisfy"/>
                <a:sym typeface="Satisfy"/>
              </a:defRPr>
            </a:lvl1pPr>
            <a:lvl2pPr marR="0" lvl="1" algn="l" rtl="0">
              <a:lnSpc>
                <a:spcPct val="90000"/>
              </a:lnSpc>
              <a:spcBef>
                <a:spcPts val="0"/>
              </a:spcBef>
              <a:spcAft>
                <a:spcPts val="0"/>
              </a:spcAft>
              <a:buClr>
                <a:srgbClr val="9283C0"/>
              </a:buClr>
              <a:buSzPts val="3200"/>
              <a:buFont typeface="Satisfy"/>
              <a:buNone/>
              <a:defRPr sz="3200" b="0" i="0" u="none" strike="noStrike" cap="none">
                <a:solidFill>
                  <a:srgbClr val="9283C0"/>
                </a:solidFill>
                <a:latin typeface="Satisfy"/>
                <a:ea typeface="Satisfy"/>
                <a:cs typeface="Satisfy"/>
                <a:sym typeface="Satisfy"/>
              </a:defRPr>
            </a:lvl2pPr>
            <a:lvl3pPr marR="0" lvl="2" algn="l" rtl="0">
              <a:lnSpc>
                <a:spcPct val="90000"/>
              </a:lnSpc>
              <a:spcBef>
                <a:spcPts val="0"/>
              </a:spcBef>
              <a:spcAft>
                <a:spcPts val="0"/>
              </a:spcAft>
              <a:buClr>
                <a:srgbClr val="9283C0"/>
              </a:buClr>
              <a:buSzPts val="3200"/>
              <a:buFont typeface="Satisfy"/>
              <a:buNone/>
              <a:defRPr sz="3200" b="0" i="0" u="none" strike="noStrike" cap="none">
                <a:solidFill>
                  <a:srgbClr val="9283C0"/>
                </a:solidFill>
                <a:latin typeface="Satisfy"/>
                <a:ea typeface="Satisfy"/>
                <a:cs typeface="Satisfy"/>
                <a:sym typeface="Satisfy"/>
              </a:defRPr>
            </a:lvl3pPr>
            <a:lvl4pPr marR="0" lvl="3" algn="l" rtl="0">
              <a:lnSpc>
                <a:spcPct val="90000"/>
              </a:lnSpc>
              <a:spcBef>
                <a:spcPts val="0"/>
              </a:spcBef>
              <a:spcAft>
                <a:spcPts val="0"/>
              </a:spcAft>
              <a:buClr>
                <a:srgbClr val="9283C0"/>
              </a:buClr>
              <a:buSzPts val="3200"/>
              <a:buFont typeface="Satisfy"/>
              <a:buNone/>
              <a:defRPr sz="3200" b="0" i="0" u="none" strike="noStrike" cap="none">
                <a:solidFill>
                  <a:srgbClr val="9283C0"/>
                </a:solidFill>
                <a:latin typeface="Satisfy"/>
                <a:ea typeface="Satisfy"/>
                <a:cs typeface="Satisfy"/>
                <a:sym typeface="Satisfy"/>
              </a:defRPr>
            </a:lvl4pPr>
            <a:lvl5pPr marR="0" lvl="4" algn="l" rtl="0">
              <a:lnSpc>
                <a:spcPct val="90000"/>
              </a:lnSpc>
              <a:spcBef>
                <a:spcPts val="0"/>
              </a:spcBef>
              <a:spcAft>
                <a:spcPts val="0"/>
              </a:spcAft>
              <a:buClr>
                <a:srgbClr val="9283C0"/>
              </a:buClr>
              <a:buSzPts val="3200"/>
              <a:buFont typeface="Satisfy"/>
              <a:buNone/>
              <a:defRPr sz="3200" b="0" i="0" u="none" strike="noStrike" cap="none">
                <a:solidFill>
                  <a:srgbClr val="9283C0"/>
                </a:solidFill>
                <a:latin typeface="Satisfy"/>
                <a:ea typeface="Satisfy"/>
                <a:cs typeface="Satisfy"/>
                <a:sym typeface="Satisfy"/>
              </a:defRPr>
            </a:lvl5pPr>
            <a:lvl6pPr marR="0" lvl="5" algn="l" rtl="0">
              <a:lnSpc>
                <a:spcPct val="90000"/>
              </a:lnSpc>
              <a:spcBef>
                <a:spcPts val="0"/>
              </a:spcBef>
              <a:spcAft>
                <a:spcPts val="0"/>
              </a:spcAft>
              <a:buClr>
                <a:srgbClr val="9283C0"/>
              </a:buClr>
              <a:buSzPts val="3200"/>
              <a:buFont typeface="Satisfy"/>
              <a:buNone/>
              <a:defRPr sz="3200" b="0" i="0" u="none" strike="noStrike" cap="none">
                <a:solidFill>
                  <a:srgbClr val="9283C0"/>
                </a:solidFill>
                <a:latin typeface="Satisfy"/>
                <a:ea typeface="Satisfy"/>
                <a:cs typeface="Satisfy"/>
                <a:sym typeface="Satisfy"/>
              </a:defRPr>
            </a:lvl6pPr>
            <a:lvl7pPr marR="0" lvl="6" algn="l" rtl="0">
              <a:lnSpc>
                <a:spcPct val="90000"/>
              </a:lnSpc>
              <a:spcBef>
                <a:spcPts val="0"/>
              </a:spcBef>
              <a:spcAft>
                <a:spcPts val="0"/>
              </a:spcAft>
              <a:buClr>
                <a:srgbClr val="9283C0"/>
              </a:buClr>
              <a:buSzPts val="3200"/>
              <a:buFont typeface="Satisfy"/>
              <a:buNone/>
              <a:defRPr sz="3200" b="0" i="0" u="none" strike="noStrike" cap="none">
                <a:solidFill>
                  <a:srgbClr val="9283C0"/>
                </a:solidFill>
                <a:latin typeface="Satisfy"/>
                <a:ea typeface="Satisfy"/>
                <a:cs typeface="Satisfy"/>
                <a:sym typeface="Satisfy"/>
              </a:defRPr>
            </a:lvl7pPr>
            <a:lvl8pPr marR="0" lvl="7" algn="l" rtl="0">
              <a:lnSpc>
                <a:spcPct val="90000"/>
              </a:lnSpc>
              <a:spcBef>
                <a:spcPts val="0"/>
              </a:spcBef>
              <a:spcAft>
                <a:spcPts val="0"/>
              </a:spcAft>
              <a:buClr>
                <a:srgbClr val="9283C0"/>
              </a:buClr>
              <a:buSzPts val="3200"/>
              <a:buFont typeface="Satisfy"/>
              <a:buNone/>
              <a:defRPr sz="3200" b="0" i="0" u="none" strike="noStrike" cap="none">
                <a:solidFill>
                  <a:srgbClr val="9283C0"/>
                </a:solidFill>
                <a:latin typeface="Satisfy"/>
                <a:ea typeface="Satisfy"/>
                <a:cs typeface="Satisfy"/>
                <a:sym typeface="Satisfy"/>
              </a:defRPr>
            </a:lvl8pPr>
            <a:lvl9pPr marR="0" lvl="8" algn="l" rtl="0">
              <a:lnSpc>
                <a:spcPct val="90000"/>
              </a:lnSpc>
              <a:spcBef>
                <a:spcPts val="0"/>
              </a:spcBef>
              <a:spcAft>
                <a:spcPts val="0"/>
              </a:spcAft>
              <a:buClr>
                <a:srgbClr val="9283C0"/>
              </a:buClr>
              <a:buSzPts val="3200"/>
              <a:buFont typeface="Satisfy"/>
              <a:buNone/>
              <a:defRPr sz="3200" b="0" i="0" u="none" strike="noStrike" cap="none">
                <a:solidFill>
                  <a:srgbClr val="9283C0"/>
                </a:solidFill>
                <a:latin typeface="Satisfy"/>
                <a:ea typeface="Satisfy"/>
                <a:cs typeface="Satisfy"/>
                <a:sym typeface="Satisfy"/>
              </a:defRPr>
            </a:lvl9pPr>
          </a:lstStyle>
          <a:p>
            <a:pPr algn="ctr"/>
            <a:r>
              <a:rPr lang="en-US" sz="3600" b="1" dirty="0">
                <a:solidFill>
                  <a:srgbClr val="7030A0"/>
                </a:solidFill>
                <a:latin typeface="+mj-lt"/>
              </a:rPr>
              <a:t>HƯỚNG DẪN VỀ NHÀ</a:t>
            </a:r>
          </a:p>
        </p:txBody>
      </p:sp>
      <p:sp>
        <p:nvSpPr>
          <p:cNvPr id="2" name="TextBox 1">
            <a:extLst>
              <a:ext uri="{FF2B5EF4-FFF2-40B4-BE49-F238E27FC236}">
                <a16:creationId xmlns:a16="http://schemas.microsoft.com/office/drawing/2014/main" id="{3C1A5E64-1740-4B05-9DFD-2DA48C8C2F0C}"/>
              </a:ext>
            </a:extLst>
          </p:cNvPr>
          <p:cNvSpPr txBox="1"/>
          <p:nvPr/>
        </p:nvSpPr>
        <p:spPr>
          <a:xfrm>
            <a:off x="1587991" y="1671403"/>
            <a:ext cx="6058290" cy="1969770"/>
          </a:xfrm>
          <a:prstGeom prst="rect">
            <a:avLst/>
          </a:prstGeom>
          <a:noFill/>
        </p:spPr>
        <p:txBody>
          <a:bodyPr wrap="square" rtlCol="0">
            <a:spAutoFit/>
          </a:bodyPr>
          <a:lstStyle/>
          <a:p>
            <a:pPr algn="just">
              <a:lnSpc>
                <a:spcPct val="150000"/>
              </a:lnSpc>
            </a:pPr>
            <a:r>
              <a:rPr lang="pt-BR" sz="2400" dirty="0">
                <a:solidFill>
                  <a:schemeClr val="tx1"/>
                </a:solidFill>
              </a:rPr>
              <a:t>- </a:t>
            </a:r>
            <a:r>
              <a:rPr lang="en-US" sz="2400" dirty="0" err="1">
                <a:solidFill>
                  <a:schemeClr val="tx1"/>
                </a:solidFill>
              </a:rPr>
              <a:t>Hoàn</a:t>
            </a:r>
            <a:r>
              <a:rPr lang="en-US" sz="2400" dirty="0">
                <a:solidFill>
                  <a:schemeClr val="tx1"/>
                </a:solidFill>
              </a:rPr>
              <a:t> </a:t>
            </a:r>
            <a:r>
              <a:rPr lang="en-US" sz="2400" dirty="0" err="1">
                <a:solidFill>
                  <a:schemeClr val="tx1"/>
                </a:solidFill>
              </a:rPr>
              <a:t>thành</a:t>
            </a:r>
            <a:r>
              <a:rPr lang="en-US" sz="2400" dirty="0">
                <a:solidFill>
                  <a:schemeClr val="tx1"/>
                </a:solidFill>
              </a:rPr>
              <a:t> </a:t>
            </a:r>
            <a:r>
              <a:rPr lang="en-US" sz="2400" dirty="0" err="1">
                <a:solidFill>
                  <a:schemeClr val="tx1"/>
                </a:solidFill>
              </a:rPr>
              <a:t>bài</a:t>
            </a:r>
            <a:r>
              <a:rPr lang="en-US" sz="2400" dirty="0">
                <a:solidFill>
                  <a:schemeClr val="tx1"/>
                </a:solidFill>
              </a:rPr>
              <a:t> </a:t>
            </a:r>
            <a:r>
              <a:rPr lang="en-US" sz="2400" dirty="0" err="1">
                <a:solidFill>
                  <a:schemeClr val="tx1"/>
                </a:solidFill>
              </a:rPr>
              <a:t>thu</a:t>
            </a:r>
            <a:r>
              <a:rPr lang="en-US" sz="2400" dirty="0">
                <a:solidFill>
                  <a:schemeClr val="tx1"/>
                </a:solidFill>
              </a:rPr>
              <a:t> </a:t>
            </a:r>
            <a:r>
              <a:rPr lang="en-US" sz="2400" dirty="0" err="1">
                <a:solidFill>
                  <a:schemeClr val="tx1"/>
                </a:solidFill>
              </a:rPr>
              <a:t>hoạch</a:t>
            </a:r>
            <a:r>
              <a:rPr lang="en-US" sz="2400" dirty="0">
                <a:solidFill>
                  <a:schemeClr val="tx1"/>
                </a:solidFill>
              </a:rPr>
              <a:t> </a:t>
            </a:r>
            <a:r>
              <a:rPr lang="en-US" sz="2400" dirty="0" err="1">
                <a:solidFill>
                  <a:schemeClr val="tx1"/>
                </a:solidFill>
              </a:rPr>
              <a:t>và</a:t>
            </a:r>
            <a:r>
              <a:rPr lang="en-US" sz="2400" dirty="0">
                <a:solidFill>
                  <a:schemeClr val="tx1"/>
                </a:solidFill>
              </a:rPr>
              <a:t> </a:t>
            </a:r>
            <a:r>
              <a:rPr lang="en-US" sz="2400" dirty="0" err="1">
                <a:solidFill>
                  <a:schemeClr val="tx1"/>
                </a:solidFill>
              </a:rPr>
              <a:t>nộp</a:t>
            </a:r>
            <a:r>
              <a:rPr lang="en-US" sz="2400" dirty="0">
                <a:solidFill>
                  <a:schemeClr val="tx1"/>
                </a:solidFill>
              </a:rPr>
              <a:t> </a:t>
            </a:r>
            <a:r>
              <a:rPr lang="en-US" sz="2400" dirty="0" err="1">
                <a:solidFill>
                  <a:schemeClr val="tx1"/>
                </a:solidFill>
              </a:rPr>
              <a:t>vào</a:t>
            </a:r>
            <a:r>
              <a:rPr lang="en-US" sz="2400" dirty="0">
                <a:solidFill>
                  <a:schemeClr val="tx1"/>
                </a:solidFill>
              </a:rPr>
              <a:t> </a:t>
            </a:r>
            <a:r>
              <a:rPr lang="en-US" sz="2400" dirty="0" err="1">
                <a:solidFill>
                  <a:schemeClr val="tx1"/>
                </a:solidFill>
              </a:rPr>
              <a:t>giờ</a:t>
            </a:r>
            <a:r>
              <a:rPr lang="en-US" sz="2400" dirty="0">
                <a:solidFill>
                  <a:schemeClr val="tx1"/>
                </a:solidFill>
              </a:rPr>
              <a:t> </a:t>
            </a:r>
            <a:r>
              <a:rPr lang="en-US" sz="2400" dirty="0" err="1">
                <a:solidFill>
                  <a:schemeClr val="tx1"/>
                </a:solidFill>
              </a:rPr>
              <a:t>học</a:t>
            </a:r>
            <a:r>
              <a:rPr lang="en-US" sz="2400" dirty="0">
                <a:solidFill>
                  <a:schemeClr val="tx1"/>
                </a:solidFill>
              </a:rPr>
              <a:t> </a:t>
            </a:r>
            <a:r>
              <a:rPr lang="en-US" sz="2400" dirty="0" err="1">
                <a:solidFill>
                  <a:schemeClr val="tx1"/>
                </a:solidFill>
              </a:rPr>
              <a:t>sau</a:t>
            </a:r>
            <a:r>
              <a:rPr lang="en-US" sz="2400" dirty="0">
                <a:solidFill>
                  <a:schemeClr val="tx1"/>
                </a:solidFill>
              </a:rPr>
              <a:t>.</a:t>
            </a:r>
          </a:p>
          <a:p>
            <a:pPr algn="just">
              <a:lnSpc>
                <a:spcPct val="150000"/>
              </a:lnSpc>
            </a:pPr>
            <a:r>
              <a:rPr lang="pt-BR" sz="2400" dirty="0">
                <a:solidFill>
                  <a:schemeClr val="tx1"/>
                </a:solidFill>
              </a:rPr>
              <a:t>- </a:t>
            </a:r>
            <a:r>
              <a:rPr lang="en-US" sz="2400" dirty="0" err="1">
                <a:solidFill>
                  <a:schemeClr val="tx1"/>
                </a:solidFill>
              </a:rPr>
              <a:t>Đọc</a:t>
            </a:r>
            <a:r>
              <a:rPr lang="en-US" sz="2400" dirty="0">
                <a:solidFill>
                  <a:schemeClr val="tx1"/>
                </a:solidFill>
              </a:rPr>
              <a:t> </a:t>
            </a:r>
            <a:r>
              <a:rPr lang="en-US" sz="2400" dirty="0" err="1">
                <a:solidFill>
                  <a:schemeClr val="tx1"/>
                </a:solidFill>
              </a:rPr>
              <a:t>và</a:t>
            </a:r>
            <a:r>
              <a:rPr lang="en-US" sz="2400" dirty="0">
                <a:solidFill>
                  <a:schemeClr val="tx1"/>
                </a:solidFill>
              </a:rPr>
              <a:t> </a:t>
            </a:r>
            <a:r>
              <a:rPr lang="en-US" sz="2400" dirty="0" err="1">
                <a:solidFill>
                  <a:schemeClr val="tx1"/>
                </a:solidFill>
              </a:rPr>
              <a:t>chuẩn</a:t>
            </a:r>
            <a:r>
              <a:rPr lang="en-US" sz="2400" dirty="0">
                <a:solidFill>
                  <a:schemeClr val="tx1"/>
                </a:solidFill>
              </a:rPr>
              <a:t> </a:t>
            </a:r>
            <a:r>
              <a:rPr lang="en-US" sz="2400" dirty="0" err="1">
                <a:solidFill>
                  <a:schemeClr val="tx1"/>
                </a:solidFill>
              </a:rPr>
              <a:t>bị</a:t>
            </a:r>
            <a:r>
              <a:rPr lang="en-US" sz="2400" dirty="0">
                <a:solidFill>
                  <a:schemeClr val="tx1"/>
                </a:solidFill>
              </a:rPr>
              <a:t> </a:t>
            </a:r>
            <a:r>
              <a:rPr lang="en-US" sz="2400" dirty="0" err="1">
                <a:solidFill>
                  <a:schemeClr val="tx1"/>
                </a:solidFill>
              </a:rPr>
              <a:t>trước</a:t>
            </a:r>
            <a:r>
              <a:rPr lang="en-US" sz="2400" dirty="0">
                <a:solidFill>
                  <a:schemeClr val="tx1"/>
                </a:solidFill>
              </a:rPr>
              <a:t> </a:t>
            </a:r>
            <a:r>
              <a:rPr lang="en-US" sz="2400" dirty="0" err="1">
                <a:solidFill>
                  <a:schemeClr val="tx1"/>
                </a:solidFill>
              </a:rPr>
              <a:t>bài</a:t>
            </a:r>
            <a:r>
              <a:rPr lang="en-US" sz="2400" dirty="0">
                <a:solidFill>
                  <a:schemeClr val="tx1"/>
                </a:solidFill>
              </a:rPr>
              <a:t> 34: </a:t>
            </a:r>
            <a:r>
              <a:rPr lang="en-US" sz="2400" dirty="0" err="1">
                <a:solidFill>
                  <a:schemeClr val="tx1"/>
                </a:solidFill>
              </a:rPr>
              <a:t>Thực</a:t>
            </a:r>
            <a:r>
              <a:rPr lang="en-US" sz="2400" dirty="0">
                <a:solidFill>
                  <a:schemeClr val="tx1"/>
                </a:solidFill>
              </a:rPr>
              <a:t> </a:t>
            </a:r>
            <a:r>
              <a:rPr lang="en-US" sz="2400" dirty="0" err="1">
                <a:solidFill>
                  <a:schemeClr val="tx1"/>
                </a:solidFill>
              </a:rPr>
              <a:t>vật</a:t>
            </a:r>
            <a:r>
              <a:rPr lang="en-US" sz="2400" dirty="0">
                <a:solidFill>
                  <a:schemeClr val="tx1"/>
                </a:solidFill>
              </a:rPr>
              <a:t>.</a:t>
            </a:r>
          </a:p>
          <a:p>
            <a:endParaRPr lang="en-US" dirty="0"/>
          </a:p>
        </p:txBody>
      </p:sp>
      <p:pic>
        <p:nvPicPr>
          <p:cNvPr id="9" name="Graphic 8">
            <a:extLst>
              <a:ext uri="{FF2B5EF4-FFF2-40B4-BE49-F238E27FC236}">
                <a16:creationId xmlns:a16="http://schemas.microsoft.com/office/drawing/2014/main" id="{14C490B9-A3CD-4BD8-9738-FD2C0319FCA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439434" y="3278548"/>
            <a:ext cx="1838853" cy="1788703"/>
          </a:xfrm>
          <a:prstGeom prst="rect">
            <a:avLst/>
          </a:prstGeom>
        </p:spPr>
      </p:pic>
      <p:pic>
        <p:nvPicPr>
          <p:cNvPr id="8" name="Graphic 7">
            <a:extLst>
              <a:ext uri="{FF2B5EF4-FFF2-40B4-BE49-F238E27FC236}">
                <a16:creationId xmlns:a16="http://schemas.microsoft.com/office/drawing/2014/main" id="{245E75B7-3C24-4333-B691-859C9A1C3057}"/>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6680931" y="3239503"/>
            <a:ext cx="2272153" cy="1903997"/>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300">
        <p:randomBar dir="vert"/>
      </p:transition>
    </mc:Choice>
    <mc:Fallback xmlns="">
      <p:transition>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299"/>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6" presetClass="entr" presetSubtype="37"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barn(outVertical)">
                                      <p:cBhvr>
                                        <p:cTn id="11" dur="300"/>
                                        <p:tgtEl>
                                          <p:spTgt spid="5"/>
                                        </p:tgtEl>
                                      </p:cBhvr>
                                    </p:animEffect>
                                  </p:childTnLst>
                                </p:cTn>
                              </p:par>
                              <p:par>
                                <p:cTn id="12" presetID="16" presetClass="entr" presetSubtype="37" fill="hold" nodeType="with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barn(outVertical)">
                                      <p:cBhvr>
                                        <p:cTn id="14" dur="300"/>
                                        <p:tgtEl>
                                          <p:spTgt spid="9"/>
                                        </p:tgtEl>
                                      </p:cBhvr>
                                    </p:animEffect>
                                  </p:childTnLst>
                                </p:cTn>
                              </p:par>
                              <p:par>
                                <p:cTn id="15" presetID="16" presetClass="entr" presetSubtype="21"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3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2">
                                            <p:txEl>
                                              <p:pRg st="0" end="0"/>
                                            </p:txEl>
                                          </p:spTgt>
                                        </p:tgtEl>
                                        <p:attrNameLst>
                                          <p:attrName>style.visibility</p:attrName>
                                        </p:attrNameLst>
                                      </p:cBhvr>
                                      <p:to>
                                        <p:strVal val="visible"/>
                                      </p:to>
                                    </p:set>
                                    <p:animEffect transition="in" filter="fade">
                                      <p:cBhvr>
                                        <p:cTn id="22" dur="300"/>
                                        <p:tgtEl>
                                          <p:spTgt spid="2">
                                            <p:txEl>
                                              <p:pRg st="0" end="0"/>
                                            </p:txEl>
                                          </p:spTgt>
                                        </p:tgtEl>
                                      </p:cBhvr>
                                    </p:animEffect>
                                    <p:anim calcmode="lin" valueType="num">
                                      <p:cBhvr>
                                        <p:cTn id="23" dur="3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24" dur="3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2">
                                            <p:txEl>
                                              <p:pRg st="1" end="1"/>
                                            </p:txEl>
                                          </p:spTgt>
                                        </p:tgtEl>
                                        <p:attrNameLst>
                                          <p:attrName>style.visibility</p:attrName>
                                        </p:attrNameLst>
                                      </p:cBhvr>
                                      <p:to>
                                        <p:strVal val="visible"/>
                                      </p:to>
                                    </p:set>
                                    <p:animEffect transition="in" filter="fade">
                                      <p:cBhvr>
                                        <p:cTn id="29" dur="300"/>
                                        <p:tgtEl>
                                          <p:spTgt spid="2">
                                            <p:txEl>
                                              <p:pRg st="1" end="1"/>
                                            </p:txEl>
                                          </p:spTgt>
                                        </p:tgtEl>
                                      </p:cBhvr>
                                    </p:animEffect>
                                    <p:anim calcmode="lin" valueType="num">
                                      <p:cBhvr>
                                        <p:cTn id="30" dur="3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31" dur="3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9">
            <a:extLst>
              <a:ext uri="{FF2B5EF4-FFF2-40B4-BE49-F238E27FC236}">
                <a16:creationId xmlns:a16="http://schemas.microsoft.com/office/drawing/2014/main" id="{EE0339F6-156E-4198-8C09-1EBC89035276}"/>
              </a:ext>
            </a:extLst>
          </p:cNvPr>
          <p:cNvGrpSpPr/>
          <p:nvPr/>
        </p:nvGrpSpPr>
        <p:grpSpPr>
          <a:xfrm>
            <a:off x="575409" y="1054249"/>
            <a:ext cx="8345853" cy="1688952"/>
            <a:chOff x="-74081" y="-3559418"/>
            <a:chExt cx="26370006" cy="10165574"/>
          </a:xfrm>
        </p:grpSpPr>
        <p:sp>
          <p:nvSpPr>
            <p:cNvPr id="6" name="Freeform 10">
              <a:extLst>
                <a:ext uri="{FF2B5EF4-FFF2-40B4-BE49-F238E27FC236}">
                  <a16:creationId xmlns:a16="http://schemas.microsoft.com/office/drawing/2014/main" id="{10015570-A2CA-4963-B91F-8907D8534625}"/>
                </a:ext>
              </a:extLst>
            </p:cNvPr>
            <p:cNvSpPr/>
            <p:nvPr/>
          </p:nvSpPr>
          <p:spPr>
            <a:xfrm>
              <a:off x="-74081" y="-3559418"/>
              <a:ext cx="26370006" cy="10165574"/>
            </a:xfrm>
            <a:custGeom>
              <a:avLst/>
              <a:gdLst/>
              <a:ahLst/>
              <a:cxnLst/>
              <a:rect l="l" t="t" r="r" b="b"/>
              <a:pathLst>
                <a:path w="26370006" h="4725744">
                  <a:moveTo>
                    <a:pt x="25747706" y="4155513"/>
                  </a:moveTo>
                  <a:cubicBezTo>
                    <a:pt x="25747706" y="4149163"/>
                    <a:pt x="25748976" y="4144083"/>
                    <a:pt x="25748976" y="4136463"/>
                  </a:cubicBezTo>
                  <a:lnTo>
                    <a:pt x="25748976" y="490220"/>
                  </a:lnTo>
                  <a:cubicBezTo>
                    <a:pt x="25748976" y="220980"/>
                    <a:pt x="25539426" y="0"/>
                    <a:pt x="25282886" y="0"/>
                  </a:cubicBezTo>
                  <a:lnTo>
                    <a:pt x="467360" y="0"/>
                  </a:lnTo>
                  <a:cubicBezTo>
                    <a:pt x="210820" y="0"/>
                    <a:pt x="0" y="220980"/>
                    <a:pt x="0" y="490220"/>
                  </a:cubicBezTo>
                  <a:lnTo>
                    <a:pt x="0" y="4136463"/>
                  </a:lnTo>
                  <a:cubicBezTo>
                    <a:pt x="0" y="4405704"/>
                    <a:pt x="209550" y="4626683"/>
                    <a:pt x="466090" y="4626683"/>
                  </a:cubicBezTo>
                  <a:lnTo>
                    <a:pt x="25281615" y="4626683"/>
                  </a:lnTo>
                  <a:cubicBezTo>
                    <a:pt x="25394645" y="4626683"/>
                    <a:pt x="25498785" y="4583504"/>
                    <a:pt x="25578795" y="4513654"/>
                  </a:cubicBezTo>
                  <a:cubicBezTo>
                    <a:pt x="25709606" y="4584774"/>
                    <a:pt x="26022024" y="4725744"/>
                    <a:pt x="26368735" y="4518733"/>
                  </a:cubicBezTo>
                  <a:cubicBezTo>
                    <a:pt x="26370006" y="4518733"/>
                    <a:pt x="26057585" y="4520004"/>
                    <a:pt x="25747706" y="4155513"/>
                  </a:cubicBezTo>
                  <a:lnTo>
                    <a:pt x="25747706" y="4155513"/>
                  </a:lnTo>
                  <a:close/>
                </a:path>
              </a:pathLst>
            </a:custGeom>
            <a:ln w="28575">
              <a:solidFill>
                <a:schemeClr val="accent6">
                  <a:lumMod val="25000"/>
                </a:schemeClr>
              </a:solidFill>
            </a:ln>
          </p:spPr>
          <p:style>
            <a:lnRef idx="2">
              <a:schemeClr val="accent6">
                <a:shade val="50000"/>
              </a:schemeClr>
            </a:lnRef>
            <a:fillRef idx="1">
              <a:schemeClr val="accent6"/>
            </a:fillRef>
            <a:effectRef idx="0">
              <a:schemeClr val="accent6"/>
            </a:effectRef>
            <a:fontRef idx="minor">
              <a:schemeClr val="lt1"/>
            </a:fontRef>
          </p:style>
          <p:txBody>
            <a:bodyPr/>
            <a:lstStyle/>
            <a:p>
              <a:pPr algn="ctr"/>
              <a:endParaRPr lang="en-US" sz="4400" b="1" dirty="0">
                <a:solidFill>
                  <a:schemeClr val="accent6">
                    <a:lumMod val="25000"/>
                  </a:schemeClr>
                </a:solidFill>
                <a:latin typeface="+mj-lt"/>
              </a:endParaRPr>
            </a:p>
          </p:txBody>
        </p:sp>
      </p:grpSp>
      <p:pic>
        <p:nvPicPr>
          <p:cNvPr id="8" name="Graphic 7">
            <a:extLst>
              <a:ext uri="{FF2B5EF4-FFF2-40B4-BE49-F238E27FC236}">
                <a16:creationId xmlns:a16="http://schemas.microsoft.com/office/drawing/2014/main" id="{1AEEBF78-820B-4E55-B1A3-8D80507F964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203229" y="3317926"/>
            <a:ext cx="2459297" cy="1542650"/>
          </a:xfrm>
          <a:prstGeom prst="rect">
            <a:avLst/>
          </a:prstGeom>
        </p:spPr>
      </p:pic>
      <p:pic>
        <p:nvPicPr>
          <p:cNvPr id="9" name="Graphic 8">
            <a:extLst>
              <a:ext uri="{FF2B5EF4-FFF2-40B4-BE49-F238E27FC236}">
                <a16:creationId xmlns:a16="http://schemas.microsoft.com/office/drawing/2014/main" id="{561DEB79-423F-4C43-A87C-014BE949585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84638" y="1947276"/>
            <a:ext cx="1991638" cy="2913300"/>
          </a:xfrm>
          <a:prstGeom prst="rect">
            <a:avLst/>
          </a:prstGeom>
        </p:spPr>
      </p:pic>
      <p:sp>
        <p:nvSpPr>
          <p:cNvPr id="2" name="TextBox 1">
            <a:extLst>
              <a:ext uri="{FF2B5EF4-FFF2-40B4-BE49-F238E27FC236}">
                <a16:creationId xmlns:a16="http://schemas.microsoft.com/office/drawing/2014/main" id="{79A6DE20-F73E-44FB-99EA-667774A8E7AC}"/>
              </a:ext>
            </a:extLst>
          </p:cNvPr>
          <p:cNvSpPr txBox="1"/>
          <p:nvPr/>
        </p:nvSpPr>
        <p:spPr>
          <a:xfrm>
            <a:off x="1187554" y="1175450"/>
            <a:ext cx="7121562" cy="1446550"/>
          </a:xfrm>
          <a:prstGeom prst="rect">
            <a:avLst/>
          </a:prstGeom>
          <a:noFill/>
        </p:spPr>
        <p:txBody>
          <a:bodyPr wrap="square" rtlCol="0">
            <a:spAutoFit/>
          </a:bodyPr>
          <a:lstStyle/>
          <a:p>
            <a:pPr algn="ctr"/>
            <a:r>
              <a:rPr lang="en-US" sz="4400" b="1" dirty="0">
                <a:solidFill>
                  <a:schemeClr val="accent6">
                    <a:lumMod val="25000"/>
                  </a:schemeClr>
                </a:solidFill>
              </a:rPr>
              <a:t>CẢM ƠN CÁC EM ĐÃ LẮNG NGHE BÀI GIẢNG!</a:t>
            </a:r>
          </a:p>
        </p:txBody>
      </p:sp>
    </p:spTree>
    <p:extLst>
      <p:ext uri="{BB962C8B-B14F-4D97-AF65-F5344CB8AC3E}">
        <p14:creationId xmlns:p14="http://schemas.microsoft.com/office/powerpoint/2010/main" val="1094883385"/>
      </p:ext>
    </p:extLst>
  </p:cSld>
  <p:clrMapOvr>
    <a:masterClrMapping/>
  </p:clrMapOvr>
  <mc:AlternateContent xmlns:mc="http://schemas.openxmlformats.org/markup-compatibility/2006" xmlns:p14="http://schemas.microsoft.com/office/powerpoint/2010/main">
    <mc:Choice Requires="p14">
      <p:transition p14:dur="300">
        <p:push dir="u"/>
      </p:transition>
    </mc:Choice>
    <mc:Fallback xmlns="">
      <p:transition>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3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3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0">
              <a:schemeClr val="accent6"/>
            </a:gs>
            <a:gs pos="100000">
              <a:schemeClr val="accent1"/>
            </a:gs>
          </a:gsLst>
          <a:lin ang="16200038" scaled="0"/>
        </a:gradFill>
        <a:effectLst/>
      </p:bgPr>
    </p:bg>
    <p:spTree>
      <p:nvGrpSpPr>
        <p:cNvPr id="1" name="Shape 104"/>
        <p:cNvGrpSpPr/>
        <p:nvPr/>
      </p:nvGrpSpPr>
      <p:grpSpPr>
        <a:xfrm>
          <a:off x="0" y="0"/>
          <a:ext cx="0" cy="0"/>
          <a:chOff x="0" y="0"/>
          <a:chExt cx="0" cy="0"/>
        </a:xfrm>
      </p:grpSpPr>
      <p:pic>
        <p:nvPicPr>
          <p:cNvPr id="13" name="Picture 12">
            <a:extLst>
              <a:ext uri="{FF2B5EF4-FFF2-40B4-BE49-F238E27FC236}">
                <a16:creationId xmlns:a16="http://schemas.microsoft.com/office/drawing/2014/main" id="{DDAE012D-5C62-44DF-A181-7E66978F3E94}"/>
              </a:ext>
            </a:extLst>
          </p:cNvPr>
          <p:cNvPicPr>
            <a:picLocks noChangeAspect="1"/>
          </p:cNvPicPr>
          <p:nvPr/>
        </p:nvPicPr>
        <p:blipFill>
          <a:blip r:embed="rId3">
            <a:duotone>
              <a:prstClr val="black"/>
              <a:schemeClr val="accent2">
                <a:tint val="45000"/>
                <a:satMod val="400000"/>
              </a:schemeClr>
            </a:duotone>
          </a:blip>
          <a:srcRect b="12946"/>
          <a:stretch>
            <a:fillRect/>
          </a:stretch>
        </p:blipFill>
        <p:spPr>
          <a:xfrm rot="344394">
            <a:off x="425942" y="-231884"/>
            <a:ext cx="8172950" cy="5391929"/>
          </a:xfrm>
          <a:prstGeom prst="rect">
            <a:avLst/>
          </a:prstGeom>
        </p:spPr>
      </p:pic>
      <p:pic>
        <p:nvPicPr>
          <p:cNvPr id="14" name="Picture 4">
            <a:extLst>
              <a:ext uri="{FF2B5EF4-FFF2-40B4-BE49-F238E27FC236}">
                <a16:creationId xmlns:a16="http://schemas.microsoft.com/office/drawing/2014/main" id="{48F93D08-0092-4808-B2D6-9D5E603AE1B2}"/>
              </a:ext>
            </a:extLst>
          </p:cNvPr>
          <p:cNvPicPr>
            <a:picLocks noChangeAspect="1"/>
          </p:cNvPicPr>
          <p:nvPr/>
        </p:nvPicPr>
        <p:blipFill>
          <a:blip r:embed="rId4"/>
          <a:srcRect b="20408"/>
          <a:stretch>
            <a:fillRect/>
          </a:stretch>
        </p:blipFill>
        <p:spPr>
          <a:xfrm>
            <a:off x="1184093" y="422663"/>
            <a:ext cx="6656651" cy="4082837"/>
          </a:xfrm>
          <a:prstGeom prst="rect">
            <a:avLst/>
          </a:prstGeom>
        </p:spPr>
      </p:pic>
      <p:sp>
        <p:nvSpPr>
          <p:cNvPr id="105" name="Google Shape;105;p19"/>
          <p:cNvSpPr txBox="1">
            <a:spLocks noGrp="1"/>
          </p:cNvSpPr>
          <p:nvPr>
            <p:ph type="title"/>
          </p:nvPr>
        </p:nvSpPr>
        <p:spPr>
          <a:xfrm>
            <a:off x="716906" y="988812"/>
            <a:ext cx="7591022" cy="2118196"/>
          </a:xfrm>
          <a:prstGeom prst="rect">
            <a:avLst/>
          </a:prstGeom>
          <a:effectLst>
            <a:outerShdw blurRad="14288" dist="19050" dir="2700000" algn="bl" rotWithShape="0">
              <a:srgbClr val="655A87">
                <a:alpha val="20000"/>
              </a:srgbClr>
            </a:outerShdw>
          </a:effectLst>
        </p:spPr>
        <p:txBody>
          <a:bodyPr spcFirstLastPara="1" wrap="square" lIns="0" tIns="0" rIns="0" bIns="0" anchor="b" anchorCtr="0">
            <a:noAutofit/>
          </a:bodyPr>
          <a:lstStyle/>
          <a:p>
            <a:pPr marL="0" lvl="0" indent="0" algn="ctr" rtl="0">
              <a:lnSpc>
                <a:spcPct val="100000"/>
              </a:lnSpc>
              <a:spcBef>
                <a:spcPts val="0"/>
              </a:spcBef>
              <a:spcAft>
                <a:spcPts val="0"/>
              </a:spcAft>
              <a:buNone/>
            </a:pPr>
            <a:r>
              <a:rPr lang="en-US" sz="3800" b="1">
                <a:solidFill>
                  <a:schemeClr val="accent1">
                    <a:lumMod val="50000"/>
                  </a:schemeClr>
                </a:solidFill>
                <a:latin typeface="+mj-lt"/>
              </a:rPr>
              <a:t>BÀI 33. </a:t>
            </a:r>
            <a:r>
              <a:rPr lang="en-US" sz="3800" b="1" dirty="0">
                <a:solidFill>
                  <a:schemeClr val="accent1">
                    <a:lumMod val="50000"/>
                  </a:schemeClr>
                </a:solidFill>
                <a:latin typeface="+mj-lt"/>
              </a:rPr>
              <a:t>THỰC HÀNH:</a:t>
            </a:r>
            <a:br>
              <a:rPr lang="en-US" sz="3800" b="1" dirty="0">
                <a:solidFill>
                  <a:schemeClr val="accent1">
                    <a:lumMod val="50000"/>
                  </a:schemeClr>
                </a:solidFill>
                <a:latin typeface="+mj-lt"/>
              </a:rPr>
            </a:br>
            <a:r>
              <a:rPr lang="en-US" sz="3800" b="1" dirty="0">
                <a:solidFill>
                  <a:schemeClr val="accent1">
                    <a:lumMod val="50000"/>
                  </a:schemeClr>
                </a:solidFill>
                <a:latin typeface="+mj-lt"/>
              </a:rPr>
              <a:t>QUAN SÁT CÁC LOẠI NẤM</a:t>
            </a:r>
            <a:endParaRPr sz="3800" b="1" dirty="0">
              <a:solidFill>
                <a:schemeClr val="accent1">
                  <a:lumMod val="50000"/>
                </a:schemeClr>
              </a:solidFill>
              <a:latin typeface="+mj-lt"/>
            </a:endParaRPr>
          </a:p>
        </p:txBody>
      </p:sp>
      <p:pic>
        <p:nvPicPr>
          <p:cNvPr id="12" name="Picture 2">
            <a:extLst>
              <a:ext uri="{FF2B5EF4-FFF2-40B4-BE49-F238E27FC236}">
                <a16:creationId xmlns:a16="http://schemas.microsoft.com/office/drawing/2014/main" id="{D55F9715-1994-409B-BE50-E1FE0F91EFE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6785420" y="2789451"/>
            <a:ext cx="2110647" cy="2369094"/>
          </a:xfrm>
          <a:prstGeom prst="rect">
            <a:avLst/>
          </a:prstGeom>
        </p:spPr>
      </p:pic>
      <p:pic>
        <p:nvPicPr>
          <p:cNvPr id="8" name="Picture 2">
            <a:extLst>
              <a:ext uri="{FF2B5EF4-FFF2-40B4-BE49-F238E27FC236}">
                <a16:creationId xmlns:a16="http://schemas.microsoft.com/office/drawing/2014/main" id="{BAB7B7AD-49BE-4A92-9410-DCE73B24BD90}"/>
              </a:ext>
            </a:extLst>
          </p:cNvPr>
          <p:cNvPicPr>
            <a:picLocks noChangeAspect="1"/>
          </p:cNvPicPr>
          <p:nvPr/>
        </p:nvPicPr>
        <p:blipFill>
          <a:blip r:embed="rId7"/>
          <a:srcRect/>
          <a:stretch>
            <a:fillRect/>
          </a:stretch>
        </p:blipFill>
        <p:spPr>
          <a:xfrm>
            <a:off x="482486" y="3528508"/>
            <a:ext cx="1403214" cy="1457885"/>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300">
        <p:randomBar dir="vert"/>
      </p:transition>
    </mc:Choice>
    <mc:Fallback xmlns="">
      <p:transition>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outVertical)">
                                      <p:cBhvr>
                                        <p:cTn id="7" dur="300"/>
                                        <p:tgtEl>
                                          <p:spTgt spid="13"/>
                                        </p:tgtEl>
                                      </p:cBhvr>
                                    </p:animEffect>
                                  </p:childTnLst>
                                </p:cTn>
                              </p:par>
                              <p:par>
                                <p:cTn id="8" presetID="16" presetClass="entr" presetSubtype="21"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300"/>
                                        <p:tgtEl>
                                          <p:spTgt spid="12"/>
                                        </p:tgtEl>
                                      </p:cBhvr>
                                    </p:animEffect>
                                  </p:childTnLst>
                                </p:cTn>
                              </p:par>
                              <p:par>
                                <p:cTn id="11" presetID="16" presetClass="entr" presetSubtype="21"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300"/>
                                        <p:tgtEl>
                                          <p:spTgt spid="8"/>
                                        </p:tgtEl>
                                      </p:cBhvr>
                                    </p:animEffect>
                                  </p:childTnLst>
                                </p:cTn>
                              </p:par>
                              <p:par>
                                <p:cTn id="14" presetID="16" presetClass="entr" presetSubtype="37"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barn(outVertical)">
                                      <p:cBhvr>
                                        <p:cTn id="16" dur="300"/>
                                        <p:tgtEl>
                                          <p:spTgt spid="14"/>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05"/>
                                        </p:tgtEl>
                                        <p:attrNameLst>
                                          <p:attrName>style.visibility</p:attrName>
                                        </p:attrNameLst>
                                      </p:cBhvr>
                                      <p:to>
                                        <p:strVal val="visible"/>
                                      </p:to>
                                    </p:set>
                                    <p:animEffect transition="in" filter="fade">
                                      <p:cBhvr>
                                        <p:cTn id="21" dur="300"/>
                                        <p:tgtEl>
                                          <p:spTgt spid="1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sp>
        <p:nvSpPr>
          <p:cNvPr id="148" name="Google Shape;148;p24"/>
          <p:cNvSpPr txBox="1">
            <a:spLocks noGrp="1"/>
          </p:cNvSpPr>
          <p:nvPr>
            <p:ph type="sldNum" idx="12"/>
          </p:nvPr>
        </p:nvSpPr>
        <p:spPr>
          <a:xfrm>
            <a:off x="8404384" y="4673651"/>
            <a:ext cx="548700" cy="3936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t>4</a:t>
            </a:fld>
            <a:endParaRPr/>
          </a:p>
        </p:txBody>
      </p:sp>
      <p:sp>
        <p:nvSpPr>
          <p:cNvPr id="149" name="Google Shape;149;p24"/>
          <p:cNvSpPr/>
          <p:nvPr/>
        </p:nvSpPr>
        <p:spPr>
          <a:xfrm>
            <a:off x="2162197" y="384352"/>
            <a:ext cx="4823929" cy="860645"/>
          </a:xfrm>
          <a:prstGeom prst="roundRect">
            <a:avLst>
              <a:gd name="adj" fmla="val 50000"/>
            </a:avLst>
          </a:prstGeom>
          <a:ln/>
        </p:spPr>
        <p:style>
          <a:lnRef idx="2">
            <a:schemeClr val="accent2">
              <a:shade val="50000"/>
            </a:schemeClr>
          </a:lnRef>
          <a:fillRef idx="1">
            <a:schemeClr val="accent2"/>
          </a:fillRef>
          <a:effectRef idx="0">
            <a:schemeClr val="accent2"/>
          </a:effectRef>
          <a:fontRef idx="minor">
            <a:schemeClr val="lt1"/>
          </a:fontRef>
        </p:style>
        <p:txBody>
          <a:bodyPr spcFirstLastPara="1" wrap="square" lIns="91425" tIns="91425" rIns="91425" bIns="91425" anchor="ctr" anchorCtr="0">
            <a:noAutofit/>
          </a:bodyPr>
          <a:lstStyle/>
          <a:p>
            <a:pPr marL="0" lvl="0" indent="0" algn="ctr" rtl="0">
              <a:spcBef>
                <a:spcPts val="0"/>
              </a:spcBef>
              <a:spcAft>
                <a:spcPts val="0"/>
              </a:spcAft>
              <a:buNone/>
            </a:pPr>
            <a:endParaRPr dirty="0">
              <a:solidFill>
                <a:schemeClr val="dk1"/>
              </a:solidFill>
              <a:latin typeface="Raleway Thin"/>
              <a:ea typeface="Raleway Thin"/>
              <a:cs typeface="Raleway Thin"/>
              <a:sym typeface="Raleway Thin"/>
            </a:endParaRPr>
          </a:p>
        </p:txBody>
      </p:sp>
      <p:sp>
        <p:nvSpPr>
          <p:cNvPr id="147" name="Google Shape;147;p24"/>
          <p:cNvSpPr txBox="1">
            <a:spLocks noGrp="1"/>
          </p:cNvSpPr>
          <p:nvPr>
            <p:ph type="title"/>
          </p:nvPr>
        </p:nvSpPr>
        <p:spPr>
          <a:xfrm>
            <a:off x="1516950" y="691497"/>
            <a:ext cx="6110100" cy="396300"/>
          </a:xfrm>
          <a:prstGeom prst="rect">
            <a:avLst/>
          </a:prstGeom>
        </p:spPr>
        <p:txBody>
          <a:bodyPr spcFirstLastPara="1" wrap="square" lIns="0" tIns="0" rIns="0" bIns="0" anchor="b" anchorCtr="0">
            <a:noAutofit/>
          </a:bodyPr>
          <a:lstStyle/>
          <a:p>
            <a:pPr marL="0" lvl="0" indent="0" algn="ctr" rtl="0">
              <a:spcBef>
                <a:spcPts val="0"/>
              </a:spcBef>
              <a:spcAft>
                <a:spcPts val="0"/>
              </a:spcAft>
              <a:buNone/>
            </a:pPr>
            <a:r>
              <a:rPr lang="en-US" sz="3600" b="1" dirty="0">
                <a:solidFill>
                  <a:srgbClr val="7030A0"/>
                </a:solidFill>
                <a:latin typeface="+mj-lt"/>
              </a:rPr>
              <a:t>NỘI DUNG BÀI HỌC</a:t>
            </a:r>
            <a:endParaRPr sz="3600" b="1" dirty="0">
              <a:solidFill>
                <a:srgbClr val="7030A0"/>
              </a:solidFill>
              <a:latin typeface="+mj-lt"/>
            </a:endParaRPr>
          </a:p>
        </p:txBody>
      </p:sp>
      <p:pic>
        <p:nvPicPr>
          <p:cNvPr id="47" name="Picture 21">
            <a:extLst>
              <a:ext uri="{FF2B5EF4-FFF2-40B4-BE49-F238E27FC236}">
                <a16:creationId xmlns:a16="http://schemas.microsoft.com/office/drawing/2014/main" id="{29FE3315-A318-4F83-BD4B-CA0A98AA823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7281805" y="1820664"/>
            <a:ext cx="1561127" cy="3066498"/>
          </a:xfrm>
          <a:prstGeom prst="rect">
            <a:avLst/>
          </a:prstGeom>
        </p:spPr>
      </p:pic>
      <p:graphicFrame>
        <p:nvGraphicFramePr>
          <p:cNvPr id="4" name="Diagram 3">
            <a:extLst>
              <a:ext uri="{FF2B5EF4-FFF2-40B4-BE49-F238E27FC236}">
                <a16:creationId xmlns:a16="http://schemas.microsoft.com/office/drawing/2014/main" id="{081664B3-A5AF-47DF-8A72-1E00947DAAC3}"/>
              </a:ext>
            </a:extLst>
          </p:cNvPr>
          <p:cNvGraphicFramePr/>
          <p:nvPr>
            <p:extLst>
              <p:ext uri="{D42A27DB-BD31-4B8C-83A1-F6EECF244321}">
                <p14:modId xmlns:p14="http://schemas.microsoft.com/office/powerpoint/2010/main" val="2275502379"/>
              </p:ext>
            </p:extLst>
          </p:nvPr>
        </p:nvGraphicFramePr>
        <p:xfrm>
          <a:off x="1426918" y="1244997"/>
          <a:ext cx="5953279" cy="3437601"/>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6" name="TextBox 5">
            <a:extLst>
              <a:ext uri="{FF2B5EF4-FFF2-40B4-BE49-F238E27FC236}">
                <a16:creationId xmlns:a16="http://schemas.microsoft.com/office/drawing/2014/main" id="{974D2C79-BEAD-4F9F-8451-E6661AC5680D}"/>
              </a:ext>
            </a:extLst>
          </p:cNvPr>
          <p:cNvSpPr txBox="1"/>
          <p:nvPr/>
        </p:nvSpPr>
        <p:spPr>
          <a:xfrm>
            <a:off x="1635586" y="1724420"/>
            <a:ext cx="421105" cy="461665"/>
          </a:xfrm>
          <a:prstGeom prst="rect">
            <a:avLst/>
          </a:prstGeom>
          <a:noFill/>
        </p:spPr>
        <p:txBody>
          <a:bodyPr wrap="square" rtlCol="0">
            <a:spAutoFit/>
          </a:bodyPr>
          <a:lstStyle/>
          <a:p>
            <a:pPr algn="ctr"/>
            <a:r>
              <a:rPr lang="en-US" sz="2200" b="1" dirty="0">
                <a:solidFill>
                  <a:srgbClr val="ECA3BD"/>
                </a:solidFill>
              </a:rPr>
              <a:t> </a:t>
            </a:r>
            <a:r>
              <a:rPr lang="en-US" sz="2400" b="1" dirty="0">
                <a:solidFill>
                  <a:schemeClr val="accent1">
                    <a:lumMod val="75000"/>
                  </a:schemeClr>
                </a:solidFill>
              </a:rPr>
              <a:t>I</a:t>
            </a:r>
          </a:p>
        </p:txBody>
      </p:sp>
      <p:sp>
        <p:nvSpPr>
          <p:cNvPr id="7" name="TextBox 6">
            <a:extLst>
              <a:ext uri="{FF2B5EF4-FFF2-40B4-BE49-F238E27FC236}">
                <a16:creationId xmlns:a16="http://schemas.microsoft.com/office/drawing/2014/main" id="{D9C08A6F-F732-4197-869F-2434455314D2}"/>
              </a:ext>
            </a:extLst>
          </p:cNvPr>
          <p:cNvSpPr txBox="1"/>
          <p:nvPr/>
        </p:nvSpPr>
        <p:spPr>
          <a:xfrm>
            <a:off x="1899246" y="2732964"/>
            <a:ext cx="525902" cy="461665"/>
          </a:xfrm>
          <a:prstGeom prst="rect">
            <a:avLst/>
          </a:prstGeom>
          <a:noFill/>
        </p:spPr>
        <p:txBody>
          <a:bodyPr wrap="square" rtlCol="0">
            <a:spAutoFit/>
          </a:bodyPr>
          <a:lstStyle/>
          <a:p>
            <a:pPr algn="ctr"/>
            <a:r>
              <a:rPr lang="en-US" sz="2400" b="1" dirty="0">
                <a:solidFill>
                  <a:schemeClr val="accent1">
                    <a:lumMod val="75000"/>
                  </a:schemeClr>
                </a:solidFill>
              </a:rPr>
              <a:t>II</a:t>
            </a:r>
          </a:p>
        </p:txBody>
      </p:sp>
      <p:sp>
        <p:nvSpPr>
          <p:cNvPr id="8" name="TextBox 7">
            <a:extLst>
              <a:ext uri="{FF2B5EF4-FFF2-40B4-BE49-F238E27FC236}">
                <a16:creationId xmlns:a16="http://schemas.microsoft.com/office/drawing/2014/main" id="{B70B4916-7BB9-48D4-9663-4B87616B64A7}"/>
              </a:ext>
            </a:extLst>
          </p:cNvPr>
          <p:cNvSpPr txBox="1"/>
          <p:nvPr/>
        </p:nvSpPr>
        <p:spPr>
          <a:xfrm>
            <a:off x="1559839" y="3747123"/>
            <a:ext cx="678814" cy="461665"/>
          </a:xfrm>
          <a:prstGeom prst="rect">
            <a:avLst/>
          </a:prstGeom>
          <a:noFill/>
        </p:spPr>
        <p:txBody>
          <a:bodyPr wrap="square" rtlCol="0">
            <a:spAutoFit/>
          </a:bodyPr>
          <a:lstStyle/>
          <a:p>
            <a:pPr algn="ctr"/>
            <a:r>
              <a:rPr lang="en-US" sz="2400" b="1" dirty="0">
                <a:solidFill>
                  <a:schemeClr val="accent1">
                    <a:lumMod val="75000"/>
                  </a:schemeClr>
                </a:solidFill>
              </a:rPr>
              <a:t>III</a:t>
            </a:r>
          </a:p>
        </p:txBody>
      </p:sp>
      <p:sp>
        <p:nvSpPr>
          <p:cNvPr id="2" name="TextBox 1">
            <a:extLst>
              <a:ext uri="{FF2B5EF4-FFF2-40B4-BE49-F238E27FC236}">
                <a16:creationId xmlns:a16="http://schemas.microsoft.com/office/drawing/2014/main" id="{94AF87A8-0C2F-4FC1-B0CB-1E78FF83BAC7}"/>
              </a:ext>
            </a:extLst>
          </p:cNvPr>
          <p:cNvSpPr txBox="1"/>
          <p:nvPr/>
        </p:nvSpPr>
        <p:spPr>
          <a:xfrm>
            <a:off x="2216116" y="1724420"/>
            <a:ext cx="4955537" cy="461665"/>
          </a:xfrm>
          <a:prstGeom prst="rect">
            <a:avLst/>
          </a:prstGeom>
          <a:noFill/>
        </p:spPr>
        <p:txBody>
          <a:bodyPr wrap="square" rtlCol="0">
            <a:spAutoFit/>
          </a:bodyPr>
          <a:lstStyle/>
          <a:p>
            <a:pPr algn="ctr"/>
            <a:r>
              <a:rPr lang="en-US" sz="2400" b="1" dirty="0">
                <a:solidFill>
                  <a:schemeClr val="bg1"/>
                </a:solidFill>
              </a:rPr>
              <a:t>CHUẨN BỊ</a:t>
            </a:r>
          </a:p>
        </p:txBody>
      </p:sp>
      <p:sp>
        <p:nvSpPr>
          <p:cNvPr id="13" name="TextBox 12">
            <a:extLst>
              <a:ext uri="{FF2B5EF4-FFF2-40B4-BE49-F238E27FC236}">
                <a16:creationId xmlns:a16="http://schemas.microsoft.com/office/drawing/2014/main" id="{F2782DFB-3ACF-42DB-B97B-14CE568934E6}"/>
              </a:ext>
            </a:extLst>
          </p:cNvPr>
          <p:cNvSpPr txBox="1"/>
          <p:nvPr/>
        </p:nvSpPr>
        <p:spPr>
          <a:xfrm>
            <a:off x="3008981" y="2748353"/>
            <a:ext cx="3369805" cy="461665"/>
          </a:xfrm>
          <a:prstGeom prst="rect">
            <a:avLst/>
          </a:prstGeom>
          <a:noFill/>
        </p:spPr>
        <p:txBody>
          <a:bodyPr wrap="square" rtlCol="0">
            <a:spAutoFit/>
          </a:bodyPr>
          <a:lstStyle/>
          <a:p>
            <a:pPr algn="ctr"/>
            <a:r>
              <a:rPr lang="en-US" sz="2400" b="1" dirty="0">
                <a:solidFill>
                  <a:schemeClr val="bg1"/>
                </a:solidFill>
              </a:rPr>
              <a:t>CÁCH TIẾN HÀNH</a:t>
            </a:r>
          </a:p>
        </p:txBody>
      </p:sp>
      <p:sp>
        <p:nvSpPr>
          <p:cNvPr id="14" name="TextBox 13">
            <a:extLst>
              <a:ext uri="{FF2B5EF4-FFF2-40B4-BE49-F238E27FC236}">
                <a16:creationId xmlns:a16="http://schemas.microsoft.com/office/drawing/2014/main" id="{099B6C2D-CB49-40B1-BFA3-CDDE0CABD30A}"/>
              </a:ext>
            </a:extLst>
          </p:cNvPr>
          <p:cNvSpPr txBox="1"/>
          <p:nvPr/>
        </p:nvSpPr>
        <p:spPr>
          <a:xfrm>
            <a:off x="3446056" y="3747123"/>
            <a:ext cx="2251887" cy="461665"/>
          </a:xfrm>
          <a:prstGeom prst="rect">
            <a:avLst/>
          </a:prstGeom>
          <a:noFill/>
        </p:spPr>
        <p:txBody>
          <a:bodyPr wrap="square" rtlCol="0">
            <a:spAutoFit/>
          </a:bodyPr>
          <a:lstStyle/>
          <a:p>
            <a:pPr algn="ctr"/>
            <a:r>
              <a:rPr lang="en-US" sz="2400" b="1" dirty="0">
                <a:solidFill>
                  <a:schemeClr val="bg1"/>
                </a:solidFill>
              </a:rPr>
              <a:t>THU HOẠCH</a:t>
            </a:r>
          </a:p>
        </p:txBody>
      </p:sp>
    </p:spTree>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149"/>
                                        </p:tgtEl>
                                        <p:attrNameLst>
                                          <p:attrName>style.visibility</p:attrName>
                                        </p:attrNameLst>
                                      </p:cBhvr>
                                      <p:to>
                                        <p:strVal val="visible"/>
                                      </p:to>
                                    </p:set>
                                    <p:animEffect transition="in" filter="barn(outVertical)">
                                      <p:cBhvr>
                                        <p:cTn id="7" dur="300"/>
                                        <p:tgtEl>
                                          <p:spTgt spid="149"/>
                                        </p:tgtEl>
                                      </p:cBhvr>
                                    </p:animEffect>
                                  </p:childTnLst>
                                </p:cTn>
                              </p:par>
                              <p:par>
                                <p:cTn id="8" presetID="16" presetClass="entr" presetSubtype="37" fill="hold" grpId="0" nodeType="withEffect">
                                  <p:stCondLst>
                                    <p:cond delay="0"/>
                                  </p:stCondLst>
                                  <p:childTnLst>
                                    <p:set>
                                      <p:cBhvr>
                                        <p:cTn id="9" dur="1" fill="hold">
                                          <p:stCondLst>
                                            <p:cond delay="0"/>
                                          </p:stCondLst>
                                        </p:cTn>
                                        <p:tgtEl>
                                          <p:spTgt spid="147"/>
                                        </p:tgtEl>
                                        <p:attrNameLst>
                                          <p:attrName>style.visibility</p:attrName>
                                        </p:attrNameLst>
                                      </p:cBhvr>
                                      <p:to>
                                        <p:strVal val="visible"/>
                                      </p:to>
                                    </p:set>
                                    <p:animEffect transition="in" filter="barn(outVertical)">
                                      <p:cBhvr>
                                        <p:cTn id="10" dur="300"/>
                                        <p:tgtEl>
                                          <p:spTgt spid="147"/>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300"/>
                                        <p:tgtEl>
                                          <p:spTgt spid="4"/>
                                        </p:tgtEl>
                                      </p:cBhvr>
                                    </p:animEffect>
                                    <p:anim calcmode="lin" valueType="num">
                                      <p:cBhvr>
                                        <p:cTn id="16" dur="300" fill="hold"/>
                                        <p:tgtEl>
                                          <p:spTgt spid="4"/>
                                        </p:tgtEl>
                                        <p:attrNameLst>
                                          <p:attrName>ppt_x</p:attrName>
                                        </p:attrNameLst>
                                      </p:cBhvr>
                                      <p:tavLst>
                                        <p:tav tm="0">
                                          <p:val>
                                            <p:strVal val="#ppt_x"/>
                                          </p:val>
                                        </p:tav>
                                        <p:tav tm="100000">
                                          <p:val>
                                            <p:strVal val="#ppt_x"/>
                                          </p:val>
                                        </p:tav>
                                      </p:tavLst>
                                    </p:anim>
                                    <p:anim calcmode="lin" valueType="num">
                                      <p:cBhvr>
                                        <p:cTn id="17" dur="300" fill="hold"/>
                                        <p:tgtEl>
                                          <p:spTgt spid="4"/>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47"/>
                                        </p:tgtEl>
                                        <p:attrNameLst>
                                          <p:attrName>style.visibility</p:attrName>
                                        </p:attrNameLst>
                                      </p:cBhvr>
                                      <p:to>
                                        <p:strVal val="visible"/>
                                      </p:to>
                                    </p:set>
                                    <p:animEffect transition="in" filter="fade">
                                      <p:cBhvr>
                                        <p:cTn id="20" dur="300"/>
                                        <p:tgtEl>
                                          <p:spTgt spid="47"/>
                                        </p:tgtEl>
                                      </p:cBhvr>
                                    </p:animEffect>
                                    <p:anim calcmode="lin" valueType="num">
                                      <p:cBhvr>
                                        <p:cTn id="21" dur="300" fill="hold"/>
                                        <p:tgtEl>
                                          <p:spTgt spid="47"/>
                                        </p:tgtEl>
                                        <p:attrNameLst>
                                          <p:attrName>ppt_x</p:attrName>
                                        </p:attrNameLst>
                                      </p:cBhvr>
                                      <p:tavLst>
                                        <p:tav tm="0">
                                          <p:val>
                                            <p:strVal val="#ppt_x"/>
                                          </p:val>
                                        </p:tav>
                                        <p:tav tm="100000">
                                          <p:val>
                                            <p:strVal val="#ppt_x"/>
                                          </p:val>
                                        </p:tav>
                                      </p:tavLst>
                                    </p:anim>
                                    <p:anim calcmode="lin" valueType="num">
                                      <p:cBhvr>
                                        <p:cTn id="22" dur="300" fill="hold"/>
                                        <p:tgtEl>
                                          <p:spTgt spid="47"/>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3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wipe(down)">
                                      <p:cBhvr>
                                        <p:cTn id="32" dur="300"/>
                                        <p:tgtEl>
                                          <p:spTgt spid="2"/>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fade">
                                      <p:cBhvr>
                                        <p:cTn id="37" dur="300"/>
                                        <p:tgtEl>
                                          <p:spTgt spid="7"/>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wipe(down)">
                                      <p:cBhvr>
                                        <p:cTn id="42" dur="300"/>
                                        <p:tgtEl>
                                          <p:spTgt spid="13"/>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8"/>
                                        </p:tgtEl>
                                        <p:attrNameLst>
                                          <p:attrName>style.visibility</p:attrName>
                                        </p:attrNameLst>
                                      </p:cBhvr>
                                      <p:to>
                                        <p:strVal val="visible"/>
                                      </p:to>
                                    </p:set>
                                    <p:animEffect transition="in" filter="fade">
                                      <p:cBhvr>
                                        <p:cTn id="47" dur="300"/>
                                        <p:tgtEl>
                                          <p:spTgt spid="8"/>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14"/>
                                        </p:tgtEl>
                                        <p:attrNameLst>
                                          <p:attrName>style.visibility</p:attrName>
                                        </p:attrNameLst>
                                      </p:cBhvr>
                                      <p:to>
                                        <p:strVal val="visible"/>
                                      </p:to>
                                    </p:set>
                                    <p:animEffect transition="in" filter="wipe(down)">
                                      <p:cBhvr>
                                        <p:cTn id="52" dur="3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9" grpId="0" animBg="1"/>
      <p:bldP spid="147" grpId="0"/>
      <p:bldGraphic spid="4" grpId="0">
        <p:bldAsOne/>
      </p:bldGraphic>
      <p:bldP spid="6" grpId="0"/>
      <p:bldP spid="7" grpId="0"/>
      <p:bldP spid="8" grpId="0"/>
      <p:bldP spid="2" grpId="0"/>
      <p:bldP spid="13" grpId="0"/>
      <p:bldP spid="1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17C951B-E0E9-4422-A18B-09A7D81BC737}"/>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5</a:t>
            </a:fld>
            <a:endParaRPr lang="en"/>
          </a:p>
        </p:txBody>
      </p:sp>
      <p:sp>
        <p:nvSpPr>
          <p:cNvPr id="5" name="Google Shape;85;p16">
            <a:extLst>
              <a:ext uri="{FF2B5EF4-FFF2-40B4-BE49-F238E27FC236}">
                <a16:creationId xmlns:a16="http://schemas.microsoft.com/office/drawing/2014/main" id="{D20D8C76-1AC6-44B2-9EB9-89FC09D3FACD}"/>
              </a:ext>
            </a:extLst>
          </p:cNvPr>
          <p:cNvSpPr txBox="1">
            <a:spLocks/>
          </p:cNvSpPr>
          <p:nvPr/>
        </p:nvSpPr>
        <p:spPr>
          <a:xfrm>
            <a:off x="427650" y="309009"/>
            <a:ext cx="8288700" cy="632155"/>
          </a:xfrm>
          <a:prstGeom prst="rect">
            <a:avLst/>
          </a:prstGeom>
        </p:spPr>
        <p:txBody>
          <a:bodyPr spcFirstLastPara="1" wrap="square" lIns="0" tIns="0" rIns="0" bIns="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3600" b="1" dirty="0">
                <a:solidFill>
                  <a:srgbClr val="7030A0"/>
                </a:solidFill>
                <a:latin typeface="+mj-lt"/>
              </a:rPr>
              <a:t>I. CHUẨN BỊ</a:t>
            </a:r>
          </a:p>
        </p:txBody>
      </p:sp>
      <p:sp>
        <p:nvSpPr>
          <p:cNvPr id="3" name="Arrow: Pentagon 2">
            <a:extLst>
              <a:ext uri="{FF2B5EF4-FFF2-40B4-BE49-F238E27FC236}">
                <a16:creationId xmlns:a16="http://schemas.microsoft.com/office/drawing/2014/main" id="{02F6755C-9501-4091-94A4-4A7D9FE85084}"/>
              </a:ext>
            </a:extLst>
          </p:cNvPr>
          <p:cNvSpPr/>
          <p:nvPr/>
        </p:nvSpPr>
        <p:spPr>
          <a:xfrm>
            <a:off x="1114748" y="1038113"/>
            <a:ext cx="2646381" cy="516367"/>
          </a:xfrm>
          <a:prstGeom prst="homePlate">
            <a:avLst/>
          </a:prstGeom>
          <a:ln w="28575">
            <a:solidFill>
              <a:schemeClr val="accent6">
                <a:lumMod val="2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200" dirty="0" err="1">
                <a:solidFill>
                  <a:schemeClr val="tx1"/>
                </a:solidFill>
              </a:rPr>
              <a:t>Thiết</a:t>
            </a:r>
            <a:r>
              <a:rPr lang="en-US" sz="2200" dirty="0">
                <a:solidFill>
                  <a:schemeClr val="tx1"/>
                </a:solidFill>
              </a:rPr>
              <a:t> </a:t>
            </a:r>
            <a:r>
              <a:rPr lang="en-US" sz="2200" dirty="0" err="1">
                <a:solidFill>
                  <a:schemeClr val="tx1"/>
                </a:solidFill>
              </a:rPr>
              <a:t>bị</a:t>
            </a:r>
            <a:r>
              <a:rPr lang="en-US" sz="2200" dirty="0">
                <a:solidFill>
                  <a:schemeClr val="tx1"/>
                </a:solidFill>
              </a:rPr>
              <a:t>, </a:t>
            </a:r>
            <a:r>
              <a:rPr lang="en-US" sz="2200" dirty="0" err="1">
                <a:solidFill>
                  <a:schemeClr val="tx1"/>
                </a:solidFill>
              </a:rPr>
              <a:t>dụng</a:t>
            </a:r>
            <a:r>
              <a:rPr lang="en-US" sz="2200" dirty="0">
                <a:solidFill>
                  <a:schemeClr val="tx1"/>
                </a:solidFill>
              </a:rPr>
              <a:t> </a:t>
            </a:r>
            <a:r>
              <a:rPr lang="en-US" sz="2200" dirty="0" err="1">
                <a:solidFill>
                  <a:schemeClr val="tx1"/>
                </a:solidFill>
              </a:rPr>
              <a:t>cụ</a:t>
            </a:r>
            <a:endParaRPr lang="en-US" sz="2200" dirty="0">
              <a:solidFill>
                <a:schemeClr val="tx1"/>
              </a:solidFill>
            </a:endParaRPr>
          </a:p>
        </p:txBody>
      </p:sp>
      <p:sp>
        <p:nvSpPr>
          <p:cNvPr id="6" name="TextBox 5">
            <a:extLst>
              <a:ext uri="{FF2B5EF4-FFF2-40B4-BE49-F238E27FC236}">
                <a16:creationId xmlns:a16="http://schemas.microsoft.com/office/drawing/2014/main" id="{C6A60429-CFE5-40E1-A9D1-5E08C7C98979}"/>
              </a:ext>
            </a:extLst>
          </p:cNvPr>
          <p:cNvSpPr txBox="1"/>
          <p:nvPr/>
        </p:nvSpPr>
        <p:spPr>
          <a:xfrm>
            <a:off x="1114748" y="1651429"/>
            <a:ext cx="7035501" cy="3076548"/>
          </a:xfrm>
          <a:prstGeom prst="rect">
            <a:avLst/>
          </a:prstGeom>
          <a:noFill/>
        </p:spPr>
        <p:txBody>
          <a:bodyPr wrap="square" rtlCol="0">
            <a:spAutoFit/>
          </a:bodyPr>
          <a:lstStyle/>
          <a:p>
            <a:pPr marL="285750" indent="-285750" algn="just">
              <a:lnSpc>
                <a:spcPct val="150000"/>
              </a:lnSpc>
              <a:buFont typeface="Wingdings" panose="05000000000000000000" pitchFamily="2" charset="2"/>
              <a:buChar char="ü"/>
            </a:pPr>
            <a:r>
              <a:rPr lang="en-US" sz="2200" dirty="0" err="1">
                <a:solidFill>
                  <a:schemeClr val="tx1"/>
                </a:solidFill>
              </a:rPr>
              <a:t>Kính</a:t>
            </a:r>
            <a:r>
              <a:rPr lang="en-US" sz="2200" dirty="0">
                <a:solidFill>
                  <a:schemeClr val="tx1"/>
                </a:solidFill>
              </a:rPr>
              <a:t> </a:t>
            </a:r>
            <a:r>
              <a:rPr lang="en-US" sz="2200" dirty="0" err="1">
                <a:solidFill>
                  <a:schemeClr val="tx1"/>
                </a:solidFill>
              </a:rPr>
              <a:t>hiển</a:t>
            </a:r>
            <a:r>
              <a:rPr lang="en-US" sz="2200" dirty="0">
                <a:solidFill>
                  <a:schemeClr val="tx1"/>
                </a:solidFill>
              </a:rPr>
              <a:t> vi </a:t>
            </a:r>
            <a:r>
              <a:rPr lang="en-US" sz="2200" dirty="0" err="1">
                <a:solidFill>
                  <a:schemeClr val="tx1"/>
                </a:solidFill>
              </a:rPr>
              <a:t>có</a:t>
            </a:r>
            <a:r>
              <a:rPr lang="en-US" sz="2200" dirty="0">
                <a:solidFill>
                  <a:schemeClr val="tx1"/>
                </a:solidFill>
              </a:rPr>
              <a:t> </a:t>
            </a:r>
            <a:r>
              <a:rPr lang="en-US" sz="2200" dirty="0" err="1">
                <a:solidFill>
                  <a:schemeClr val="tx1"/>
                </a:solidFill>
              </a:rPr>
              <a:t>vật</a:t>
            </a:r>
            <a:r>
              <a:rPr lang="en-US" sz="2200" dirty="0">
                <a:solidFill>
                  <a:schemeClr val="tx1"/>
                </a:solidFill>
              </a:rPr>
              <a:t> </a:t>
            </a:r>
            <a:r>
              <a:rPr lang="en-US" sz="2200" dirty="0" err="1">
                <a:solidFill>
                  <a:schemeClr val="tx1"/>
                </a:solidFill>
              </a:rPr>
              <a:t>kính</a:t>
            </a:r>
            <a:r>
              <a:rPr lang="en-US" sz="2200" dirty="0">
                <a:solidFill>
                  <a:schemeClr val="tx1"/>
                </a:solidFill>
              </a:rPr>
              <a:t> 10x, 40x</a:t>
            </a:r>
          </a:p>
          <a:p>
            <a:pPr marL="285750" indent="-285750" algn="just">
              <a:lnSpc>
                <a:spcPct val="150000"/>
              </a:lnSpc>
              <a:buFont typeface="Wingdings" panose="05000000000000000000" pitchFamily="2" charset="2"/>
              <a:buChar char="ü"/>
            </a:pPr>
            <a:r>
              <a:rPr lang="en-US" sz="2200" dirty="0">
                <a:solidFill>
                  <a:schemeClr val="tx1"/>
                </a:solidFill>
              </a:rPr>
              <a:t>Dao </a:t>
            </a:r>
            <a:r>
              <a:rPr lang="en-US" sz="2200" dirty="0" err="1">
                <a:solidFill>
                  <a:schemeClr val="tx1"/>
                </a:solidFill>
              </a:rPr>
              <a:t>mổ</a:t>
            </a:r>
            <a:r>
              <a:rPr lang="en-US" sz="2200" dirty="0">
                <a:solidFill>
                  <a:schemeClr val="tx1"/>
                </a:solidFill>
              </a:rPr>
              <a:t>, </a:t>
            </a:r>
            <a:r>
              <a:rPr lang="en-US" sz="2200" dirty="0" err="1">
                <a:solidFill>
                  <a:schemeClr val="tx1"/>
                </a:solidFill>
              </a:rPr>
              <a:t>panh</a:t>
            </a:r>
            <a:r>
              <a:rPr lang="en-US" sz="2200" dirty="0">
                <a:solidFill>
                  <a:schemeClr val="tx1"/>
                </a:solidFill>
              </a:rPr>
              <a:t>, </a:t>
            </a:r>
            <a:r>
              <a:rPr lang="en-US" sz="2200" dirty="0" err="1">
                <a:solidFill>
                  <a:schemeClr val="tx1"/>
                </a:solidFill>
              </a:rPr>
              <a:t>kim</a:t>
            </a:r>
            <a:r>
              <a:rPr lang="en-US" sz="2200" dirty="0">
                <a:solidFill>
                  <a:schemeClr val="tx1"/>
                </a:solidFill>
              </a:rPr>
              <a:t> </a:t>
            </a:r>
            <a:r>
              <a:rPr lang="en-US" sz="2200" dirty="0" err="1">
                <a:solidFill>
                  <a:schemeClr val="tx1"/>
                </a:solidFill>
              </a:rPr>
              <a:t>mũi</a:t>
            </a:r>
            <a:r>
              <a:rPr lang="en-US" sz="2200" dirty="0">
                <a:solidFill>
                  <a:schemeClr val="tx1"/>
                </a:solidFill>
              </a:rPr>
              <a:t> </a:t>
            </a:r>
            <a:r>
              <a:rPr lang="en-US" sz="2200" dirty="0" err="1">
                <a:solidFill>
                  <a:schemeClr val="tx1"/>
                </a:solidFill>
              </a:rPr>
              <a:t>mác</a:t>
            </a:r>
            <a:endParaRPr lang="en-US" sz="2200" dirty="0">
              <a:solidFill>
                <a:schemeClr val="tx1"/>
              </a:solidFill>
            </a:endParaRPr>
          </a:p>
          <a:p>
            <a:pPr marL="285750" indent="-285750" algn="just">
              <a:lnSpc>
                <a:spcPct val="150000"/>
              </a:lnSpc>
              <a:buFont typeface="Wingdings" panose="05000000000000000000" pitchFamily="2" charset="2"/>
              <a:buChar char="ü"/>
            </a:pPr>
            <a:r>
              <a:rPr lang="en-US" sz="2200" dirty="0">
                <a:solidFill>
                  <a:schemeClr val="tx1"/>
                </a:solidFill>
              </a:rPr>
              <a:t>Lam </a:t>
            </a:r>
            <a:r>
              <a:rPr lang="en-US" sz="2200" dirty="0" err="1">
                <a:solidFill>
                  <a:schemeClr val="tx1"/>
                </a:solidFill>
              </a:rPr>
              <a:t>kính</a:t>
            </a:r>
            <a:r>
              <a:rPr lang="en-US" sz="2200" dirty="0">
                <a:solidFill>
                  <a:schemeClr val="tx1"/>
                </a:solidFill>
              </a:rPr>
              <a:t>, </a:t>
            </a:r>
            <a:r>
              <a:rPr lang="en-US" sz="2200" dirty="0" err="1">
                <a:solidFill>
                  <a:schemeClr val="tx1"/>
                </a:solidFill>
              </a:rPr>
              <a:t>lamen</a:t>
            </a:r>
            <a:endParaRPr lang="en-US" sz="2200" dirty="0">
              <a:solidFill>
                <a:schemeClr val="tx1"/>
              </a:solidFill>
            </a:endParaRPr>
          </a:p>
          <a:p>
            <a:pPr marL="285750" indent="-285750" algn="just">
              <a:lnSpc>
                <a:spcPct val="150000"/>
              </a:lnSpc>
              <a:buFont typeface="Wingdings" panose="05000000000000000000" pitchFamily="2" charset="2"/>
              <a:buChar char="ü"/>
            </a:pPr>
            <a:r>
              <a:rPr lang="en-US" sz="2200" dirty="0" err="1">
                <a:solidFill>
                  <a:schemeClr val="tx1"/>
                </a:solidFill>
              </a:rPr>
              <a:t>Giấy</a:t>
            </a:r>
            <a:r>
              <a:rPr lang="en-US" sz="2200" dirty="0">
                <a:solidFill>
                  <a:schemeClr val="tx1"/>
                </a:solidFill>
              </a:rPr>
              <a:t> </a:t>
            </a:r>
            <a:r>
              <a:rPr lang="en-US" sz="2200" dirty="0" err="1">
                <a:solidFill>
                  <a:schemeClr val="tx1"/>
                </a:solidFill>
              </a:rPr>
              <a:t>thấm</a:t>
            </a:r>
            <a:r>
              <a:rPr lang="en-US" sz="2200" dirty="0">
                <a:solidFill>
                  <a:schemeClr val="tx1"/>
                </a:solidFill>
              </a:rPr>
              <a:t>, </a:t>
            </a:r>
            <a:r>
              <a:rPr lang="en-US" sz="2200" dirty="0" err="1">
                <a:solidFill>
                  <a:schemeClr val="tx1"/>
                </a:solidFill>
              </a:rPr>
              <a:t>nước</a:t>
            </a:r>
            <a:r>
              <a:rPr lang="en-US" sz="2200" dirty="0">
                <a:solidFill>
                  <a:schemeClr val="tx1"/>
                </a:solidFill>
              </a:rPr>
              <a:t> </a:t>
            </a:r>
            <a:r>
              <a:rPr lang="en-US" sz="2200" dirty="0" err="1">
                <a:solidFill>
                  <a:schemeClr val="tx1"/>
                </a:solidFill>
              </a:rPr>
              <a:t>cất</a:t>
            </a:r>
            <a:endParaRPr lang="en-US" sz="2200" dirty="0">
              <a:solidFill>
                <a:schemeClr val="tx1"/>
              </a:solidFill>
            </a:endParaRPr>
          </a:p>
          <a:p>
            <a:pPr marL="285750" indent="-285750" algn="just">
              <a:lnSpc>
                <a:spcPct val="150000"/>
              </a:lnSpc>
              <a:buFont typeface="Wingdings" panose="05000000000000000000" pitchFamily="2" charset="2"/>
              <a:buChar char="ü"/>
            </a:pPr>
            <a:r>
              <a:rPr lang="en-US" sz="2200" dirty="0" err="1">
                <a:solidFill>
                  <a:schemeClr val="tx1"/>
                </a:solidFill>
              </a:rPr>
              <a:t>Ống</a:t>
            </a:r>
            <a:r>
              <a:rPr lang="en-US" sz="2200" dirty="0">
                <a:solidFill>
                  <a:schemeClr val="tx1"/>
                </a:solidFill>
              </a:rPr>
              <a:t> </a:t>
            </a:r>
            <a:r>
              <a:rPr lang="en-US" sz="2200" dirty="0" err="1">
                <a:solidFill>
                  <a:schemeClr val="tx1"/>
                </a:solidFill>
              </a:rPr>
              <a:t>nhỏ</a:t>
            </a:r>
            <a:r>
              <a:rPr lang="en-US" sz="2200" dirty="0">
                <a:solidFill>
                  <a:schemeClr val="tx1"/>
                </a:solidFill>
              </a:rPr>
              <a:t> </a:t>
            </a:r>
            <a:r>
              <a:rPr lang="en-US" sz="2200" dirty="0" err="1">
                <a:solidFill>
                  <a:schemeClr val="tx1"/>
                </a:solidFill>
              </a:rPr>
              <a:t>giọt</a:t>
            </a:r>
            <a:r>
              <a:rPr lang="en-US" sz="2200" dirty="0">
                <a:solidFill>
                  <a:schemeClr val="tx1"/>
                </a:solidFill>
              </a:rPr>
              <a:t>, </a:t>
            </a:r>
            <a:r>
              <a:rPr lang="en-US" sz="2200" dirty="0" err="1">
                <a:solidFill>
                  <a:schemeClr val="tx1"/>
                </a:solidFill>
              </a:rPr>
              <a:t>kính</a:t>
            </a:r>
            <a:r>
              <a:rPr lang="en-US" sz="2200" dirty="0">
                <a:solidFill>
                  <a:schemeClr val="tx1"/>
                </a:solidFill>
              </a:rPr>
              <a:t> </a:t>
            </a:r>
            <a:r>
              <a:rPr lang="en-US" sz="2200" dirty="0" err="1">
                <a:solidFill>
                  <a:schemeClr val="tx1"/>
                </a:solidFill>
              </a:rPr>
              <a:t>lúp</a:t>
            </a:r>
            <a:endParaRPr lang="en-US" sz="2200" dirty="0">
              <a:solidFill>
                <a:schemeClr val="tx1"/>
              </a:solidFill>
            </a:endParaRPr>
          </a:p>
          <a:p>
            <a:pPr marL="285750" indent="-285750" algn="just">
              <a:lnSpc>
                <a:spcPct val="150000"/>
              </a:lnSpc>
              <a:buFont typeface="Wingdings" panose="05000000000000000000" pitchFamily="2" charset="2"/>
              <a:buChar char="ü"/>
            </a:pPr>
            <a:r>
              <a:rPr lang="en-US" sz="2200" dirty="0" err="1">
                <a:solidFill>
                  <a:schemeClr val="tx1"/>
                </a:solidFill>
              </a:rPr>
              <a:t>Găng</a:t>
            </a:r>
            <a:r>
              <a:rPr lang="en-US" sz="2200" dirty="0">
                <a:solidFill>
                  <a:schemeClr val="tx1"/>
                </a:solidFill>
              </a:rPr>
              <a:t> </a:t>
            </a:r>
            <a:r>
              <a:rPr lang="en-US" sz="2200" dirty="0" err="1">
                <a:solidFill>
                  <a:schemeClr val="tx1"/>
                </a:solidFill>
              </a:rPr>
              <a:t>tay</a:t>
            </a:r>
            <a:r>
              <a:rPr lang="en-US" sz="2200" dirty="0">
                <a:solidFill>
                  <a:schemeClr val="tx1"/>
                </a:solidFill>
              </a:rPr>
              <a:t>, </a:t>
            </a:r>
            <a:r>
              <a:rPr lang="en-US" sz="2200" dirty="0" err="1">
                <a:solidFill>
                  <a:schemeClr val="tx1"/>
                </a:solidFill>
              </a:rPr>
              <a:t>khẩu</a:t>
            </a:r>
            <a:r>
              <a:rPr lang="en-US" sz="2200" dirty="0">
                <a:solidFill>
                  <a:schemeClr val="tx1"/>
                </a:solidFill>
              </a:rPr>
              <a:t> </a:t>
            </a:r>
            <a:r>
              <a:rPr lang="en-US" sz="2200" dirty="0" err="1">
                <a:solidFill>
                  <a:schemeClr val="tx1"/>
                </a:solidFill>
              </a:rPr>
              <a:t>trang</a:t>
            </a:r>
            <a:r>
              <a:rPr lang="en-US" sz="2200" dirty="0">
                <a:solidFill>
                  <a:schemeClr val="tx1"/>
                </a:solidFill>
              </a:rPr>
              <a:t>, </a:t>
            </a:r>
            <a:r>
              <a:rPr lang="en-US" sz="2200" dirty="0" err="1">
                <a:solidFill>
                  <a:schemeClr val="tx1"/>
                </a:solidFill>
              </a:rPr>
              <a:t>kính</a:t>
            </a:r>
            <a:r>
              <a:rPr lang="en-US" sz="2200" dirty="0">
                <a:solidFill>
                  <a:schemeClr val="tx1"/>
                </a:solidFill>
              </a:rPr>
              <a:t> </a:t>
            </a:r>
            <a:r>
              <a:rPr lang="en-US" sz="2200" dirty="0" err="1">
                <a:solidFill>
                  <a:schemeClr val="tx1"/>
                </a:solidFill>
              </a:rPr>
              <a:t>bảo</a:t>
            </a:r>
            <a:r>
              <a:rPr lang="en-US" sz="2200" dirty="0">
                <a:solidFill>
                  <a:schemeClr val="tx1"/>
                </a:solidFill>
              </a:rPr>
              <a:t> </a:t>
            </a:r>
            <a:r>
              <a:rPr lang="en-US" sz="2200" dirty="0" err="1">
                <a:solidFill>
                  <a:schemeClr val="tx1"/>
                </a:solidFill>
              </a:rPr>
              <a:t>vệ</a:t>
            </a:r>
            <a:r>
              <a:rPr lang="en-US" sz="2200" dirty="0">
                <a:solidFill>
                  <a:schemeClr val="tx1"/>
                </a:solidFill>
              </a:rPr>
              <a:t> </a:t>
            </a:r>
            <a:r>
              <a:rPr lang="en-US" sz="2200" dirty="0" err="1">
                <a:solidFill>
                  <a:schemeClr val="tx1"/>
                </a:solidFill>
              </a:rPr>
              <a:t>mắt</a:t>
            </a:r>
            <a:r>
              <a:rPr lang="en-US" sz="2200" dirty="0">
                <a:solidFill>
                  <a:schemeClr val="tx1"/>
                </a:solidFill>
              </a:rPr>
              <a:t> (</a:t>
            </a:r>
            <a:r>
              <a:rPr lang="en-US" sz="2200" dirty="0" err="1">
                <a:solidFill>
                  <a:schemeClr val="tx1"/>
                </a:solidFill>
              </a:rPr>
              <a:t>nếu</a:t>
            </a:r>
            <a:r>
              <a:rPr lang="en-US" sz="2200" dirty="0">
                <a:solidFill>
                  <a:schemeClr val="tx1"/>
                </a:solidFill>
              </a:rPr>
              <a:t> </a:t>
            </a:r>
            <a:r>
              <a:rPr lang="en-US" sz="2200" dirty="0" err="1">
                <a:solidFill>
                  <a:schemeClr val="tx1"/>
                </a:solidFill>
              </a:rPr>
              <a:t>có</a:t>
            </a:r>
            <a:r>
              <a:rPr lang="en-US" sz="2200" dirty="0">
                <a:solidFill>
                  <a:schemeClr val="tx1"/>
                </a:solidFill>
              </a:rPr>
              <a:t>)</a:t>
            </a:r>
          </a:p>
        </p:txBody>
      </p:sp>
      <p:pic>
        <p:nvPicPr>
          <p:cNvPr id="8" name="Picture 5">
            <a:extLst>
              <a:ext uri="{FF2B5EF4-FFF2-40B4-BE49-F238E27FC236}">
                <a16:creationId xmlns:a16="http://schemas.microsoft.com/office/drawing/2014/main" id="{1CE6B9E8-6083-4771-BA6A-3CA3C35F450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211313" y="1991110"/>
            <a:ext cx="2193071" cy="2053765"/>
          </a:xfrm>
          <a:prstGeom prst="rect">
            <a:avLst/>
          </a:prstGeom>
        </p:spPr>
      </p:pic>
      <p:pic>
        <p:nvPicPr>
          <p:cNvPr id="10" name="Picture 13">
            <a:extLst>
              <a:ext uri="{FF2B5EF4-FFF2-40B4-BE49-F238E27FC236}">
                <a16:creationId xmlns:a16="http://schemas.microsoft.com/office/drawing/2014/main" id="{9F134970-74ED-412E-BA06-658189ED3B1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2199332">
            <a:off x="7536419" y="1574593"/>
            <a:ext cx="1029877" cy="670356"/>
          </a:xfrm>
          <a:prstGeom prst="rect">
            <a:avLst/>
          </a:prstGeom>
        </p:spPr>
      </p:pic>
      <p:pic>
        <p:nvPicPr>
          <p:cNvPr id="11" name="Picture 5">
            <a:extLst>
              <a:ext uri="{FF2B5EF4-FFF2-40B4-BE49-F238E27FC236}">
                <a16:creationId xmlns:a16="http://schemas.microsoft.com/office/drawing/2014/main" id="{EDAAF1D4-8B1C-4E8A-8E3F-9A2DABB3740C}"/>
              </a:ext>
            </a:extLst>
          </p:cNvPr>
          <p:cNvPicPr>
            <a:picLocks noChangeAspect="1"/>
          </p:cNvPicPr>
          <p:nvPr/>
        </p:nvPicPr>
        <p:blipFill>
          <a:blip r:embed="rId6"/>
          <a:srcRect/>
          <a:stretch>
            <a:fillRect/>
          </a:stretch>
        </p:blipFill>
        <p:spPr>
          <a:xfrm rot="20341698">
            <a:off x="5715566" y="2097466"/>
            <a:ext cx="990643" cy="843285"/>
          </a:xfrm>
          <a:prstGeom prst="rect">
            <a:avLst/>
          </a:prstGeom>
        </p:spPr>
      </p:pic>
    </p:spTree>
    <p:extLst>
      <p:ext uri="{BB962C8B-B14F-4D97-AF65-F5344CB8AC3E}">
        <p14:creationId xmlns:p14="http://schemas.microsoft.com/office/powerpoint/2010/main" val="1973509850"/>
      </p:ext>
    </p:extLst>
  </p:cSld>
  <p:clrMapOvr>
    <a:masterClrMapping/>
  </p:clrMapOvr>
  <mc:AlternateContent xmlns:mc="http://schemas.openxmlformats.org/markup-compatibility/2006" xmlns:p14="http://schemas.microsoft.com/office/powerpoint/2010/main">
    <mc:Choice Requires="p14">
      <p:transition p14:dur="300">
        <p:circle/>
      </p:transition>
    </mc:Choice>
    <mc:Fallback xmlns="">
      <p:transition>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299"/>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left)">
                                      <p:cBhvr>
                                        <p:cTn id="11" dur="3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6">
                                            <p:txEl>
                                              <p:pRg st="0" end="0"/>
                                            </p:txEl>
                                          </p:spTgt>
                                        </p:tgtEl>
                                        <p:attrNameLst>
                                          <p:attrName>style.visibility</p:attrName>
                                        </p:attrNameLst>
                                      </p:cBhvr>
                                      <p:to>
                                        <p:strVal val="visible"/>
                                      </p:to>
                                    </p:set>
                                    <p:animEffect transition="in" filter="wipe(down)">
                                      <p:cBhvr>
                                        <p:cTn id="16" dur="300"/>
                                        <p:tgtEl>
                                          <p:spTgt spid="6">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6">
                                            <p:txEl>
                                              <p:pRg st="1" end="1"/>
                                            </p:txEl>
                                          </p:spTgt>
                                        </p:tgtEl>
                                        <p:attrNameLst>
                                          <p:attrName>style.visibility</p:attrName>
                                        </p:attrNameLst>
                                      </p:cBhvr>
                                      <p:to>
                                        <p:strVal val="visible"/>
                                      </p:to>
                                    </p:set>
                                    <p:animEffect transition="in" filter="wipe(down)">
                                      <p:cBhvr>
                                        <p:cTn id="21" dur="300"/>
                                        <p:tgtEl>
                                          <p:spTgt spid="6">
                                            <p:txEl>
                                              <p:pRg st="1" end="1"/>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6">
                                            <p:txEl>
                                              <p:pRg st="2" end="2"/>
                                            </p:txEl>
                                          </p:spTgt>
                                        </p:tgtEl>
                                        <p:attrNameLst>
                                          <p:attrName>style.visibility</p:attrName>
                                        </p:attrNameLst>
                                      </p:cBhvr>
                                      <p:to>
                                        <p:strVal val="visible"/>
                                      </p:to>
                                    </p:set>
                                    <p:animEffect transition="in" filter="wipe(down)">
                                      <p:cBhvr>
                                        <p:cTn id="26" dur="300"/>
                                        <p:tgtEl>
                                          <p:spTgt spid="6">
                                            <p:txEl>
                                              <p:pRg st="2" end="2"/>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6">
                                            <p:txEl>
                                              <p:pRg st="3" end="3"/>
                                            </p:txEl>
                                          </p:spTgt>
                                        </p:tgtEl>
                                        <p:attrNameLst>
                                          <p:attrName>style.visibility</p:attrName>
                                        </p:attrNameLst>
                                      </p:cBhvr>
                                      <p:to>
                                        <p:strVal val="visible"/>
                                      </p:to>
                                    </p:set>
                                    <p:animEffect transition="in" filter="wipe(down)">
                                      <p:cBhvr>
                                        <p:cTn id="31" dur="300"/>
                                        <p:tgtEl>
                                          <p:spTgt spid="6">
                                            <p:txEl>
                                              <p:pRg st="3" end="3"/>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nodeType="clickEffect">
                                  <p:stCondLst>
                                    <p:cond delay="0"/>
                                  </p:stCondLst>
                                  <p:childTnLst>
                                    <p:set>
                                      <p:cBhvr>
                                        <p:cTn id="35" dur="1" fill="hold">
                                          <p:stCondLst>
                                            <p:cond delay="0"/>
                                          </p:stCondLst>
                                        </p:cTn>
                                        <p:tgtEl>
                                          <p:spTgt spid="6">
                                            <p:txEl>
                                              <p:pRg st="4" end="4"/>
                                            </p:txEl>
                                          </p:spTgt>
                                        </p:tgtEl>
                                        <p:attrNameLst>
                                          <p:attrName>style.visibility</p:attrName>
                                        </p:attrNameLst>
                                      </p:cBhvr>
                                      <p:to>
                                        <p:strVal val="visible"/>
                                      </p:to>
                                    </p:set>
                                    <p:animEffect transition="in" filter="wipe(down)">
                                      <p:cBhvr>
                                        <p:cTn id="36" dur="300"/>
                                        <p:tgtEl>
                                          <p:spTgt spid="6">
                                            <p:txEl>
                                              <p:pRg st="4" end="4"/>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nodeType="clickEffect">
                                  <p:stCondLst>
                                    <p:cond delay="0"/>
                                  </p:stCondLst>
                                  <p:childTnLst>
                                    <p:set>
                                      <p:cBhvr>
                                        <p:cTn id="40" dur="1" fill="hold">
                                          <p:stCondLst>
                                            <p:cond delay="0"/>
                                          </p:stCondLst>
                                        </p:cTn>
                                        <p:tgtEl>
                                          <p:spTgt spid="6">
                                            <p:txEl>
                                              <p:pRg st="5" end="5"/>
                                            </p:txEl>
                                          </p:spTgt>
                                        </p:tgtEl>
                                        <p:attrNameLst>
                                          <p:attrName>style.visibility</p:attrName>
                                        </p:attrNameLst>
                                      </p:cBhvr>
                                      <p:to>
                                        <p:strVal val="visible"/>
                                      </p:to>
                                    </p:set>
                                    <p:animEffect transition="in" filter="wipe(down)">
                                      <p:cBhvr>
                                        <p:cTn id="41" dur="300"/>
                                        <p:tgtEl>
                                          <p:spTgt spid="6">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sp>
        <p:nvSpPr>
          <p:cNvPr id="136" name="Google Shape;136;p22"/>
          <p:cNvSpPr txBox="1">
            <a:spLocks noGrp="1"/>
          </p:cNvSpPr>
          <p:nvPr>
            <p:ph type="sldNum" idx="12"/>
          </p:nvPr>
        </p:nvSpPr>
        <p:spPr>
          <a:xfrm>
            <a:off x="8404384" y="4673651"/>
            <a:ext cx="548700" cy="3936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t>6</a:t>
            </a:fld>
            <a:endParaRPr/>
          </a:p>
        </p:txBody>
      </p:sp>
      <p:sp>
        <p:nvSpPr>
          <p:cNvPr id="11" name="Google Shape;85;p16">
            <a:extLst>
              <a:ext uri="{FF2B5EF4-FFF2-40B4-BE49-F238E27FC236}">
                <a16:creationId xmlns:a16="http://schemas.microsoft.com/office/drawing/2014/main" id="{CDACEC77-4361-42CE-9D1B-04382FBA3291}"/>
              </a:ext>
            </a:extLst>
          </p:cNvPr>
          <p:cNvSpPr txBox="1">
            <a:spLocks/>
          </p:cNvSpPr>
          <p:nvPr/>
        </p:nvSpPr>
        <p:spPr>
          <a:xfrm>
            <a:off x="427650" y="309009"/>
            <a:ext cx="8288700" cy="632155"/>
          </a:xfrm>
          <a:prstGeom prst="rect">
            <a:avLst/>
          </a:prstGeom>
        </p:spPr>
        <p:txBody>
          <a:bodyPr spcFirstLastPara="1" wrap="square" lIns="0" tIns="0" rIns="0" bIns="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3600" b="1" dirty="0">
                <a:solidFill>
                  <a:srgbClr val="7030A0"/>
                </a:solidFill>
                <a:latin typeface="+mj-lt"/>
              </a:rPr>
              <a:t>I. CHUẨN BỊ</a:t>
            </a:r>
          </a:p>
        </p:txBody>
      </p:sp>
      <p:sp>
        <p:nvSpPr>
          <p:cNvPr id="12" name="Arrow: Pentagon 11">
            <a:extLst>
              <a:ext uri="{FF2B5EF4-FFF2-40B4-BE49-F238E27FC236}">
                <a16:creationId xmlns:a16="http://schemas.microsoft.com/office/drawing/2014/main" id="{10C3696F-0A3A-4641-B211-4C8493ED7373}"/>
              </a:ext>
            </a:extLst>
          </p:cNvPr>
          <p:cNvSpPr/>
          <p:nvPr/>
        </p:nvSpPr>
        <p:spPr>
          <a:xfrm>
            <a:off x="927182" y="1038113"/>
            <a:ext cx="2646381" cy="516367"/>
          </a:xfrm>
          <a:prstGeom prst="homePlate">
            <a:avLst/>
          </a:prstGeom>
          <a:ln w="28575">
            <a:solidFill>
              <a:schemeClr val="accent6">
                <a:lumMod val="2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200" dirty="0" err="1">
                <a:solidFill>
                  <a:schemeClr val="tx1"/>
                </a:solidFill>
              </a:rPr>
              <a:t>Mẫu</a:t>
            </a:r>
            <a:r>
              <a:rPr lang="en-US" sz="2200" dirty="0">
                <a:solidFill>
                  <a:schemeClr val="tx1"/>
                </a:solidFill>
              </a:rPr>
              <a:t> </a:t>
            </a:r>
            <a:r>
              <a:rPr lang="en-US" sz="2200" dirty="0" err="1">
                <a:solidFill>
                  <a:schemeClr val="tx1"/>
                </a:solidFill>
              </a:rPr>
              <a:t>vật</a:t>
            </a:r>
            <a:endParaRPr lang="en-US" sz="2200" dirty="0">
              <a:solidFill>
                <a:schemeClr val="tx1"/>
              </a:solidFill>
            </a:endParaRPr>
          </a:p>
        </p:txBody>
      </p:sp>
      <p:sp>
        <p:nvSpPr>
          <p:cNvPr id="13" name="TextBox 12">
            <a:extLst>
              <a:ext uri="{FF2B5EF4-FFF2-40B4-BE49-F238E27FC236}">
                <a16:creationId xmlns:a16="http://schemas.microsoft.com/office/drawing/2014/main" id="{A8245D92-9E1C-43ED-8350-696D0D22B3F2}"/>
              </a:ext>
            </a:extLst>
          </p:cNvPr>
          <p:cNvSpPr txBox="1"/>
          <p:nvPr/>
        </p:nvSpPr>
        <p:spPr>
          <a:xfrm>
            <a:off x="927182" y="1651429"/>
            <a:ext cx="7289636" cy="1045223"/>
          </a:xfrm>
          <a:prstGeom prst="rect">
            <a:avLst/>
          </a:prstGeom>
          <a:noFill/>
        </p:spPr>
        <p:txBody>
          <a:bodyPr wrap="square" rtlCol="0">
            <a:spAutoFit/>
          </a:bodyPr>
          <a:lstStyle/>
          <a:p>
            <a:pPr marL="285750" indent="-285750" algn="just">
              <a:lnSpc>
                <a:spcPct val="150000"/>
              </a:lnSpc>
              <a:buFont typeface="Wingdings" panose="05000000000000000000" pitchFamily="2" charset="2"/>
              <a:buChar char="ü"/>
            </a:pPr>
            <a:r>
              <a:rPr lang="en-US" sz="2200" dirty="0" err="1">
                <a:solidFill>
                  <a:schemeClr val="tx1"/>
                </a:solidFill>
              </a:rPr>
              <a:t>Một</a:t>
            </a:r>
            <a:r>
              <a:rPr lang="en-US" sz="2200" dirty="0">
                <a:solidFill>
                  <a:schemeClr val="tx1"/>
                </a:solidFill>
              </a:rPr>
              <a:t> </a:t>
            </a:r>
            <a:r>
              <a:rPr lang="en-US" sz="2200" dirty="0" err="1">
                <a:solidFill>
                  <a:schemeClr val="tx1"/>
                </a:solidFill>
              </a:rPr>
              <a:t>số</a:t>
            </a:r>
            <a:r>
              <a:rPr lang="en-US" sz="2200" dirty="0">
                <a:solidFill>
                  <a:schemeClr val="tx1"/>
                </a:solidFill>
              </a:rPr>
              <a:t> </a:t>
            </a:r>
            <a:r>
              <a:rPr lang="en-US" sz="2200" dirty="0" err="1">
                <a:solidFill>
                  <a:schemeClr val="tx1"/>
                </a:solidFill>
              </a:rPr>
              <a:t>mẫu</a:t>
            </a:r>
            <a:r>
              <a:rPr lang="en-US" sz="2200" dirty="0">
                <a:solidFill>
                  <a:schemeClr val="tx1"/>
                </a:solidFill>
              </a:rPr>
              <a:t> </a:t>
            </a:r>
            <a:r>
              <a:rPr lang="en-US" sz="2200" dirty="0" err="1">
                <a:solidFill>
                  <a:schemeClr val="tx1"/>
                </a:solidFill>
              </a:rPr>
              <a:t>vật</a:t>
            </a:r>
            <a:r>
              <a:rPr lang="en-US" sz="2200" dirty="0">
                <a:solidFill>
                  <a:schemeClr val="tx1"/>
                </a:solidFill>
              </a:rPr>
              <a:t> </a:t>
            </a:r>
            <a:r>
              <a:rPr lang="en-US" sz="2200" dirty="0" err="1">
                <a:solidFill>
                  <a:schemeClr val="tx1"/>
                </a:solidFill>
              </a:rPr>
              <a:t>đã</a:t>
            </a:r>
            <a:r>
              <a:rPr lang="en-US" sz="2200" dirty="0">
                <a:solidFill>
                  <a:schemeClr val="tx1"/>
                </a:solidFill>
              </a:rPr>
              <a:t> </a:t>
            </a:r>
            <a:r>
              <a:rPr lang="en-US" sz="2200" dirty="0" err="1">
                <a:solidFill>
                  <a:schemeClr val="tx1"/>
                </a:solidFill>
              </a:rPr>
              <a:t>bị</a:t>
            </a:r>
            <a:r>
              <a:rPr lang="en-US" sz="2200" dirty="0">
                <a:solidFill>
                  <a:schemeClr val="tx1"/>
                </a:solidFill>
              </a:rPr>
              <a:t> </a:t>
            </a:r>
            <a:r>
              <a:rPr lang="en-US" sz="2200" dirty="0" err="1">
                <a:solidFill>
                  <a:schemeClr val="tx1"/>
                </a:solidFill>
              </a:rPr>
              <a:t>mốc</a:t>
            </a:r>
            <a:r>
              <a:rPr lang="en-US" sz="2200" dirty="0">
                <a:solidFill>
                  <a:schemeClr val="tx1"/>
                </a:solidFill>
              </a:rPr>
              <a:t>: bánh </a:t>
            </a:r>
            <a:r>
              <a:rPr lang="en-US" sz="2200" dirty="0" err="1">
                <a:solidFill>
                  <a:schemeClr val="tx1"/>
                </a:solidFill>
              </a:rPr>
              <a:t>mì</a:t>
            </a:r>
            <a:r>
              <a:rPr lang="en-US" sz="2200" dirty="0">
                <a:solidFill>
                  <a:schemeClr val="tx1"/>
                </a:solidFill>
              </a:rPr>
              <a:t>, </a:t>
            </a:r>
            <a:r>
              <a:rPr lang="en-US" sz="2200" dirty="0" err="1">
                <a:solidFill>
                  <a:schemeClr val="tx1"/>
                </a:solidFill>
              </a:rPr>
              <a:t>mẩu</a:t>
            </a:r>
            <a:r>
              <a:rPr lang="en-US" sz="2200" dirty="0">
                <a:solidFill>
                  <a:schemeClr val="tx1"/>
                </a:solidFill>
              </a:rPr>
              <a:t> </a:t>
            </a:r>
            <a:r>
              <a:rPr lang="en-US" sz="2200" dirty="0" err="1">
                <a:solidFill>
                  <a:schemeClr val="tx1"/>
                </a:solidFill>
              </a:rPr>
              <a:t>gỗ</a:t>
            </a:r>
            <a:r>
              <a:rPr lang="en-US" sz="2200" dirty="0">
                <a:solidFill>
                  <a:schemeClr val="tx1"/>
                </a:solidFill>
              </a:rPr>
              <a:t>, </a:t>
            </a:r>
            <a:r>
              <a:rPr lang="en-US" sz="2200" dirty="0" err="1">
                <a:solidFill>
                  <a:schemeClr val="tx1"/>
                </a:solidFill>
              </a:rPr>
              <a:t>quả</a:t>
            </a:r>
            <a:r>
              <a:rPr lang="en-US" sz="2200" dirty="0">
                <a:solidFill>
                  <a:schemeClr val="tx1"/>
                </a:solidFill>
              </a:rPr>
              <a:t> cam, bánh </a:t>
            </a:r>
            <a:r>
              <a:rPr lang="en-US" sz="2200" dirty="0" err="1">
                <a:solidFill>
                  <a:schemeClr val="tx1"/>
                </a:solidFill>
              </a:rPr>
              <a:t>trưng</a:t>
            </a:r>
            <a:r>
              <a:rPr lang="en-US" sz="2200" dirty="0">
                <a:solidFill>
                  <a:schemeClr val="tx1"/>
                </a:solidFill>
              </a:rPr>
              <a:t> </a:t>
            </a:r>
            <a:r>
              <a:rPr lang="en-US" sz="2200" dirty="0" err="1">
                <a:solidFill>
                  <a:schemeClr val="tx1"/>
                </a:solidFill>
              </a:rPr>
              <a:t>hoặc</a:t>
            </a:r>
            <a:r>
              <a:rPr lang="en-US" sz="2200" dirty="0">
                <a:solidFill>
                  <a:schemeClr val="tx1"/>
                </a:solidFill>
              </a:rPr>
              <a:t> </a:t>
            </a:r>
            <a:r>
              <a:rPr lang="en-US" sz="2200" dirty="0" err="1">
                <a:solidFill>
                  <a:schemeClr val="tx1"/>
                </a:solidFill>
              </a:rPr>
              <a:t>cơm</a:t>
            </a:r>
            <a:r>
              <a:rPr lang="en-US" sz="2200" dirty="0">
                <a:solidFill>
                  <a:schemeClr val="tx1"/>
                </a:solidFill>
              </a:rPr>
              <a:t>,…</a:t>
            </a:r>
          </a:p>
        </p:txBody>
      </p:sp>
      <p:pic>
        <p:nvPicPr>
          <p:cNvPr id="3" name="Picture 2">
            <a:extLst>
              <a:ext uri="{FF2B5EF4-FFF2-40B4-BE49-F238E27FC236}">
                <a16:creationId xmlns:a16="http://schemas.microsoft.com/office/drawing/2014/main" id="{E6040E7B-6D1D-4FA2-9B1D-80989C1CA34E}"/>
              </a:ext>
            </a:extLst>
          </p:cNvPr>
          <p:cNvPicPr>
            <a:picLocks noChangeAspect="1"/>
          </p:cNvPicPr>
          <p:nvPr/>
        </p:nvPicPr>
        <p:blipFill>
          <a:blip r:embed="rId3"/>
          <a:stretch>
            <a:fillRect/>
          </a:stretch>
        </p:blipFill>
        <p:spPr>
          <a:xfrm>
            <a:off x="1161661" y="2806292"/>
            <a:ext cx="3130640" cy="2124171"/>
          </a:xfrm>
          <a:prstGeom prst="rect">
            <a:avLst/>
          </a:prstGeom>
        </p:spPr>
      </p:pic>
      <p:pic>
        <p:nvPicPr>
          <p:cNvPr id="5" name="Picture 4">
            <a:extLst>
              <a:ext uri="{FF2B5EF4-FFF2-40B4-BE49-F238E27FC236}">
                <a16:creationId xmlns:a16="http://schemas.microsoft.com/office/drawing/2014/main" id="{53438760-6020-4559-98E2-29A3B2CEFE4D}"/>
              </a:ext>
            </a:extLst>
          </p:cNvPr>
          <p:cNvPicPr>
            <a:picLocks noChangeAspect="1"/>
          </p:cNvPicPr>
          <p:nvPr/>
        </p:nvPicPr>
        <p:blipFill>
          <a:blip r:embed="rId4"/>
          <a:stretch>
            <a:fillRect/>
          </a:stretch>
        </p:blipFill>
        <p:spPr>
          <a:xfrm>
            <a:off x="4485940" y="2806292"/>
            <a:ext cx="3496400" cy="2124171"/>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300">
        <p:split orient="vert"/>
      </p:transition>
    </mc:Choice>
    <mc:Fallback xmlns="">
      <p:transition>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3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300"/>
                                        <p:tgtEl>
                                          <p:spTgt spid="13"/>
                                        </p:tgtEl>
                                      </p:cBhvr>
                                    </p:animEffect>
                                    <p:anim calcmode="lin" valueType="num">
                                      <p:cBhvr>
                                        <p:cTn id="13" dur="300" fill="hold"/>
                                        <p:tgtEl>
                                          <p:spTgt spid="13"/>
                                        </p:tgtEl>
                                        <p:attrNameLst>
                                          <p:attrName>ppt_x</p:attrName>
                                        </p:attrNameLst>
                                      </p:cBhvr>
                                      <p:tavLst>
                                        <p:tav tm="0">
                                          <p:val>
                                            <p:strVal val="#ppt_x"/>
                                          </p:val>
                                        </p:tav>
                                        <p:tav tm="100000">
                                          <p:val>
                                            <p:strVal val="#ppt_x"/>
                                          </p:val>
                                        </p:tav>
                                      </p:tavLst>
                                    </p:anim>
                                    <p:anim calcmode="lin" valueType="num">
                                      <p:cBhvr>
                                        <p:cTn id="14" dur="3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barn(inVertical)">
                                      <p:cBhvr>
                                        <p:cTn id="19" dur="3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circle(in)">
                                      <p:cBhvr>
                                        <p:cTn id="24" dur="3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FCE7195-15E3-4C8A-A697-B4CA4566CBB2}"/>
              </a:ext>
            </a:extLst>
          </p:cNvPr>
          <p:cNvPicPr>
            <a:picLocks noChangeAspect="1"/>
          </p:cNvPicPr>
          <p:nvPr/>
        </p:nvPicPr>
        <p:blipFill>
          <a:blip r:embed="rId2"/>
          <a:stretch>
            <a:fillRect/>
          </a:stretch>
        </p:blipFill>
        <p:spPr>
          <a:xfrm>
            <a:off x="4572000" y="2812552"/>
            <a:ext cx="3388658" cy="2117911"/>
          </a:xfrm>
          <a:prstGeom prst="rect">
            <a:avLst/>
          </a:prstGeom>
        </p:spPr>
      </p:pic>
      <p:pic>
        <p:nvPicPr>
          <p:cNvPr id="3" name="Picture 2">
            <a:extLst>
              <a:ext uri="{FF2B5EF4-FFF2-40B4-BE49-F238E27FC236}">
                <a16:creationId xmlns:a16="http://schemas.microsoft.com/office/drawing/2014/main" id="{D33B27DE-686D-48C8-8209-C02CF4D57D19}"/>
              </a:ext>
            </a:extLst>
          </p:cNvPr>
          <p:cNvPicPr>
            <a:picLocks noChangeAspect="1"/>
          </p:cNvPicPr>
          <p:nvPr/>
        </p:nvPicPr>
        <p:blipFill>
          <a:blip r:embed="rId3"/>
          <a:stretch>
            <a:fillRect/>
          </a:stretch>
        </p:blipFill>
        <p:spPr>
          <a:xfrm>
            <a:off x="1183342" y="2812552"/>
            <a:ext cx="3216536" cy="2124171"/>
          </a:xfrm>
          <a:prstGeom prst="rect">
            <a:avLst/>
          </a:prstGeom>
        </p:spPr>
      </p:pic>
      <p:sp>
        <p:nvSpPr>
          <p:cNvPr id="4" name="Slide Number Placeholder 3">
            <a:extLst>
              <a:ext uri="{FF2B5EF4-FFF2-40B4-BE49-F238E27FC236}">
                <a16:creationId xmlns:a16="http://schemas.microsoft.com/office/drawing/2014/main" id="{DB905E1B-25C8-470B-87D1-3F7F1D0439C1}"/>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7</a:t>
            </a:fld>
            <a:endParaRPr lang="en"/>
          </a:p>
        </p:txBody>
      </p:sp>
      <p:sp>
        <p:nvSpPr>
          <p:cNvPr id="11" name="Google Shape;85;p16">
            <a:extLst>
              <a:ext uri="{FF2B5EF4-FFF2-40B4-BE49-F238E27FC236}">
                <a16:creationId xmlns:a16="http://schemas.microsoft.com/office/drawing/2014/main" id="{459F5F6E-245B-4463-9DFA-6D8AB3AF93F7}"/>
              </a:ext>
            </a:extLst>
          </p:cNvPr>
          <p:cNvSpPr txBox="1">
            <a:spLocks/>
          </p:cNvSpPr>
          <p:nvPr/>
        </p:nvSpPr>
        <p:spPr>
          <a:xfrm>
            <a:off x="427650" y="290058"/>
            <a:ext cx="8288700" cy="632155"/>
          </a:xfrm>
          <a:prstGeom prst="rect">
            <a:avLst/>
          </a:prstGeom>
        </p:spPr>
        <p:txBody>
          <a:bodyPr spcFirstLastPara="1" wrap="square" lIns="0" tIns="0" rIns="0" bIns="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3600" b="1" dirty="0">
                <a:solidFill>
                  <a:srgbClr val="7030A0"/>
                </a:solidFill>
                <a:latin typeface="+mj-lt"/>
              </a:rPr>
              <a:t>I. CHUẨN BỊ</a:t>
            </a:r>
          </a:p>
        </p:txBody>
      </p:sp>
      <p:sp>
        <p:nvSpPr>
          <p:cNvPr id="12" name="Arrow: Pentagon 11">
            <a:extLst>
              <a:ext uri="{FF2B5EF4-FFF2-40B4-BE49-F238E27FC236}">
                <a16:creationId xmlns:a16="http://schemas.microsoft.com/office/drawing/2014/main" id="{F5B7D159-1457-458C-87E4-088DA3BC0967}"/>
              </a:ext>
            </a:extLst>
          </p:cNvPr>
          <p:cNvSpPr/>
          <p:nvPr/>
        </p:nvSpPr>
        <p:spPr>
          <a:xfrm>
            <a:off x="927182" y="1038113"/>
            <a:ext cx="2646381" cy="516367"/>
          </a:xfrm>
          <a:prstGeom prst="homePlate">
            <a:avLst/>
          </a:prstGeom>
          <a:ln w="28575">
            <a:solidFill>
              <a:schemeClr val="accent6">
                <a:lumMod val="2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200" dirty="0" err="1">
                <a:solidFill>
                  <a:schemeClr val="tx1"/>
                </a:solidFill>
              </a:rPr>
              <a:t>Mẫu</a:t>
            </a:r>
            <a:r>
              <a:rPr lang="en-US" sz="2200" dirty="0">
                <a:solidFill>
                  <a:schemeClr val="tx1"/>
                </a:solidFill>
              </a:rPr>
              <a:t> </a:t>
            </a:r>
            <a:r>
              <a:rPr lang="en-US" sz="2200" dirty="0" err="1">
                <a:solidFill>
                  <a:schemeClr val="tx1"/>
                </a:solidFill>
              </a:rPr>
              <a:t>vật</a:t>
            </a:r>
            <a:endParaRPr lang="en-US" sz="2200" dirty="0">
              <a:solidFill>
                <a:schemeClr val="tx1"/>
              </a:solidFill>
            </a:endParaRPr>
          </a:p>
        </p:txBody>
      </p:sp>
      <p:sp>
        <p:nvSpPr>
          <p:cNvPr id="13" name="TextBox 12">
            <a:extLst>
              <a:ext uri="{FF2B5EF4-FFF2-40B4-BE49-F238E27FC236}">
                <a16:creationId xmlns:a16="http://schemas.microsoft.com/office/drawing/2014/main" id="{2566F213-BEA1-429B-AD2A-4F3DF4DC76A4}"/>
              </a:ext>
            </a:extLst>
          </p:cNvPr>
          <p:cNvSpPr txBox="1"/>
          <p:nvPr/>
        </p:nvSpPr>
        <p:spPr>
          <a:xfrm>
            <a:off x="927182" y="1651429"/>
            <a:ext cx="7289636" cy="1045223"/>
          </a:xfrm>
          <a:prstGeom prst="rect">
            <a:avLst/>
          </a:prstGeom>
          <a:noFill/>
        </p:spPr>
        <p:txBody>
          <a:bodyPr wrap="square" rtlCol="0">
            <a:spAutoFit/>
          </a:bodyPr>
          <a:lstStyle/>
          <a:p>
            <a:pPr marL="285750" indent="-285750" algn="just">
              <a:lnSpc>
                <a:spcPct val="150000"/>
              </a:lnSpc>
              <a:buFont typeface="Wingdings" panose="05000000000000000000" pitchFamily="2" charset="2"/>
              <a:buChar char="ü"/>
            </a:pPr>
            <a:r>
              <a:rPr lang="en-US" sz="2200" dirty="0" err="1">
                <a:solidFill>
                  <a:schemeClr val="tx1"/>
                </a:solidFill>
              </a:rPr>
              <a:t>Một</a:t>
            </a:r>
            <a:r>
              <a:rPr lang="en-US" sz="2200" dirty="0">
                <a:solidFill>
                  <a:schemeClr val="tx1"/>
                </a:solidFill>
              </a:rPr>
              <a:t> </a:t>
            </a:r>
            <a:r>
              <a:rPr lang="en-US" sz="2200" dirty="0" err="1">
                <a:solidFill>
                  <a:schemeClr val="tx1"/>
                </a:solidFill>
              </a:rPr>
              <a:t>số</a:t>
            </a:r>
            <a:r>
              <a:rPr lang="en-US" sz="2200" dirty="0">
                <a:solidFill>
                  <a:schemeClr val="tx1"/>
                </a:solidFill>
              </a:rPr>
              <a:t> </a:t>
            </a:r>
            <a:r>
              <a:rPr lang="en-US" sz="2200" dirty="0" err="1">
                <a:solidFill>
                  <a:schemeClr val="tx1"/>
                </a:solidFill>
              </a:rPr>
              <a:t>loại</a:t>
            </a:r>
            <a:r>
              <a:rPr lang="en-US" sz="2200" dirty="0">
                <a:solidFill>
                  <a:schemeClr val="tx1"/>
                </a:solidFill>
              </a:rPr>
              <a:t> </a:t>
            </a:r>
            <a:r>
              <a:rPr lang="en-US" sz="2200" dirty="0" err="1">
                <a:solidFill>
                  <a:schemeClr val="tx1"/>
                </a:solidFill>
              </a:rPr>
              <a:t>nấm</a:t>
            </a:r>
            <a:r>
              <a:rPr lang="en-US" sz="2200" dirty="0">
                <a:solidFill>
                  <a:schemeClr val="tx1"/>
                </a:solidFill>
              </a:rPr>
              <a:t> </a:t>
            </a:r>
            <a:r>
              <a:rPr lang="en-US" sz="2200" dirty="0" err="1">
                <a:solidFill>
                  <a:schemeClr val="tx1"/>
                </a:solidFill>
              </a:rPr>
              <a:t>tươi</a:t>
            </a:r>
            <a:r>
              <a:rPr lang="en-US" sz="2200" dirty="0">
                <a:solidFill>
                  <a:schemeClr val="tx1"/>
                </a:solidFill>
              </a:rPr>
              <a:t>: </a:t>
            </a:r>
            <a:r>
              <a:rPr lang="en-US" sz="2200" dirty="0" err="1">
                <a:solidFill>
                  <a:schemeClr val="tx1"/>
                </a:solidFill>
              </a:rPr>
              <a:t>mộc</a:t>
            </a:r>
            <a:r>
              <a:rPr lang="en-US" sz="2200" dirty="0">
                <a:solidFill>
                  <a:schemeClr val="tx1"/>
                </a:solidFill>
              </a:rPr>
              <a:t> </a:t>
            </a:r>
            <a:r>
              <a:rPr lang="en-US" sz="2200" dirty="0" err="1">
                <a:solidFill>
                  <a:schemeClr val="tx1"/>
                </a:solidFill>
              </a:rPr>
              <a:t>nhĩ</a:t>
            </a:r>
            <a:r>
              <a:rPr lang="en-US" sz="2200" dirty="0">
                <a:solidFill>
                  <a:schemeClr val="tx1"/>
                </a:solidFill>
              </a:rPr>
              <a:t>, </a:t>
            </a:r>
            <a:r>
              <a:rPr lang="en-US" sz="2200" dirty="0" err="1">
                <a:solidFill>
                  <a:schemeClr val="tx1"/>
                </a:solidFill>
              </a:rPr>
              <a:t>nấm</a:t>
            </a:r>
            <a:r>
              <a:rPr lang="en-US" sz="2200" dirty="0">
                <a:solidFill>
                  <a:schemeClr val="tx1"/>
                </a:solidFill>
              </a:rPr>
              <a:t> </a:t>
            </a:r>
            <a:r>
              <a:rPr lang="en-US" sz="2200" dirty="0" err="1">
                <a:solidFill>
                  <a:schemeClr val="tx1"/>
                </a:solidFill>
              </a:rPr>
              <a:t>hương</a:t>
            </a:r>
            <a:r>
              <a:rPr lang="en-US" sz="2200" dirty="0">
                <a:solidFill>
                  <a:schemeClr val="tx1"/>
                </a:solidFill>
              </a:rPr>
              <a:t>, </a:t>
            </a:r>
            <a:r>
              <a:rPr lang="en-US" sz="2200" dirty="0" err="1">
                <a:solidFill>
                  <a:schemeClr val="tx1"/>
                </a:solidFill>
              </a:rPr>
              <a:t>nấm</a:t>
            </a:r>
            <a:r>
              <a:rPr lang="en-US" sz="2200" dirty="0">
                <a:solidFill>
                  <a:schemeClr val="tx1"/>
                </a:solidFill>
              </a:rPr>
              <a:t> </a:t>
            </a:r>
            <a:r>
              <a:rPr lang="en-US" sz="2200" dirty="0" err="1">
                <a:solidFill>
                  <a:schemeClr val="tx1"/>
                </a:solidFill>
              </a:rPr>
              <a:t>rơm</a:t>
            </a:r>
            <a:r>
              <a:rPr lang="en-US" sz="2200" dirty="0">
                <a:solidFill>
                  <a:schemeClr val="tx1"/>
                </a:solidFill>
              </a:rPr>
              <a:t>, </a:t>
            </a:r>
            <a:r>
              <a:rPr lang="en-US" sz="2200" dirty="0" err="1">
                <a:solidFill>
                  <a:schemeClr val="tx1"/>
                </a:solidFill>
              </a:rPr>
              <a:t>nấm</a:t>
            </a:r>
            <a:r>
              <a:rPr lang="en-US" sz="2200" dirty="0">
                <a:solidFill>
                  <a:schemeClr val="tx1"/>
                </a:solidFill>
              </a:rPr>
              <a:t> </a:t>
            </a:r>
            <a:r>
              <a:rPr lang="en-US" sz="2200" dirty="0" err="1">
                <a:solidFill>
                  <a:schemeClr val="tx1"/>
                </a:solidFill>
              </a:rPr>
              <a:t>linh</a:t>
            </a:r>
            <a:r>
              <a:rPr lang="en-US" sz="2200" dirty="0">
                <a:solidFill>
                  <a:schemeClr val="tx1"/>
                </a:solidFill>
              </a:rPr>
              <a:t> chi,…</a:t>
            </a:r>
          </a:p>
        </p:txBody>
      </p:sp>
    </p:spTree>
    <p:extLst>
      <p:ext uri="{BB962C8B-B14F-4D97-AF65-F5344CB8AC3E}">
        <p14:creationId xmlns:p14="http://schemas.microsoft.com/office/powerpoint/2010/main" val="4074500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300"/>
                                        <p:tgtEl>
                                          <p:spTgt spid="13"/>
                                        </p:tgtEl>
                                      </p:cBhvr>
                                    </p:animEffect>
                                    <p:anim calcmode="lin" valueType="num">
                                      <p:cBhvr>
                                        <p:cTn id="8" dur="300" fill="hold"/>
                                        <p:tgtEl>
                                          <p:spTgt spid="13"/>
                                        </p:tgtEl>
                                        <p:attrNameLst>
                                          <p:attrName>ppt_x</p:attrName>
                                        </p:attrNameLst>
                                      </p:cBhvr>
                                      <p:tavLst>
                                        <p:tav tm="0">
                                          <p:val>
                                            <p:strVal val="#ppt_x"/>
                                          </p:val>
                                        </p:tav>
                                        <p:tav tm="100000">
                                          <p:val>
                                            <p:strVal val="#ppt_x"/>
                                          </p:val>
                                        </p:tav>
                                      </p:tavLst>
                                    </p:anim>
                                    <p:anim calcmode="lin" valueType="num">
                                      <p:cBhvr>
                                        <p:cTn id="9" dur="3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heel(1)">
                                      <p:cBhvr>
                                        <p:cTn id="14" dur="3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randombar(horizontal)">
                                      <p:cBhvr>
                                        <p:cTn id="19" dur="3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76"/>
        <p:cNvGrpSpPr/>
        <p:nvPr/>
      </p:nvGrpSpPr>
      <p:grpSpPr>
        <a:xfrm>
          <a:off x="0" y="0"/>
          <a:ext cx="0" cy="0"/>
          <a:chOff x="0" y="0"/>
          <a:chExt cx="0" cy="0"/>
        </a:xfrm>
      </p:grpSpPr>
      <p:sp>
        <p:nvSpPr>
          <p:cNvPr id="80" name="Google Shape;80;p15"/>
          <p:cNvSpPr txBox="1">
            <a:spLocks noGrp="1"/>
          </p:cNvSpPr>
          <p:nvPr>
            <p:ph type="sldNum" idx="12"/>
          </p:nvPr>
        </p:nvSpPr>
        <p:spPr>
          <a:xfrm>
            <a:off x="8404384" y="4673651"/>
            <a:ext cx="548700" cy="3936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t>8</a:t>
            </a:fld>
            <a:endParaRPr/>
          </a:p>
        </p:txBody>
      </p:sp>
      <p:sp>
        <p:nvSpPr>
          <p:cNvPr id="8" name="Google Shape;77;p15">
            <a:extLst>
              <a:ext uri="{FF2B5EF4-FFF2-40B4-BE49-F238E27FC236}">
                <a16:creationId xmlns:a16="http://schemas.microsoft.com/office/drawing/2014/main" id="{47DEAA10-C6D7-4BE4-A5AD-D6B3AD269B3E}"/>
              </a:ext>
            </a:extLst>
          </p:cNvPr>
          <p:cNvSpPr txBox="1">
            <a:spLocks/>
          </p:cNvSpPr>
          <p:nvPr/>
        </p:nvSpPr>
        <p:spPr>
          <a:xfrm>
            <a:off x="1577486" y="285767"/>
            <a:ext cx="5989028" cy="613570"/>
          </a:xfrm>
          <a:prstGeom prst="rect">
            <a:avLst/>
          </a:prstGeom>
          <a:noFill/>
          <a:ln>
            <a:noFill/>
          </a:ln>
        </p:spPr>
        <p:txBody>
          <a:bodyPr spcFirstLastPara="1" wrap="square" lIns="0" tIns="0" rIns="0" bIns="0" anchor="b"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9283C0"/>
              </a:buClr>
              <a:buSzPts val="3200"/>
              <a:buFont typeface="Satisfy"/>
              <a:buNone/>
              <a:defRPr sz="3200" b="0" i="0" u="none" strike="noStrike" cap="none">
                <a:solidFill>
                  <a:srgbClr val="9283C0"/>
                </a:solidFill>
                <a:latin typeface="Satisfy"/>
                <a:ea typeface="Satisfy"/>
                <a:cs typeface="Satisfy"/>
                <a:sym typeface="Satisfy"/>
              </a:defRPr>
            </a:lvl1pPr>
            <a:lvl2pPr marR="0" lvl="1" algn="l" rtl="0">
              <a:lnSpc>
                <a:spcPct val="90000"/>
              </a:lnSpc>
              <a:spcBef>
                <a:spcPts val="0"/>
              </a:spcBef>
              <a:spcAft>
                <a:spcPts val="0"/>
              </a:spcAft>
              <a:buClr>
                <a:srgbClr val="9283C0"/>
              </a:buClr>
              <a:buSzPts val="3200"/>
              <a:buFont typeface="Satisfy"/>
              <a:buNone/>
              <a:defRPr sz="3200" b="0" i="0" u="none" strike="noStrike" cap="none">
                <a:solidFill>
                  <a:srgbClr val="9283C0"/>
                </a:solidFill>
                <a:latin typeface="Satisfy"/>
                <a:ea typeface="Satisfy"/>
                <a:cs typeface="Satisfy"/>
                <a:sym typeface="Satisfy"/>
              </a:defRPr>
            </a:lvl2pPr>
            <a:lvl3pPr marR="0" lvl="2" algn="l" rtl="0">
              <a:lnSpc>
                <a:spcPct val="90000"/>
              </a:lnSpc>
              <a:spcBef>
                <a:spcPts val="0"/>
              </a:spcBef>
              <a:spcAft>
                <a:spcPts val="0"/>
              </a:spcAft>
              <a:buClr>
                <a:srgbClr val="9283C0"/>
              </a:buClr>
              <a:buSzPts val="3200"/>
              <a:buFont typeface="Satisfy"/>
              <a:buNone/>
              <a:defRPr sz="3200" b="0" i="0" u="none" strike="noStrike" cap="none">
                <a:solidFill>
                  <a:srgbClr val="9283C0"/>
                </a:solidFill>
                <a:latin typeface="Satisfy"/>
                <a:ea typeface="Satisfy"/>
                <a:cs typeface="Satisfy"/>
                <a:sym typeface="Satisfy"/>
              </a:defRPr>
            </a:lvl3pPr>
            <a:lvl4pPr marR="0" lvl="3" algn="l" rtl="0">
              <a:lnSpc>
                <a:spcPct val="90000"/>
              </a:lnSpc>
              <a:spcBef>
                <a:spcPts val="0"/>
              </a:spcBef>
              <a:spcAft>
                <a:spcPts val="0"/>
              </a:spcAft>
              <a:buClr>
                <a:srgbClr val="9283C0"/>
              </a:buClr>
              <a:buSzPts val="3200"/>
              <a:buFont typeface="Satisfy"/>
              <a:buNone/>
              <a:defRPr sz="3200" b="0" i="0" u="none" strike="noStrike" cap="none">
                <a:solidFill>
                  <a:srgbClr val="9283C0"/>
                </a:solidFill>
                <a:latin typeface="Satisfy"/>
                <a:ea typeface="Satisfy"/>
                <a:cs typeface="Satisfy"/>
                <a:sym typeface="Satisfy"/>
              </a:defRPr>
            </a:lvl4pPr>
            <a:lvl5pPr marR="0" lvl="4" algn="l" rtl="0">
              <a:lnSpc>
                <a:spcPct val="90000"/>
              </a:lnSpc>
              <a:spcBef>
                <a:spcPts val="0"/>
              </a:spcBef>
              <a:spcAft>
                <a:spcPts val="0"/>
              </a:spcAft>
              <a:buClr>
                <a:srgbClr val="9283C0"/>
              </a:buClr>
              <a:buSzPts val="3200"/>
              <a:buFont typeface="Satisfy"/>
              <a:buNone/>
              <a:defRPr sz="3200" b="0" i="0" u="none" strike="noStrike" cap="none">
                <a:solidFill>
                  <a:srgbClr val="9283C0"/>
                </a:solidFill>
                <a:latin typeface="Satisfy"/>
                <a:ea typeface="Satisfy"/>
                <a:cs typeface="Satisfy"/>
                <a:sym typeface="Satisfy"/>
              </a:defRPr>
            </a:lvl5pPr>
            <a:lvl6pPr marR="0" lvl="5" algn="l" rtl="0">
              <a:lnSpc>
                <a:spcPct val="90000"/>
              </a:lnSpc>
              <a:spcBef>
                <a:spcPts val="0"/>
              </a:spcBef>
              <a:spcAft>
                <a:spcPts val="0"/>
              </a:spcAft>
              <a:buClr>
                <a:srgbClr val="9283C0"/>
              </a:buClr>
              <a:buSzPts val="3200"/>
              <a:buFont typeface="Satisfy"/>
              <a:buNone/>
              <a:defRPr sz="3200" b="0" i="0" u="none" strike="noStrike" cap="none">
                <a:solidFill>
                  <a:srgbClr val="9283C0"/>
                </a:solidFill>
                <a:latin typeface="Satisfy"/>
                <a:ea typeface="Satisfy"/>
                <a:cs typeface="Satisfy"/>
                <a:sym typeface="Satisfy"/>
              </a:defRPr>
            </a:lvl6pPr>
            <a:lvl7pPr marR="0" lvl="6" algn="l" rtl="0">
              <a:lnSpc>
                <a:spcPct val="90000"/>
              </a:lnSpc>
              <a:spcBef>
                <a:spcPts val="0"/>
              </a:spcBef>
              <a:spcAft>
                <a:spcPts val="0"/>
              </a:spcAft>
              <a:buClr>
                <a:srgbClr val="9283C0"/>
              </a:buClr>
              <a:buSzPts val="3200"/>
              <a:buFont typeface="Satisfy"/>
              <a:buNone/>
              <a:defRPr sz="3200" b="0" i="0" u="none" strike="noStrike" cap="none">
                <a:solidFill>
                  <a:srgbClr val="9283C0"/>
                </a:solidFill>
                <a:latin typeface="Satisfy"/>
                <a:ea typeface="Satisfy"/>
                <a:cs typeface="Satisfy"/>
                <a:sym typeface="Satisfy"/>
              </a:defRPr>
            </a:lvl7pPr>
            <a:lvl8pPr marR="0" lvl="7" algn="l" rtl="0">
              <a:lnSpc>
                <a:spcPct val="90000"/>
              </a:lnSpc>
              <a:spcBef>
                <a:spcPts val="0"/>
              </a:spcBef>
              <a:spcAft>
                <a:spcPts val="0"/>
              </a:spcAft>
              <a:buClr>
                <a:srgbClr val="9283C0"/>
              </a:buClr>
              <a:buSzPts val="3200"/>
              <a:buFont typeface="Satisfy"/>
              <a:buNone/>
              <a:defRPr sz="3200" b="0" i="0" u="none" strike="noStrike" cap="none">
                <a:solidFill>
                  <a:srgbClr val="9283C0"/>
                </a:solidFill>
                <a:latin typeface="Satisfy"/>
                <a:ea typeface="Satisfy"/>
                <a:cs typeface="Satisfy"/>
                <a:sym typeface="Satisfy"/>
              </a:defRPr>
            </a:lvl8pPr>
            <a:lvl9pPr marR="0" lvl="8" algn="l" rtl="0">
              <a:lnSpc>
                <a:spcPct val="90000"/>
              </a:lnSpc>
              <a:spcBef>
                <a:spcPts val="0"/>
              </a:spcBef>
              <a:spcAft>
                <a:spcPts val="0"/>
              </a:spcAft>
              <a:buClr>
                <a:srgbClr val="9283C0"/>
              </a:buClr>
              <a:buSzPts val="3200"/>
              <a:buFont typeface="Satisfy"/>
              <a:buNone/>
              <a:defRPr sz="3200" b="0" i="0" u="none" strike="noStrike" cap="none">
                <a:solidFill>
                  <a:srgbClr val="9283C0"/>
                </a:solidFill>
                <a:latin typeface="Satisfy"/>
                <a:ea typeface="Satisfy"/>
                <a:cs typeface="Satisfy"/>
                <a:sym typeface="Satisfy"/>
              </a:defRPr>
            </a:lvl9pPr>
          </a:lstStyle>
          <a:p>
            <a:pPr algn="ctr"/>
            <a:r>
              <a:rPr lang="en-US" sz="3600" b="1" dirty="0">
                <a:solidFill>
                  <a:srgbClr val="7030A0"/>
                </a:solidFill>
                <a:latin typeface="+mj-lt"/>
              </a:rPr>
              <a:t>II. CÁCH TIẾN HÀNH</a:t>
            </a:r>
          </a:p>
        </p:txBody>
      </p:sp>
      <p:sp>
        <p:nvSpPr>
          <p:cNvPr id="3" name="TextBox 2">
            <a:extLst>
              <a:ext uri="{FF2B5EF4-FFF2-40B4-BE49-F238E27FC236}">
                <a16:creationId xmlns:a16="http://schemas.microsoft.com/office/drawing/2014/main" id="{646252DE-0CF1-405B-BD68-B5B60C0168F9}"/>
              </a:ext>
            </a:extLst>
          </p:cNvPr>
          <p:cNvSpPr txBox="1"/>
          <p:nvPr/>
        </p:nvSpPr>
        <p:spPr>
          <a:xfrm>
            <a:off x="521746" y="985399"/>
            <a:ext cx="8100508" cy="430887"/>
          </a:xfrm>
          <a:prstGeom prst="rect">
            <a:avLst/>
          </a:prstGeom>
          <a:noFill/>
        </p:spPr>
        <p:txBody>
          <a:bodyPr wrap="square" rtlCol="0">
            <a:spAutoFit/>
          </a:bodyPr>
          <a:lstStyle/>
          <a:p>
            <a:pPr algn="just"/>
            <a:r>
              <a:rPr lang="en-US" sz="2200" dirty="0">
                <a:solidFill>
                  <a:schemeClr val="tx1"/>
                </a:solidFill>
              </a:rPr>
              <a:t>1. Quan </a:t>
            </a:r>
            <a:r>
              <a:rPr lang="en-US" sz="2200" dirty="0" err="1">
                <a:solidFill>
                  <a:schemeClr val="tx1"/>
                </a:solidFill>
              </a:rPr>
              <a:t>sát</a:t>
            </a:r>
            <a:r>
              <a:rPr lang="en-US" sz="2200" dirty="0">
                <a:solidFill>
                  <a:schemeClr val="tx1"/>
                </a:solidFill>
              </a:rPr>
              <a:t> </a:t>
            </a:r>
            <a:r>
              <a:rPr lang="en-US" sz="2200" dirty="0" err="1">
                <a:solidFill>
                  <a:schemeClr val="tx1"/>
                </a:solidFill>
              </a:rPr>
              <a:t>các</a:t>
            </a:r>
            <a:r>
              <a:rPr lang="en-US" sz="2200" dirty="0">
                <a:solidFill>
                  <a:schemeClr val="tx1"/>
                </a:solidFill>
              </a:rPr>
              <a:t> </a:t>
            </a:r>
            <a:r>
              <a:rPr lang="en-US" sz="2200" dirty="0" err="1">
                <a:solidFill>
                  <a:schemeClr val="tx1"/>
                </a:solidFill>
              </a:rPr>
              <a:t>loại</a:t>
            </a:r>
            <a:r>
              <a:rPr lang="en-US" sz="2200" dirty="0">
                <a:solidFill>
                  <a:schemeClr val="tx1"/>
                </a:solidFill>
              </a:rPr>
              <a:t> </a:t>
            </a:r>
            <a:r>
              <a:rPr lang="en-US" sz="2200" dirty="0" err="1">
                <a:solidFill>
                  <a:schemeClr val="tx1"/>
                </a:solidFill>
              </a:rPr>
              <a:t>nấm</a:t>
            </a:r>
            <a:r>
              <a:rPr lang="en-US" sz="2200" dirty="0">
                <a:solidFill>
                  <a:schemeClr val="tx1"/>
                </a:solidFill>
              </a:rPr>
              <a:t> </a:t>
            </a:r>
            <a:r>
              <a:rPr lang="en-US" sz="2200" dirty="0" err="1">
                <a:solidFill>
                  <a:schemeClr val="tx1"/>
                </a:solidFill>
              </a:rPr>
              <a:t>mốc</a:t>
            </a:r>
            <a:r>
              <a:rPr lang="en-US" sz="2200" dirty="0">
                <a:solidFill>
                  <a:schemeClr val="tx1"/>
                </a:solidFill>
              </a:rPr>
              <a:t> </a:t>
            </a:r>
            <a:r>
              <a:rPr lang="en-US" sz="2200" dirty="0" err="1">
                <a:solidFill>
                  <a:schemeClr val="tx1"/>
                </a:solidFill>
              </a:rPr>
              <a:t>mọc</a:t>
            </a:r>
            <a:r>
              <a:rPr lang="en-US" sz="2200" dirty="0">
                <a:solidFill>
                  <a:schemeClr val="tx1"/>
                </a:solidFill>
              </a:rPr>
              <a:t> ở </a:t>
            </a:r>
            <a:r>
              <a:rPr lang="en-US" sz="2200" dirty="0" err="1">
                <a:solidFill>
                  <a:schemeClr val="tx1"/>
                </a:solidFill>
              </a:rPr>
              <a:t>nhiều</a:t>
            </a:r>
            <a:r>
              <a:rPr lang="en-US" sz="2200" dirty="0">
                <a:solidFill>
                  <a:schemeClr val="tx1"/>
                </a:solidFill>
              </a:rPr>
              <a:t> </a:t>
            </a:r>
            <a:r>
              <a:rPr lang="en-US" sz="2200" dirty="0" err="1">
                <a:solidFill>
                  <a:schemeClr val="tx1"/>
                </a:solidFill>
              </a:rPr>
              <a:t>vật</a:t>
            </a:r>
            <a:r>
              <a:rPr lang="en-US" sz="2200" dirty="0">
                <a:solidFill>
                  <a:schemeClr val="tx1"/>
                </a:solidFill>
              </a:rPr>
              <a:t> </a:t>
            </a:r>
            <a:r>
              <a:rPr lang="en-US" sz="2200" dirty="0" err="1">
                <a:solidFill>
                  <a:schemeClr val="tx1"/>
                </a:solidFill>
              </a:rPr>
              <a:t>thể</a:t>
            </a:r>
            <a:r>
              <a:rPr lang="en-US" sz="2200" dirty="0">
                <a:solidFill>
                  <a:schemeClr val="tx1"/>
                </a:solidFill>
              </a:rPr>
              <a:t> </a:t>
            </a:r>
            <a:r>
              <a:rPr lang="en-US" sz="2200" dirty="0" err="1">
                <a:solidFill>
                  <a:schemeClr val="tx1"/>
                </a:solidFill>
              </a:rPr>
              <a:t>khác</a:t>
            </a:r>
            <a:r>
              <a:rPr lang="en-US" sz="2200" dirty="0">
                <a:solidFill>
                  <a:schemeClr val="tx1"/>
                </a:solidFill>
              </a:rPr>
              <a:t> </a:t>
            </a:r>
            <a:r>
              <a:rPr lang="en-US" sz="2200" dirty="0" err="1">
                <a:solidFill>
                  <a:schemeClr val="tx1"/>
                </a:solidFill>
              </a:rPr>
              <a:t>nhau</a:t>
            </a:r>
            <a:endParaRPr lang="en-US" sz="2200" dirty="0">
              <a:solidFill>
                <a:schemeClr val="tx1"/>
              </a:solidFill>
            </a:endParaRPr>
          </a:p>
        </p:txBody>
      </p:sp>
      <p:pic>
        <p:nvPicPr>
          <p:cNvPr id="10" name="Picture 8">
            <a:extLst>
              <a:ext uri="{FF2B5EF4-FFF2-40B4-BE49-F238E27FC236}">
                <a16:creationId xmlns:a16="http://schemas.microsoft.com/office/drawing/2014/main" id="{C789DF9A-B70A-4CD5-954F-B7ADF2EDC2C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94990" y="2043714"/>
            <a:ext cx="4085861" cy="2674382"/>
          </a:xfrm>
          <a:prstGeom prst="rect">
            <a:avLst/>
          </a:prstGeom>
        </p:spPr>
      </p:pic>
      <p:sp>
        <p:nvSpPr>
          <p:cNvPr id="11" name="Freeform 10">
            <a:extLst>
              <a:ext uri="{FF2B5EF4-FFF2-40B4-BE49-F238E27FC236}">
                <a16:creationId xmlns:a16="http://schemas.microsoft.com/office/drawing/2014/main" id="{DA58E315-FCFD-44C7-A4C7-1ED4089836C3}"/>
              </a:ext>
            </a:extLst>
          </p:cNvPr>
          <p:cNvSpPr/>
          <p:nvPr/>
        </p:nvSpPr>
        <p:spPr>
          <a:xfrm flipH="1">
            <a:off x="3676254" y="1794868"/>
            <a:ext cx="4493808" cy="1109698"/>
          </a:xfrm>
          <a:custGeom>
            <a:avLst/>
            <a:gdLst/>
            <a:ahLst/>
            <a:cxnLst/>
            <a:rect l="l" t="t" r="r" b="b"/>
            <a:pathLst>
              <a:path w="26370006" h="4725744">
                <a:moveTo>
                  <a:pt x="25747706" y="4155513"/>
                </a:moveTo>
                <a:cubicBezTo>
                  <a:pt x="25747706" y="4149163"/>
                  <a:pt x="25748976" y="4144083"/>
                  <a:pt x="25748976" y="4136463"/>
                </a:cubicBezTo>
                <a:lnTo>
                  <a:pt x="25748976" y="490220"/>
                </a:lnTo>
                <a:cubicBezTo>
                  <a:pt x="25748976" y="220980"/>
                  <a:pt x="25539426" y="0"/>
                  <a:pt x="25282886" y="0"/>
                </a:cubicBezTo>
                <a:lnTo>
                  <a:pt x="467360" y="0"/>
                </a:lnTo>
                <a:cubicBezTo>
                  <a:pt x="210820" y="0"/>
                  <a:pt x="0" y="220980"/>
                  <a:pt x="0" y="490220"/>
                </a:cubicBezTo>
                <a:lnTo>
                  <a:pt x="0" y="4136463"/>
                </a:lnTo>
                <a:cubicBezTo>
                  <a:pt x="0" y="4405704"/>
                  <a:pt x="209550" y="4626683"/>
                  <a:pt x="466090" y="4626683"/>
                </a:cubicBezTo>
                <a:lnTo>
                  <a:pt x="25281615" y="4626683"/>
                </a:lnTo>
                <a:cubicBezTo>
                  <a:pt x="25394645" y="4626683"/>
                  <a:pt x="25498785" y="4583504"/>
                  <a:pt x="25578795" y="4513654"/>
                </a:cubicBezTo>
                <a:cubicBezTo>
                  <a:pt x="25709606" y="4584774"/>
                  <a:pt x="26022024" y="4725744"/>
                  <a:pt x="26368735" y="4518733"/>
                </a:cubicBezTo>
                <a:cubicBezTo>
                  <a:pt x="26370006" y="4518733"/>
                  <a:pt x="26057585" y="4520004"/>
                  <a:pt x="25747706" y="4155513"/>
                </a:cubicBezTo>
                <a:lnTo>
                  <a:pt x="25747706" y="4155513"/>
                </a:lnTo>
                <a:close/>
              </a:path>
            </a:pathLst>
          </a:custGeom>
          <a:ln>
            <a:solidFill>
              <a:srgbClr val="000000"/>
            </a:solidFill>
          </a:ln>
        </p:spPr>
        <p:style>
          <a:lnRef idx="2">
            <a:schemeClr val="accent2">
              <a:shade val="50000"/>
            </a:schemeClr>
          </a:lnRef>
          <a:fillRef idx="1">
            <a:schemeClr val="accent2"/>
          </a:fillRef>
          <a:effectRef idx="0">
            <a:schemeClr val="accent2"/>
          </a:effectRef>
          <a:fontRef idx="minor">
            <a:schemeClr val="lt1"/>
          </a:fontRef>
        </p:style>
        <p:txBody>
          <a:bodyPr numCol="1" anchor="ctr"/>
          <a:lstStyle/>
          <a:p>
            <a:pPr lvl="1" algn="dist"/>
            <a:endParaRPr lang="en-US" sz="5000" dirty="0">
              <a:solidFill>
                <a:srgbClr val="91612F"/>
              </a:solidFill>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72047D08-C3CD-4F4D-B059-E33FAE10A2E8}"/>
              </a:ext>
            </a:extLst>
          </p:cNvPr>
          <p:cNvSpPr txBox="1"/>
          <p:nvPr/>
        </p:nvSpPr>
        <p:spPr>
          <a:xfrm>
            <a:off x="3793465" y="1760936"/>
            <a:ext cx="4376597" cy="1045223"/>
          </a:xfrm>
          <a:prstGeom prst="rect">
            <a:avLst/>
          </a:prstGeom>
          <a:noFill/>
        </p:spPr>
        <p:txBody>
          <a:bodyPr wrap="square" rtlCol="0">
            <a:spAutoFit/>
          </a:bodyPr>
          <a:lstStyle/>
          <a:p>
            <a:pPr algn="just">
              <a:lnSpc>
                <a:spcPct val="150000"/>
              </a:lnSpc>
            </a:pPr>
            <a:r>
              <a:rPr lang="en-US" sz="2200" dirty="0" err="1">
                <a:solidFill>
                  <a:schemeClr val="tx1"/>
                </a:solidFill>
              </a:rPr>
              <a:t>Có</a:t>
            </a:r>
            <a:r>
              <a:rPr lang="en-US" sz="2200" dirty="0">
                <a:solidFill>
                  <a:schemeClr val="tx1"/>
                </a:solidFill>
              </a:rPr>
              <a:t> bao </a:t>
            </a:r>
            <a:r>
              <a:rPr lang="en-US" sz="2200" dirty="0" err="1">
                <a:solidFill>
                  <a:schemeClr val="tx1"/>
                </a:solidFill>
              </a:rPr>
              <a:t>nhiêu</a:t>
            </a:r>
            <a:r>
              <a:rPr lang="en-US" sz="2200" dirty="0">
                <a:solidFill>
                  <a:schemeClr val="tx1"/>
                </a:solidFill>
              </a:rPr>
              <a:t> </a:t>
            </a:r>
            <a:r>
              <a:rPr lang="en-US" sz="2200" dirty="0" err="1">
                <a:solidFill>
                  <a:schemeClr val="tx1"/>
                </a:solidFill>
              </a:rPr>
              <a:t>bước</a:t>
            </a:r>
            <a:r>
              <a:rPr lang="en-US" sz="2200" dirty="0">
                <a:solidFill>
                  <a:schemeClr val="tx1"/>
                </a:solidFill>
              </a:rPr>
              <a:t> </a:t>
            </a:r>
            <a:r>
              <a:rPr lang="en-US" sz="2200" dirty="0" err="1">
                <a:solidFill>
                  <a:schemeClr val="tx1"/>
                </a:solidFill>
              </a:rPr>
              <a:t>quan</a:t>
            </a:r>
            <a:r>
              <a:rPr lang="en-US" sz="2200" dirty="0">
                <a:solidFill>
                  <a:schemeClr val="tx1"/>
                </a:solidFill>
              </a:rPr>
              <a:t> </a:t>
            </a:r>
            <a:r>
              <a:rPr lang="en-US" sz="2200" dirty="0" err="1">
                <a:solidFill>
                  <a:schemeClr val="tx1"/>
                </a:solidFill>
              </a:rPr>
              <a:t>sát</a:t>
            </a:r>
            <a:r>
              <a:rPr lang="en-US" sz="2200" dirty="0">
                <a:solidFill>
                  <a:schemeClr val="tx1"/>
                </a:solidFill>
              </a:rPr>
              <a:t> </a:t>
            </a:r>
            <a:r>
              <a:rPr lang="en-US" sz="2200" dirty="0" err="1">
                <a:solidFill>
                  <a:schemeClr val="tx1"/>
                </a:solidFill>
              </a:rPr>
              <a:t>nấm</a:t>
            </a:r>
            <a:r>
              <a:rPr lang="en-US" sz="2200" dirty="0">
                <a:solidFill>
                  <a:schemeClr val="tx1"/>
                </a:solidFill>
              </a:rPr>
              <a:t> </a:t>
            </a:r>
            <a:r>
              <a:rPr lang="en-US" sz="2200" dirty="0" err="1">
                <a:solidFill>
                  <a:schemeClr val="tx1"/>
                </a:solidFill>
              </a:rPr>
              <a:t>mốc</a:t>
            </a:r>
            <a:r>
              <a:rPr lang="en-US" sz="2200" dirty="0">
                <a:solidFill>
                  <a:schemeClr val="tx1"/>
                </a:solidFill>
              </a:rPr>
              <a:t> </a:t>
            </a:r>
            <a:r>
              <a:rPr lang="en-US" sz="2200" dirty="0" err="1">
                <a:solidFill>
                  <a:schemeClr val="tx1"/>
                </a:solidFill>
              </a:rPr>
              <a:t>bằng</a:t>
            </a:r>
            <a:r>
              <a:rPr lang="en-US" sz="2200" dirty="0">
                <a:solidFill>
                  <a:schemeClr val="tx1"/>
                </a:solidFill>
              </a:rPr>
              <a:t> </a:t>
            </a:r>
            <a:r>
              <a:rPr lang="en-US" sz="2200" dirty="0" err="1">
                <a:solidFill>
                  <a:schemeClr val="tx1"/>
                </a:solidFill>
              </a:rPr>
              <a:t>kính</a:t>
            </a:r>
            <a:r>
              <a:rPr lang="en-US" sz="2200" dirty="0">
                <a:solidFill>
                  <a:schemeClr val="tx1"/>
                </a:solidFill>
              </a:rPr>
              <a:t> </a:t>
            </a:r>
            <a:r>
              <a:rPr lang="en-US" sz="2200" dirty="0" err="1">
                <a:solidFill>
                  <a:schemeClr val="tx1"/>
                </a:solidFill>
              </a:rPr>
              <a:t>hiển</a:t>
            </a:r>
            <a:r>
              <a:rPr lang="en-US" sz="2200" dirty="0">
                <a:solidFill>
                  <a:schemeClr val="tx1"/>
                </a:solidFill>
              </a:rPr>
              <a:t> vi?</a:t>
            </a:r>
          </a:p>
        </p:txBody>
      </p:sp>
    </p:spTree>
  </p:cSld>
  <p:clrMapOvr>
    <a:masterClrMapping/>
  </p:clrMapOvr>
  <mc:AlternateContent xmlns:mc="http://schemas.openxmlformats.org/markup-compatibility/2006" xmlns:p14="http://schemas.microsoft.com/office/powerpoint/2010/main">
    <mc:Choice Requires="p14">
      <p:transition p14:dur="300">
        <p:push dir="r"/>
      </p:transition>
    </mc:Choice>
    <mc:Fallback xmlns="">
      <p:transition>
        <p:push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299"/>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3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wipe(left)">
                                      <p:cBhvr>
                                        <p:cTn id="16" dur="300"/>
                                        <p:tgtEl>
                                          <p:spTgt spid="10"/>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left)">
                                      <p:cBhvr>
                                        <p:cTn id="19" dur="300"/>
                                        <p:tgtEl>
                                          <p:spTgt spid="4"/>
                                        </p:tgtEl>
                                      </p:cBhvr>
                                    </p:animEffect>
                                  </p:childTnLst>
                                </p:cTn>
                              </p:par>
                              <p:par>
                                <p:cTn id="20" presetID="22" presetClass="entr" presetSubtype="8"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left)">
                                      <p:cBhvr>
                                        <p:cTn id="22" dur="3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3" grpId="0"/>
      <p:bldP spid="11" grpId="0" animBg="1"/>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pic>
        <p:nvPicPr>
          <p:cNvPr id="12" name="Picture 11">
            <a:extLst>
              <a:ext uri="{FF2B5EF4-FFF2-40B4-BE49-F238E27FC236}">
                <a16:creationId xmlns:a16="http://schemas.microsoft.com/office/drawing/2014/main" id="{6461621E-CF9A-4F75-A28B-9EE218EE6F55}"/>
              </a:ext>
            </a:extLst>
          </p:cNvPr>
          <p:cNvPicPr>
            <a:picLocks noChangeAspect="1"/>
          </p:cNvPicPr>
          <p:nvPr/>
        </p:nvPicPr>
        <p:blipFill rotWithShape="1">
          <a:blip r:embed="rId3"/>
          <a:srcRect l="19557" t="22969" r="12443" b="13301"/>
          <a:stretch/>
        </p:blipFill>
        <p:spPr>
          <a:xfrm>
            <a:off x="1463040" y="1594092"/>
            <a:ext cx="6217920" cy="3276359"/>
          </a:xfrm>
          <a:prstGeom prst="rect">
            <a:avLst/>
          </a:prstGeom>
        </p:spPr>
      </p:pic>
      <p:sp>
        <p:nvSpPr>
          <p:cNvPr id="93" name="Google Shape;93;p17"/>
          <p:cNvSpPr txBox="1">
            <a:spLocks noGrp="1"/>
          </p:cNvSpPr>
          <p:nvPr>
            <p:ph type="sldNum" idx="12"/>
          </p:nvPr>
        </p:nvSpPr>
        <p:spPr>
          <a:xfrm>
            <a:off x="8404384" y="4673651"/>
            <a:ext cx="548700" cy="3936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t>9</a:t>
            </a:fld>
            <a:endParaRPr/>
          </a:p>
        </p:txBody>
      </p:sp>
      <p:cxnSp>
        <p:nvCxnSpPr>
          <p:cNvPr id="19" name="Straight Connector 18">
            <a:extLst>
              <a:ext uri="{FF2B5EF4-FFF2-40B4-BE49-F238E27FC236}">
                <a16:creationId xmlns:a16="http://schemas.microsoft.com/office/drawing/2014/main" id="{B5BC09E8-7E02-4563-82A6-D6B8697216FD}"/>
              </a:ext>
            </a:extLst>
          </p:cNvPr>
          <p:cNvCxnSpPr>
            <a:cxnSpLocks/>
          </p:cNvCxnSpPr>
          <p:nvPr/>
        </p:nvCxnSpPr>
        <p:spPr>
          <a:xfrm>
            <a:off x="5337547" y="3939514"/>
            <a:ext cx="0" cy="0"/>
          </a:xfrm>
          <a:prstGeom prst="line">
            <a:avLst/>
          </a:prstGeom>
        </p:spPr>
        <p:style>
          <a:lnRef idx="1">
            <a:schemeClr val="accent1"/>
          </a:lnRef>
          <a:fillRef idx="0">
            <a:schemeClr val="accent1"/>
          </a:fillRef>
          <a:effectRef idx="0">
            <a:schemeClr val="accent1"/>
          </a:effectRef>
          <a:fontRef idx="minor">
            <a:schemeClr val="tx1"/>
          </a:fontRef>
        </p:style>
      </p:cxnSp>
      <p:sp>
        <p:nvSpPr>
          <p:cNvPr id="10" name="Google Shape;77;p15">
            <a:extLst>
              <a:ext uri="{FF2B5EF4-FFF2-40B4-BE49-F238E27FC236}">
                <a16:creationId xmlns:a16="http://schemas.microsoft.com/office/drawing/2014/main" id="{D727B8A3-C26F-4E10-B52E-5BC4F7149C32}"/>
              </a:ext>
            </a:extLst>
          </p:cNvPr>
          <p:cNvSpPr txBox="1">
            <a:spLocks/>
          </p:cNvSpPr>
          <p:nvPr/>
        </p:nvSpPr>
        <p:spPr>
          <a:xfrm>
            <a:off x="1577486" y="285767"/>
            <a:ext cx="5989028" cy="613570"/>
          </a:xfrm>
          <a:prstGeom prst="rect">
            <a:avLst/>
          </a:prstGeom>
          <a:noFill/>
          <a:ln>
            <a:noFill/>
          </a:ln>
        </p:spPr>
        <p:txBody>
          <a:bodyPr spcFirstLastPara="1" wrap="square" lIns="0" tIns="0" rIns="0" bIns="0" anchor="b"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9283C0"/>
              </a:buClr>
              <a:buSzPts val="3200"/>
              <a:buFont typeface="Satisfy"/>
              <a:buNone/>
              <a:defRPr sz="3200" b="0" i="0" u="none" strike="noStrike" cap="none">
                <a:solidFill>
                  <a:srgbClr val="9283C0"/>
                </a:solidFill>
                <a:latin typeface="Satisfy"/>
                <a:ea typeface="Satisfy"/>
                <a:cs typeface="Satisfy"/>
                <a:sym typeface="Satisfy"/>
              </a:defRPr>
            </a:lvl1pPr>
            <a:lvl2pPr marR="0" lvl="1" algn="l" rtl="0">
              <a:lnSpc>
                <a:spcPct val="90000"/>
              </a:lnSpc>
              <a:spcBef>
                <a:spcPts val="0"/>
              </a:spcBef>
              <a:spcAft>
                <a:spcPts val="0"/>
              </a:spcAft>
              <a:buClr>
                <a:srgbClr val="9283C0"/>
              </a:buClr>
              <a:buSzPts val="3200"/>
              <a:buFont typeface="Satisfy"/>
              <a:buNone/>
              <a:defRPr sz="3200" b="0" i="0" u="none" strike="noStrike" cap="none">
                <a:solidFill>
                  <a:srgbClr val="9283C0"/>
                </a:solidFill>
                <a:latin typeface="Satisfy"/>
                <a:ea typeface="Satisfy"/>
                <a:cs typeface="Satisfy"/>
                <a:sym typeface="Satisfy"/>
              </a:defRPr>
            </a:lvl2pPr>
            <a:lvl3pPr marR="0" lvl="2" algn="l" rtl="0">
              <a:lnSpc>
                <a:spcPct val="90000"/>
              </a:lnSpc>
              <a:spcBef>
                <a:spcPts val="0"/>
              </a:spcBef>
              <a:spcAft>
                <a:spcPts val="0"/>
              </a:spcAft>
              <a:buClr>
                <a:srgbClr val="9283C0"/>
              </a:buClr>
              <a:buSzPts val="3200"/>
              <a:buFont typeface="Satisfy"/>
              <a:buNone/>
              <a:defRPr sz="3200" b="0" i="0" u="none" strike="noStrike" cap="none">
                <a:solidFill>
                  <a:srgbClr val="9283C0"/>
                </a:solidFill>
                <a:latin typeface="Satisfy"/>
                <a:ea typeface="Satisfy"/>
                <a:cs typeface="Satisfy"/>
                <a:sym typeface="Satisfy"/>
              </a:defRPr>
            </a:lvl3pPr>
            <a:lvl4pPr marR="0" lvl="3" algn="l" rtl="0">
              <a:lnSpc>
                <a:spcPct val="90000"/>
              </a:lnSpc>
              <a:spcBef>
                <a:spcPts val="0"/>
              </a:spcBef>
              <a:spcAft>
                <a:spcPts val="0"/>
              </a:spcAft>
              <a:buClr>
                <a:srgbClr val="9283C0"/>
              </a:buClr>
              <a:buSzPts val="3200"/>
              <a:buFont typeface="Satisfy"/>
              <a:buNone/>
              <a:defRPr sz="3200" b="0" i="0" u="none" strike="noStrike" cap="none">
                <a:solidFill>
                  <a:srgbClr val="9283C0"/>
                </a:solidFill>
                <a:latin typeface="Satisfy"/>
                <a:ea typeface="Satisfy"/>
                <a:cs typeface="Satisfy"/>
                <a:sym typeface="Satisfy"/>
              </a:defRPr>
            </a:lvl4pPr>
            <a:lvl5pPr marR="0" lvl="4" algn="l" rtl="0">
              <a:lnSpc>
                <a:spcPct val="90000"/>
              </a:lnSpc>
              <a:spcBef>
                <a:spcPts val="0"/>
              </a:spcBef>
              <a:spcAft>
                <a:spcPts val="0"/>
              </a:spcAft>
              <a:buClr>
                <a:srgbClr val="9283C0"/>
              </a:buClr>
              <a:buSzPts val="3200"/>
              <a:buFont typeface="Satisfy"/>
              <a:buNone/>
              <a:defRPr sz="3200" b="0" i="0" u="none" strike="noStrike" cap="none">
                <a:solidFill>
                  <a:srgbClr val="9283C0"/>
                </a:solidFill>
                <a:latin typeface="Satisfy"/>
                <a:ea typeface="Satisfy"/>
                <a:cs typeface="Satisfy"/>
                <a:sym typeface="Satisfy"/>
              </a:defRPr>
            </a:lvl5pPr>
            <a:lvl6pPr marR="0" lvl="5" algn="l" rtl="0">
              <a:lnSpc>
                <a:spcPct val="90000"/>
              </a:lnSpc>
              <a:spcBef>
                <a:spcPts val="0"/>
              </a:spcBef>
              <a:spcAft>
                <a:spcPts val="0"/>
              </a:spcAft>
              <a:buClr>
                <a:srgbClr val="9283C0"/>
              </a:buClr>
              <a:buSzPts val="3200"/>
              <a:buFont typeface="Satisfy"/>
              <a:buNone/>
              <a:defRPr sz="3200" b="0" i="0" u="none" strike="noStrike" cap="none">
                <a:solidFill>
                  <a:srgbClr val="9283C0"/>
                </a:solidFill>
                <a:latin typeface="Satisfy"/>
                <a:ea typeface="Satisfy"/>
                <a:cs typeface="Satisfy"/>
                <a:sym typeface="Satisfy"/>
              </a:defRPr>
            </a:lvl6pPr>
            <a:lvl7pPr marR="0" lvl="6" algn="l" rtl="0">
              <a:lnSpc>
                <a:spcPct val="90000"/>
              </a:lnSpc>
              <a:spcBef>
                <a:spcPts val="0"/>
              </a:spcBef>
              <a:spcAft>
                <a:spcPts val="0"/>
              </a:spcAft>
              <a:buClr>
                <a:srgbClr val="9283C0"/>
              </a:buClr>
              <a:buSzPts val="3200"/>
              <a:buFont typeface="Satisfy"/>
              <a:buNone/>
              <a:defRPr sz="3200" b="0" i="0" u="none" strike="noStrike" cap="none">
                <a:solidFill>
                  <a:srgbClr val="9283C0"/>
                </a:solidFill>
                <a:latin typeface="Satisfy"/>
                <a:ea typeface="Satisfy"/>
                <a:cs typeface="Satisfy"/>
                <a:sym typeface="Satisfy"/>
              </a:defRPr>
            </a:lvl7pPr>
            <a:lvl8pPr marR="0" lvl="7" algn="l" rtl="0">
              <a:lnSpc>
                <a:spcPct val="90000"/>
              </a:lnSpc>
              <a:spcBef>
                <a:spcPts val="0"/>
              </a:spcBef>
              <a:spcAft>
                <a:spcPts val="0"/>
              </a:spcAft>
              <a:buClr>
                <a:srgbClr val="9283C0"/>
              </a:buClr>
              <a:buSzPts val="3200"/>
              <a:buFont typeface="Satisfy"/>
              <a:buNone/>
              <a:defRPr sz="3200" b="0" i="0" u="none" strike="noStrike" cap="none">
                <a:solidFill>
                  <a:srgbClr val="9283C0"/>
                </a:solidFill>
                <a:latin typeface="Satisfy"/>
                <a:ea typeface="Satisfy"/>
                <a:cs typeface="Satisfy"/>
                <a:sym typeface="Satisfy"/>
              </a:defRPr>
            </a:lvl8pPr>
            <a:lvl9pPr marR="0" lvl="8" algn="l" rtl="0">
              <a:lnSpc>
                <a:spcPct val="90000"/>
              </a:lnSpc>
              <a:spcBef>
                <a:spcPts val="0"/>
              </a:spcBef>
              <a:spcAft>
                <a:spcPts val="0"/>
              </a:spcAft>
              <a:buClr>
                <a:srgbClr val="9283C0"/>
              </a:buClr>
              <a:buSzPts val="3200"/>
              <a:buFont typeface="Satisfy"/>
              <a:buNone/>
              <a:defRPr sz="3200" b="0" i="0" u="none" strike="noStrike" cap="none">
                <a:solidFill>
                  <a:srgbClr val="9283C0"/>
                </a:solidFill>
                <a:latin typeface="Satisfy"/>
                <a:ea typeface="Satisfy"/>
                <a:cs typeface="Satisfy"/>
                <a:sym typeface="Satisfy"/>
              </a:defRPr>
            </a:lvl9pPr>
          </a:lstStyle>
          <a:p>
            <a:pPr algn="ctr"/>
            <a:r>
              <a:rPr lang="en-US" sz="3600" b="1" dirty="0">
                <a:solidFill>
                  <a:srgbClr val="7030A0"/>
                </a:solidFill>
                <a:latin typeface="+mj-lt"/>
              </a:rPr>
              <a:t>II. CÁCH TIẾN HÀNH</a:t>
            </a:r>
          </a:p>
        </p:txBody>
      </p:sp>
      <p:sp>
        <p:nvSpPr>
          <p:cNvPr id="11" name="TextBox 10">
            <a:extLst>
              <a:ext uri="{FF2B5EF4-FFF2-40B4-BE49-F238E27FC236}">
                <a16:creationId xmlns:a16="http://schemas.microsoft.com/office/drawing/2014/main" id="{241D95D9-0A1D-45F5-8E5D-32982E50D64B}"/>
              </a:ext>
            </a:extLst>
          </p:cNvPr>
          <p:cNvSpPr txBox="1"/>
          <p:nvPr/>
        </p:nvSpPr>
        <p:spPr>
          <a:xfrm>
            <a:off x="521746" y="985399"/>
            <a:ext cx="8100508" cy="430887"/>
          </a:xfrm>
          <a:prstGeom prst="rect">
            <a:avLst/>
          </a:prstGeom>
          <a:noFill/>
        </p:spPr>
        <p:txBody>
          <a:bodyPr wrap="square" rtlCol="0">
            <a:spAutoFit/>
          </a:bodyPr>
          <a:lstStyle/>
          <a:p>
            <a:pPr algn="just"/>
            <a:r>
              <a:rPr lang="en-US" sz="2200" dirty="0">
                <a:solidFill>
                  <a:schemeClr val="tx1"/>
                </a:solidFill>
              </a:rPr>
              <a:t>1. Quan </a:t>
            </a:r>
            <a:r>
              <a:rPr lang="en-US" sz="2200" dirty="0" err="1">
                <a:solidFill>
                  <a:schemeClr val="tx1"/>
                </a:solidFill>
              </a:rPr>
              <a:t>sát</a:t>
            </a:r>
            <a:r>
              <a:rPr lang="en-US" sz="2200" dirty="0">
                <a:solidFill>
                  <a:schemeClr val="tx1"/>
                </a:solidFill>
              </a:rPr>
              <a:t> </a:t>
            </a:r>
            <a:r>
              <a:rPr lang="en-US" sz="2200" dirty="0" err="1">
                <a:solidFill>
                  <a:schemeClr val="tx1"/>
                </a:solidFill>
              </a:rPr>
              <a:t>các</a:t>
            </a:r>
            <a:r>
              <a:rPr lang="en-US" sz="2200" dirty="0">
                <a:solidFill>
                  <a:schemeClr val="tx1"/>
                </a:solidFill>
              </a:rPr>
              <a:t> </a:t>
            </a:r>
            <a:r>
              <a:rPr lang="en-US" sz="2200" dirty="0" err="1">
                <a:solidFill>
                  <a:schemeClr val="tx1"/>
                </a:solidFill>
              </a:rPr>
              <a:t>loại</a:t>
            </a:r>
            <a:r>
              <a:rPr lang="en-US" sz="2200" dirty="0">
                <a:solidFill>
                  <a:schemeClr val="tx1"/>
                </a:solidFill>
              </a:rPr>
              <a:t> </a:t>
            </a:r>
            <a:r>
              <a:rPr lang="en-US" sz="2200" dirty="0" err="1">
                <a:solidFill>
                  <a:schemeClr val="tx1"/>
                </a:solidFill>
              </a:rPr>
              <a:t>nấm</a:t>
            </a:r>
            <a:r>
              <a:rPr lang="en-US" sz="2200" dirty="0">
                <a:solidFill>
                  <a:schemeClr val="tx1"/>
                </a:solidFill>
              </a:rPr>
              <a:t> </a:t>
            </a:r>
            <a:r>
              <a:rPr lang="en-US" sz="2200" dirty="0" err="1">
                <a:solidFill>
                  <a:schemeClr val="tx1"/>
                </a:solidFill>
              </a:rPr>
              <a:t>mốc</a:t>
            </a:r>
            <a:r>
              <a:rPr lang="en-US" sz="2200" dirty="0">
                <a:solidFill>
                  <a:schemeClr val="tx1"/>
                </a:solidFill>
              </a:rPr>
              <a:t> </a:t>
            </a:r>
            <a:r>
              <a:rPr lang="en-US" sz="2200" dirty="0" err="1">
                <a:solidFill>
                  <a:schemeClr val="tx1"/>
                </a:solidFill>
              </a:rPr>
              <a:t>mọc</a:t>
            </a:r>
            <a:r>
              <a:rPr lang="en-US" sz="2200" dirty="0">
                <a:solidFill>
                  <a:schemeClr val="tx1"/>
                </a:solidFill>
              </a:rPr>
              <a:t> ở </a:t>
            </a:r>
            <a:r>
              <a:rPr lang="en-US" sz="2200" dirty="0" err="1">
                <a:solidFill>
                  <a:schemeClr val="tx1"/>
                </a:solidFill>
              </a:rPr>
              <a:t>nhiều</a:t>
            </a:r>
            <a:r>
              <a:rPr lang="en-US" sz="2200" dirty="0">
                <a:solidFill>
                  <a:schemeClr val="tx1"/>
                </a:solidFill>
              </a:rPr>
              <a:t> </a:t>
            </a:r>
            <a:r>
              <a:rPr lang="en-US" sz="2200" dirty="0" err="1">
                <a:solidFill>
                  <a:schemeClr val="tx1"/>
                </a:solidFill>
              </a:rPr>
              <a:t>vật</a:t>
            </a:r>
            <a:r>
              <a:rPr lang="en-US" sz="2200" dirty="0">
                <a:solidFill>
                  <a:schemeClr val="tx1"/>
                </a:solidFill>
              </a:rPr>
              <a:t> </a:t>
            </a:r>
            <a:r>
              <a:rPr lang="en-US" sz="2200" dirty="0" err="1">
                <a:solidFill>
                  <a:schemeClr val="tx1"/>
                </a:solidFill>
              </a:rPr>
              <a:t>thể</a:t>
            </a:r>
            <a:r>
              <a:rPr lang="en-US" sz="2200" dirty="0">
                <a:solidFill>
                  <a:schemeClr val="tx1"/>
                </a:solidFill>
              </a:rPr>
              <a:t> </a:t>
            </a:r>
            <a:r>
              <a:rPr lang="en-US" sz="2200" dirty="0" err="1">
                <a:solidFill>
                  <a:schemeClr val="tx1"/>
                </a:solidFill>
              </a:rPr>
              <a:t>khác</a:t>
            </a:r>
            <a:r>
              <a:rPr lang="en-US" sz="2200" dirty="0">
                <a:solidFill>
                  <a:schemeClr val="tx1"/>
                </a:solidFill>
              </a:rPr>
              <a:t> </a:t>
            </a:r>
            <a:r>
              <a:rPr lang="en-US" sz="2200" dirty="0" err="1">
                <a:solidFill>
                  <a:schemeClr val="tx1"/>
                </a:solidFill>
              </a:rPr>
              <a:t>nhau</a:t>
            </a:r>
            <a:endParaRPr lang="en-US" sz="2200" dirty="0">
              <a:solidFill>
                <a:schemeClr val="tx1"/>
              </a:solidFill>
            </a:endParaRPr>
          </a:p>
        </p:txBody>
      </p:sp>
    </p:spTree>
  </p:cSld>
  <p:clrMapOvr>
    <a:masterClrMapping/>
  </p:clrMapOvr>
  <mc:AlternateContent xmlns:mc="http://schemas.openxmlformats.org/markup-compatibility/2006" xmlns:p14="http://schemas.microsoft.com/office/powerpoint/2010/main">
    <mc:Choice Requires="p14">
      <p:transition p14:dur="300">
        <p:wipe/>
      </p:transition>
    </mc:Choice>
    <mc:Fallback xmlns="">
      <p:transition>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3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SlidesCarnival base template">
  <a:themeElements>
    <a:clrScheme name="Custom 347">
      <a:dk1>
        <a:srgbClr val="322B3A"/>
      </a:dk1>
      <a:lt1>
        <a:srgbClr val="FFFFFF"/>
      </a:lt1>
      <a:dk2>
        <a:srgbClr val="B6B4BE"/>
      </a:dk2>
      <a:lt2>
        <a:srgbClr val="F1ECEE"/>
      </a:lt2>
      <a:accent1>
        <a:srgbClr val="ECA3BD"/>
      </a:accent1>
      <a:accent2>
        <a:srgbClr val="B9A9E9"/>
      </a:accent2>
      <a:accent3>
        <a:srgbClr val="A1CAF3"/>
      </a:accent3>
      <a:accent4>
        <a:srgbClr val="A9E9D5"/>
      </a:accent4>
      <a:accent5>
        <a:srgbClr val="C3E299"/>
      </a:accent5>
      <a:accent6>
        <a:srgbClr val="F7DDAD"/>
      </a:accent6>
      <a:hlink>
        <a:srgbClr val="55406D"/>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750</TotalTime>
  <Words>706</Words>
  <Application>Microsoft Office PowerPoint</Application>
  <PresentationFormat>On-screen Show (16:9)</PresentationFormat>
  <Paragraphs>99</Paragraphs>
  <Slides>22</Slides>
  <Notes>15</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22</vt:i4>
      </vt:variant>
    </vt:vector>
  </HeadingPairs>
  <TitlesOfParts>
    <vt:vector size="27" baseType="lpstr">
      <vt:lpstr>Arial</vt:lpstr>
      <vt:lpstr>Satisfy</vt:lpstr>
      <vt:lpstr>Raleway Thin</vt:lpstr>
      <vt:lpstr>Wingdings</vt:lpstr>
      <vt:lpstr>SlidesCarnival base template</vt:lpstr>
      <vt:lpstr>CHÀO MỪNG CÁC EM ĐẾN VỚI BUỔI HỌC NGÀY HÔM NAY!</vt:lpstr>
      <vt:lpstr>KHỞI ĐỘNG</vt:lpstr>
      <vt:lpstr>BÀI 33. THỰC HÀNH: QUAN SÁT CÁC LOẠI NẤM</vt:lpstr>
      <vt:lpstr>NỘI DUNG BÀI HỌC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CHÀO MỪNG CÁC EM ĐẾN VỚI BUỔI HỌC NGÀY HÔM NAY!</dc:title>
  <dc:creator>Admin</dc:creator>
  <cp:lastModifiedBy>Admin</cp:lastModifiedBy>
  <cp:revision>161</cp:revision>
  <dcterms:modified xsi:type="dcterms:W3CDTF">2021-09-16T06:27:52Z</dcterms:modified>
</cp:coreProperties>
</file>