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4"/>
  </p:notesMasterIdLst>
  <p:sldIdLst>
    <p:sldId id="261" r:id="rId2"/>
    <p:sldId id="260" r:id="rId3"/>
    <p:sldId id="259" r:id="rId4"/>
    <p:sldId id="258" r:id="rId5"/>
    <p:sldId id="321" r:id="rId6"/>
    <p:sldId id="266" r:id="rId7"/>
    <p:sldId id="265" r:id="rId8"/>
    <p:sldId id="313" r:id="rId9"/>
    <p:sldId id="330" r:id="rId10"/>
    <p:sldId id="273" r:id="rId11"/>
    <p:sldId id="264" r:id="rId12"/>
    <p:sldId id="267" r:id="rId13"/>
    <p:sldId id="268" r:id="rId14"/>
    <p:sldId id="271" r:id="rId15"/>
    <p:sldId id="331" r:id="rId16"/>
    <p:sldId id="314" r:id="rId17"/>
    <p:sldId id="329" r:id="rId18"/>
    <p:sldId id="324" r:id="rId19"/>
    <p:sldId id="316" r:id="rId20"/>
    <p:sldId id="325" r:id="rId21"/>
    <p:sldId id="262" r:id="rId22"/>
    <p:sldId id="326" r:id="rId23"/>
    <p:sldId id="318" r:id="rId24"/>
    <p:sldId id="319" r:id="rId25"/>
    <p:sldId id="310" r:id="rId26"/>
    <p:sldId id="308" r:id="rId27"/>
    <p:sldId id="309" r:id="rId28"/>
    <p:sldId id="307" r:id="rId29"/>
    <p:sldId id="311" r:id="rId30"/>
    <p:sldId id="320" r:id="rId31"/>
    <p:sldId id="282" r:id="rId32"/>
    <p:sldId id="281" r:id="rId33"/>
  </p:sldIdLst>
  <p:sldSz cx="9144000" cy="5143500" type="screen16x9"/>
  <p:notesSz cx="6858000" cy="9144000"/>
  <p:embeddedFontLs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Patrick Hand" panose="020B0604020202020204" charset="0"/>
      <p:regular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67C466-C8DC-48DC-9159-022CA8A3A8A6}">
  <a:tblStyle styleId="{6367C466-C8DC-48DC-9159-022CA8A3A8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B73D18-DF74-4063-BE47-FCDFECBC37FC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4C02AED-0D96-4282-9ED3-350CE0BEA36A}">
      <dgm:prSet phldrT="[Text]" custT="1"/>
      <dgm:spPr/>
      <dgm:t>
        <a:bodyPr/>
        <a:lstStyle/>
        <a:p>
          <a:r>
            <a:rPr lang="en-US" sz="2600" dirty="0" err="1">
              <a:solidFill>
                <a:schemeClr val="bg2">
                  <a:lumMod val="75000"/>
                </a:schemeClr>
              </a:solidFill>
            </a:rPr>
            <a:t>Nấm</a:t>
          </a:r>
          <a:endParaRPr lang="en-US" sz="2600" dirty="0">
            <a:solidFill>
              <a:schemeClr val="bg2">
                <a:lumMod val="75000"/>
              </a:schemeClr>
            </a:solidFill>
          </a:endParaRPr>
        </a:p>
      </dgm:t>
    </dgm:pt>
    <dgm:pt modelId="{73CFC810-9E03-40D6-872C-83C52EC037D1}" type="parTrans" cxnId="{AF192AFF-A624-4C79-BD12-D68C06348CD4}">
      <dgm:prSet/>
      <dgm:spPr/>
      <dgm:t>
        <a:bodyPr/>
        <a:lstStyle/>
        <a:p>
          <a:endParaRPr lang="en-US"/>
        </a:p>
      </dgm:t>
    </dgm:pt>
    <dgm:pt modelId="{3A0913C9-F1C4-4E66-988E-764308576551}" type="sibTrans" cxnId="{AF192AFF-A624-4C79-BD12-D68C06348CD4}">
      <dgm:prSet/>
      <dgm:spPr/>
      <dgm:t>
        <a:bodyPr/>
        <a:lstStyle/>
        <a:p>
          <a:endParaRPr lang="en-US"/>
        </a:p>
      </dgm:t>
    </dgm:pt>
    <dgm:pt modelId="{05196F21-D6A6-4792-BBE5-757641B57F51}">
      <dgm:prSet phldrT="[Text]"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túi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: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sản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bằng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bào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tử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túi</a:t>
          </a:r>
          <a:endParaRPr lang="en-US" sz="2200" dirty="0">
            <a:solidFill>
              <a:schemeClr val="bg2">
                <a:lumMod val="75000"/>
              </a:schemeClr>
            </a:solidFill>
          </a:endParaRPr>
        </a:p>
      </dgm:t>
    </dgm:pt>
    <dgm:pt modelId="{D7E86995-D5F4-4019-AD09-77AE405D1C2F}" type="parTrans" cxnId="{A7740D52-AC61-4224-9F86-C014C6C91B58}">
      <dgm:prSet/>
      <dgm:spPr/>
      <dgm:t>
        <a:bodyPr/>
        <a:lstStyle/>
        <a:p>
          <a:endParaRPr lang="en-US"/>
        </a:p>
      </dgm:t>
    </dgm:pt>
    <dgm:pt modelId="{B3EC46F3-086E-4B73-99A4-F5D7A8E69F3D}" type="sibTrans" cxnId="{A7740D52-AC61-4224-9F86-C014C6C91B58}">
      <dgm:prSet/>
      <dgm:spPr/>
      <dgm:t>
        <a:bodyPr/>
        <a:lstStyle/>
        <a:p>
          <a:endParaRPr lang="en-US"/>
        </a:p>
      </dgm:t>
    </dgm:pt>
    <dgm:pt modelId="{A83F21AF-C099-4DA0-AA17-92A6175C18E3}">
      <dgm:prSet phldrT="[Text]"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đảm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: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sản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bằng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bào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tử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đảm</a:t>
          </a:r>
          <a:endParaRPr lang="en-US" sz="2200" dirty="0">
            <a:solidFill>
              <a:schemeClr val="bg2">
                <a:lumMod val="75000"/>
              </a:schemeClr>
            </a:solidFill>
          </a:endParaRPr>
        </a:p>
      </dgm:t>
    </dgm:pt>
    <dgm:pt modelId="{E93F2826-F25E-4029-BF71-14EF3CC898C5}" type="parTrans" cxnId="{A4FFBC21-5075-4E62-A903-D3F13BE0AF1C}">
      <dgm:prSet/>
      <dgm:spPr/>
      <dgm:t>
        <a:bodyPr/>
        <a:lstStyle/>
        <a:p>
          <a:endParaRPr lang="en-US"/>
        </a:p>
      </dgm:t>
    </dgm:pt>
    <dgm:pt modelId="{489A8F6A-2EBB-41FC-B1F3-AB11FCFDFB6D}" type="sibTrans" cxnId="{A4FFBC21-5075-4E62-A903-D3F13BE0AF1C}">
      <dgm:prSet/>
      <dgm:spPr/>
      <dgm:t>
        <a:bodyPr/>
        <a:lstStyle/>
        <a:p>
          <a:endParaRPr lang="en-US"/>
        </a:p>
      </dgm:t>
    </dgm:pt>
    <dgm:pt modelId="{69C659E7-BDA6-40C0-BCC1-0D6BD4D4F4C0}">
      <dgm:prSet phldrT="[Text]"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tiếp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hợp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: bao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gồm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các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loại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mốc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trưởng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nhanh</a:t>
          </a:r>
          <a:endParaRPr lang="en-US" sz="2200" dirty="0">
            <a:solidFill>
              <a:schemeClr val="bg2">
                <a:lumMod val="75000"/>
              </a:schemeClr>
            </a:solidFill>
          </a:endParaRPr>
        </a:p>
      </dgm:t>
    </dgm:pt>
    <dgm:pt modelId="{46883687-A325-41E7-BCD0-BF49C4BAD4F3}" type="parTrans" cxnId="{260B4B7B-4A7B-41D3-AC01-10B5D6F87C9F}">
      <dgm:prSet/>
      <dgm:spPr/>
      <dgm:t>
        <a:bodyPr/>
        <a:lstStyle/>
        <a:p>
          <a:endParaRPr lang="en-US"/>
        </a:p>
      </dgm:t>
    </dgm:pt>
    <dgm:pt modelId="{6A7A72AF-1449-48D5-9307-F1A7CBF5057D}" type="sibTrans" cxnId="{260B4B7B-4A7B-41D3-AC01-10B5D6F87C9F}">
      <dgm:prSet/>
      <dgm:spPr/>
      <dgm:t>
        <a:bodyPr/>
        <a:lstStyle/>
        <a:p>
          <a:endParaRPr lang="en-US"/>
        </a:p>
      </dgm:t>
    </dgm:pt>
    <dgm:pt modelId="{FC5E1D82-F9A7-4A78-B26A-9D766B629211}">
      <dgm:prSet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men,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cốc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,… </a:t>
          </a:r>
        </a:p>
      </dgm:t>
    </dgm:pt>
    <dgm:pt modelId="{F75345F2-A7FE-4E38-85C8-0331B7FB12EA}" type="parTrans" cxnId="{70CFCC53-04A2-4412-959C-F5DCC0A7C0C2}">
      <dgm:prSet/>
      <dgm:spPr/>
      <dgm:t>
        <a:bodyPr/>
        <a:lstStyle/>
        <a:p>
          <a:endParaRPr lang="en-US"/>
        </a:p>
      </dgm:t>
    </dgm:pt>
    <dgm:pt modelId="{A6158B39-A4F3-47D9-858D-023A24E12327}" type="sibTrans" cxnId="{70CFCC53-04A2-4412-959C-F5DCC0A7C0C2}">
      <dgm:prSet/>
      <dgm:spPr/>
      <dgm:t>
        <a:bodyPr/>
        <a:lstStyle/>
        <a:p>
          <a:endParaRPr lang="en-US"/>
        </a:p>
      </dgm:t>
    </dgm:pt>
    <dgm:pt modelId="{AE151CE3-D0F6-4E8D-A9E5-C452D73ED608}">
      <dgm:prSet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rơm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,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sò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,…</a:t>
          </a:r>
        </a:p>
      </dgm:t>
    </dgm:pt>
    <dgm:pt modelId="{F2FC35C0-DB15-4C1C-B511-316E24495D19}" type="parTrans" cxnId="{539ED6B4-0216-4C19-9C4A-6E6CC500770A}">
      <dgm:prSet/>
      <dgm:spPr/>
      <dgm:t>
        <a:bodyPr/>
        <a:lstStyle/>
        <a:p>
          <a:endParaRPr lang="en-US"/>
        </a:p>
      </dgm:t>
    </dgm:pt>
    <dgm:pt modelId="{36622874-4230-46F3-90EA-EADB1EB70D45}" type="sibTrans" cxnId="{539ED6B4-0216-4C19-9C4A-6E6CC500770A}">
      <dgm:prSet/>
      <dgm:spPr/>
      <dgm:t>
        <a:bodyPr/>
        <a:lstStyle/>
        <a:p>
          <a:endParaRPr lang="en-US"/>
        </a:p>
      </dgm:t>
    </dgm:pt>
    <dgm:pt modelId="{0DFE2A84-BC53-4A8F-A01E-53325D35EAC3}">
      <dgm:prSet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mốc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đen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bánh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mì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,…</a:t>
          </a:r>
        </a:p>
      </dgm:t>
    </dgm:pt>
    <dgm:pt modelId="{25A98C8E-8524-4E58-A22F-242DB86AED93}" type="parTrans" cxnId="{CCE822CD-AB8D-4FA2-8B0C-3F34ECA5C8E7}">
      <dgm:prSet/>
      <dgm:spPr/>
      <dgm:t>
        <a:bodyPr/>
        <a:lstStyle/>
        <a:p>
          <a:endParaRPr lang="en-US"/>
        </a:p>
      </dgm:t>
    </dgm:pt>
    <dgm:pt modelId="{881AF741-0155-4FA8-9B64-44CAC17DEF7C}" type="sibTrans" cxnId="{CCE822CD-AB8D-4FA2-8B0C-3F34ECA5C8E7}">
      <dgm:prSet/>
      <dgm:spPr/>
      <dgm:t>
        <a:bodyPr/>
        <a:lstStyle/>
        <a:p>
          <a:endParaRPr lang="en-US"/>
        </a:p>
      </dgm:t>
    </dgm:pt>
    <dgm:pt modelId="{86B2396B-9B18-4B7D-9A9B-0F2DDB4F2790}" type="pres">
      <dgm:prSet presAssocID="{68B73D18-DF74-4063-BE47-FCDFECBC37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B73200-1AB1-4822-8A4F-21D82450B4B7}" type="pres">
      <dgm:prSet presAssocID="{94C02AED-0D96-4282-9ED3-350CE0BEA36A}" presName="hierRoot1" presStyleCnt="0">
        <dgm:presLayoutVars>
          <dgm:hierBranch val="init"/>
        </dgm:presLayoutVars>
      </dgm:prSet>
      <dgm:spPr/>
    </dgm:pt>
    <dgm:pt modelId="{B03896C4-1F01-4899-AD4E-CD38AD9C60EA}" type="pres">
      <dgm:prSet presAssocID="{94C02AED-0D96-4282-9ED3-350CE0BEA36A}" presName="rootComposite1" presStyleCnt="0"/>
      <dgm:spPr/>
    </dgm:pt>
    <dgm:pt modelId="{BC3F1006-9AFA-4A95-950C-41107B78BFEE}" type="pres">
      <dgm:prSet presAssocID="{94C02AED-0D96-4282-9ED3-350CE0BEA36A}" presName="rootText1" presStyleLbl="node0" presStyleIdx="0" presStyleCnt="1" custScaleX="81122" custScaleY="83213">
        <dgm:presLayoutVars>
          <dgm:chPref val="3"/>
        </dgm:presLayoutVars>
      </dgm:prSet>
      <dgm:spPr/>
    </dgm:pt>
    <dgm:pt modelId="{512B7281-D3D2-4AAB-AD1F-DA87DD79D5F6}" type="pres">
      <dgm:prSet presAssocID="{94C02AED-0D96-4282-9ED3-350CE0BEA36A}" presName="rootConnector1" presStyleLbl="node1" presStyleIdx="0" presStyleCnt="0"/>
      <dgm:spPr/>
    </dgm:pt>
    <dgm:pt modelId="{60B07D6D-F827-400A-9C6E-0E526574B9DE}" type="pres">
      <dgm:prSet presAssocID="{94C02AED-0D96-4282-9ED3-350CE0BEA36A}" presName="hierChild2" presStyleCnt="0"/>
      <dgm:spPr/>
    </dgm:pt>
    <dgm:pt modelId="{0D6DBB03-1D5C-47C5-AA61-DF5B240BF186}" type="pres">
      <dgm:prSet presAssocID="{D7E86995-D5F4-4019-AD09-77AE405D1C2F}" presName="Name37" presStyleLbl="parChTrans1D2" presStyleIdx="0" presStyleCnt="3"/>
      <dgm:spPr/>
    </dgm:pt>
    <dgm:pt modelId="{C8F5C4AA-3863-4DBF-9E0C-9CE029788947}" type="pres">
      <dgm:prSet presAssocID="{05196F21-D6A6-4792-BBE5-757641B57F51}" presName="hierRoot2" presStyleCnt="0">
        <dgm:presLayoutVars>
          <dgm:hierBranch val="init"/>
        </dgm:presLayoutVars>
      </dgm:prSet>
      <dgm:spPr/>
    </dgm:pt>
    <dgm:pt modelId="{7AE57B3A-24A9-47C2-B18F-E10238296B38}" type="pres">
      <dgm:prSet presAssocID="{05196F21-D6A6-4792-BBE5-757641B57F51}" presName="rootComposite" presStyleCnt="0"/>
      <dgm:spPr/>
    </dgm:pt>
    <dgm:pt modelId="{F7035C94-F215-4A7F-B623-1B12E409DDDF}" type="pres">
      <dgm:prSet presAssocID="{05196F21-D6A6-4792-BBE5-757641B57F51}" presName="rootText" presStyleLbl="node2" presStyleIdx="0" presStyleCnt="3" custScaleX="111778">
        <dgm:presLayoutVars>
          <dgm:chPref val="3"/>
        </dgm:presLayoutVars>
      </dgm:prSet>
      <dgm:spPr/>
    </dgm:pt>
    <dgm:pt modelId="{C9B6369D-C368-4CA5-B23E-3FBB304D659E}" type="pres">
      <dgm:prSet presAssocID="{05196F21-D6A6-4792-BBE5-757641B57F51}" presName="rootConnector" presStyleLbl="node2" presStyleIdx="0" presStyleCnt="3"/>
      <dgm:spPr/>
    </dgm:pt>
    <dgm:pt modelId="{B269748E-267A-4834-B40A-E7B4671B3D93}" type="pres">
      <dgm:prSet presAssocID="{05196F21-D6A6-4792-BBE5-757641B57F51}" presName="hierChild4" presStyleCnt="0"/>
      <dgm:spPr/>
    </dgm:pt>
    <dgm:pt modelId="{E7154C41-760A-4BF6-A68E-C098F03588B2}" type="pres">
      <dgm:prSet presAssocID="{F75345F2-A7FE-4E38-85C8-0331B7FB12EA}" presName="Name37" presStyleLbl="parChTrans1D3" presStyleIdx="0" presStyleCnt="3"/>
      <dgm:spPr/>
    </dgm:pt>
    <dgm:pt modelId="{FE72BC19-3B53-40C0-A365-FC757BC616EF}" type="pres">
      <dgm:prSet presAssocID="{FC5E1D82-F9A7-4A78-B26A-9D766B629211}" presName="hierRoot2" presStyleCnt="0">
        <dgm:presLayoutVars>
          <dgm:hierBranch val="init"/>
        </dgm:presLayoutVars>
      </dgm:prSet>
      <dgm:spPr/>
    </dgm:pt>
    <dgm:pt modelId="{5B7C3EF0-0814-4F78-B8FD-0B483B4C682E}" type="pres">
      <dgm:prSet presAssocID="{FC5E1D82-F9A7-4A78-B26A-9D766B629211}" presName="rootComposite" presStyleCnt="0"/>
      <dgm:spPr/>
    </dgm:pt>
    <dgm:pt modelId="{E29D7460-A803-4A2E-A6C7-127AF82FE7F8}" type="pres">
      <dgm:prSet presAssocID="{FC5E1D82-F9A7-4A78-B26A-9D766B629211}" presName="rootText" presStyleLbl="node3" presStyleIdx="0" presStyleCnt="3" custScaleX="85047" custScaleY="88245">
        <dgm:presLayoutVars>
          <dgm:chPref val="3"/>
        </dgm:presLayoutVars>
      </dgm:prSet>
      <dgm:spPr/>
    </dgm:pt>
    <dgm:pt modelId="{D5E896F8-A184-47BA-82E3-FF26A6F7B060}" type="pres">
      <dgm:prSet presAssocID="{FC5E1D82-F9A7-4A78-B26A-9D766B629211}" presName="rootConnector" presStyleLbl="node3" presStyleIdx="0" presStyleCnt="3"/>
      <dgm:spPr/>
    </dgm:pt>
    <dgm:pt modelId="{48ECFD31-0BB9-4F94-BC70-18FCDDD69ED2}" type="pres">
      <dgm:prSet presAssocID="{FC5E1D82-F9A7-4A78-B26A-9D766B629211}" presName="hierChild4" presStyleCnt="0"/>
      <dgm:spPr/>
    </dgm:pt>
    <dgm:pt modelId="{D1E73688-1980-4C7A-A945-06F5D31AF2D6}" type="pres">
      <dgm:prSet presAssocID="{FC5E1D82-F9A7-4A78-B26A-9D766B629211}" presName="hierChild5" presStyleCnt="0"/>
      <dgm:spPr/>
    </dgm:pt>
    <dgm:pt modelId="{48377A1C-ADE2-41DA-81C9-E02964E469AA}" type="pres">
      <dgm:prSet presAssocID="{05196F21-D6A6-4792-BBE5-757641B57F51}" presName="hierChild5" presStyleCnt="0"/>
      <dgm:spPr/>
    </dgm:pt>
    <dgm:pt modelId="{26F2919B-889F-4500-8E3F-28CA82C7A45F}" type="pres">
      <dgm:prSet presAssocID="{E93F2826-F25E-4029-BF71-14EF3CC898C5}" presName="Name37" presStyleLbl="parChTrans1D2" presStyleIdx="1" presStyleCnt="3"/>
      <dgm:spPr/>
    </dgm:pt>
    <dgm:pt modelId="{D40E25E9-CD5C-4B23-A680-C649CF1A1C31}" type="pres">
      <dgm:prSet presAssocID="{A83F21AF-C099-4DA0-AA17-92A6175C18E3}" presName="hierRoot2" presStyleCnt="0">
        <dgm:presLayoutVars>
          <dgm:hierBranch val="init"/>
        </dgm:presLayoutVars>
      </dgm:prSet>
      <dgm:spPr/>
    </dgm:pt>
    <dgm:pt modelId="{E489F809-7D2A-442D-86E1-B0CE58895F0A}" type="pres">
      <dgm:prSet presAssocID="{A83F21AF-C099-4DA0-AA17-92A6175C18E3}" presName="rootComposite" presStyleCnt="0"/>
      <dgm:spPr/>
    </dgm:pt>
    <dgm:pt modelId="{89304ADD-2FAB-47E2-B831-A7D733BABA27}" type="pres">
      <dgm:prSet presAssocID="{A83F21AF-C099-4DA0-AA17-92A6175C18E3}" presName="rootText" presStyleLbl="node2" presStyleIdx="1" presStyleCnt="3" custScaleX="122196">
        <dgm:presLayoutVars>
          <dgm:chPref val="3"/>
        </dgm:presLayoutVars>
      </dgm:prSet>
      <dgm:spPr/>
    </dgm:pt>
    <dgm:pt modelId="{88E25DC8-25B6-4096-97F2-7166201DC167}" type="pres">
      <dgm:prSet presAssocID="{A83F21AF-C099-4DA0-AA17-92A6175C18E3}" presName="rootConnector" presStyleLbl="node2" presStyleIdx="1" presStyleCnt="3"/>
      <dgm:spPr/>
    </dgm:pt>
    <dgm:pt modelId="{B85E2CA1-0641-4B94-8F34-398816E1AE48}" type="pres">
      <dgm:prSet presAssocID="{A83F21AF-C099-4DA0-AA17-92A6175C18E3}" presName="hierChild4" presStyleCnt="0"/>
      <dgm:spPr/>
    </dgm:pt>
    <dgm:pt modelId="{EF90B52F-2531-4545-A5DF-C8DDAEC9E5F4}" type="pres">
      <dgm:prSet presAssocID="{F2FC35C0-DB15-4C1C-B511-316E24495D19}" presName="Name37" presStyleLbl="parChTrans1D3" presStyleIdx="1" presStyleCnt="3"/>
      <dgm:spPr/>
    </dgm:pt>
    <dgm:pt modelId="{4FD5AE03-510E-45BA-A502-7BB474384A8D}" type="pres">
      <dgm:prSet presAssocID="{AE151CE3-D0F6-4E8D-A9E5-C452D73ED608}" presName="hierRoot2" presStyleCnt="0">
        <dgm:presLayoutVars>
          <dgm:hierBranch val="init"/>
        </dgm:presLayoutVars>
      </dgm:prSet>
      <dgm:spPr/>
    </dgm:pt>
    <dgm:pt modelId="{5C9F2F3B-0FA9-43AC-9A44-4BF3E51F6E58}" type="pres">
      <dgm:prSet presAssocID="{AE151CE3-D0F6-4E8D-A9E5-C452D73ED608}" presName="rootComposite" presStyleCnt="0"/>
      <dgm:spPr/>
    </dgm:pt>
    <dgm:pt modelId="{4CAB938C-9E5D-4479-A00F-D66A6FF440D2}" type="pres">
      <dgm:prSet presAssocID="{AE151CE3-D0F6-4E8D-A9E5-C452D73ED608}" presName="rootText" presStyleLbl="node3" presStyleIdx="1" presStyleCnt="3" custScaleX="83476" custScaleY="90473">
        <dgm:presLayoutVars>
          <dgm:chPref val="3"/>
        </dgm:presLayoutVars>
      </dgm:prSet>
      <dgm:spPr/>
    </dgm:pt>
    <dgm:pt modelId="{51D8B50F-6010-47CD-9551-3540E0CD70BC}" type="pres">
      <dgm:prSet presAssocID="{AE151CE3-D0F6-4E8D-A9E5-C452D73ED608}" presName="rootConnector" presStyleLbl="node3" presStyleIdx="1" presStyleCnt="3"/>
      <dgm:spPr/>
    </dgm:pt>
    <dgm:pt modelId="{8BA92319-1AF8-4107-B1DC-473421AC8A3B}" type="pres">
      <dgm:prSet presAssocID="{AE151CE3-D0F6-4E8D-A9E5-C452D73ED608}" presName="hierChild4" presStyleCnt="0"/>
      <dgm:spPr/>
    </dgm:pt>
    <dgm:pt modelId="{EA681A07-1E78-4443-AF4D-E8CDC130570C}" type="pres">
      <dgm:prSet presAssocID="{AE151CE3-D0F6-4E8D-A9E5-C452D73ED608}" presName="hierChild5" presStyleCnt="0"/>
      <dgm:spPr/>
    </dgm:pt>
    <dgm:pt modelId="{19F1EE9E-7FB0-4F0C-AC2B-5E85F9ECF0C0}" type="pres">
      <dgm:prSet presAssocID="{A83F21AF-C099-4DA0-AA17-92A6175C18E3}" presName="hierChild5" presStyleCnt="0"/>
      <dgm:spPr/>
    </dgm:pt>
    <dgm:pt modelId="{E60D9A36-B764-4138-949F-FACB21649FD5}" type="pres">
      <dgm:prSet presAssocID="{46883687-A325-41E7-BCD0-BF49C4BAD4F3}" presName="Name37" presStyleLbl="parChTrans1D2" presStyleIdx="2" presStyleCnt="3"/>
      <dgm:spPr/>
    </dgm:pt>
    <dgm:pt modelId="{78688214-F19A-4651-9C8C-81589A705AA3}" type="pres">
      <dgm:prSet presAssocID="{69C659E7-BDA6-40C0-BCC1-0D6BD4D4F4C0}" presName="hierRoot2" presStyleCnt="0">
        <dgm:presLayoutVars>
          <dgm:hierBranch val="init"/>
        </dgm:presLayoutVars>
      </dgm:prSet>
      <dgm:spPr/>
    </dgm:pt>
    <dgm:pt modelId="{A9426C6B-0213-4F54-8E46-36D6BB77F81D}" type="pres">
      <dgm:prSet presAssocID="{69C659E7-BDA6-40C0-BCC1-0D6BD4D4F4C0}" presName="rootComposite" presStyleCnt="0"/>
      <dgm:spPr/>
    </dgm:pt>
    <dgm:pt modelId="{D8E3BD1A-E9F1-48A0-B41F-7C4B3BA56499}" type="pres">
      <dgm:prSet presAssocID="{69C659E7-BDA6-40C0-BCC1-0D6BD4D4F4C0}" presName="rootText" presStyleLbl="node2" presStyleIdx="2" presStyleCnt="3" custScaleX="145130">
        <dgm:presLayoutVars>
          <dgm:chPref val="3"/>
        </dgm:presLayoutVars>
      </dgm:prSet>
      <dgm:spPr/>
    </dgm:pt>
    <dgm:pt modelId="{06601A38-398E-47D0-AEA3-B4733CEBE9E2}" type="pres">
      <dgm:prSet presAssocID="{69C659E7-BDA6-40C0-BCC1-0D6BD4D4F4C0}" presName="rootConnector" presStyleLbl="node2" presStyleIdx="2" presStyleCnt="3"/>
      <dgm:spPr/>
    </dgm:pt>
    <dgm:pt modelId="{493E3FA9-61DD-44D5-9256-791622618E6B}" type="pres">
      <dgm:prSet presAssocID="{69C659E7-BDA6-40C0-BCC1-0D6BD4D4F4C0}" presName="hierChild4" presStyleCnt="0"/>
      <dgm:spPr/>
    </dgm:pt>
    <dgm:pt modelId="{8C48BCB9-E343-41DE-9EA1-F32D47F5353F}" type="pres">
      <dgm:prSet presAssocID="{25A98C8E-8524-4E58-A22F-242DB86AED93}" presName="Name37" presStyleLbl="parChTrans1D3" presStyleIdx="2" presStyleCnt="3"/>
      <dgm:spPr/>
    </dgm:pt>
    <dgm:pt modelId="{8C5CCCED-8F1F-4DA2-9B78-40102A6610F9}" type="pres">
      <dgm:prSet presAssocID="{0DFE2A84-BC53-4A8F-A01E-53325D35EAC3}" presName="hierRoot2" presStyleCnt="0">
        <dgm:presLayoutVars>
          <dgm:hierBranch val="init"/>
        </dgm:presLayoutVars>
      </dgm:prSet>
      <dgm:spPr/>
    </dgm:pt>
    <dgm:pt modelId="{01E4DD44-289E-466F-9369-B0D48BCA9C23}" type="pres">
      <dgm:prSet presAssocID="{0DFE2A84-BC53-4A8F-A01E-53325D35EAC3}" presName="rootComposite" presStyleCnt="0"/>
      <dgm:spPr/>
    </dgm:pt>
    <dgm:pt modelId="{7217F5A3-F306-4CEE-B7DF-58B3C11D2BAD}" type="pres">
      <dgm:prSet presAssocID="{0DFE2A84-BC53-4A8F-A01E-53325D35EAC3}" presName="rootText" presStyleLbl="node3" presStyleIdx="2" presStyleCnt="3" custScaleX="92112" custScaleY="90473">
        <dgm:presLayoutVars>
          <dgm:chPref val="3"/>
        </dgm:presLayoutVars>
      </dgm:prSet>
      <dgm:spPr/>
    </dgm:pt>
    <dgm:pt modelId="{DA5DE2C8-A0EF-4606-ABB4-13EBE9D1BC7B}" type="pres">
      <dgm:prSet presAssocID="{0DFE2A84-BC53-4A8F-A01E-53325D35EAC3}" presName="rootConnector" presStyleLbl="node3" presStyleIdx="2" presStyleCnt="3"/>
      <dgm:spPr/>
    </dgm:pt>
    <dgm:pt modelId="{7A1F50DF-9B39-43BA-A38E-7981616A6E45}" type="pres">
      <dgm:prSet presAssocID="{0DFE2A84-BC53-4A8F-A01E-53325D35EAC3}" presName="hierChild4" presStyleCnt="0"/>
      <dgm:spPr/>
    </dgm:pt>
    <dgm:pt modelId="{601C8957-B95A-406C-8379-DF9449DEF52B}" type="pres">
      <dgm:prSet presAssocID="{0DFE2A84-BC53-4A8F-A01E-53325D35EAC3}" presName="hierChild5" presStyleCnt="0"/>
      <dgm:spPr/>
    </dgm:pt>
    <dgm:pt modelId="{AEF8B005-CBE2-419E-AB66-B86B164F0C9C}" type="pres">
      <dgm:prSet presAssocID="{69C659E7-BDA6-40C0-BCC1-0D6BD4D4F4C0}" presName="hierChild5" presStyleCnt="0"/>
      <dgm:spPr/>
    </dgm:pt>
    <dgm:pt modelId="{247E0235-2C08-451E-8021-3829618C6690}" type="pres">
      <dgm:prSet presAssocID="{94C02AED-0D96-4282-9ED3-350CE0BEA36A}" presName="hierChild3" presStyleCnt="0"/>
      <dgm:spPr/>
    </dgm:pt>
  </dgm:ptLst>
  <dgm:cxnLst>
    <dgm:cxn modelId="{013FFD00-FC7A-4D3F-96B8-7144BB6D46A1}" type="presOf" srcId="{AE151CE3-D0F6-4E8D-A9E5-C452D73ED608}" destId="{51D8B50F-6010-47CD-9551-3540E0CD70BC}" srcOrd="1" destOrd="0" presId="urn:microsoft.com/office/officeart/2005/8/layout/orgChart1"/>
    <dgm:cxn modelId="{C43BDC07-9DC1-40A5-9770-96646FCD8C06}" type="presOf" srcId="{A83F21AF-C099-4DA0-AA17-92A6175C18E3}" destId="{88E25DC8-25B6-4096-97F2-7166201DC167}" srcOrd="1" destOrd="0" presId="urn:microsoft.com/office/officeart/2005/8/layout/orgChart1"/>
    <dgm:cxn modelId="{6230EC0B-24F2-4F43-9FBD-8E7895DC98A7}" type="presOf" srcId="{68B73D18-DF74-4063-BE47-FCDFECBC37FC}" destId="{86B2396B-9B18-4B7D-9A9B-0F2DDB4F2790}" srcOrd="0" destOrd="0" presId="urn:microsoft.com/office/officeart/2005/8/layout/orgChart1"/>
    <dgm:cxn modelId="{A4FFBC21-5075-4E62-A903-D3F13BE0AF1C}" srcId="{94C02AED-0D96-4282-9ED3-350CE0BEA36A}" destId="{A83F21AF-C099-4DA0-AA17-92A6175C18E3}" srcOrd="1" destOrd="0" parTransId="{E93F2826-F25E-4029-BF71-14EF3CC898C5}" sibTransId="{489A8F6A-2EBB-41FC-B1F3-AB11FCFDFB6D}"/>
    <dgm:cxn modelId="{DE83792D-9B42-43E4-A5F3-B2DDA34BD605}" type="presOf" srcId="{0DFE2A84-BC53-4A8F-A01E-53325D35EAC3}" destId="{DA5DE2C8-A0EF-4606-ABB4-13EBE9D1BC7B}" srcOrd="1" destOrd="0" presId="urn:microsoft.com/office/officeart/2005/8/layout/orgChart1"/>
    <dgm:cxn modelId="{00519533-E1FB-43BC-A079-596CC1CCA9C6}" type="presOf" srcId="{F75345F2-A7FE-4E38-85C8-0331B7FB12EA}" destId="{E7154C41-760A-4BF6-A68E-C098F03588B2}" srcOrd="0" destOrd="0" presId="urn:microsoft.com/office/officeart/2005/8/layout/orgChart1"/>
    <dgm:cxn modelId="{76A4A036-F104-473D-B35A-EF1CE5786224}" type="presOf" srcId="{94C02AED-0D96-4282-9ED3-350CE0BEA36A}" destId="{BC3F1006-9AFA-4A95-950C-41107B78BFEE}" srcOrd="0" destOrd="0" presId="urn:microsoft.com/office/officeart/2005/8/layout/orgChart1"/>
    <dgm:cxn modelId="{4E375F68-399B-4D51-B595-2F836F06AFDB}" type="presOf" srcId="{D7E86995-D5F4-4019-AD09-77AE405D1C2F}" destId="{0D6DBB03-1D5C-47C5-AA61-DF5B240BF186}" srcOrd="0" destOrd="0" presId="urn:microsoft.com/office/officeart/2005/8/layout/orgChart1"/>
    <dgm:cxn modelId="{A7740D52-AC61-4224-9F86-C014C6C91B58}" srcId="{94C02AED-0D96-4282-9ED3-350CE0BEA36A}" destId="{05196F21-D6A6-4792-BBE5-757641B57F51}" srcOrd="0" destOrd="0" parTransId="{D7E86995-D5F4-4019-AD09-77AE405D1C2F}" sibTransId="{B3EC46F3-086E-4B73-99A4-F5D7A8E69F3D}"/>
    <dgm:cxn modelId="{70CFCC53-04A2-4412-959C-F5DCC0A7C0C2}" srcId="{05196F21-D6A6-4792-BBE5-757641B57F51}" destId="{FC5E1D82-F9A7-4A78-B26A-9D766B629211}" srcOrd="0" destOrd="0" parTransId="{F75345F2-A7FE-4E38-85C8-0331B7FB12EA}" sibTransId="{A6158B39-A4F3-47D9-858D-023A24E12327}"/>
    <dgm:cxn modelId="{BDC41E54-E4B7-4F37-AC7A-7254F8A26730}" type="presOf" srcId="{94C02AED-0D96-4282-9ED3-350CE0BEA36A}" destId="{512B7281-D3D2-4AAB-AD1F-DA87DD79D5F6}" srcOrd="1" destOrd="0" presId="urn:microsoft.com/office/officeart/2005/8/layout/orgChart1"/>
    <dgm:cxn modelId="{DF08397A-EE34-416B-99A9-A849D19B58FE}" type="presOf" srcId="{69C659E7-BDA6-40C0-BCC1-0D6BD4D4F4C0}" destId="{D8E3BD1A-E9F1-48A0-B41F-7C4B3BA56499}" srcOrd="0" destOrd="0" presId="urn:microsoft.com/office/officeart/2005/8/layout/orgChart1"/>
    <dgm:cxn modelId="{260B4B7B-4A7B-41D3-AC01-10B5D6F87C9F}" srcId="{94C02AED-0D96-4282-9ED3-350CE0BEA36A}" destId="{69C659E7-BDA6-40C0-BCC1-0D6BD4D4F4C0}" srcOrd="2" destOrd="0" parTransId="{46883687-A325-41E7-BCD0-BF49C4BAD4F3}" sibTransId="{6A7A72AF-1449-48D5-9307-F1A7CBF5057D}"/>
    <dgm:cxn modelId="{5346058D-3155-4C59-BE77-76BFE9BA0373}" type="presOf" srcId="{AE151CE3-D0F6-4E8D-A9E5-C452D73ED608}" destId="{4CAB938C-9E5D-4479-A00F-D66A6FF440D2}" srcOrd="0" destOrd="0" presId="urn:microsoft.com/office/officeart/2005/8/layout/orgChart1"/>
    <dgm:cxn modelId="{F2D5169D-929D-440E-9BE3-CE4031F80E18}" type="presOf" srcId="{A83F21AF-C099-4DA0-AA17-92A6175C18E3}" destId="{89304ADD-2FAB-47E2-B831-A7D733BABA27}" srcOrd="0" destOrd="0" presId="urn:microsoft.com/office/officeart/2005/8/layout/orgChart1"/>
    <dgm:cxn modelId="{7F7D5CB2-7FF0-411D-B817-DCF7C2B714CE}" type="presOf" srcId="{FC5E1D82-F9A7-4A78-B26A-9D766B629211}" destId="{D5E896F8-A184-47BA-82E3-FF26A6F7B060}" srcOrd="1" destOrd="0" presId="urn:microsoft.com/office/officeart/2005/8/layout/orgChart1"/>
    <dgm:cxn modelId="{539ED6B4-0216-4C19-9C4A-6E6CC500770A}" srcId="{A83F21AF-C099-4DA0-AA17-92A6175C18E3}" destId="{AE151CE3-D0F6-4E8D-A9E5-C452D73ED608}" srcOrd="0" destOrd="0" parTransId="{F2FC35C0-DB15-4C1C-B511-316E24495D19}" sibTransId="{36622874-4230-46F3-90EA-EADB1EB70D45}"/>
    <dgm:cxn modelId="{C0BBCAB6-E335-4D56-89F6-371EB2976186}" type="presOf" srcId="{05196F21-D6A6-4792-BBE5-757641B57F51}" destId="{C9B6369D-C368-4CA5-B23E-3FBB304D659E}" srcOrd="1" destOrd="0" presId="urn:microsoft.com/office/officeart/2005/8/layout/orgChart1"/>
    <dgm:cxn modelId="{0EFA95B9-97A6-4DC9-BA40-F9F51A314D06}" type="presOf" srcId="{0DFE2A84-BC53-4A8F-A01E-53325D35EAC3}" destId="{7217F5A3-F306-4CEE-B7DF-58B3C11D2BAD}" srcOrd="0" destOrd="0" presId="urn:microsoft.com/office/officeart/2005/8/layout/orgChart1"/>
    <dgm:cxn modelId="{383D1FBA-06D5-4C94-B91A-51049294B463}" type="presOf" srcId="{E93F2826-F25E-4029-BF71-14EF3CC898C5}" destId="{26F2919B-889F-4500-8E3F-28CA82C7A45F}" srcOrd="0" destOrd="0" presId="urn:microsoft.com/office/officeart/2005/8/layout/orgChart1"/>
    <dgm:cxn modelId="{FA5E63C3-41F2-4811-B33F-7E85AFE9F95F}" type="presOf" srcId="{69C659E7-BDA6-40C0-BCC1-0D6BD4D4F4C0}" destId="{06601A38-398E-47D0-AEA3-B4733CEBE9E2}" srcOrd="1" destOrd="0" presId="urn:microsoft.com/office/officeart/2005/8/layout/orgChart1"/>
    <dgm:cxn modelId="{4699CFC6-6AED-41BC-91C2-6314F6A7B5D7}" type="presOf" srcId="{05196F21-D6A6-4792-BBE5-757641B57F51}" destId="{F7035C94-F215-4A7F-B623-1B12E409DDDF}" srcOrd="0" destOrd="0" presId="urn:microsoft.com/office/officeart/2005/8/layout/orgChart1"/>
    <dgm:cxn modelId="{1BB6A5C9-DED2-4298-8350-72CC13C49CFC}" type="presOf" srcId="{F2FC35C0-DB15-4C1C-B511-316E24495D19}" destId="{EF90B52F-2531-4545-A5DF-C8DDAEC9E5F4}" srcOrd="0" destOrd="0" presId="urn:microsoft.com/office/officeart/2005/8/layout/orgChart1"/>
    <dgm:cxn modelId="{CCE822CD-AB8D-4FA2-8B0C-3F34ECA5C8E7}" srcId="{69C659E7-BDA6-40C0-BCC1-0D6BD4D4F4C0}" destId="{0DFE2A84-BC53-4A8F-A01E-53325D35EAC3}" srcOrd="0" destOrd="0" parTransId="{25A98C8E-8524-4E58-A22F-242DB86AED93}" sibTransId="{881AF741-0155-4FA8-9B64-44CAC17DEF7C}"/>
    <dgm:cxn modelId="{2AD6EECD-2BD3-4E42-B91D-B78F2CE19F0E}" type="presOf" srcId="{46883687-A325-41E7-BCD0-BF49C4BAD4F3}" destId="{E60D9A36-B764-4138-949F-FACB21649FD5}" srcOrd="0" destOrd="0" presId="urn:microsoft.com/office/officeart/2005/8/layout/orgChart1"/>
    <dgm:cxn modelId="{3EC8F6D6-CF43-4E74-A777-12FF54E4A3A2}" type="presOf" srcId="{FC5E1D82-F9A7-4A78-B26A-9D766B629211}" destId="{E29D7460-A803-4A2E-A6C7-127AF82FE7F8}" srcOrd="0" destOrd="0" presId="urn:microsoft.com/office/officeart/2005/8/layout/orgChart1"/>
    <dgm:cxn modelId="{634D4FDB-BB45-4F38-B7A8-A1227046ACE2}" type="presOf" srcId="{25A98C8E-8524-4E58-A22F-242DB86AED93}" destId="{8C48BCB9-E343-41DE-9EA1-F32D47F5353F}" srcOrd="0" destOrd="0" presId="urn:microsoft.com/office/officeart/2005/8/layout/orgChart1"/>
    <dgm:cxn modelId="{AF192AFF-A624-4C79-BD12-D68C06348CD4}" srcId="{68B73D18-DF74-4063-BE47-FCDFECBC37FC}" destId="{94C02AED-0D96-4282-9ED3-350CE0BEA36A}" srcOrd="0" destOrd="0" parTransId="{73CFC810-9E03-40D6-872C-83C52EC037D1}" sibTransId="{3A0913C9-F1C4-4E66-988E-764308576551}"/>
    <dgm:cxn modelId="{3C4499B9-2154-40EF-907C-B05912CFD41B}" type="presParOf" srcId="{86B2396B-9B18-4B7D-9A9B-0F2DDB4F2790}" destId="{F9B73200-1AB1-4822-8A4F-21D82450B4B7}" srcOrd="0" destOrd="0" presId="urn:microsoft.com/office/officeart/2005/8/layout/orgChart1"/>
    <dgm:cxn modelId="{D6727D93-1ABC-4F40-8D33-8BF1C2880CB0}" type="presParOf" srcId="{F9B73200-1AB1-4822-8A4F-21D82450B4B7}" destId="{B03896C4-1F01-4899-AD4E-CD38AD9C60EA}" srcOrd="0" destOrd="0" presId="urn:microsoft.com/office/officeart/2005/8/layout/orgChart1"/>
    <dgm:cxn modelId="{4500E7A8-93D2-454B-A1E0-790CC1C60900}" type="presParOf" srcId="{B03896C4-1F01-4899-AD4E-CD38AD9C60EA}" destId="{BC3F1006-9AFA-4A95-950C-41107B78BFEE}" srcOrd="0" destOrd="0" presId="urn:microsoft.com/office/officeart/2005/8/layout/orgChart1"/>
    <dgm:cxn modelId="{F1722697-5E51-4BF7-8EBD-2CB0957D95E3}" type="presParOf" srcId="{B03896C4-1F01-4899-AD4E-CD38AD9C60EA}" destId="{512B7281-D3D2-4AAB-AD1F-DA87DD79D5F6}" srcOrd="1" destOrd="0" presId="urn:microsoft.com/office/officeart/2005/8/layout/orgChart1"/>
    <dgm:cxn modelId="{046CFD3C-D882-4C7D-8604-E1B0D2886CA0}" type="presParOf" srcId="{F9B73200-1AB1-4822-8A4F-21D82450B4B7}" destId="{60B07D6D-F827-400A-9C6E-0E526574B9DE}" srcOrd="1" destOrd="0" presId="urn:microsoft.com/office/officeart/2005/8/layout/orgChart1"/>
    <dgm:cxn modelId="{91BFFE15-4A85-4EDA-BBED-00A81F78C773}" type="presParOf" srcId="{60B07D6D-F827-400A-9C6E-0E526574B9DE}" destId="{0D6DBB03-1D5C-47C5-AA61-DF5B240BF186}" srcOrd="0" destOrd="0" presId="urn:microsoft.com/office/officeart/2005/8/layout/orgChart1"/>
    <dgm:cxn modelId="{876C4131-23B6-41C9-AFEE-EE60CBC58D86}" type="presParOf" srcId="{60B07D6D-F827-400A-9C6E-0E526574B9DE}" destId="{C8F5C4AA-3863-4DBF-9E0C-9CE029788947}" srcOrd="1" destOrd="0" presId="urn:microsoft.com/office/officeart/2005/8/layout/orgChart1"/>
    <dgm:cxn modelId="{37120954-BA1E-4A52-9BED-6831821EC062}" type="presParOf" srcId="{C8F5C4AA-3863-4DBF-9E0C-9CE029788947}" destId="{7AE57B3A-24A9-47C2-B18F-E10238296B38}" srcOrd="0" destOrd="0" presId="urn:microsoft.com/office/officeart/2005/8/layout/orgChart1"/>
    <dgm:cxn modelId="{9923DBB0-66EE-4B43-90BD-CB81D92C59F1}" type="presParOf" srcId="{7AE57B3A-24A9-47C2-B18F-E10238296B38}" destId="{F7035C94-F215-4A7F-B623-1B12E409DDDF}" srcOrd="0" destOrd="0" presId="urn:microsoft.com/office/officeart/2005/8/layout/orgChart1"/>
    <dgm:cxn modelId="{2551DC2A-46EA-4B20-A8CA-CB53BE780972}" type="presParOf" srcId="{7AE57B3A-24A9-47C2-B18F-E10238296B38}" destId="{C9B6369D-C368-4CA5-B23E-3FBB304D659E}" srcOrd="1" destOrd="0" presId="urn:microsoft.com/office/officeart/2005/8/layout/orgChart1"/>
    <dgm:cxn modelId="{CAC3D8E3-5E44-44E8-AD3C-FDD1092DB236}" type="presParOf" srcId="{C8F5C4AA-3863-4DBF-9E0C-9CE029788947}" destId="{B269748E-267A-4834-B40A-E7B4671B3D93}" srcOrd="1" destOrd="0" presId="urn:microsoft.com/office/officeart/2005/8/layout/orgChart1"/>
    <dgm:cxn modelId="{9AFF48AB-92BB-4478-81DC-84802E5D03C4}" type="presParOf" srcId="{B269748E-267A-4834-B40A-E7B4671B3D93}" destId="{E7154C41-760A-4BF6-A68E-C098F03588B2}" srcOrd="0" destOrd="0" presId="urn:microsoft.com/office/officeart/2005/8/layout/orgChart1"/>
    <dgm:cxn modelId="{9498E5F2-1702-4A5D-839A-185629948191}" type="presParOf" srcId="{B269748E-267A-4834-B40A-E7B4671B3D93}" destId="{FE72BC19-3B53-40C0-A365-FC757BC616EF}" srcOrd="1" destOrd="0" presId="urn:microsoft.com/office/officeart/2005/8/layout/orgChart1"/>
    <dgm:cxn modelId="{CD3F223E-7D7A-4302-8BDF-096F92F86E5F}" type="presParOf" srcId="{FE72BC19-3B53-40C0-A365-FC757BC616EF}" destId="{5B7C3EF0-0814-4F78-B8FD-0B483B4C682E}" srcOrd="0" destOrd="0" presId="urn:microsoft.com/office/officeart/2005/8/layout/orgChart1"/>
    <dgm:cxn modelId="{351F74DB-D550-435F-B890-D5FC26517C56}" type="presParOf" srcId="{5B7C3EF0-0814-4F78-B8FD-0B483B4C682E}" destId="{E29D7460-A803-4A2E-A6C7-127AF82FE7F8}" srcOrd="0" destOrd="0" presId="urn:microsoft.com/office/officeart/2005/8/layout/orgChart1"/>
    <dgm:cxn modelId="{BBF3DFD7-FEAD-4E97-91C3-7D5CF9089BD0}" type="presParOf" srcId="{5B7C3EF0-0814-4F78-B8FD-0B483B4C682E}" destId="{D5E896F8-A184-47BA-82E3-FF26A6F7B060}" srcOrd="1" destOrd="0" presId="urn:microsoft.com/office/officeart/2005/8/layout/orgChart1"/>
    <dgm:cxn modelId="{B8102D75-1E9C-4968-A4E2-0CC03A106010}" type="presParOf" srcId="{FE72BC19-3B53-40C0-A365-FC757BC616EF}" destId="{48ECFD31-0BB9-4F94-BC70-18FCDDD69ED2}" srcOrd="1" destOrd="0" presId="urn:microsoft.com/office/officeart/2005/8/layout/orgChart1"/>
    <dgm:cxn modelId="{DEC9F122-8965-45FD-81DA-93BF41186F6C}" type="presParOf" srcId="{FE72BC19-3B53-40C0-A365-FC757BC616EF}" destId="{D1E73688-1980-4C7A-A945-06F5D31AF2D6}" srcOrd="2" destOrd="0" presId="urn:microsoft.com/office/officeart/2005/8/layout/orgChart1"/>
    <dgm:cxn modelId="{B40E8627-97BE-4384-9A57-0D874C140A1E}" type="presParOf" srcId="{C8F5C4AA-3863-4DBF-9E0C-9CE029788947}" destId="{48377A1C-ADE2-41DA-81C9-E02964E469AA}" srcOrd="2" destOrd="0" presId="urn:microsoft.com/office/officeart/2005/8/layout/orgChart1"/>
    <dgm:cxn modelId="{1BB5F4A0-EC15-4437-91BC-768F18BEEE08}" type="presParOf" srcId="{60B07D6D-F827-400A-9C6E-0E526574B9DE}" destId="{26F2919B-889F-4500-8E3F-28CA82C7A45F}" srcOrd="2" destOrd="0" presId="urn:microsoft.com/office/officeart/2005/8/layout/orgChart1"/>
    <dgm:cxn modelId="{34E397F7-F0D5-44B0-9A51-FD05D17A8A5D}" type="presParOf" srcId="{60B07D6D-F827-400A-9C6E-0E526574B9DE}" destId="{D40E25E9-CD5C-4B23-A680-C649CF1A1C31}" srcOrd="3" destOrd="0" presId="urn:microsoft.com/office/officeart/2005/8/layout/orgChart1"/>
    <dgm:cxn modelId="{6DD76796-A1A0-47D4-8B34-075420E578EF}" type="presParOf" srcId="{D40E25E9-CD5C-4B23-A680-C649CF1A1C31}" destId="{E489F809-7D2A-442D-86E1-B0CE58895F0A}" srcOrd="0" destOrd="0" presId="urn:microsoft.com/office/officeart/2005/8/layout/orgChart1"/>
    <dgm:cxn modelId="{F6A9B33C-758B-4864-B2B9-A0226F3773CB}" type="presParOf" srcId="{E489F809-7D2A-442D-86E1-B0CE58895F0A}" destId="{89304ADD-2FAB-47E2-B831-A7D733BABA27}" srcOrd="0" destOrd="0" presId="urn:microsoft.com/office/officeart/2005/8/layout/orgChart1"/>
    <dgm:cxn modelId="{F217500F-CA01-4ABF-A3B7-C1C04F0E198A}" type="presParOf" srcId="{E489F809-7D2A-442D-86E1-B0CE58895F0A}" destId="{88E25DC8-25B6-4096-97F2-7166201DC167}" srcOrd="1" destOrd="0" presId="urn:microsoft.com/office/officeart/2005/8/layout/orgChart1"/>
    <dgm:cxn modelId="{740C346B-2090-4C5B-9E54-65FC052000F8}" type="presParOf" srcId="{D40E25E9-CD5C-4B23-A680-C649CF1A1C31}" destId="{B85E2CA1-0641-4B94-8F34-398816E1AE48}" srcOrd="1" destOrd="0" presId="urn:microsoft.com/office/officeart/2005/8/layout/orgChart1"/>
    <dgm:cxn modelId="{14454530-37FB-4323-B483-01D4C06AC6BE}" type="presParOf" srcId="{B85E2CA1-0641-4B94-8F34-398816E1AE48}" destId="{EF90B52F-2531-4545-A5DF-C8DDAEC9E5F4}" srcOrd="0" destOrd="0" presId="urn:microsoft.com/office/officeart/2005/8/layout/orgChart1"/>
    <dgm:cxn modelId="{A4CA8010-E719-4CE0-9865-51DBDA7CF1C0}" type="presParOf" srcId="{B85E2CA1-0641-4B94-8F34-398816E1AE48}" destId="{4FD5AE03-510E-45BA-A502-7BB474384A8D}" srcOrd="1" destOrd="0" presId="urn:microsoft.com/office/officeart/2005/8/layout/orgChart1"/>
    <dgm:cxn modelId="{E9B6EA43-3E20-49BA-A95B-13ACD3946F52}" type="presParOf" srcId="{4FD5AE03-510E-45BA-A502-7BB474384A8D}" destId="{5C9F2F3B-0FA9-43AC-9A44-4BF3E51F6E58}" srcOrd="0" destOrd="0" presId="urn:microsoft.com/office/officeart/2005/8/layout/orgChart1"/>
    <dgm:cxn modelId="{25FF98CD-241C-4427-B599-E13080DF1E7D}" type="presParOf" srcId="{5C9F2F3B-0FA9-43AC-9A44-4BF3E51F6E58}" destId="{4CAB938C-9E5D-4479-A00F-D66A6FF440D2}" srcOrd="0" destOrd="0" presId="urn:microsoft.com/office/officeart/2005/8/layout/orgChart1"/>
    <dgm:cxn modelId="{DE0033CF-3184-4462-847B-4B93C3337414}" type="presParOf" srcId="{5C9F2F3B-0FA9-43AC-9A44-4BF3E51F6E58}" destId="{51D8B50F-6010-47CD-9551-3540E0CD70BC}" srcOrd="1" destOrd="0" presId="urn:microsoft.com/office/officeart/2005/8/layout/orgChart1"/>
    <dgm:cxn modelId="{C3C11D48-7E37-4139-B131-B0DD0FE7D26F}" type="presParOf" srcId="{4FD5AE03-510E-45BA-A502-7BB474384A8D}" destId="{8BA92319-1AF8-4107-B1DC-473421AC8A3B}" srcOrd="1" destOrd="0" presId="urn:microsoft.com/office/officeart/2005/8/layout/orgChart1"/>
    <dgm:cxn modelId="{47668DC0-593D-4F2C-8923-B2F7D57372A0}" type="presParOf" srcId="{4FD5AE03-510E-45BA-A502-7BB474384A8D}" destId="{EA681A07-1E78-4443-AF4D-E8CDC130570C}" srcOrd="2" destOrd="0" presId="urn:microsoft.com/office/officeart/2005/8/layout/orgChart1"/>
    <dgm:cxn modelId="{59775213-A1CA-406F-96FF-9649484567FE}" type="presParOf" srcId="{D40E25E9-CD5C-4B23-A680-C649CF1A1C31}" destId="{19F1EE9E-7FB0-4F0C-AC2B-5E85F9ECF0C0}" srcOrd="2" destOrd="0" presId="urn:microsoft.com/office/officeart/2005/8/layout/orgChart1"/>
    <dgm:cxn modelId="{1DA971B6-D161-42A0-A642-226CA4D89F8E}" type="presParOf" srcId="{60B07D6D-F827-400A-9C6E-0E526574B9DE}" destId="{E60D9A36-B764-4138-949F-FACB21649FD5}" srcOrd="4" destOrd="0" presId="urn:microsoft.com/office/officeart/2005/8/layout/orgChart1"/>
    <dgm:cxn modelId="{63194C9F-7B24-4A11-A564-600ED8E2B0E8}" type="presParOf" srcId="{60B07D6D-F827-400A-9C6E-0E526574B9DE}" destId="{78688214-F19A-4651-9C8C-81589A705AA3}" srcOrd="5" destOrd="0" presId="urn:microsoft.com/office/officeart/2005/8/layout/orgChart1"/>
    <dgm:cxn modelId="{EAF2CE2C-4E4D-480A-BF72-5EB7109DC211}" type="presParOf" srcId="{78688214-F19A-4651-9C8C-81589A705AA3}" destId="{A9426C6B-0213-4F54-8E46-36D6BB77F81D}" srcOrd="0" destOrd="0" presId="urn:microsoft.com/office/officeart/2005/8/layout/orgChart1"/>
    <dgm:cxn modelId="{0A579484-E6B0-4E43-886F-CFE5CD0C7186}" type="presParOf" srcId="{A9426C6B-0213-4F54-8E46-36D6BB77F81D}" destId="{D8E3BD1A-E9F1-48A0-B41F-7C4B3BA56499}" srcOrd="0" destOrd="0" presId="urn:microsoft.com/office/officeart/2005/8/layout/orgChart1"/>
    <dgm:cxn modelId="{2C43058F-DA7D-4D37-909A-0F489CC30602}" type="presParOf" srcId="{A9426C6B-0213-4F54-8E46-36D6BB77F81D}" destId="{06601A38-398E-47D0-AEA3-B4733CEBE9E2}" srcOrd="1" destOrd="0" presId="urn:microsoft.com/office/officeart/2005/8/layout/orgChart1"/>
    <dgm:cxn modelId="{3E2F071A-E3CC-4F83-B4C2-5A3D42F8AFC6}" type="presParOf" srcId="{78688214-F19A-4651-9C8C-81589A705AA3}" destId="{493E3FA9-61DD-44D5-9256-791622618E6B}" srcOrd="1" destOrd="0" presId="urn:microsoft.com/office/officeart/2005/8/layout/orgChart1"/>
    <dgm:cxn modelId="{E0C07397-DE65-4259-89AB-78C41927C59A}" type="presParOf" srcId="{493E3FA9-61DD-44D5-9256-791622618E6B}" destId="{8C48BCB9-E343-41DE-9EA1-F32D47F5353F}" srcOrd="0" destOrd="0" presId="urn:microsoft.com/office/officeart/2005/8/layout/orgChart1"/>
    <dgm:cxn modelId="{EF9E45F6-FA2A-48B3-A330-589A65F5FE02}" type="presParOf" srcId="{493E3FA9-61DD-44D5-9256-791622618E6B}" destId="{8C5CCCED-8F1F-4DA2-9B78-40102A6610F9}" srcOrd="1" destOrd="0" presId="urn:microsoft.com/office/officeart/2005/8/layout/orgChart1"/>
    <dgm:cxn modelId="{465B24A8-27DA-48E9-B2DE-3572E91F740F}" type="presParOf" srcId="{8C5CCCED-8F1F-4DA2-9B78-40102A6610F9}" destId="{01E4DD44-289E-466F-9369-B0D48BCA9C23}" srcOrd="0" destOrd="0" presId="urn:microsoft.com/office/officeart/2005/8/layout/orgChart1"/>
    <dgm:cxn modelId="{75FA041C-AB0B-41AE-8D8B-E0F4578ED6EB}" type="presParOf" srcId="{01E4DD44-289E-466F-9369-B0D48BCA9C23}" destId="{7217F5A3-F306-4CEE-B7DF-58B3C11D2BAD}" srcOrd="0" destOrd="0" presId="urn:microsoft.com/office/officeart/2005/8/layout/orgChart1"/>
    <dgm:cxn modelId="{4850A02F-B87C-465D-B302-59E2B507EAF3}" type="presParOf" srcId="{01E4DD44-289E-466F-9369-B0D48BCA9C23}" destId="{DA5DE2C8-A0EF-4606-ABB4-13EBE9D1BC7B}" srcOrd="1" destOrd="0" presId="urn:microsoft.com/office/officeart/2005/8/layout/orgChart1"/>
    <dgm:cxn modelId="{16FC086A-A66B-4DC4-904F-7DC8364ECFEF}" type="presParOf" srcId="{8C5CCCED-8F1F-4DA2-9B78-40102A6610F9}" destId="{7A1F50DF-9B39-43BA-A38E-7981616A6E45}" srcOrd="1" destOrd="0" presId="urn:microsoft.com/office/officeart/2005/8/layout/orgChart1"/>
    <dgm:cxn modelId="{6C9DB505-B250-49BD-9D66-C8E68E81CE93}" type="presParOf" srcId="{8C5CCCED-8F1F-4DA2-9B78-40102A6610F9}" destId="{601C8957-B95A-406C-8379-DF9449DEF52B}" srcOrd="2" destOrd="0" presId="urn:microsoft.com/office/officeart/2005/8/layout/orgChart1"/>
    <dgm:cxn modelId="{86E47D4D-62F6-40E3-81BF-4E8AC80C7132}" type="presParOf" srcId="{78688214-F19A-4651-9C8C-81589A705AA3}" destId="{AEF8B005-CBE2-419E-AB66-B86B164F0C9C}" srcOrd="2" destOrd="0" presId="urn:microsoft.com/office/officeart/2005/8/layout/orgChart1"/>
    <dgm:cxn modelId="{6D79F8E5-C923-45A9-A6BE-25DACA97BA83}" type="presParOf" srcId="{F9B73200-1AB1-4822-8A4F-21D82450B4B7}" destId="{247E0235-2C08-451E-8021-3829618C66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8BCB9-E343-41DE-9EA1-F32D47F5353F}">
      <dsp:nvSpPr>
        <dsp:cNvPr id="0" name=""/>
        <dsp:cNvSpPr/>
      </dsp:nvSpPr>
      <dsp:spPr>
        <a:xfrm>
          <a:off x="5820731" y="2496514"/>
          <a:ext cx="436154" cy="873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3897"/>
              </a:lnTo>
              <a:lnTo>
                <a:pt x="436154" y="87389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D9A36-B764-4138-949F-FACB21649FD5}">
      <dsp:nvSpPr>
        <dsp:cNvPr id="0" name=""/>
        <dsp:cNvSpPr/>
      </dsp:nvSpPr>
      <dsp:spPr>
        <a:xfrm>
          <a:off x="4219223" y="1074020"/>
          <a:ext cx="2764587" cy="420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368"/>
              </a:lnTo>
              <a:lnTo>
                <a:pt x="2764587" y="210368"/>
              </a:lnTo>
              <a:lnTo>
                <a:pt x="2764587" y="42073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90B52F-2531-4545-A5DF-C8DDAEC9E5F4}">
      <dsp:nvSpPr>
        <dsp:cNvPr id="0" name=""/>
        <dsp:cNvSpPr/>
      </dsp:nvSpPr>
      <dsp:spPr>
        <a:xfrm>
          <a:off x="2905832" y="2496514"/>
          <a:ext cx="367231" cy="873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3897"/>
              </a:lnTo>
              <a:lnTo>
                <a:pt x="367231" y="87389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2919B-889F-4500-8E3F-28CA82C7A45F}">
      <dsp:nvSpPr>
        <dsp:cNvPr id="0" name=""/>
        <dsp:cNvSpPr/>
      </dsp:nvSpPr>
      <dsp:spPr>
        <a:xfrm>
          <a:off x="3885117" y="1074020"/>
          <a:ext cx="334105" cy="420737"/>
        </a:xfrm>
        <a:custGeom>
          <a:avLst/>
          <a:gdLst/>
          <a:ahLst/>
          <a:cxnLst/>
          <a:rect l="0" t="0" r="0" b="0"/>
          <a:pathLst>
            <a:path>
              <a:moveTo>
                <a:pt x="334105" y="0"/>
              </a:moveTo>
              <a:lnTo>
                <a:pt x="334105" y="210368"/>
              </a:lnTo>
              <a:lnTo>
                <a:pt x="0" y="210368"/>
              </a:lnTo>
              <a:lnTo>
                <a:pt x="0" y="42073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54C41-760A-4BF6-A68E-C098F03588B2}">
      <dsp:nvSpPr>
        <dsp:cNvPr id="0" name=""/>
        <dsp:cNvSpPr/>
      </dsp:nvSpPr>
      <dsp:spPr>
        <a:xfrm>
          <a:off x="224735" y="2496514"/>
          <a:ext cx="335923" cy="862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2737"/>
              </a:lnTo>
              <a:lnTo>
                <a:pt x="335923" y="86273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DBB03-1D5C-47C5-AA61-DF5B240BF186}">
      <dsp:nvSpPr>
        <dsp:cNvPr id="0" name=""/>
        <dsp:cNvSpPr/>
      </dsp:nvSpPr>
      <dsp:spPr>
        <a:xfrm>
          <a:off x="1120530" y="1074020"/>
          <a:ext cx="3098693" cy="420737"/>
        </a:xfrm>
        <a:custGeom>
          <a:avLst/>
          <a:gdLst/>
          <a:ahLst/>
          <a:cxnLst/>
          <a:rect l="0" t="0" r="0" b="0"/>
          <a:pathLst>
            <a:path>
              <a:moveTo>
                <a:pt x="3098693" y="0"/>
              </a:moveTo>
              <a:lnTo>
                <a:pt x="3098693" y="210368"/>
              </a:lnTo>
              <a:lnTo>
                <a:pt x="0" y="210368"/>
              </a:lnTo>
              <a:lnTo>
                <a:pt x="0" y="42073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3F1006-9AFA-4A95-950C-41107B78BFEE}">
      <dsp:nvSpPr>
        <dsp:cNvPr id="0" name=""/>
        <dsp:cNvSpPr/>
      </dsp:nvSpPr>
      <dsp:spPr>
        <a:xfrm>
          <a:off x="3406578" y="240428"/>
          <a:ext cx="1625289" cy="8335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endParaRPr lang="en-US" sz="26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3406578" y="240428"/>
        <a:ext cx="1625289" cy="833591"/>
      </dsp:txXfrm>
    </dsp:sp>
    <dsp:sp modelId="{F7035C94-F215-4A7F-B623-1B12E409DDDF}">
      <dsp:nvSpPr>
        <dsp:cNvPr id="0" name=""/>
        <dsp:cNvSpPr/>
      </dsp:nvSpPr>
      <dsp:spPr>
        <a:xfrm>
          <a:off x="786" y="1494757"/>
          <a:ext cx="2239486" cy="1001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túi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: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sản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bằng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bào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tử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túi</a:t>
          </a:r>
          <a:endParaRPr lang="en-US" sz="22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786" y="1494757"/>
        <a:ext cx="2239486" cy="1001756"/>
      </dsp:txXfrm>
    </dsp:sp>
    <dsp:sp modelId="{E29D7460-A803-4A2E-A6C7-127AF82FE7F8}">
      <dsp:nvSpPr>
        <dsp:cNvPr id="0" name=""/>
        <dsp:cNvSpPr/>
      </dsp:nvSpPr>
      <dsp:spPr>
        <a:xfrm>
          <a:off x="560658" y="2917252"/>
          <a:ext cx="1703927" cy="884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men,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cốc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,… </a:t>
          </a:r>
        </a:p>
      </dsp:txBody>
      <dsp:txXfrm>
        <a:off x="560658" y="2917252"/>
        <a:ext cx="1703927" cy="884000"/>
      </dsp:txXfrm>
    </dsp:sp>
    <dsp:sp modelId="{89304ADD-2FAB-47E2-B831-A7D733BABA27}">
      <dsp:nvSpPr>
        <dsp:cNvPr id="0" name=""/>
        <dsp:cNvSpPr/>
      </dsp:nvSpPr>
      <dsp:spPr>
        <a:xfrm>
          <a:off x="2661011" y="1494757"/>
          <a:ext cx="2448212" cy="1001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đảm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: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sản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bằng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bào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tử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đảm</a:t>
          </a:r>
          <a:endParaRPr lang="en-US" sz="22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2661011" y="1494757"/>
        <a:ext cx="2448212" cy="1001756"/>
      </dsp:txXfrm>
    </dsp:sp>
    <dsp:sp modelId="{4CAB938C-9E5D-4479-A00F-D66A6FF440D2}">
      <dsp:nvSpPr>
        <dsp:cNvPr id="0" name=""/>
        <dsp:cNvSpPr/>
      </dsp:nvSpPr>
      <dsp:spPr>
        <a:xfrm>
          <a:off x="3273064" y="2917252"/>
          <a:ext cx="1672452" cy="9063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rơm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,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sò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,…</a:t>
          </a:r>
        </a:p>
      </dsp:txBody>
      <dsp:txXfrm>
        <a:off x="3273064" y="2917252"/>
        <a:ext cx="1672452" cy="906319"/>
      </dsp:txXfrm>
    </dsp:sp>
    <dsp:sp modelId="{D8E3BD1A-E9F1-48A0-B41F-7C4B3BA56499}">
      <dsp:nvSpPr>
        <dsp:cNvPr id="0" name=""/>
        <dsp:cNvSpPr/>
      </dsp:nvSpPr>
      <dsp:spPr>
        <a:xfrm>
          <a:off x="5529961" y="1494757"/>
          <a:ext cx="2907698" cy="1001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tiếp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hợp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: bao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gồm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các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loại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mốc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trưởng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nhanh</a:t>
          </a:r>
          <a:endParaRPr lang="en-US" sz="22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5529961" y="1494757"/>
        <a:ext cx="2907698" cy="1001756"/>
      </dsp:txXfrm>
    </dsp:sp>
    <dsp:sp modelId="{7217F5A3-F306-4CEE-B7DF-58B3C11D2BAD}">
      <dsp:nvSpPr>
        <dsp:cNvPr id="0" name=""/>
        <dsp:cNvSpPr/>
      </dsp:nvSpPr>
      <dsp:spPr>
        <a:xfrm>
          <a:off x="6256886" y="2917252"/>
          <a:ext cx="1845475" cy="9063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mốc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đen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bánh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mì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,…</a:t>
          </a:r>
        </a:p>
      </dsp:txBody>
      <dsp:txXfrm>
        <a:off x="6256886" y="2917252"/>
        <a:ext cx="1845475" cy="906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4" name="Google Shape;3944;g9a5448116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5" name="Google Shape;3945;g9a54481165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1" name="Google Shape;3991;g9a0699419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2" name="Google Shape;3992;g9a0699419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" name="Google Shape;3602;g9a0699419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3" name="Google Shape;3603;g9a0699419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4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" name="Google Shape;3602;g9a0699419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3" name="Google Shape;3603;g9a0699419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176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Google Shape;3583;g9a0699419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4" name="Google Shape;3584;g9a0699419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725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4" name="Google Shape;4134;g9a54481165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5" name="Google Shape;4135;g9a54481165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9a5448116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Google Shape;4130;g9a5448116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4" name="Google Shape;3564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5" name="Google Shape;3565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2" name="Google Shape;3832;g9a54481165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3" name="Google Shape;3833;g9a54481165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g9a0699419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3" name="Google Shape;3763;g9a0699419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g9f876f9361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2" name="Google Shape;4022;g9f876f9361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9" name="Google Shape;3859;g97767bb796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0" name="Google Shape;3860;g97767bb796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266900" y="1477000"/>
            <a:ext cx="6610200" cy="19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3160600" y="3296750"/>
            <a:ext cx="2822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367420" y="-294943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7872127" y="-217232"/>
            <a:ext cx="2052321" cy="1362055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8080477" y="3916602"/>
            <a:ext cx="1634561" cy="1506200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7958346" y="3529986"/>
            <a:ext cx="890665" cy="960198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1874319" y="4005519"/>
            <a:ext cx="3227084" cy="1328350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617775" y="4381922"/>
            <a:ext cx="1217971" cy="575552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1804625" y="3754803"/>
            <a:ext cx="2767500" cy="8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1804625" y="2502800"/>
            <a:ext cx="2767500" cy="13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447681" y="1934782"/>
            <a:ext cx="1033840" cy="2668714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068688" y="-809093"/>
            <a:ext cx="3985717" cy="2134183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4064996" y="1559256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3802578" y="1696483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3339475" y="42041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2309078" y="977114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2597471" y="1319931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1583002" y="199073"/>
            <a:ext cx="446304" cy="481146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360743" y="1230762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15"/>
          <p:cNvSpPr/>
          <p:nvPr/>
        </p:nvSpPr>
        <p:spPr>
          <a:xfrm>
            <a:off x="4572788" y="487800"/>
            <a:ext cx="4167900" cy="4167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007125" y="1714825"/>
            <a:ext cx="6983699" cy="2440690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16"/>
          <p:cNvSpPr/>
          <p:nvPr/>
        </p:nvSpPr>
        <p:spPr>
          <a:xfrm>
            <a:off x="1007125" y="1830175"/>
            <a:ext cx="7129847" cy="2388215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7782942" y="-492799"/>
            <a:ext cx="1762863" cy="1624426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16"/>
          <p:cNvSpPr/>
          <p:nvPr/>
        </p:nvSpPr>
        <p:spPr>
          <a:xfrm>
            <a:off x="197452" y="1488575"/>
            <a:ext cx="377803" cy="34815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16"/>
          <p:cNvSpPr/>
          <p:nvPr/>
        </p:nvSpPr>
        <p:spPr>
          <a:xfrm>
            <a:off x="8409400" y="1533231"/>
            <a:ext cx="509948" cy="504469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16"/>
          <p:cNvSpPr/>
          <p:nvPr/>
        </p:nvSpPr>
        <p:spPr>
          <a:xfrm>
            <a:off x="-493793" y="4438263"/>
            <a:ext cx="1650951" cy="88401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202425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202425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360380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3603807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600518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23031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6005189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197450" y="649200"/>
            <a:ext cx="9740697" cy="5545451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8043068" y="66315"/>
            <a:ext cx="1006274" cy="876685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67029" y="4188513"/>
            <a:ext cx="769875" cy="829975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_1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7214291" y="4377734"/>
            <a:ext cx="3071675" cy="1264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374672" y="4122947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955212" y="4648675"/>
            <a:ext cx="38195" cy="38504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223712" y="4559106"/>
            <a:ext cx="105217" cy="1010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747454" y="4462845"/>
            <a:ext cx="67022" cy="65066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034486" y="4427224"/>
            <a:ext cx="43755" cy="40666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398320" y="4488687"/>
            <a:ext cx="117469" cy="117469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499132" y="4598640"/>
            <a:ext cx="71964" cy="72067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8327532" y="4391743"/>
            <a:ext cx="941532" cy="898272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7214291" y="-513966"/>
            <a:ext cx="3071675" cy="1264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374672" y="-567080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_1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 rot="3785861">
            <a:off x="8142422" y="-897857"/>
            <a:ext cx="2683335" cy="213854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19"/>
          <p:cNvSpPr/>
          <p:nvPr/>
        </p:nvSpPr>
        <p:spPr>
          <a:xfrm rot="-4452864">
            <a:off x="7890656" y="4190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19"/>
          <p:cNvSpPr/>
          <p:nvPr/>
        </p:nvSpPr>
        <p:spPr>
          <a:xfrm rot="-4452864">
            <a:off x="-1829069" y="4433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19"/>
          <p:cNvSpPr/>
          <p:nvPr/>
        </p:nvSpPr>
        <p:spPr>
          <a:xfrm rot="5595821">
            <a:off x="-1361465" y="-897865"/>
            <a:ext cx="2683338" cy="213854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91" name="Google Shape;2391;p19"/>
          <p:cNvSpPr txBox="1">
            <a:spLocks noGrp="1"/>
          </p:cNvSpPr>
          <p:nvPr>
            <p:ph type="subTitle" idx="1"/>
          </p:nvPr>
        </p:nvSpPr>
        <p:spPr>
          <a:xfrm>
            <a:off x="724125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2" name="Google Shape;2392;p19"/>
          <p:cNvSpPr txBox="1">
            <a:spLocks noGrp="1"/>
          </p:cNvSpPr>
          <p:nvPr>
            <p:ph type="title" idx="2"/>
          </p:nvPr>
        </p:nvSpPr>
        <p:spPr>
          <a:xfrm>
            <a:off x="724125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title" idx="3" hasCustomPrompt="1"/>
          </p:nvPr>
        </p:nvSpPr>
        <p:spPr>
          <a:xfrm>
            <a:off x="724137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4" name="Google Shape;2394;p19"/>
          <p:cNvSpPr txBox="1">
            <a:spLocks noGrp="1"/>
          </p:cNvSpPr>
          <p:nvPr>
            <p:ph type="subTitle" idx="4"/>
          </p:nvPr>
        </p:nvSpPr>
        <p:spPr>
          <a:xfrm>
            <a:off x="341399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title" idx="5"/>
          </p:nvPr>
        </p:nvSpPr>
        <p:spPr>
          <a:xfrm>
            <a:off x="3413999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title" idx="6" hasCustomPrompt="1"/>
          </p:nvPr>
        </p:nvSpPr>
        <p:spPr>
          <a:xfrm>
            <a:off x="3414008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7" name="Google Shape;2397;p19"/>
          <p:cNvSpPr txBox="1">
            <a:spLocks noGrp="1"/>
          </p:cNvSpPr>
          <p:nvPr>
            <p:ph type="subTitle" idx="7"/>
          </p:nvPr>
        </p:nvSpPr>
        <p:spPr>
          <a:xfrm>
            <a:off x="610386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8" name="Google Shape;2398;p19"/>
          <p:cNvSpPr txBox="1">
            <a:spLocks noGrp="1"/>
          </p:cNvSpPr>
          <p:nvPr>
            <p:ph type="title" idx="8"/>
          </p:nvPr>
        </p:nvSpPr>
        <p:spPr>
          <a:xfrm>
            <a:off x="6103872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9" name="Google Shape;2399;p19"/>
          <p:cNvSpPr txBox="1">
            <a:spLocks noGrp="1"/>
          </p:cNvSpPr>
          <p:nvPr>
            <p:ph type="title" idx="9" hasCustomPrompt="1"/>
          </p:nvPr>
        </p:nvSpPr>
        <p:spPr>
          <a:xfrm>
            <a:off x="6103879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0" name="Google Shape;2400;p19"/>
          <p:cNvSpPr txBox="1">
            <a:spLocks noGrp="1"/>
          </p:cNvSpPr>
          <p:nvPr>
            <p:ph type="subTitle" idx="13"/>
          </p:nvPr>
        </p:nvSpPr>
        <p:spPr>
          <a:xfrm>
            <a:off x="724125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1" name="Google Shape;2401;p19"/>
          <p:cNvSpPr txBox="1">
            <a:spLocks noGrp="1"/>
          </p:cNvSpPr>
          <p:nvPr>
            <p:ph type="title" idx="14"/>
          </p:nvPr>
        </p:nvSpPr>
        <p:spPr>
          <a:xfrm>
            <a:off x="724125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2" name="Google Shape;2402;p19"/>
          <p:cNvSpPr txBox="1">
            <a:spLocks noGrp="1"/>
          </p:cNvSpPr>
          <p:nvPr>
            <p:ph type="title" idx="15" hasCustomPrompt="1"/>
          </p:nvPr>
        </p:nvSpPr>
        <p:spPr>
          <a:xfrm>
            <a:off x="724137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3" name="Google Shape;2403;p19"/>
          <p:cNvSpPr txBox="1">
            <a:spLocks noGrp="1"/>
          </p:cNvSpPr>
          <p:nvPr>
            <p:ph type="subTitle" idx="16"/>
          </p:nvPr>
        </p:nvSpPr>
        <p:spPr>
          <a:xfrm>
            <a:off x="341399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4" name="Google Shape;2404;p19"/>
          <p:cNvSpPr txBox="1">
            <a:spLocks noGrp="1"/>
          </p:cNvSpPr>
          <p:nvPr>
            <p:ph type="title" idx="17"/>
          </p:nvPr>
        </p:nvSpPr>
        <p:spPr>
          <a:xfrm>
            <a:off x="3413999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5" name="Google Shape;2405;p19"/>
          <p:cNvSpPr txBox="1">
            <a:spLocks noGrp="1"/>
          </p:cNvSpPr>
          <p:nvPr>
            <p:ph type="title" idx="18" hasCustomPrompt="1"/>
          </p:nvPr>
        </p:nvSpPr>
        <p:spPr>
          <a:xfrm>
            <a:off x="3414008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6" name="Google Shape;2406;p19"/>
          <p:cNvSpPr txBox="1">
            <a:spLocks noGrp="1"/>
          </p:cNvSpPr>
          <p:nvPr>
            <p:ph type="subTitle" idx="19"/>
          </p:nvPr>
        </p:nvSpPr>
        <p:spPr>
          <a:xfrm>
            <a:off x="610386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7" name="Google Shape;2407;p19"/>
          <p:cNvSpPr txBox="1">
            <a:spLocks noGrp="1"/>
          </p:cNvSpPr>
          <p:nvPr>
            <p:ph type="title" idx="20"/>
          </p:nvPr>
        </p:nvSpPr>
        <p:spPr>
          <a:xfrm>
            <a:off x="6103872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8" name="Google Shape;2408;p19"/>
          <p:cNvSpPr txBox="1">
            <a:spLocks noGrp="1"/>
          </p:cNvSpPr>
          <p:nvPr>
            <p:ph type="title" idx="21" hasCustomPrompt="1"/>
          </p:nvPr>
        </p:nvSpPr>
        <p:spPr>
          <a:xfrm>
            <a:off x="6103879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409" name="Google Shape;2409;p19"/>
          <p:cNvGrpSpPr/>
          <p:nvPr/>
        </p:nvGrpSpPr>
        <p:grpSpPr>
          <a:xfrm rot="9401011">
            <a:off x="123746" y="91426"/>
            <a:ext cx="973981" cy="753848"/>
            <a:chOff x="1642400" y="1129775"/>
            <a:chExt cx="193200" cy="144025"/>
          </a:xfrm>
        </p:grpSpPr>
        <p:sp>
          <p:nvSpPr>
            <p:cNvPr id="2410" name="Google Shape;2410;p19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19"/>
          <p:cNvGrpSpPr/>
          <p:nvPr/>
        </p:nvGrpSpPr>
        <p:grpSpPr>
          <a:xfrm rot="1024943">
            <a:off x="7935185" y="51235"/>
            <a:ext cx="1167069" cy="834182"/>
            <a:chOff x="3287500" y="1126625"/>
            <a:chExt cx="222800" cy="159250"/>
          </a:xfrm>
        </p:grpSpPr>
        <p:sp>
          <p:nvSpPr>
            <p:cNvPr id="2427" name="Google Shape;2427;p19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9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9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8" name="Google Shape;2448;p19"/>
          <p:cNvGrpSpPr/>
          <p:nvPr/>
        </p:nvGrpSpPr>
        <p:grpSpPr>
          <a:xfrm>
            <a:off x="8185518" y="4127845"/>
            <a:ext cx="882445" cy="951313"/>
            <a:chOff x="301225" y="1363100"/>
            <a:chExt cx="229600" cy="247525"/>
          </a:xfrm>
        </p:grpSpPr>
        <p:sp>
          <p:nvSpPr>
            <p:cNvPr id="2449" name="Google Shape;2449;p19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9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9" name="Google Shape;2459;p19"/>
          <p:cNvSpPr/>
          <p:nvPr/>
        </p:nvSpPr>
        <p:spPr>
          <a:xfrm>
            <a:off x="-448425" y="4042624"/>
            <a:ext cx="1006830" cy="1191316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1604872" y="-338503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8070946" y="-380874"/>
            <a:ext cx="1606980" cy="2271789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158051" y="-380887"/>
            <a:ext cx="1499664" cy="1946517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8106339" y="-482820"/>
            <a:ext cx="1210840" cy="1568321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166641" y="69918"/>
            <a:ext cx="1259736" cy="847039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493793" y="4438263"/>
            <a:ext cx="1650951" cy="88401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8056292" y="4139952"/>
            <a:ext cx="1762872" cy="1624434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1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8895368" y="4774235"/>
            <a:ext cx="71631" cy="54010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8816961" y="4655415"/>
            <a:ext cx="78785" cy="6305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8714060" y="4567200"/>
            <a:ext cx="87691" cy="75283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8590836" y="4734391"/>
            <a:ext cx="97403" cy="71872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8713207" y="4771723"/>
            <a:ext cx="90297" cy="80589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8531900" y="4595057"/>
            <a:ext cx="88402" cy="83906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8823166" y="4905183"/>
            <a:ext cx="52539" cy="44772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8690941" y="4957911"/>
            <a:ext cx="107162" cy="78362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8662419" y="4640587"/>
            <a:ext cx="39274" cy="32217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8596188" y="4902861"/>
            <a:ext cx="61777" cy="42261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356132" y="283205"/>
            <a:ext cx="157564" cy="42648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490967" y="389763"/>
            <a:ext cx="130489" cy="40612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385002" y="457918"/>
            <a:ext cx="118987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490973" y="522256"/>
            <a:ext cx="118987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578346" y="402205"/>
            <a:ext cx="147894" cy="50893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672886" y="643963"/>
            <a:ext cx="107384" cy="49162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476228" y="687124"/>
            <a:ext cx="100055" cy="38271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652925" y="766307"/>
            <a:ext cx="94050" cy="43361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23513" y="501455"/>
            <a:ext cx="113389" cy="42954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179989" y="288595"/>
            <a:ext cx="122550" cy="44277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328635" y="620998"/>
            <a:ext cx="120718" cy="5262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483712" y="835234"/>
            <a:ext cx="97714" cy="41936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453905" y="163955"/>
            <a:ext cx="128555" cy="52827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318350" y="804878"/>
            <a:ext cx="94457" cy="46923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10610" y="147923"/>
            <a:ext cx="122652" cy="49061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34831" y="609643"/>
            <a:ext cx="107384" cy="43361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86443" y="357030"/>
            <a:ext cx="120718" cy="42648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8127197" y="108689"/>
            <a:ext cx="924350" cy="660700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08203" y="4255182"/>
            <a:ext cx="819952" cy="80301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6_1_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1758200" y="2832900"/>
            <a:ext cx="23160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1758200" y="2606045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1758212" y="207404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5069425" y="2832900"/>
            <a:ext cx="23160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5069422" y="2606045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5069429" y="207404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462800" y="3147505"/>
            <a:ext cx="1606980" cy="2271789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02051" y="4099744"/>
            <a:ext cx="1210840" cy="1568321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7864278" y="4137775"/>
            <a:ext cx="1813649" cy="1203647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8067739" y="3527340"/>
            <a:ext cx="1499664" cy="1946517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7350636" y="-203622"/>
            <a:ext cx="1872975" cy="1829015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6_1_1_1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2335125" y="3677850"/>
            <a:ext cx="19209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2471625" y="3451000"/>
            <a:ext cx="1647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4734876" y="3677850"/>
            <a:ext cx="19209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4871376" y="3451000"/>
            <a:ext cx="1647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367420" y="-314294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9" y="-336968"/>
            <a:ext cx="1136990" cy="1476006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8056638" y="-240025"/>
            <a:ext cx="1365815" cy="1769007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7890656" y="4190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1829069" y="4433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"/>
          <p:cNvSpPr/>
          <p:nvPr/>
        </p:nvSpPr>
        <p:spPr>
          <a:xfrm rot="9899998" flipH="1">
            <a:off x="7935995" y="-890833"/>
            <a:ext cx="2578301" cy="237582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5"/>
          <p:cNvSpPr/>
          <p:nvPr/>
        </p:nvSpPr>
        <p:spPr>
          <a:xfrm rot="-9899998">
            <a:off x="-1269230" y="-890833"/>
            <a:ext cx="2578301" cy="237582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5"/>
          <p:cNvSpPr txBox="1">
            <a:spLocks noGrp="1"/>
          </p:cNvSpPr>
          <p:nvPr>
            <p:ph type="subTitle" idx="1"/>
          </p:nvPr>
        </p:nvSpPr>
        <p:spPr>
          <a:xfrm>
            <a:off x="1818900" y="2993050"/>
            <a:ext cx="24585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1" name="Google Shape;491;p5"/>
          <p:cNvSpPr txBox="1">
            <a:spLocks noGrp="1"/>
          </p:cNvSpPr>
          <p:nvPr>
            <p:ph type="title" idx="2"/>
          </p:nvPr>
        </p:nvSpPr>
        <p:spPr>
          <a:xfrm>
            <a:off x="1524300" y="2766200"/>
            <a:ext cx="3047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2" name="Google Shape;492;p5"/>
          <p:cNvSpPr txBox="1">
            <a:spLocks noGrp="1"/>
          </p:cNvSpPr>
          <p:nvPr>
            <p:ph type="subTitle" idx="3"/>
          </p:nvPr>
        </p:nvSpPr>
        <p:spPr>
          <a:xfrm>
            <a:off x="4866612" y="2993050"/>
            <a:ext cx="24585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3" name="Google Shape;493;p5"/>
          <p:cNvSpPr txBox="1">
            <a:spLocks noGrp="1"/>
          </p:cNvSpPr>
          <p:nvPr>
            <p:ph type="title" idx="4"/>
          </p:nvPr>
        </p:nvSpPr>
        <p:spPr>
          <a:xfrm>
            <a:off x="4572004" y="2766200"/>
            <a:ext cx="3047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494" name="Google Shape;494;p5"/>
          <p:cNvGrpSpPr/>
          <p:nvPr/>
        </p:nvGrpSpPr>
        <p:grpSpPr>
          <a:xfrm>
            <a:off x="7217662" y="3775244"/>
            <a:ext cx="3196958" cy="3284371"/>
            <a:chOff x="7217662" y="3775244"/>
            <a:chExt cx="3196958" cy="3284371"/>
          </a:xfrm>
        </p:grpSpPr>
        <p:sp>
          <p:nvSpPr>
            <p:cNvPr id="495" name="Google Shape;495;p5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6" name="Google Shape;496;p5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497" name="Google Shape;497;p5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8" name="Google Shape;518;p5"/>
          <p:cNvSpPr/>
          <p:nvPr/>
        </p:nvSpPr>
        <p:spPr>
          <a:xfrm rot="1565542" flipH="1">
            <a:off x="-367420" y="4512676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"/>
          <p:cNvSpPr/>
          <p:nvPr/>
        </p:nvSpPr>
        <p:spPr>
          <a:xfrm>
            <a:off x="854687" y="42879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5"/>
          <p:cNvGrpSpPr/>
          <p:nvPr/>
        </p:nvGrpSpPr>
        <p:grpSpPr>
          <a:xfrm>
            <a:off x="271005" y="1381852"/>
            <a:ext cx="739041" cy="2397217"/>
            <a:chOff x="271005" y="1381852"/>
            <a:chExt cx="739041" cy="2397217"/>
          </a:xfrm>
        </p:grpSpPr>
        <p:sp>
          <p:nvSpPr>
            <p:cNvPr id="521" name="Google Shape;521;p5"/>
            <p:cNvSpPr/>
            <p:nvPr/>
          </p:nvSpPr>
          <p:spPr>
            <a:xfrm>
              <a:off x="699345" y="28716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97746" y="34916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832182" y="1384879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5"/>
          <p:cNvSpPr/>
          <p:nvPr/>
        </p:nvSpPr>
        <p:spPr>
          <a:xfrm flipH="1">
            <a:off x="7879806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5"/>
          <p:cNvSpPr/>
          <p:nvPr/>
        </p:nvSpPr>
        <p:spPr>
          <a:xfrm flipH="1">
            <a:off x="7793655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3" name="Google Shape;533;p5"/>
          <p:cNvGrpSpPr/>
          <p:nvPr/>
        </p:nvGrpSpPr>
        <p:grpSpPr>
          <a:xfrm>
            <a:off x="8223970" y="368541"/>
            <a:ext cx="736021" cy="3410527"/>
            <a:chOff x="8223970" y="368541"/>
            <a:chExt cx="736021" cy="3410527"/>
          </a:xfrm>
        </p:grpSpPr>
        <p:sp>
          <p:nvSpPr>
            <p:cNvPr id="534" name="Google Shape;534;p5"/>
            <p:cNvSpPr/>
            <p:nvPr/>
          </p:nvSpPr>
          <p:spPr>
            <a:xfrm flipH="1">
              <a:off x="8401742" y="2378805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 flipH="1">
              <a:off x="8446259" y="27340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 flipH="1">
              <a:off x="8782126" y="368541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5"/>
          <p:cNvGrpSpPr/>
          <p:nvPr/>
        </p:nvGrpSpPr>
        <p:grpSpPr>
          <a:xfrm>
            <a:off x="-9" y="4165195"/>
            <a:ext cx="1136990" cy="1476006"/>
            <a:chOff x="4468500" y="3085500"/>
            <a:chExt cx="219925" cy="285500"/>
          </a:xfrm>
        </p:grpSpPr>
        <p:sp>
          <p:nvSpPr>
            <p:cNvPr id="545" name="Google Shape;545;p5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5"/>
          <p:cNvGrpSpPr/>
          <p:nvPr/>
        </p:nvGrpSpPr>
        <p:grpSpPr>
          <a:xfrm>
            <a:off x="8056638" y="3775251"/>
            <a:ext cx="1365815" cy="1769007"/>
            <a:chOff x="4291200" y="3137775"/>
            <a:chExt cx="177600" cy="230025"/>
          </a:xfrm>
        </p:grpSpPr>
        <p:sp>
          <p:nvSpPr>
            <p:cNvPr id="563" name="Google Shape;563;p5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5"/>
          <p:cNvSpPr/>
          <p:nvPr/>
        </p:nvSpPr>
        <p:spPr>
          <a:xfrm rot="2099721">
            <a:off x="7801063" y="452790"/>
            <a:ext cx="836903" cy="522515"/>
          </a:xfrm>
          <a:custGeom>
            <a:avLst/>
            <a:gdLst/>
            <a:ahLst/>
            <a:cxnLst/>
            <a:rect l="l" t="t" r="r" b="b"/>
            <a:pathLst>
              <a:path w="8804" h="5497" extrusionOk="0">
                <a:moveTo>
                  <a:pt x="4418" y="0"/>
                </a:moveTo>
                <a:cubicBezTo>
                  <a:pt x="3635" y="0"/>
                  <a:pt x="2862" y="206"/>
                  <a:pt x="2172" y="638"/>
                </a:cubicBezTo>
                <a:cubicBezTo>
                  <a:pt x="1154" y="1263"/>
                  <a:pt x="399" y="2317"/>
                  <a:pt x="114" y="3466"/>
                </a:cubicBezTo>
                <a:cubicBezTo>
                  <a:pt x="41" y="3751"/>
                  <a:pt x="1" y="4049"/>
                  <a:pt x="1" y="4334"/>
                </a:cubicBezTo>
                <a:cubicBezTo>
                  <a:pt x="1" y="4429"/>
                  <a:pt x="59" y="4520"/>
                  <a:pt x="154" y="4543"/>
                </a:cubicBezTo>
                <a:cubicBezTo>
                  <a:pt x="164" y="4544"/>
                  <a:pt x="174" y="4545"/>
                  <a:pt x="184" y="4545"/>
                </a:cubicBezTo>
                <a:cubicBezTo>
                  <a:pt x="274" y="4545"/>
                  <a:pt x="381" y="4474"/>
                  <a:pt x="381" y="4389"/>
                </a:cubicBezTo>
                <a:cubicBezTo>
                  <a:pt x="399" y="3240"/>
                  <a:pt x="946" y="2145"/>
                  <a:pt x="1792" y="1376"/>
                </a:cubicBezTo>
                <a:cubicBezTo>
                  <a:pt x="2226" y="996"/>
                  <a:pt x="2715" y="715"/>
                  <a:pt x="3262" y="543"/>
                </a:cubicBezTo>
                <a:cubicBezTo>
                  <a:pt x="3633" y="430"/>
                  <a:pt x="4012" y="375"/>
                  <a:pt x="4393" y="375"/>
                </a:cubicBezTo>
                <a:cubicBezTo>
                  <a:pt x="4575" y="375"/>
                  <a:pt x="4758" y="387"/>
                  <a:pt x="4940" y="412"/>
                </a:cubicBezTo>
                <a:cubicBezTo>
                  <a:pt x="6071" y="562"/>
                  <a:pt x="7148" y="1168"/>
                  <a:pt x="7804" y="2109"/>
                </a:cubicBezTo>
                <a:cubicBezTo>
                  <a:pt x="8166" y="2620"/>
                  <a:pt x="8410" y="3258"/>
                  <a:pt x="8315" y="3882"/>
                </a:cubicBezTo>
                <a:cubicBezTo>
                  <a:pt x="8279" y="4108"/>
                  <a:pt x="8220" y="4316"/>
                  <a:pt x="8107" y="4520"/>
                </a:cubicBezTo>
                <a:cubicBezTo>
                  <a:pt x="8071" y="4633"/>
                  <a:pt x="8012" y="4728"/>
                  <a:pt x="7958" y="4823"/>
                </a:cubicBezTo>
                <a:cubicBezTo>
                  <a:pt x="7881" y="4918"/>
                  <a:pt x="7827" y="4972"/>
                  <a:pt x="7750" y="5031"/>
                </a:cubicBezTo>
                <a:cubicBezTo>
                  <a:pt x="7732" y="5049"/>
                  <a:pt x="7714" y="5067"/>
                  <a:pt x="7691" y="5067"/>
                </a:cubicBezTo>
                <a:cubicBezTo>
                  <a:pt x="7691" y="5067"/>
                  <a:pt x="7691" y="5067"/>
                  <a:pt x="7691" y="5067"/>
                </a:cubicBezTo>
                <a:lnTo>
                  <a:pt x="7691" y="5067"/>
                </a:lnTo>
                <a:cubicBezTo>
                  <a:pt x="7682" y="5076"/>
                  <a:pt x="7682" y="5081"/>
                  <a:pt x="7684" y="5081"/>
                </a:cubicBezTo>
                <a:cubicBezTo>
                  <a:pt x="7685" y="5081"/>
                  <a:pt x="7686" y="5080"/>
                  <a:pt x="7687" y="5080"/>
                </a:cubicBezTo>
                <a:lnTo>
                  <a:pt x="7687" y="5080"/>
                </a:lnTo>
                <a:cubicBezTo>
                  <a:pt x="7681" y="5085"/>
                  <a:pt x="7673" y="5085"/>
                  <a:pt x="7673" y="5085"/>
                </a:cubicBezTo>
                <a:cubicBezTo>
                  <a:pt x="7655" y="5108"/>
                  <a:pt x="7637" y="5108"/>
                  <a:pt x="7600" y="5126"/>
                </a:cubicBezTo>
                <a:cubicBezTo>
                  <a:pt x="7613" y="5120"/>
                  <a:pt x="7614" y="5118"/>
                  <a:pt x="7610" y="5118"/>
                </a:cubicBezTo>
                <a:cubicBezTo>
                  <a:pt x="7602" y="5118"/>
                  <a:pt x="7572" y="5126"/>
                  <a:pt x="7560" y="5126"/>
                </a:cubicBezTo>
                <a:lnTo>
                  <a:pt x="7542" y="5126"/>
                </a:lnTo>
                <a:cubicBezTo>
                  <a:pt x="7542" y="5126"/>
                  <a:pt x="7518" y="5118"/>
                  <a:pt x="7512" y="5118"/>
                </a:cubicBezTo>
                <a:cubicBezTo>
                  <a:pt x="7510" y="5118"/>
                  <a:pt x="7512" y="5120"/>
                  <a:pt x="7524" y="5126"/>
                </a:cubicBezTo>
                <a:cubicBezTo>
                  <a:pt x="7487" y="5108"/>
                  <a:pt x="7465" y="5108"/>
                  <a:pt x="7447" y="5085"/>
                </a:cubicBezTo>
                <a:cubicBezTo>
                  <a:pt x="7429" y="5085"/>
                  <a:pt x="7410" y="5067"/>
                  <a:pt x="7410" y="5067"/>
                </a:cubicBezTo>
                <a:cubicBezTo>
                  <a:pt x="7404" y="5064"/>
                  <a:pt x="7400" y="5063"/>
                  <a:pt x="7398" y="5062"/>
                </a:cubicBezTo>
                <a:lnTo>
                  <a:pt x="7398" y="5062"/>
                </a:lnTo>
                <a:cubicBezTo>
                  <a:pt x="7397" y="5060"/>
                  <a:pt x="7396" y="5055"/>
                  <a:pt x="7392" y="5049"/>
                </a:cubicBezTo>
                <a:lnTo>
                  <a:pt x="7374" y="5031"/>
                </a:lnTo>
                <a:cubicBezTo>
                  <a:pt x="7374" y="5013"/>
                  <a:pt x="7374" y="5031"/>
                  <a:pt x="7352" y="4995"/>
                </a:cubicBezTo>
                <a:cubicBezTo>
                  <a:pt x="7334" y="4954"/>
                  <a:pt x="7334" y="4918"/>
                  <a:pt x="7334" y="4859"/>
                </a:cubicBezTo>
                <a:cubicBezTo>
                  <a:pt x="7315" y="4769"/>
                  <a:pt x="7334" y="4656"/>
                  <a:pt x="7352" y="4543"/>
                </a:cubicBezTo>
                <a:cubicBezTo>
                  <a:pt x="7374" y="4258"/>
                  <a:pt x="7392" y="4013"/>
                  <a:pt x="7334" y="3751"/>
                </a:cubicBezTo>
                <a:cubicBezTo>
                  <a:pt x="7279" y="3466"/>
                  <a:pt x="7184" y="3185"/>
                  <a:pt x="7035" y="2918"/>
                </a:cubicBezTo>
                <a:cubicBezTo>
                  <a:pt x="6496" y="1915"/>
                  <a:pt x="5445" y="1235"/>
                  <a:pt x="4303" y="1235"/>
                </a:cubicBezTo>
                <a:cubicBezTo>
                  <a:pt x="4246" y="1235"/>
                  <a:pt x="4188" y="1237"/>
                  <a:pt x="4131" y="1240"/>
                </a:cubicBezTo>
                <a:cubicBezTo>
                  <a:pt x="2964" y="1299"/>
                  <a:pt x="1833" y="2073"/>
                  <a:pt x="1380" y="3163"/>
                </a:cubicBezTo>
                <a:cubicBezTo>
                  <a:pt x="1245" y="3502"/>
                  <a:pt x="1190" y="3900"/>
                  <a:pt x="1380" y="4221"/>
                </a:cubicBezTo>
                <a:cubicBezTo>
                  <a:pt x="1507" y="4419"/>
                  <a:pt x="1731" y="4543"/>
                  <a:pt x="1963" y="4543"/>
                </a:cubicBezTo>
                <a:cubicBezTo>
                  <a:pt x="2039" y="4543"/>
                  <a:pt x="2116" y="4530"/>
                  <a:pt x="2190" y="4502"/>
                </a:cubicBezTo>
                <a:cubicBezTo>
                  <a:pt x="2452" y="4407"/>
                  <a:pt x="2624" y="4144"/>
                  <a:pt x="2774" y="3918"/>
                </a:cubicBezTo>
                <a:cubicBezTo>
                  <a:pt x="2923" y="3674"/>
                  <a:pt x="3113" y="3466"/>
                  <a:pt x="3339" y="3276"/>
                </a:cubicBezTo>
                <a:cubicBezTo>
                  <a:pt x="3670" y="3017"/>
                  <a:pt x="4087" y="2848"/>
                  <a:pt x="4509" y="2848"/>
                </a:cubicBezTo>
                <a:cubicBezTo>
                  <a:pt x="4641" y="2848"/>
                  <a:pt x="4774" y="2865"/>
                  <a:pt x="4904" y="2900"/>
                </a:cubicBezTo>
                <a:cubicBezTo>
                  <a:pt x="5411" y="3032"/>
                  <a:pt x="5881" y="3466"/>
                  <a:pt x="5976" y="3977"/>
                </a:cubicBezTo>
                <a:cubicBezTo>
                  <a:pt x="6035" y="4203"/>
                  <a:pt x="6017" y="4466"/>
                  <a:pt x="5845" y="4633"/>
                </a:cubicBezTo>
                <a:cubicBezTo>
                  <a:pt x="5805" y="4663"/>
                  <a:pt x="5763" y="4681"/>
                  <a:pt x="5712" y="4681"/>
                </a:cubicBezTo>
                <a:cubicBezTo>
                  <a:pt x="5694" y="4681"/>
                  <a:pt x="5675" y="4678"/>
                  <a:pt x="5655" y="4674"/>
                </a:cubicBezTo>
                <a:cubicBezTo>
                  <a:pt x="5565" y="4633"/>
                  <a:pt x="5506" y="4520"/>
                  <a:pt x="5452" y="4429"/>
                </a:cubicBezTo>
                <a:cubicBezTo>
                  <a:pt x="5375" y="4276"/>
                  <a:pt x="5316" y="4144"/>
                  <a:pt x="5225" y="4013"/>
                </a:cubicBezTo>
                <a:cubicBezTo>
                  <a:pt x="5112" y="3882"/>
                  <a:pt x="4977" y="3769"/>
                  <a:pt x="4827" y="3692"/>
                </a:cubicBezTo>
                <a:cubicBezTo>
                  <a:pt x="4684" y="3601"/>
                  <a:pt x="4513" y="3552"/>
                  <a:pt x="4340" y="3552"/>
                </a:cubicBezTo>
                <a:cubicBezTo>
                  <a:pt x="4197" y="3552"/>
                  <a:pt x="4052" y="3586"/>
                  <a:pt x="3923" y="3656"/>
                </a:cubicBezTo>
                <a:cubicBezTo>
                  <a:pt x="3660" y="3823"/>
                  <a:pt x="3470" y="4090"/>
                  <a:pt x="3506" y="4407"/>
                </a:cubicBezTo>
                <a:cubicBezTo>
                  <a:pt x="3517" y="4519"/>
                  <a:pt x="3599" y="4569"/>
                  <a:pt x="3684" y="4569"/>
                </a:cubicBezTo>
                <a:cubicBezTo>
                  <a:pt x="3788" y="4569"/>
                  <a:pt x="3896" y="4495"/>
                  <a:pt x="3886" y="4371"/>
                </a:cubicBezTo>
                <a:cubicBezTo>
                  <a:pt x="3846" y="4126"/>
                  <a:pt x="4113" y="3936"/>
                  <a:pt x="4339" y="3918"/>
                </a:cubicBezTo>
                <a:cubicBezTo>
                  <a:pt x="4619" y="3918"/>
                  <a:pt x="4864" y="4144"/>
                  <a:pt x="5017" y="4389"/>
                </a:cubicBezTo>
                <a:cubicBezTo>
                  <a:pt x="5167" y="4656"/>
                  <a:pt x="5280" y="4972"/>
                  <a:pt x="5619" y="5049"/>
                </a:cubicBezTo>
                <a:cubicBezTo>
                  <a:pt x="5652" y="5056"/>
                  <a:pt x="5685" y="5059"/>
                  <a:pt x="5716" y="5059"/>
                </a:cubicBezTo>
                <a:cubicBezTo>
                  <a:pt x="5959" y="5059"/>
                  <a:pt x="6164" y="4872"/>
                  <a:pt x="6280" y="4656"/>
                </a:cubicBezTo>
                <a:cubicBezTo>
                  <a:pt x="6542" y="4126"/>
                  <a:pt x="6280" y="3466"/>
                  <a:pt x="5904" y="3072"/>
                </a:cubicBezTo>
                <a:cubicBezTo>
                  <a:pt x="5526" y="2679"/>
                  <a:pt x="5005" y="2470"/>
                  <a:pt x="4467" y="2470"/>
                </a:cubicBezTo>
                <a:cubicBezTo>
                  <a:pt x="4387" y="2470"/>
                  <a:pt x="4306" y="2475"/>
                  <a:pt x="4226" y="2484"/>
                </a:cubicBezTo>
                <a:cubicBezTo>
                  <a:pt x="3601" y="2579"/>
                  <a:pt x="3036" y="2937"/>
                  <a:pt x="2642" y="3448"/>
                </a:cubicBezTo>
                <a:cubicBezTo>
                  <a:pt x="2489" y="3656"/>
                  <a:pt x="2376" y="3918"/>
                  <a:pt x="2172" y="4090"/>
                </a:cubicBezTo>
                <a:cubicBezTo>
                  <a:pt x="2094" y="4135"/>
                  <a:pt x="2028" y="4167"/>
                  <a:pt x="1944" y="4167"/>
                </a:cubicBezTo>
                <a:cubicBezTo>
                  <a:pt x="1926" y="4167"/>
                  <a:pt x="1907" y="4166"/>
                  <a:pt x="1887" y="4163"/>
                </a:cubicBezTo>
                <a:cubicBezTo>
                  <a:pt x="1774" y="4144"/>
                  <a:pt x="1697" y="4031"/>
                  <a:pt x="1661" y="3918"/>
                </a:cubicBezTo>
                <a:cubicBezTo>
                  <a:pt x="1548" y="3638"/>
                  <a:pt x="1738" y="3276"/>
                  <a:pt x="1869" y="3032"/>
                </a:cubicBezTo>
                <a:cubicBezTo>
                  <a:pt x="2000" y="2787"/>
                  <a:pt x="2190" y="2561"/>
                  <a:pt x="2376" y="2371"/>
                </a:cubicBezTo>
                <a:cubicBezTo>
                  <a:pt x="2810" y="1996"/>
                  <a:pt x="3339" y="1733"/>
                  <a:pt x="3905" y="1638"/>
                </a:cubicBezTo>
                <a:cubicBezTo>
                  <a:pt x="4030" y="1619"/>
                  <a:pt x="4156" y="1610"/>
                  <a:pt x="4281" y="1610"/>
                </a:cubicBezTo>
                <a:cubicBezTo>
                  <a:pt x="5283" y="1610"/>
                  <a:pt x="6243" y="2204"/>
                  <a:pt x="6714" y="3108"/>
                </a:cubicBezTo>
                <a:cubicBezTo>
                  <a:pt x="6845" y="3371"/>
                  <a:pt x="6940" y="3638"/>
                  <a:pt x="6994" y="3918"/>
                </a:cubicBezTo>
                <a:cubicBezTo>
                  <a:pt x="7035" y="4163"/>
                  <a:pt x="6976" y="4389"/>
                  <a:pt x="6958" y="4633"/>
                </a:cubicBezTo>
                <a:cubicBezTo>
                  <a:pt x="6940" y="4900"/>
                  <a:pt x="6958" y="5162"/>
                  <a:pt x="7166" y="5352"/>
                </a:cubicBezTo>
                <a:cubicBezTo>
                  <a:pt x="7273" y="5447"/>
                  <a:pt x="7419" y="5496"/>
                  <a:pt x="7564" y="5496"/>
                </a:cubicBezTo>
                <a:cubicBezTo>
                  <a:pt x="7647" y="5496"/>
                  <a:pt x="7730" y="5480"/>
                  <a:pt x="7804" y="5447"/>
                </a:cubicBezTo>
                <a:cubicBezTo>
                  <a:pt x="8012" y="5352"/>
                  <a:pt x="8184" y="5162"/>
                  <a:pt x="8297" y="4972"/>
                </a:cubicBezTo>
                <a:cubicBezTo>
                  <a:pt x="8446" y="4746"/>
                  <a:pt x="8541" y="4520"/>
                  <a:pt x="8618" y="4276"/>
                </a:cubicBezTo>
                <a:cubicBezTo>
                  <a:pt x="8804" y="3656"/>
                  <a:pt x="8709" y="3013"/>
                  <a:pt x="8428" y="2430"/>
                </a:cubicBezTo>
                <a:cubicBezTo>
                  <a:pt x="7899" y="1317"/>
                  <a:pt x="6827" y="507"/>
                  <a:pt x="5655" y="168"/>
                </a:cubicBezTo>
                <a:cubicBezTo>
                  <a:pt x="5246" y="57"/>
                  <a:pt x="4831" y="0"/>
                  <a:pt x="44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5"/>
          <p:cNvSpPr/>
          <p:nvPr/>
        </p:nvSpPr>
        <p:spPr>
          <a:xfrm rot="-900021">
            <a:off x="653991" y="447069"/>
            <a:ext cx="824588" cy="759887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 2">
  <p:cSld name="CUSTOM_8_1_1"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29"/>
          <p:cNvSpPr/>
          <p:nvPr/>
        </p:nvSpPr>
        <p:spPr>
          <a:xfrm rot="4608433">
            <a:off x="8024787" y="3988703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29"/>
          <p:cNvSpPr/>
          <p:nvPr/>
        </p:nvSpPr>
        <p:spPr>
          <a:xfrm rot="5737514">
            <a:off x="-1347276" y="-976501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29"/>
          <p:cNvSpPr txBox="1">
            <a:spLocks noGrp="1"/>
          </p:cNvSpPr>
          <p:nvPr>
            <p:ph type="subTitle" idx="1"/>
          </p:nvPr>
        </p:nvSpPr>
        <p:spPr>
          <a:xfrm>
            <a:off x="950725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3" name="Google Shape;3093;p29"/>
          <p:cNvSpPr txBox="1">
            <a:spLocks noGrp="1"/>
          </p:cNvSpPr>
          <p:nvPr>
            <p:ph type="title"/>
          </p:nvPr>
        </p:nvSpPr>
        <p:spPr>
          <a:xfrm>
            <a:off x="950725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4" name="Google Shape;3094;p29"/>
          <p:cNvSpPr txBox="1">
            <a:spLocks noGrp="1"/>
          </p:cNvSpPr>
          <p:nvPr>
            <p:ph type="subTitle" idx="2"/>
          </p:nvPr>
        </p:nvSpPr>
        <p:spPr>
          <a:xfrm>
            <a:off x="2792600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5" name="Google Shape;3095;p29"/>
          <p:cNvSpPr txBox="1">
            <a:spLocks noGrp="1"/>
          </p:cNvSpPr>
          <p:nvPr>
            <p:ph type="title" idx="3"/>
          </p:nvPr>
        </p:nvSpPr>
        <p:spPr>
          <a:xfrm>
            <a:off x="2792602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6" name="Google Shape;3096;p29"/>
          <p:cNvSpPr txBox="1">
            <a:spLocks noGrp="1"/>
          </p:cNvSpPr>
          <p:nvPr>
            <p:ph type="subTitle" idx="4"/>
          </p:nvPr>
        </p:nvSpPr>
        <p:spPr>
          <a:xfrm>
            <a:off x="4634475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7" name="Google Shape;3097;p29"/>
          <p:cNvSpPr txBox="1">
            <a:spLocks noGrp="1"/>
          </p:cNvSpPr>
          <p:nvPr>
            <p:ph type="title" idx="5"/>
          </p:nvPr>
        </p:nvSpPr>
        <p:spPr>
          <a:xfrm>
            <a:off x="4634480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8" name="Google Shape;3098;p29"/>
          <p:cNvSpPr txBox="1">
            <a:spLocks noGrp="1"/>
          </p:cNvSpPr>
          <p:nvPr>
            <p:ph type="subTitle" idx="6"/>
          </p:nvPr>
        </p:nvSpPr>
        <p:spPr>
          <a:xfrm>
            <a:off x="6476359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9" name="Google Shape;3099;p29"/>
          <p:cNvSpPr txBox="1">
            <a:spLocks noGrp="1"/>
          </p:cNvSpPr>
          <p:nvPr>
            <p:ph type="title" idx="7"/>
          </p:nvPr>
        </p:nvSpPr>
        <p:spPr>
          <a:xfrm>
            <a:off x="6476364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00" name="Google Shape;3100;p29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01" name="Google Shape;3101;p29"/>
          <p:cNvSpPr/>
          <p:nvPr/>
        </p:nvSpPr>
        <p:spPr>
          <a:xfrm rot="10800000" flipH="1">
            <a:off x="7328899" y="-72829"/>
            <a:ext cx="1531958" cy="529570"/>
          </a:xfrm>
          <a:custGeom>
            <a:avLst/>
            <a:gdLst/>
            <a:ahLst/>
            <a:cxnLst/>
            <a:rect l="l" t="t" r="r" b="b"/>
            <a:pathLst>
              <a:path w="14010" h="4843" extrusionOk="0">
                <a:moveTo>
                  <a:pt x="1" y="0"/>
                </a:moveTo>
                <a:lnTo>
                  <a:pt x="1" y="0"/>
                </a:lnTo>
                <a:cubicBezTo>
                  <a:pt x="591" y="1174"/>
                  <a:pt x="3105" y="2457"/>
                  <a:pt x="4330" y="3098"/>
                </a:cubicBezTo>
                <a:cubicBezTo>
                  <a:pt x="5511" y="3688"/>
                  <a:pt x="6845" y="4221"/>
                  <a:pt x="8076" y="4593"/>
                </a:cubicBezTo>
                <a:cubicBezTo>
                  <a:pt x="8854" y="4787"/>
                  <a:pt x="9648" y="4842"/>
                  <a:pt x="10446" y="4842"/>
                </a:cubicBezTo>
                <a:cubicBezTo>
                  <a:pt x="11489" y="4842"/>
                  <a:pt x="12537" y="4748"/>
                  <a:pt x="13561" y="4748"/>
                </a:cubicBezTo>
                <a:cubicBezTo>
                  <a:pt x="13691" y="4748"/>
                  <a:pt x="13822" y="4750"/>
                  <a:pt x="13951" y="4753"/>
                </a:cubicBezTo>
                <a:lnTo>
                  <a:pt x="14009" y="4753"/>
                </a:lnTo>
                <a:cubicBezTo>
                  <a:pt x="10103" y="802"/>
                  <a:pt x="5190" y="321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29"/>
          <p:cNvSpPr/>
          <p:nvPr/>
        </p:nvSpPr>
        <p:spPr>
          <a:xfrm rot="10800000" flipH="1">
            <a:off x="7494778" y="-73266"/>
            <a:ext cx="1361048" cy="455542"/>
          </a:xfrm>
          <a:custGeom>
            <a:avLst/>
            <a:gdLst/>
            <a:ahLst/>
            <a:cxnLst/>
            <a:rect l="l" t="t" r="r" b="b"/>
            <a:pathLst>
              <a:path w="12447" h="4166" extrusionOk="0">
                <a:moveTo>
                  <a:pt x="123" y="1"/>
                </a:moveTo>
                <a:cubicBezTo>
                  <a:pt x="42" y="1"/>
                  <a:pt x="1" y="103"/>
                  <a:pt x="87" y="147"/>
                </a:cubicBezTo>
                <a:cubicBezTo>
                  <a:pt x="1960" y="948"/>
                  <a:pt x="3961" y="1378"/>
                  <a:pt x="5943" y="1936"/>
                </a:cubicBezTo>
                <a:cubicBezTo>
                  <a:pt x="8105" y="2578"/>
                  <a:pt x="10215" y="3379"/>
                  <a:pt x="12300" y="4155"/>
                </a:cubicBezTo>
                <a:cubicBezTo>
                  <a:pt x="12314" y="4162"/>
                  <a:pt x="12328" y="4165"/>
                  <a:pt x="12340" y="4165"/>
                </a:cubicBezTo>
                <a:cubicBezTo>
                  <a:pt x="12420" y="4165"/>
                  <a:pt x="12446" y="4039"/>
                  <a:pt x="12357" y="3995"/>
                </a:cubicBezTo>
                <a:cubicBezTo>
                  <a:pt x="10299" y="3245"/>
                  <a:pt x="8265" y="2469"/>
                  <a:pt x="6181" y="1859"/>
                </a:cubicBezTo>
                <a:cubicBezTo>
                  <a:pt x="4180" y="1243"/>
                  <a:pt x="2095" y="839"/>
                  <a:pt x="171" y="12"/>
                </a:cubicBezTo>
                <a:cubicBezTo>
                  <a:pt x="154" y="4"/>
                  <a:pt x="138" y="1"/>
                  <a:pt x="1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29"/>
          <p:cNvSpPr/>
          <p:nvPr/>
        </p:nvSpPr>
        <p:spPr>
          <a:xfrm rot="10800000" flipH="1">
            <a:off x="8389128" y="-17060"/>
            <a:ext cx="191139" cy="219679"/>
          </a:xfrm>
          <a:custGeom>
            <a:avLst/>
            <a:gdLst/>
            <a:ahLst/>
            <a:cxnLst/>
            <a:rect l="l" t="t" r="r" b="b"/>
            <a:pathLst>
              <a:path w="1748" h="2009" extrusionOk="0">
                <a:moveTo>
                  <a:pt x="126" y="1"/>
                </a:moveTo>
                <a:cubicBezTo>
                  <a:pt x="66" y="1"/>
                  <a:pt x="0" y="92"/>
                  <a:pt x="61" y="133"/>
                </a:cubicBezTo>
                <a:cubicBezTo>
                  <a:pt x="407" y="479"/>
                  <a:pt x="785" y="749"/>
                  <a:pt x="1132" y="1069"/>
                </a:cubicBezTo>
                <a:cubicBezTo>
                  <a:pt x="1343" y="1255"/>
                  <a:pt x="1638" y="1467"/>
                  <a:pt x="1266" y="1627"/>
                </a:cubicBezTo>
                <a:cubicBezTo>
                  <a:pt x="1023" y="1736"/>
                  <a:pt x="753" y="1762"/>
                  <a:pt x="516" y="1845"/>
                </a:cubicBezTo>
                <a:cubicBezTo>
                  <a:pt x="440" y="1892"/>
                  <a:pt x="460" y="2009"/>
                  <a:pt x="543" y="2009"/>
                </a:cubicBezTo>
                <a:cubicBezTo>
                  <a:pt x="550" y="2009"/>
                  <a:pt x="559" y="2008"/>
                  <a:pt x="567" y="2006"/>
                </a:cubicBezTo>
                <a:cubicBezTo>
                  <a:pt x="946" y="1871"/>
                  <a:pt x="1369" y="1820"/>
                  <a:pt x="1690" y="1550"/>
                </a:cubicBezTo>
                <a:cubicBezTo>
                  <a:pt x="1715" y="1550"/>
                  <a:pt x="1748" y="1499"/>
                  <a:pt x="1715" y="1467"/>
                </a:cubicBezTo>
                <a:cubicBezTo>
                  <a:pt x="1292" y="883"/>
                  <a:pt x="676" y="505"/>
                  <a:pt x="170" y="24"/>
                </a:cubicBezTo>
                <a:cubicBezTo>
                  <a:pt x="157" y="7"/>
                  <a:pt x="142" y="1"/>
                  <a:pt x="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29"/>
          <p:cNvSpPr/>
          <p:nvPr/>
        </p:nvSpPr>
        <p:spPr>
          <a:xfrm rot="10800000" flipH="1">
            <a:off x="8063492" y="76650"/>
            <a:ext cx="244610" cy="208526"/>
          </a:xfrm>
          <a:custGeom>
            <a:avLst/>
            <a:gdLst/>
            <a:ahLst/>
            <a:cxnLst/>
            <a:rect l="l" t="t" r="r" b="b"/>
            <a:pathLst>
              <a:path w="2237" h="1907" extrusionOk="0">
                <a:moveTo>
                  <a:pt x="1075" y="0"/>
                </a:moveTo>
                <a:cubicBezTo>
                  <a:pt x="1015" y="0"/>
                  <a:pt x="951" y="57"/>
                  <a:pt x="1005" y="112"/>
                </a:cubicBezTo>
                <a:cubicBezTo>
                  <a:pt x="1301" y="532"/>
                  <a:pt x="1690" y="908"/>
                  <a:pt x="2000" y="1341"/>
                </a:cubicBezTo>
                <a:lnTo>
                  <a:pt x="2000" y="1341"/>
                </a:lnTo>
                <a:cubicBezTo>
                  <a:pt x="1364" y="1484"/>
                  <a:pt x="708" y="1540"/>
                  <a:pt x="75" y="1741"/>
                </a:cubicBezTo>
                <a:cubicBezTo>
                  <a:pt x="1" y="1793"/>
                  <a:pt x="13" y="1906"/>
                  <a:pt x="95" y="1906"/>
                </a:cubicBezTo>
                <a:cubicBezTo>
                  <a:pt x="105" y="1906"/>
                  <a:pt x="115" y="1905"/>
                  <a:pt x="127" y="1901"/>
                </a:cubicBezTo>
                <a:cubicBezTo>
                  <a:pt x="794" y="1690"/>
                  <a:pt x="1486" y="1638"/>
                  <a:pt x="2160" y="1478"/>
                </a:cubicBezTo>
                <a:cubicBezTo>
                  <a:pt x="2211" y="1478"/>
                  <a:pt x="2237" y="1395"/>
                  <a:pt x="2211" y="1369"/>
                </a:cubicBezTo>
                <a:cubicBezTo>
                  <a:pt x="1891" y="888"/>
                  <a:pt x="1461" y="490"/>
                  <a:pt x="1140" y="35"/>
                </a:cubicBezTo>
                <a:cubicBezTo>
                  <a:pt x="1125" y="10"/>
                  <a:pt x="1100" y="0"/>
                  <a:pt x="10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29"/>
          <p:cNvSpPr/>
          <p:nvPr/>
        </p:nvSpPr>
        <p:spPr>
          <a:xfrm rot="10800000" flipH="1">
            <a:off x="7867542" y="167408"/>
            <a:ext cx="151665" cy="169379"/>
          </a:xfrm>
          <a:custGeom>
            <a:avLst/>
            <a:gdLst/>
            <a:ahLst/>
            <a:cxnLst/>
            <a:rect l="l" t="t" r="r" b="b"/>
            <a:pathLst>
              <a:path w="1387" h="1549" extrusionOk="0">
                <a:moveTo>
                  <a:pt x="804" y="0"/>
                </a:moveTo>
                <a:cubicBezTo>
                  <a:pt x="753" y="0"/>
                  <a:pt x="706" y="60"/>
                  <a:pt x="745" y="128"/>
                </a:cubicBezTo>
                <a:cubicBezTo>
                  <a:pt x="917" y="426"/>
                  <a:pt x="1134" y="750"/>
                  <a:pt x="1211" y="1093"/>
                </a:cubicBezTo>
                <a:lnTo>
                  <a:pt x="1211" y="1093"/>
                </a:lnTo>
                <a:cubicBezTo>
                  <a:pt x="857" y="1235"/>
                  <a:pt x="476" y="1313"/>
                  <a:pt x="71" y="1385"/>
                </a:cubicBezTo>
                <a:cubicBezTo>
                  <a:pt x="0" y="1409"/>
                  <a:pt x="17" y="1549"/>
                  <a:pt x="106" y="1549"/>
                </a:cubicBezTo>
                <a:cubicBezTo>
                  <a:pt x="114" y="1549"/>
                  <a:pt x="121" y="1548"/>
                  <a:pt x="129" y="1546"/>
                </a:cubicBezTo>
                <a:cubicBezTo>
                  <a:pt x="527" y="1469"/>
                  <a:pt x="931" y="1360"/>
                  <a:pt x="1329" y="1225"/>
                </a:cubicBezTo>
                <a:cubicBezTo>
                  <a:pt x="1386" y="1225"/>
                  <a:pt x="1386" y="1174"/>
                  <a:pt x="1386" y="1148"/>
                </a:cubicBezTo>
                <a:cubicBezTo>
                  <a:pt x="1303" y="744"/>
                  <a:pt x="1066" y="398"/>
                  <a:pt x="873" y="51"/>
                </a:cubicBezTo>
                <a:cubicBezTo>
                  <a:pt x="856" y="15"/>
                  <a:pt x="830" y="0"/>
                  <a:pt x="8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29"/>
          <p:cNvSpPr/>
          <p:nvPr/>
        </p:nvSpPr>
        <p:spPr>
          <a:xfrm rot="10800000" flipH="1">
            <a:off x="7671920" y="245919"/>
            <a:ext cx="95460" cy="119079"/>
          </a:xfrm>
          <a:custGeom>
            <a:avLst/>
            <a:gdLst/>
            <a:ahLst/>
            <a:cxnLst/>
            <a:rect l="l" t="t" r="r" b="b"/>
            <a:pathLst>
              <a:path w="873" h="1089" extrusionOk="0">
                <a:moveTo>
                  <a:pt x="552" y="1"/>
                </a:moveTo>
                <a:cubicBezTo>
                  <a:pt x="506" y="1"/>
                  <a:pt x="460" y="36"/>
                  <a:pt x="475" y="98"/>
                </a:cubicBezTo>
                <a:cubicBezTo>
                  <a:pt x="547" y="318"/>
                  <a:pt x="646" y="517"/>
                  <a:pt x="701" y="740"/>
                </a:cubicBezTo>
                <a:lnTo>
                  <a:pt x="701" y="740"/>
                </a:lnTo>
                <a:cubicBezTo>
                  <a:pt x="502" y="827"/>
                  <a:pt x="289" y="873"/>
                  <a:pt x="71" y="925"/>
                </a:cubicBezTo>
                <a:cubicBezTo>
                  <a:pt x="1" y="972"/>
                  <a:pt x="16" y="1089"/>
                  <a:pt x="103" y="1089"/>
                </a:cubicBezTo>
                <a:cubicBezTo>
                  <a:pt x="111" y="1089"/>
                  <a:pt x="119" y="1088"/>
                  <a:pt x="129" y="1085"/>
                </a:cubicBezTo>
                <a:cubicBezTo>
                  <a:pt x="366" y="1002"/>
                  <a:pt x="610" y="951"/>
                  <a:pt x="847" y="842"/>
                </a:cubicBezTo>
                <a:cubicBezTo>
                  <a:pt x="873" y="816"/>
                  <a:pt x="873" y="790"/>
                  <a:pt x="873" y="765"/>
                </a:cubicBezTo>
                <a:cubicBezTo>
                  <a:pt x="821" y="521"/>
                  <a:pt x="712" y="284"/>
                  <a:pt x="635" y="66"/>
                </a:cubicBezTo>
                <a:cubicBezTo>
                  <a:pt x="624" y="21"/>
                  <a:pt x="588" y="1"/>
                  <a:pt x="5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29"/>
          <p:cNvSpPr/>
          <p:nvPr/>
        </p:nvSpPr>
        <p:spPr>
          <a:xfrm rot="10800000" flipH="1">
            <a:off x="8074536" y="249091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0"/>
                </a:moveTo>
                <a:cubicBezTo>
                  <a:pt x="0" y="0"/>
                  <a:pt x="0" y="270"/>
                  <a:pt x="160" y="270"/>
                </a:cubicBezTo>
                <a:cubicBezTo>
                  <a:pt x="346" y="270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29"/>
          <p:cNvSpPr/>
          <p:nvPr/>
        </p:nvSpPr>
        <p:spPr>
          <a:xfrm rot="10800000" flipH="1">
            <a:off x="8036593" y="290424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29"/>
          <p:cNvSpPr/>
          <p:nvPr/>
        </p:nvSpPr>
        <p:spPr>
          <a:xfrm rot="10800000" flipH="1">
            <a:off x="7799528" y="208414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29"/>
          <p:cNvSpPr/>
          <p:nvPr/>
        </p:nvSpPr>
        <p:spPr>
          <a:xfrm rot="10800000" flipH="1">
            <a:off x="7758851" y="185233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29"/>
          <p:cNvSpPr/>
          <p:nvPr/>
        </p:nvSpPr>
        <p:spPr>
          <a:xfrm rot="10800000" flipH="1">
            <a:off x="7431357" y="380963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1"/>
                </a:moveTo>
                <a:cubicBezTo>
                  <a:pt x="0" y="1"/>
                  <a:pt x="0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29"/>
          <p:cNvSpPr/>
          <p:nvPr/>
        </p:nvSpPr>
        <p:spPr>
          <a:xfrm rot="10800000" flipH="1">
            <a:off x="8290497" y="406867"/>
            <a:ext cx="941373" cy="1391556"/>
          </a:xfrm>
          <a:custGeom>
            <a:avLst/>
            <a:gdLst/>
            <a:ahLst/>
            <a:cxnLst/>
            <a:rect l="l" t="t" r="r" b="b"/>
            <a:pathLst>
              <a:path w="8609" h="12726" extrusionOk="0">
                <a:moveTo>
                  <a:pt x="1" y="0"/>
                </a:moveTo>
                <a:lnTo>
                  <a:pt x="1" y="0"/>
                </a:lnTo>
                <a:cubicBezTo>
                  <a:pt x="52" y="2675"/>
                  <a:pt x="1335" y="6094"/>
                  <a:pt x="3047" y="8127"/>
                </a:cubicBezTo>
                <a:cubicBezTo>
                  <a:pt x="3900" y="9140"/>
                  <a:pt x="4862" y="10000"/>
                  <a:pt x="5933" y="10801"/>
                </a:cubicBezTo>
                <a:cubicBezTo>
                  <a:pt x="6684" y="11385"/>
                  <a:pt x="7486" y="12347"/>
                  <a:pt x="8448" y="12565"/>
                </a:cubicBezTo>
                <a:lnTo>
                  <a:pt x="8448" y="12726"/>
                </a:lnTo>
                <a:cubicBezTo>
                  <a:pt x="8608" y="9782"/>
                  <a:pt x="8448" y="6895"/>
                  <a:pt x="6626" y="4439"/>
                </a:cubicBezTo>
                <a:cubicBezTo>
                  <a:pt x="5080" y="2406"/>
                  <a:pt x="2406" y="751"/>
                  <a:pt x="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29"/>
          <p:cNvSpPr/>
          <p:nvPr/>
        </p:nvSpPr>
        <p:spPr>
          <a:xfrm rot="10800000" flipH="1">
            <a:off x="8412528" y="451373"/>
            <a:ext cx="788942" cy="1198121"/>
          </a:xfrm>
          <a:custGeom>
            <a:avLst/>
            <a:gdLst/>
            <a:ahLst/>
            <a:cxnLst/>
            <a:rect l="l" t="t" r="r" b="b"/>
            <a:pathLst>
              <a:path w="7215" h="10957" extrusionOk="0">
                <a:moveTo>
                  <a:pt x="128" y="0"/>
                </a:moveTo>
                <a:cubicBezTo>
                  <a:pt x="61" y="0"/>
                  <a:pt x="1" y="77"/>
                  <a:pt x="58" y="139"/>
                </a:cubicBezTo>
                <a:cubicBezTo>
                  <a:pt x="1559" y="1550"/>
                  <a:pt x="2598" y="3449"/>
                  <a:pt x="3746" y="5136"/>
                </a:cubicBezTo>
                <a:cubicBezTo>
                  <a:pt x="5029" y="6951"/>
                  <a:pt x="6184" y="8875"/>
                  <a:pt x="7062" y="10908"/>
                </a:cubicBezTo>
                <a:cubicBezTo>
                  <a:pt x="7071" y="10942"/>
                  <a:pt x="7091" y="10956"/>
                  <a:pt x="7114" y="10956"/>
                </a:cubicBezTo>
                <a:cubicBezTo>
                  <a:pt x="7160" y="10956"/>
                  <a:pt x="7214" y="10898"/>
                  <a:pt x="7197" y="10825"/>
                </a:cubicBezTo>
                <a:cubicBezTo>
                  <a:pt x="6286" y="8715"/>
                  <a:pt x="5087" y="6791"/>
                  <a:pt x="3778" y="4892"/>
                </a:cubicBezTo>
                <a:cubicBezTo>
                  <a:pt x="2656" y="3263"/>
                  <a:pt x="1636" y="1390"/>
                  <a:pt x="193" y="30"/>
                </a:cubicBezTo>
                <a:cubicBezTo>
                  <a:pt x="174" y="9"/>
                  <a:pt x="150" y="0"/>
                  <a:pt x="1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29"/>
          <p:cNvSpPr/>
          <p:nvPr/>
        </p:nvSpPr>
        <p:spPr>
          <a:xfrm rot="10800000" flipH="1">
            <a:off x="8870364" y="646564"/>
            <a:ext cx="263309" cy="228208"/>
          </a:xfrm>
          <a:custGeom>
            <a:avLst/>
            <a:gdLst/>
            <a:ahLst/>
            <a:cxnLst/>
            <a:rect l="l" t="t" r="r" b="b"/>
            <a:pathLst>
              <a:path w="2408" h="2087" extrusionOk="0">
                <a:moveTo>
                  <a:pt x="2333" y="1"/>
                </a:moveTo>
                <a:cubicBezTo>
                  <a:pt x="2293" y="1"/>
                  <a:pt x="2247" y="26"/>
                  <a:pt x="2234" y="78"/>
                </a:cubicBezTo>
                <a:cubicBezTo>
                  <a:pt x="2234" y="373"/>
                  <a:pt x="2208" y="668"/>
                  <a:pt x="2183" y="963"/>
                </a:cubicBezTo>
                <a:cubicBezTo>
                  <a:pt x="2157" y="1200"/>
                  <a:pt x="2183" y="1925"/>
                  <a:pt x="1913" y="1925"/>
                </a:cubicBezTo>
                <a:cubicBezTo>
                  <a:pt x="1323" y="1925"/>
                  <a:pt x="682" y="1630"/>
                  <a:pt x="175" y="1392"/>
                </a:cubicBezTo>
                <a:cubicBezTo>
                  <a:pt x="164" y="1389"/>
                  <a:pt x="154" y="1388"/>
                  <a:pt x="144" y="1388"/>
                </a:cubicBezTo>
                <a:cubicBezTo>
                  <a:pt x="57" y="1388"/>
                  <a:pt x="0" y="1501"/>
                  <a:pt x="98" y="1553"/>
                </a:cubicBezTo>
                <a:cubicBezTo>
                  <a:pt x="689" y="1805"/>
                  <a:pt x="1350" y="2087"/>
                  <a:pt x="2014" y="2087"/>
                </a:cubicBezTo>
                <a:cubicBezTo>
                  <a:pt x="2043" y="2087"/>
                  <a:pt x="2071" y="2086"/>
                  <a:pt x="2099" y="2085"/>
                </a:cubicBezTo>
                <a:cubicBezTo>
                  <a:pt x="2157" y="2085"/>
                  <a:pt x="2183" y="2059"/>
                  <a:pt x="2183" y="2034"/>
                </a:cubicBezTo>
                <a:cubicBezTo>
                  <a:pt x="2285" y="1392"/>
                  <a:pt x="2369" y="719"/>
                  <a:pt x="2394" y="78"/>
                </a:cubicBezTo>
                <a:cubicBezTo>
                  <a:pt x="2407" y="26"/>
                  <a:pt x="2373" y="1"/>
                  <a:pt x="23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29"/>
          <p:cNvSpPr/>
          <p:nvPr/>
        </p:nvSpPr>
        <p:spPr>
          <a:xfrm rot="10800000" flipH="1">
            <a:off x="8694971" y="886580"/>
            <a:ext cx="296988" cy="277633"/>
          </a:xfrm>
          <a:custGeom>
            <a:avLst/>
            <a:gdLst/>
            <a:ahLst/>
            <a:cxnLst/>
            <a:rect l="l" t="t" r="r" b="b"/>
            <a:pathLst>
              <a:path w="2716" h="2539" extrusionOk="0">
                <a:moveTo>
                  <a:pt x="2520" y="0"/>
                </a:moveTo>
                <a:cubicBezTo>
                  <a:pt x="2480" y="0"/>
                  <a:pt x="2433" y="27"/>
                  <a:pt x="2420" y="82"/>
                </a:cubicBezTo>
                <a:cubicBezTo>
                  <a:pt x="2420" y="428"/>
                  <a:pt x="2639" y="2378"/>
                  <a:pt x="2209" y="2378"/>
                </a:cubicBezTo>
                <a:cubicBezTo>
                  <a:pt x="1516" y="2353"/>
                  <a:pt x="740" y="2083"/>
                  <a:pt x="150" y="1737"/>
                </a:cubicBezTo>
                <a:cubicBezTo>
                  <a:pt x="140" y="1730"/>
                  <a:pt x="129" y="1727"/>
                  <a:pt x="119" y="1727"/>
                </a:cubicBezTo>
                <a:cubicBezTo>
                  <a:pt x="53" y="1727"/>
                  <a:pt x="1" y="1853"/>
                  <a:pt x="73" y="1897"/>
                </a:cubicBezTo>
                <a:cubicBezTo>
                  <a:pt x="766" y="2301"/>
                  <a:pt x="1619" y="2539"/>
                  <a:pt x="2420" y="2539"/>
                </a:cubicBezTo>
                <a:cubicBezTo>
                  <a:pt x="2478" y="2539"/>
                  <a:pt x="2504" y="2513"/>
                  <a:pt x="2504" y="2487"/>
                </a:cubicBezTo>
                <a:cubicBezTo>
                  <a:pt x="2716" y="1685"/>
                  <a:pt x="2555" y="884"/>
                  <a:pt x="2581" y="82"/>
                </a:cubicBezTo>
                <a:cubicBezTo>
                  <a:pt x="2594" y="27"/>
                  <a:pt x="2560" y="0"/>
                  <a:pt x="25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29"/>
          <p:cNvSpPr/>
          <p:nvPr/>
        </p:nvSpPr>
        <p:spPr>
          <a:xfrm rot="10800000" flipH="1">
            <a:off x="8551617" y="1112818"/>
            <a:ext cx="282554" cy="232363"/>
          </a:xfrm>
          <a:custGeom>
            <a:avLst/>
            <a:gdLst/>
            <a:ahLst/>
            <a:cxnLst/>
            <a:rect l="l" t="t" r="r" b="b"/>
            <a:pathLst>
              <a:path w="2584" h="2125" extrusionOk="0">
                <a:moveTo>
                  <a:pt x="2426" y="0"/>
                </a:moveTo>
                <a:cubicBezTo>
                  <a:pt x="2386" y="0"/>
                  <a:pt x="2346" y="28"/>
                  <a:pt x="2346" y="82"/>
                </a:cubicBezTo>
                <a:cubicBezTo>
                  <a:pt x="2372" y="429"/>
                  <a:pt x="2583" y="1897"/>
                  <a:pt x="2154" y="1949"/>
                </a:cubicBezTo>
                <a:cubicBezTo>
                  <a:pt x="2074" y="1959"/>
                  <a:pt x="1993" y="1963"/>
                  <a:pt x="1911" y="1963"/>
                </a:cubicBezTo>
                <a:cubicBezTo>
                  <a:pt x="1310" y="1963"/>
                  <a:pt x="669" y="1718"/>
                  <a:pt x="127" y="1577"/>
                </a:cubicBezTo>
                <a:cubicBezTo>
                  <a:pt x="119" y="1575"/>
                  <a:pt x="111" y="1574"/>
                  <a:pt x="104" y="1574"/>
                </a:cubicBezTo>
                <a:cubicBezTo>
                  <a:pt x="15" y="1574"/>
                  <a:pt x="0" y="1713"/>
                  <a:pt x="101" y="1737"/>
                </a:cubicBezTo>
                <a:cubicBezTo>
                  <a:pt x="473" y="1814"/>
                  <a:pt x="845" y="1923"/>
                  <a:pt x="1224" y="2006"/>
                </a:cubicBezTo>
                <a:cubicBezTo>
                  <a:pt x="1456" y="2044"/>
                  <a:pt x="1757" y="2125"/>
                  <a:pt x="2027" y="2125"/>
                </a:cubicBezTo>
                <a:cubicBezTo>
                  <a:pt x="2129" y="2125"/>
                  <a:pt x="2226" y="2113"/>
                  <a:pt x="2314" y="2083"/>
                </a:cubicBezTo>
                <a:cubicBezTo>
                  <a:pt x="2558" y="1974"/>
                  <a:pt x="2532" y="1551"/>
                  <a:pt x="2532" y="1365"/>
                </a:cubicBezTo>
                <a:cubicBezTo>
                  <a:pt x="2558" y="935"/>
                  <a:pt x="2532" y="505"/>
                  <a:pt x="2506" y="82"/>
                </a:cubicBezTo>
                <a:cubicBezTo>
                  <a:pt x="2506" y="28"/>
                  <a:pt x="2466" y="0"/>
                  <a:pt x="2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29"/>
          <p:cNvSpPr/>
          <p:nvPr/>
        </p:nvSpPr>
        <p:spPr>
          <a:xfrm rot="10800000" flipH="1">
            <a:off x="8405748" y="1352616"/>
            <a:ext cx="290974" cy="194529"/>
          </a:xfrm>
          <a:custGeom>
            <a:avLst/>
            <a:gdLst/>
            <a:ahLst/>
            <a:cxnLst/>
            <a:rect l="l" t="t" r="r" b="b"/>
            <a:pathLst>
              <a:path w="2661" h="1779" extrusionOk="0">
                <a:moveTo>
                  <a:pt x="2285" y="0"/>
                </a:moveTo>
                <a:cubicBezTo>
                  <a:pt x="2245" y="0"/>
                  <a:pt x="2205" y="27"/>
                  <a:pt x="2205" y="82"/>
                </a:cubicBezTo>
                <a:cubicBezTo>
                  <a:pt x="2237" y="428"/>
                  <a:pt x="2474" y="1608"/>
                  <a:pt x="1968" y="1608"/>
                </a:cubicBezTo>
                <a:cubicBezTo>
                  <a:pt x="1377" y="1576"/>
                  <a:pt x="710" y="1256"/>
                  <a:pt x="178" y="1018"/>
                </a:cubicBezTo>
                <a:cubicBezTo>
                  <a:pt x="169" y="1016"/>
                  <a:pt x="160" y="1015"/>
                  <a:pt x="151" y="1015"/>
                </a:cubicBezTo>
                <a:cubicBezTo>
                  <a:pt x="57" y="1015"/>
                  <a:pt x="1" y="1132"/>
                  <a:pt x="95" y="1179"/>
                </a:cubicBezTo>
                <a:cubicBezTo>
                  <a:pt x="390" y="1313"/>
                  <a:pt x="710" y="1416"/>
                  <a:pt x="1031" y="1551"/>
                </a:cubicBezTo>
                <a:cubicBezTo>
                  <a:pt x="1309" y="1645"/>
                  <a:pt x="1670" y="1779"/>
                  <a:pt x="1987" y="1779"/>
                </a:cubicBezTo>
                <a:cubicBezTo>
                  <a:pt x="2035" y="1779"/>
                  <a:pt x="2082" y="1776"/>
                  <a:pt x="2128" y="1769"/>
                </a:cubicBezTo>
                <a:cubicBezTo>
                  <a:pt x="2660" y="1660"/>
                  <a:pt x="2397" y="454"/>
                  <a:pt x="2365" y="82"/>
                </a:cubicBezTo>
                <a:cubicBezTo>
                  <a:pt x="2365" y="27"/>
                  <a:pt x="2325" y="0"/>
                  <a:pt x="22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29"/>
          <p:cNvSpPr/>
          <p:nvPr/>
        </p:nvSpPr>
        <p:spPr>
          <a:xfrm rot="10800000" flipH="1">
            <a:off x="8773045" y="1415382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69"/>
                  <a:pt x="161" y="269"/>
                </a:cubicBezTo>
                <a:cubicBezTo>
                  <a:pt x="347" y="269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29"/>
          <p:cNvSpPr/>
          <p:nvPr/>
        </p:nvSpPr>
        <p:spPr>
          <a:xfrm rot="10800000" flipH="1">
            <a:off x="8731603" y="1458902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29"/>
          <p:cNvSpPr/>
          <p:nvPr/>
        </p:nvSpPr>
        <p:spPr>
          <a:xfrm rot="10800000" flipH="1">
            <a:off x="8720449" y="1397887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29"/>
          <p:cNvSpPr/>
          <p:nvPr/>
        </p:nvSpPr>
        <p:spPr>
          <a:xfrm rot="10800000" flipH="1">
            <a:off x="8538824" y="1234413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29"/>
          <p:cNvSpPr/>
          <p:nvPr/>
        </p:nvSpPr>
        <p:spPr>
          <a:xfrm rot="10800000" flipH="1">
            <a:off x="8498147" y="1289852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1"/>
                </a:moveTo>
                <a:cubicBezTo>
                  <a:pt x="0" y="1"/>
                  <a:pt x="0" y="263"/>
                  <a:pt x="160" y="263"/>
                </a:cubicBezTo>
                <a:cubicBezTo>
                  <a:pt x="346" y="263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29"/>
          <p:cNvSpPr/>
          <p:nvPr/>
        </p:nvSpPr>
        <p:spPr>
          <a:xfrm rot="10800000" flipH="1">
            <a:off x="8477808" y="1228181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1"/>
                </a:moveTo>
                <a:cubicBezTo>
                  <a:pt x="0" y="1"/>
                  <a:pt x="0" y="270"/>
                  <a:pt x="160" y="270"/>
                </a:cubicBezTo>
                <a:cubicBezTo>
                  <a:pt x="346" y="270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29"/>
          <p:cNvSpPr/>
          <p:nvPr/>
        </p:nvSpPr>
        <p:spPr>
          <a:xfrm rot="10800000" flipH="1">
            <a:off x="8860742" y="798886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29"/>
          <p:cNvSpPr/>
          <p:nvPr/>
        </p:nvSpPr>
        <p:spPr>
          <a:xfrm rot="10800000" flipH="1">
            <a:off x="8798960" y="816491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1"/>
                </a:moveTo>
                <a:cubicBezTo>
                  <a:pt x="1" y="1"/>
                  <a:pt x="1" y="264"/>
                  <a:pt x="161" y="264"/>
                </a:cubicBezTo>
                <a:cubicBezTo>
                  <a:pt x="347" y="264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29"/>
          <p:cNvSpPr/>
          <p:nvPr/>
        </p:nvSpPr>
        <p:spPr>
          <a:xfrm rot="10800000" flipH="1">
            <a:off x="9061940" y="994616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29"/>
          <p:cNvSpPr/>
          <p:nvPr/>
        </p:nvSpPr>
        <p:spPr>
          <a:xfrm rot="10800000" flipH="1">
            <a:off x="9050021" y="1061864"/>
            <a:ext cx="38709" cy="28868"/>
          </a:xfrm>
          <a:custGeom>
            <a:avLst/>
            <a:gdLst/>
            <a:ahLst/>
            <a:cxnLst/>
            <a:rect l="l" t="t" r="r" b="b"/>
            <a:pathLst>
              <a:path w="354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54" y="263"/>
                  <a:pt x="354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29"/>
          <p:cNvSpPr/>
          <p:nvPr/>
        </p:nvSpPr>
        <p:spPr>
          <a:xfrm rot="10800000" flipH="1">
            <a:off x="8355011" y="1573169"/>
            <a:ext cx="37944" cy="29633"/>
          </a:xfrm>
          <a:custGeom>
            <a:avLst/>
            <a:gdLst/>
            <a:ahLst/>
            <a:cxnLst/>
            <a:rect l="l" t="t" r="r" b="b"/>
            <a:pathLst>
              <a:path w="347" h="271" extrusionOk="0">
                <a:moveTo>
                  <a:pt x="161" y="1"/>
                </a:moveTo>
                <a:cubicBezTo>
                  <a:pt x="1" y="1"/>
                  <a:pt x="1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29"/>
          <p:cNvSpPr/>
          <p:nvPr/>
        </p:nvSpPr>
        <p:spPr>
          <a:xfrm rot="10800000" flipH="1">
            <a:off x="8033094" y="-66601"/>
            <a:ext cx="1227535" cy="1098833"/>
          </a:xfrm>
          <a:custGeom>
            <a:avLst/>
            <a:gdLst/>
            <a:ahLst/>
            <a:cxnLst/>
            <a:rect l="l" t="t" r="r" b="b"/>
            <a:pathLst>
              <a:path w="11226" h="10049" extrusionOk="0">
                <a:moveTo>
                  <a:pt x="2440" y="1"/>
                </a:moveTo>
                <a:cubicBezTo>
                  <a:pt x="2209" y="1"/>
                  <a:pt x="1997" y="115"/>
                  <a:pt x="1822" y="395"/>
                </a:cubicBezTo>
                <a:cubicBezTo>
                  <a:pt x="1476" y="985"/>
                  <a:pt x="3105" y="2832"/>
                  <a:pt x="3451" y="3390"/>
                </a:cubicBezTo>
                <a:cubicBezTo>
                  <a:pt x="2329" y="3499"/>
                  <a:pt x="1" y="3660"/>
                  <a:pt x="1553" y="5263"/>
                </a:cubicBezTo>
                <a:cubicBezTo>
                  <a:pt x="2329" y="6039"/>
                  <a:pt x="4041" y="6277"/>
                  <a:pt x="5029" y="6758"/>
                </a:cubicBezTo>
                <a:cubicBezTo>
                  <a:pt x="3849" y="7373"/>
                  <a:pt x="2034" y="8284"/>
                  <a:pt x="4202" y="9214"/>
                </a:cubicBezTo>
                <a:cubicBezTo>
                  <a:pt x="5587" y="9913"/>
                  <a:pt x="9410" y="9939"/>
                  <a:pt x="10962" y="10048"/>
                </a:cubicBezTo>
                <a:cubicBezTo>
                  <a:pt x="11039" y="8445"/>
                  <a:pt x="11225" y="4885"/>
                  <a:pt x="10827" y="3281"/>
                </a:cubicBezTo>
                <a:cubicBezTo>
                  <a:pt x="10542" y="2268"/>
                  <a:pt x="10212" y="1874"/>
                  <a:pt x="9891" y="1874"/>
                </a:cubicBezTo>
                <a:cubicBezTo>
                  <a:pt x="9367" y="1874"/>
                  <a:pt x="8868" y="2922"/>
                  <a:pt x="8634" y="4032"/>
                </a:cubicBezTo>
                <a:cubicBezTo>
                  <a:pt x="8009" y="2070"/>
                  <a:pt x="7295" y="108"/>
                  <a:pt x="6469" y="108"/>
                </a:cubicBezTo>
                <a:cubicBezTo>
                  <a:pt x="6023" y="108"/>
                  <a:pt x="5544" y="680"/>
                  <a:pt x="5029" y="2133"/>
                </a:cubicBezTo>
                <a:cubicBezTo>
                  <a:pt x="4623" y="1856"/>
                  <a:pt x="3373" y="1"/>
                  <a:pt x="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0" name="Google Shape;3130;p29"/>
          <p:cNvSpPr/>
          <p:nvPr/>
        </p:nvSpPr>
        <p:spPr>
          <a:xfrm rot="10800000" flipH="1">
            <a:off x="8313569" y="-91860"/>
            <a:ext cx="926829" cy="1041535"/>
          </a:xfrm>
          <a:custGeom>
            <a:avLst/>
            <a:gdLst/>
            <a:ahLst/>
            <a:cxnLst/>
            <a:rect l="l" t="t" r="r" b="b"/>
            <a:pathLst>
              <a:path w="8476" h="9525" extrusionOk="0">
                <a:moveTo>
                  <a:pt x="188" y="1"/>
                </a:moveTo>
                <a:cubicBezTo>
                  <a:pt x="92" y="1"/>
                  <a:pt x="0" y="146"/>
                  <a:pt x="85" y="230"/>
                </a:cubicBezTo>
                <a:cubicBezTo>
                  <a:pt x="2650" y="3463"/>
                  <a:pt x="5376" y="6509"/>
                  <a:pt x="8211" y="9479"/>
                </a:cubicBezTo>
                <a:cubicBezTo>
                  <a:pt x="8236" y="9511"/>
                  <a:pt x="8265" y="9525"/>
                  <a:pt x="8294" y="9525"/>
                </a:cubicBezTo>
                <a:cubicBezTo>
                  <a:pt x="8386" y="9525"/>
                  <a:pt x="8475" y="9391"/>
                  <a:pt x="8397" y="9293"/>
                </a:cubicBezTo>
                <a:cubicBezTo>
                  <a:pt x="5588" y="6323"/>
                  <a:pt x="2836" y="3251"/>
                  <a:pt x="271" y="44"/>
                </a:cubicBezTo>
                <a:cubicBezTo>
                  <a:pt x="246" y="13"/>
                  <a:pt x="217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1" name="Google Shape;3131;p29"/>
          <p:cNvSpPr/>
          <p:nvPr/>
        </p:nvSpPr>
        <p:spPr>
          <a:xfrm rot="10800000" flipH="1">
            <a:off x="8348669" y="443506"/>
            <a:ext cx="418145" cy="391792"/>
          </a:xfrm>
          <a:custGeom>
            <a:avLst/>
            <a:gdLst/>
            <a:ahLst/>
            <a:cxnLst/>
            <a:rect l="l" t="t" r="r" b="b"/>
            <a:pathLst>
              <a:path w="3824" h="3583" extrusionOk="0">
                <a:moveTo>
                  <a:pt x="3532" y="0"/>
                </a:moveTo>
                <a:cubicBezTo>
                  <a:pt x="3466" y="0"/>
                  <a:pt x="3400" y="40"/>
                  <a:pt x="3400" y="121"/>
                </a:cubicBezTo>
                <a:cubicBezTo>
                  <a:pt x="3425" y="1175"/>
                  <a:pt x="3550" y="2253"/>
                  <a:pt x="3463" y="3309"/>
                </a:cubicBezTo>
                <a:lnTo>
                  <a:pt x="3463" y="3309"/>
                </a:lnTo>
                <a:cubicBezTo>
                  <a:pt x="3347" y="3315"/>
                  <a:pt x="3231" y="3317"/>
                  <a:pt x="3115" y="3317"/>
                </a:cubicBezTo>
                <a:cubicBezTo>
                  <a:pt x="2143" y="3317"/>
                  <a:pt x="1155" y="3142"/>
                  <a:pt x="161" y="3142"/>
                </a:cubicBezTo>
                <a:cubicBezTo>
                  <a:pt x="1" y="3142"/>
                  <a:pt x="1" y="3405"/>
                  <a:pt x="161" y="3405"/>
                </a:cubicBezTo>
                <a:cubicBezTo>
                  <a:pt x="1147" y="3405"/>
                  <a:pt x="2128" y="3582"/>
                  <a:pt x="3093" y="3582"/>
                </a:cubicBezTo>
                <a:cubicBezTo>
                  <a:pt x="3258" y="3582"/>
                  <a:pt x="3422" y="3577"/>
                  <a:pt x="3586" y="3565"/>
                </a:cubicBezTo>
                <a:cubicBezTo>
                  <a:pt x="3663" y="3565"/>
                  <a:pt x="3721" y="3514"/>
                  <a:pt x="3721" y="3437"/>
                </a:cubicBezTo>
                <a:cubicBezTo>
                  <a:pt x="3824" y="2340"/>
                  <a:pt x="3689" y="1217"/>
                  <a:pt x="3663" y="121"/>
                </a:cubicBezTo>
                <a:cubicBezTo>
                  <a:pt x="3663" y="40"/>
                  <a:pt x="3598" y="0"/>
                  <a:pt x="35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2" name="Google Shape;3132;p29"/>
          <p:cNvSpPr/>
          <p:nvPr/>
        </p:nvSpPr>
        <p:spPr>
          <a:xfrm rot="10800000" flipH="1">
            <a:off x="8641173" y="94800"/>
            <a:ext cx="441217" cy="401743"/>
          </a:xfrm>
          <a:custGeom>
            <a:avLst/>
            <a:gdLst/>
            <a:ahLst/>
            <a:cxnLst/>
            <a:rect l="l" t="t" r="r" b="b"/>
            <a:pathLst>
              <a:path w="4035" h="3674" extrusionOk="0">
                <a:moveTo>
                  <a:pt x="3849" y="0"/>
                </a:moveTo>
                <a:cubicBezTo>
                  <a:pt x="3782" y="0"/>
                  <a:pt x="3714" y="40"/>
                  <a:pt x="3714" y="121"/>
                </a:cubicBezTo>
                <a:cubicBezTo>
                  <a:pt x="3740" y="1192"/>
                  <a:pt x="3772" y="2288"/>
                  <a:pt x="3612" y="3353"/>
                </a:cubicBezTo>
                <a:cubicBezTo>
                  <a:pt x="3598" y="3398"/>
                  <a:pt x="3334" y="3412"/>
                  <a:pt x="3017" y="3412"/>
                </a:cubicBezTo>
                <a:cubicBezTo>
                  <a:pt x="2570" y="3412"/>
                  <a:pt x="2019" y="3385"/>
                  <a:pt x="1925" y="3385"/>
                </a:cubicBezTo>
                <a:cubicBezTo>
                  <a:pt x="1779" y="3392"/>
                  <a:pt x="1635" y="3395"/>
                  <a:pt x="1490" y="3395"/>
                </a:cubicBezTo>
                <a:cubicBezTo>
                  <a:pt x="1047" y="3395"/>
                  <a:pt x="606" y="3365"/>
                  <a:pt x="161" y="3302"/>
                </a:cubicBezTo>
                <a:cubicBezTo>
                  <a:pt x="154" y="3301"/>
                  <a:pt x="147" y="3300"/>
                  <a:pt x="140" y="3300"/>
                </a:cubicBezTo>
                <a:cubicBezTo>
                  <a:pt x="1" y="3300"/>
                  <a:pt x="8" y="3547"/>
                  <a:pt x="161" y="3571"/>
                </a:cubicBezTo>
                <a:cubicBezTo>
                  <a:pt x="731" y="3649"/>
                  <a:pt x="1303" y="3663"/>
                  <a:pt x="1876" y="3663"/>
                </a:cubicBezTo>
                <a:cubicBezTo>
                  <a:pt x="2207" y="3663"/>
                  <a:pt x="2538" y="3659"/>
                  <a:pt x="2870" y="3659"/>
                </a:cubicBezTo>
                <a:cubicBezTo>
                  <a:pt x="3143" y="3659"/>
                  <a:pt x="3416" y="3662"/>
                  <a:pt x="3689" y="3674"/>
                </a:cubicBezTo>
                <a:cubicBezTo>
                  <a:pt x="3740" y="3674"/>
                  <a:pt x="3823" y="3623"/>
                  <a:pt x="3823" y="3571"/>
                </a:cubicBezTo>
                <a:cubicBezTo>
                  <a:pt x="4035" y="2449"/>
                  <a:pt x="4009" y="1269"/>
                  <a:pt x="3984" y="121"/>
                </a:cubicBezTo>
                <a:cubicBezTo>
                  <a:pt x="3984" y="40"/>
                  <a:pt x="3916" y="0"/>
                  <a:pt x="3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3" name="Google Shape;3133;p29"/>
          <p:cNvSpPr/>
          <p:nvPr/>
        </p:nvSpPr>
        <p:spPr>
          <a:xfrm rot="10800000" flipH="1">
            <a:off x="8813722" y="579427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0" y="1"/>
                  <a:pt x="0" y="405"/>
                  <a:pt x="238" y="405"/>
                </a:cubicBezTo>
                <a:cubicBezTo>
                  <a:pt x="507" y="405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4" name="Google Shape;3134;p29"/>
          <p:cNvSpPr/>
          <p:nvPr/>
        </p:nvSpPr>
        <p:spPr>
          <a:xfrm rot="10800000" flipH="1">
            <a:off x="8813722" y="690961"/>
            <a:ext cx="55549" cy="43520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5" name="Google Shape;3135;p29"/>
          <p:cNvSpPr/>
          <p:nvPr/>
        </p:nvSpPr>
        <p:spPr>
          <a:xfrm rot="10800000" flipH="1">
            <a:off x="8615257" y="673356"/>
            <a:ext cx="55439" cy="43630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38" y="1"/>
                </a:moveTo>
                <a:cubicBezTo>
                  <a:pt x="0" y="1"/>
                  <a:pt x="0" y="398"/>
                  <a:pt x="238" y="398"/>
                </a:cubicBezTo>
                <a:cubicBezTo>
                  <a:pt x="507" y="398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29"/>
          <p:cNvSpPr/>
          <p:nvPr/>
        </p:nvSpPr>
        <p:spPr>
          <a:xfrm rot="10800000" flipH="1">
            <a:off x="8322754" y="550669"/>
            <a:ext cx="55549" cy="43520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1" y="0"/>
                  <a:pt x="1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7" name="Google Shape;3137;p29"/>
          <p:cNvSpPr/>
          <p:nvPr/>
        </p:nvSpPr>
        <p:spPr>
          <a:xfrm rot="10800000" flipH="1">
            <a:off x="8235058" y="515569"/>
            <a:ext cx="55549" cy="43630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38" y="1"/>
                </a:moveTo>
                <a:cubicBezTo>
                  <a:pt x="1" y="1"/>
                  <a:pt x="1" y="398"/>
                  <a:pt x="238" y="398"/>
                </a:cubicBezTo>
                <a:cubicBezTo>
                  <a:pt x="508" y="398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29"/>
          <p:cNvSpPr/>
          <p:nvPr/>
        </p:nvSpPr>
        <p:spPr>
          <a:xfrm rot="10800000" flipH="1">
            <a:off x="8708530" y="240671"/>
            <a:ext cx="55439" cy="43520"/>
          </a:xfrm>
          <a:custGeom>
            <a:avLst/>
            <a:gdLst/>
            <a:ahLst/>
            <a:cxnLst/>
            <a:rect l="l" t="t" r="r" b="b"/>
            <a:pathLst>
              <a:path w="507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29"/>
          <p:cNvSpPr/>
          <p:nvPr/>
        </p:nvSpPr>
        <p:spPr>
          <a:xfrm rot="10800000" flipH="1">
            <a:off x="8468623" y="123561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44" y="1"/>
                </a:moveTo>
                <a:cubicBezTo>
                  <a:pt x="1" y="1"/>
                  <a:pt x="1" y="405"/>
                  <a:pt x="244" y="405"/>
                </a:cubicBezTo>
                <a:cubicBezTo>
                  <a:pt x="507" y="405"/>
                  <a:pt x="507" y="1"/>
                  <a:pt x="2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29"/>
          <p:cNvSpPr/>
          <p:nvPr/>
        </p:nvSpPr>
        <p:spPr>
          <a:xfrm rot="10800000" flipH="1">
            <a:off x="9053520" y="632023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1" y="1"/>
                  <a:pt x="1" y="405"/>
                  <a:pt x="238" y="405"/>
                </a:cubicBezTo>
                <a:cubicBezTo>
                  <a:pt x="508" y="405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29"/>
          <p:cNvSpPr/>
          <p:nvPr/>
        </p:nvSpPr>
        <p:spPr>
          <a:xfrm rot="10800000" flipH="1">
            <a:off x="9123721" y="211148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0"/>
                </a:moveTo>
                <a:cubicBezTo>
                  <a:pt x="0" y="0"/>
                  <a:pt x="0" y="404"/>
                  <a:pt x="238" y="404"/>
                </a:cubicBezTo>
                <a:cubicBezTo>
                  <a:pt x="507" y="404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29"/>
          <p:cNvSpPr/>
          <p:nvPr/>
        </p:nvSpPr>
        <p:spPr>
          <a:xfrm rot="10800000" flipH="1">
            <a:off x="7779190" y="696537"/>
            <a:ext cx="52705" cy="40787"/>
          </a:xfrm>
          <a:custGeom>
            <a:avLst/>
            <a:gdLst/>
            <a:ahLst/>
            <a:cxnLst/>
            <a:rect l="l" t="t" r="r" b="b"/>
            <a:pathLst>
              <a:path w="482" h="373" extrusionOk="0">
                <a:moveTo>
                  <a:pt x="238" y="1"/>
                </a:moveTo>
                <a:cubicBezTo>
                  <a:pt x="1" y="1"/>
                  <a:pt x="1" y="373"/>
                  <a:pt x="238" y="373"/>
                </a:cubicBezTo>
                <a:cubicBezTo>
                  <a:pt x="482" y="373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29"/>
          <p:cNvSpPr/>
          <p:nvPr/>
        </p:nvSpPr>
        <p:spPr>
          <a:xfrm rot="10800000" flipH="1">
            <a:off x="7817133" y="757553"/>
            <a:ext cx="49862" cy="38709"/>
          </a:xfrm>
          <a:custGeom>
            <a:avLst/>
            <a:gdLst/>
            <a:ahLst/>
            <a:cxnLst/>
            <a:rect l="l" t="t" r="r" b="b"/>
            <a:pathLst>
              <a:path w="456" h="354" extrusionOk="0">
                <a:moveTo>
                  <a:pt x="212" y="1"/>
                </a:moveTo>
                <a:cubicBezTo>
                  <a:pt x="0" y="1"/>
                  <a:pt x="0" y="354"/>
                  <a:pt x="212" y="354"/>
                </a:cubicBezTo>
                <a:cubicBezTo>
                  <a:pt x="455" y="354"/>
                  <a:pt x="455" y="1"/>
                  <a:pt x="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29"/>
          <p:cNvSpPr/>
          <p:nvPr/>
        </p:nvSpPr>
        <p:spPr>
          <a:xfrm rot="10800000" flipH="1">
            <a:off x="7843705" y="690961"/>
            <a:ext cx="52705" cy="37944"/>
          </a:xfrm>
          <a:custGeom>
            <a:avLst/>
            <a:gdLst/>
            <a:ahLst/>
            <a:cxnLst/>
            <a:rect l="l" t="t" r="r" b="b"/>
            <a:pathLst>
              <a:path w="482" h="347" extrusionOk="0">
                <a:moveTo>
                  <a:pt x="238" y="1"/>
                </a:moveTo>
                <a:cubicBezTo>
                  <a:pt x="1" y="1"/>
                  <a:pt x="1" y="347"/>
                  <a:pt x="238" y="347"/>
                </a:cubicBezTo>
                <a:cubicBezTo>
                  <a:pt x="482" y="347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5" name="Google Shape;3145;p29"/>
          <p:cNvGrpSpPr/>
          <p:nvPr/>
        </p:nvGrpSpPr>
        <p:grpSpPr>
          <a:xfrm rot="-5400000">
            <a:off x="-757148" y="3670835"/>
            <a:ext cx="1987074" cy="1907310"/>
            <a:chOff x="-2937590" y="1758936"/>
            <a:chExt cx="1987074" cy="1907310"/>
          </a:xfrm>
        </p:grpSpPr>
        <p:sp>
          <p:nvSpPr>
            <p:cNvPr id="3146" name="Google Shape;3146;p29"/>
            <p:cNvSpPr/>
            <p:nvPr/>
          </p:nvSpPr>
          <p:spPr>
            <a:xfrm rot="6645170">
              <a:off x="-2793702" y="2497282"/>
              <a:ext cx="1027206" cy="1016996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9"/>
            <p:cNvSpPr/>
            <p:nvPr/>
          </p:nvSpPr>
          <p:spPr>
            <a:xfrm rot="6645170">
              <a:off x="-2699492" y="2467664"/>
              <a:ext cx="800221" cy="905145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9"/>
            <p:cNvSpPr/>
            <p:nvPr/>
          </p:nvSpPr>
          <p:spPr>
            <a:xfrm rot="6645170">
              <a:off x="-2449380" y="2957218"/>
              <a:ext cx="444663" cy="341928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9"/>
            <p:cNvSpPr/>
            <p:nvPr/>
          </p:nvSpPr>
          <p:spPr>
            <a:xfrm rot="6645170">
              <a:off x="-2590051" y="2659304"/>
              <a:ext cx="473101" cy="390184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0" name="Google Shape;3150;p29"/>
            <p:cNvGrpSpPr/>
            <p:nvPr/>
          </p:nvGrpSpPr>
          <p:grpSpPr>
            <a:xfrm rot="899960">
              <a:off x="-2769364" y="1947252"/>
              <a:ext cx="1652814" cy="1500647"/>
              <a:chOff x="-1801961" y="4971683"/>
              <a:chExt cx="1652864" cy="1500692"/>
            </a:xfrm>
          </p:grpSpPr>
          <p:sp>
            <p:nvSpPr>
              <p:cNvPr id="3151" name="Google Shape;3151;p29"/>
              <p:cNvSpPr/>
              <p:nvPr/>
            </p:nvSpPr>
            <p:spPr>
              <a:xfrm rot="7371739">
                <a:off x="-1417787" y="5023844"/>
                <a:ext cx="884515" cy="139636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 rot="7371739">
                <a:off x="-1365568" y="5073038"/>
                <a:ext cx="634776" cy="12100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 rot="7371739">
                <a:off x="-759953" y="5568067"/>
                <a:ext cx="225955" cy="23853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 rot="7371739">
                <a:off x="-1057961" y="5504749"/>
                <a:ext cx="318508" cy="27076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 rot="7371739">
                <a:off x="-1391855" y="5480577"/>
                <a:ext cx="345740" cy="24508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56" name="Google Shape;3156;p29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3157" name="Google Shape;3157;p29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9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9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9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9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9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9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9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9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9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9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9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9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9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9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9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9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9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9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9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9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29"/>
          <p:cNvGrpSpPr/>
          <p:nvPr/>
        </p:nvGrpSpPr>
        <p:grpSpPr>
          <a:xfrm>
            <a:off x="8436625" y="4164237"/>
            <a:ext cx="627975" cy="878525"/>
            <a:chOff x="8436625" y="2649875"/>
            <a:chExt cx="627975" cy="878525"/>
          </a:xfrm>
        </p:grpSpPr>
        <p:sp>
          <p:nvSpPr>
            <p:cNvPr id="3179" name="Google Shape;3179;p29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9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9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9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9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9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9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9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9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9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9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9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9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9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9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9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9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9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9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9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9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7300286" y="3364428"/>
            <a:ext cx="1872975" cy="1829015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8024787" y="-976497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217776" y="4152624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24597" y="4320087"/>
            <a:ext cx="878525" cy="627975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8436625" y="108023"/>
            <a:ext cx="627975" cy="878525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CUSTOM_2_1_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114867" y="-996670"/>
            <a:ext cx="2683373" cy="21385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34"/>
          <p:cNvSpPr/>
          <p:nvPr/>
        </p:nvSpPr>
        <p:spPr>
          <a:xfrm>
            <a:off x="-10742" y="-156700"/>
            <a:ext cx="1593639" cy="1275040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34"/>
          <p:cNvSpPr/>
          <p:nvPr/>
        </p:nvSpPr>
        <p:spPr>
          <a:xfrm>
            <a:off x="-48511" y="-92595"/>
            <a:ext cx="1322701" cy="972371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34"/>
          <p:cNvSpPr/>
          <p:nvPr/>
        </p:nvSpPr>
        <p:spPr>
          <a:xfrm>
            <a:off x="638533" y="384790"/>
            <a:ext cx="463125" cy="499482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34"/>
          <p:cNvSpPr/>
          <p:nvPr/>
        </p:nvSpPr>
        <p:spPr>
          <a:xfrm>
            <a:off x="198532" y="34845"/>
            <a:ext cx="473917" cy="543032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34"/>
          <p:cNvSpPr/>
          <p:nvPr/>
        </p:nvSpPr>
        <p:spPr>
          <a:xfrm>
            <a:off x="784215" y="275593"/>
            <a:ext cx="55241" cy="50359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34"/>
          <p:cNvSpPr/>
          <p:nvPr/>
        </p:nvSpPr>
        <p:spPr>
          <a:xfrm>
            <a:off x="914481" y="265059"/>
            <a:ext cx="53699" cy="49075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34"/>
          <p:cNvSpPr/>
          <p:nvPr/>
        </p:nvSpPr>
        <p:spPr>
          <a:xfrm>
            <a:off x="912940" y="498484"/>
            <a:ext cx="53699" cy="50745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34"/>
          <p:cNvSpPr/>
          <p:nvPr/>
        </p:nvSpPr>
        <p:spPr>
          <a:xfrm>
            <a:off x="797833" y="853440"/>
            <a:ext cx="55113" cy="50488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34"/>
          <p:cNvSpPr/>
          <p:nvPr/>
        </p:nvSpPr>
        <p:spPr>
          <a:xfrm>
            <a:off x="766872" y="959811"/>
            <a:ext cx="53828" cy="50488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34"/>
          <p:cNvSpPr/>
          <p:nvPr/>
        </p:nvSpPr>
        <p:spPr>
          <a:xfrm>
            <a:off x="396115" y="432709"/>
            <a:ext cx="55626" cy="49460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4"/>
          <p:cNvSpPr/>
          <p:nvPr/>
        </p:nvSpPr>
        <p:spPr>
          <a:xfrm>
            <a:off x="282806" y="725101"/>
            <a:ext cx="55113" cy="49460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34"/>
          <p:cNvSpPr/>
          <p:nvPr/>
        </p:nvSpPr>
        <p:spPr>
          <a:xfrm>
            <a:off x="822113" y="-9476"/>
            <a:ext cx="53057" cy="49075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34"/>
          <p:cNvSpPr/>
          <p:nvPr/>
        </p:nvSpPr>
        <p:spPr>
          <a:xfrm>
            <a:off x="320319" y="-50714"/>
            <a:ext cx="55626" cy="50488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34"/>
          <p:cNvSpPr/>
          <p:nvPr/>
        </p:nvSpPr>
        <p:spPr>
          <a:xfrm>
            <a:off x="1627347" y="646222"/>
            <a:ext cx="85816" cy="65261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34"/>
          <p:cNvSpPr/>
          <p:nvPr/>
        </p:nvSpPr>
        <p:spPr>
          <a:xfrm>
            <a:off x="1685800" y="543191"/>
            <a:ext cx="85816" cy="68473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34"/>
          <p:cNvSpPr/>
          <p:nvPr/>
        </p:nvSpPr>
        <p:spPr>
          <a:xfrm>
            <a:off x="1733590" y="656885"/>
            <a:ext cx="85816" cy="68602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1519744" y="4232090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"/>
          <p:cNvSpPr/>
          <p:nvPr/>
        </p:nvSpPr>
        <p:spPr>
          <a:xfrm>
            <a:off x="-305200" y="-278677"/>
            <a:ext cx="1025206" cy="1116194"/>
          </a:xfrm>
          <a:custGeom>
            <a:avLst/>
            <a:gdLst/>
            <a:ahLst/>
            <a:cxnLst/>
            <a:rect l="l" t="t" r="r" b="b"/>
            <a:pathLst>
              <a:path w="12890" h="14034" extrusionOk="0">
                <a:moveTo>
                  <a:pt x="7779" y="0"/>
                </a:moveTo>
                <a:cubicBezTo>
                  <a:pt x="7286" y="0"/>
                  <a:pt x="6785" y="135"/>
                  <a:pt x="6323" y="298"/>
                </a:cubicBezTo>
                <a:cubicBezTo>
                  <a:pt x="4407" y="942"/>
                  <a:pt x="2592" y="1939"/>
                  <a:pt x="1022" y="3229"/>
                </a:cubicBezTo>
                <a:cubicBezTo>
                  <a:pt x="479" y="3706"/>
                  <a:pt x="126" y="4053"/>
                  <a:pt x="79" y="4799"/>
                </a:cubicBezTo>
                <a:cubicBezTo>
                  <a:pt x="1" y="5497"/>
                  <a:pt x="228" y="6566"/>
                  <a:pt x="1099" y="6638"/>
                </a:cubicBezTo>
                <a:cubicBezTo>
                  <a:pt x="1122" y="6639"/>
                  <a:pt x="1144" y="6640"/>
                  <a:pt x="1166" y="6640"/>
                </a:cubicBezTo>
                <a:cubicBezTo>
                  <a:pt x="1871" y="6640"/>
                  <a:pt x="2279" y="5823"/>
                  <a:pt x="2568" y="5169"/>
                </a:cubicBezTo>
                <a:cubicBezTo>
                  <a:pt x="2800" y="4572"/>
                  <a:pt x="3297" y="3896"/>
                  <a:pt x="3873" y="3896"/>
                </a:cubicBezTo>
                <a:cubicBezTo>
                  <a:pt x="3966" y="3896"/>
                  <a:pt x="4060" y="3913"/>
                  <a:pt x="4156" y="3951"/>
                </a:cubicBezTo>
                <a:cubicBezTo>
                  <a:pt x="4705" y="4124"/>
                  <a:pt x="4831" y="4900"/>
                  <a:pt x="4628" y="5420"/>
                </a:cubicBezTo>
                <a:cubicBezTo>
                  <a:pt x="4407" y="5969"/>
                  <a:pt x="3935" y="6363"/>
                  <a:pt x="3559" y="6811"/>
                </a:cubicBezTo>
                <a:cubicBezTo>
                  <a:pt x="3189" y="7288"/>
                  <a:pt x="2890" y="7832"/>
                  <a:pt x="2914" y="8429"/>
                </a:cubicBezTo>
                <a:cubicBezTo>
                  <a:pt x="2938" y="9026"/>
                  <a:pt x="3386" y="9623"/>
                  <a:pt x="3983" y="9676"/>
                </a:cubicBezTo>
                <a:cubicBezTo>
                  <a:pt x="4016" y="9680"/>
                  <a:pt x="4050" y="9681"/>
                  <a:pt x="4082" y="9681"/>
                </a:cubicBezTo>
                <a:cubicBezTo>
                  <a:pt x="4514" y="9681"/>
                  <a:pt x="4900" y="9399"/>
                  <a:pt x="5177" y="9049"/>
                </a:cubicBezTo>
                <a:cubicBezTo>
                  <a:pt x="5475" y="8703"/>
                  <a:pt x="5672" y="8279"/>
                  <a:pt x="5971" y="7933"/>
                </a:cubicBezTo>
                <a:cubicBezTo>
                  <a:pt x="6517" y="7289"/>
                  <a:pt x="7350" y="6894"/>
                  <a:pt x="8176" y="6894"/>
                </a:cubicBezTo>
                <a:cubicBezTo>
                  <a:pt x="8407" y="6894"/>
                  <a:pt x="8637" y="6925"/>
                  <a:pt x="8860" y="6990"/>
                </a:cubicBezTo>
                <a:cubicBezTo>
                  <a:pt x="9881" y="7312"/>
                  <a:pt x="10627" y="8429"/>
                  <a:pt x="10401" y="9473"/>
                </a:cubicBezTo>
                <a:cubicBezTo>
                  <a:pt x="10238" y="10337"/>
                  <a:pt x="9378" y="11012"/>
                  <a:pt x="8522" y="11012"/>
                </a:cubicBezTo>
                <a:cubicBezTo>
                  <a:pt x="8342" y="11012"/>
                  <a:pt x="8162" y="10982"/>
                  <a:pt x="7989" y="10918"/>
                </a:cubicBezTo>
                <a:cubicBezTo>
                  <a:pt x="7589" y="10769"/>
                  <a:pt x="7242" y="10470"/>
                  <a:pt x="6866" y="10273"/>
                </a:cubicBezTo>
                <a:cubicBezTo>
                  <a:pt x="6659" y="10179"/>
                  <a:pt x="6422" y="10115"/>
                  <a:pt x="6197" y="10115"/>
                </a:cubicBezTo>
                <a:cubicBezTo>
                  <a:pt x="5994" y="10115"/>
                  <a:pt x="5801" y="10167"/>
                  <a:pt x="5649" y="10297"/>
                </a:cubicBezTo>
                <a:cubicBezTo>
                  <a:pt x="5350" y="10572"/>
                  <a:pt x="5326" y="11043"/>
                  <a:pt x="5475" y="11414"/>
                </a:cubicBezTo>
                <a:cubicBezTo>
                  <a:pt x="5649" y="11790"/>
                  <a:pt x="5971" y="12064"/>
                  <a:pt x="6269" y="12309"/>
                </a:cubicBezTo>
                <a:cubicBezTo>
                  <a:pt x="6968" y="12882"/>
                  <a:pt x="7690" y="13455"/>
                  <a:pt x="8538" y="13778"/>
                </a:cubicBezTo>
                <a:cubicBezTo>
                  <a:pt x="8961" y="13939"/>
                  <a:pt x="9422" y="14034"/>
                  <a:pt x="9878" y="14034"/>
                </a:cubicBezTo>
                <a:cubicBezTo>
                  <a:pt x="10330" y="14034"/>
                  <a:pt x="10775" y="13941"/>
                  <a:pt x="11171" y="13730"/>
                </a:cubicBezTo>
                <a:cubicBezTo>
                  <a:pt x="11893" y="13354"/>
                  <a:pt x="12389" y="12631"/>
                  <a:pt x="12639" y="11837"/>
                </a:cubicBezTo>
                <a:cubicBezTo>
                  <a:pt x="12866" y="11067"/>
                  <a:pt x="12890" y="10220"/>
                  <a:pt x="12812" y="9426"/>
                </a:cubicBezTo>
                <a:cubicBezTo>
                  <a:pt x="12639" y="6739"/>
                  <a:pt x="11768" y="4077"/>
                  <a:pt x="10329" y="1814"/>
                </a:cubicBezTo>
                <a:cubicBezTo>
                  <a:pt x="9851" y="1044"/>
                  <a:pt x="9230" y="298"/>
                  <a:pt x="8359" y="71"/>
                </a:cubicBezTo>
                <a:cubicBezTo>
                  <a:pt x="8169" y="22"/>
                  <a:pt x="7975" y="0"/>
                  <a:pt x="77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6"/>
          <p:cNvGrpSpPr/>
          <p:nvPr/>
        </p:nvGrpSpPr>
        <p:grpSpPr>
          <a:xfrm>
            <a:off x="8521396" y="73831"/>
            <a:ext cx="988904" cy="682665"/>
            <a:chOff x="7845171" y="-97769"/>
            <a:chExt cx="988904" cy="682665"/>
          </a:xfrm>
        </p:grpSpPr>
        <p:sp>
          <p:nvSpPr>
            <p:cNvPr id="581" name="Google Shape;581;p6"/>
            <p:cNvSpPr/>
            <p:nvPr/>
          </p:nvSpPr>
          <p:spPr>
            <a:xfrm rot="9815692">
              <a:off x="8455631" y="320939"/>
              <a:ext cx="183266" cy="49607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 rot="9815692">
              <a:off x="8307052" y="411188"/>
              <a:ext cx="151601" cy="47185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 rot="9815692">
              <a:off x="8286258" y="263417"/>
              <a:ext cx="138324" cy="44583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 rot="9815692">
              <a:off x="8172994" y="352605"/>
              <a:ext cx="138235" cy="44583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 rot="9815692">
              <a:off x="8238463" y="502700"/>
              <a:ext cx="171964" cy="59115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 rot="9815692">
              <a:off x="7969353" y="486238"/>
              <a:ext cx="124869" cy="57052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 rot="9815692">
              <a:off x="8014308" y="258926"/>
              <a:ext cx="116257" cy="44583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 rot="9815692">
              <a:off x="7857939" y="411774"/>
              <a:ext cx="109350" cy="50414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 rot="9815692">
              <a:off x="8306667" y="63124"/>
              <a:ext cx="131866" cy="49876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 rot="9815692">
              <a:off x="8548263" y="106504"/>
              <a:ext cx="142540" cy="51490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 rot="9815692">
              <a:off x="8122470" y="125225"/>
              <a:ext cx="140388" cy="61178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 rot="9815692">
              <a:off x="7849762" y="202458"/>
              <a:ext cx="113656" cy="48889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 rot="9815692">
              <a:off x="8562937" y="452330"/>
              <a:ext cx="149448" cy="61358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 rot="9815692">
              <a:off x="7950223" y="29169"/>
              <a:ext cx="109888" cy="54451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 rot="9815692">
              <a:off x="8686380" y="193602"/>
              <a:ext cx="142540" cy="57052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 rot="9815692">
              <a:off x="8229517" y="-81162"/>
              <a:ext cx="124869" cy="50414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 rot="9815692">
              <a:off x="8514294" y="-23019"/>
              <a:ext cx="140388" cy="49607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6"/>
          <p:cNvGrpSpPr/>
          <p:nvPr/>
        </p:nvGrpSpPr>
        <p:grpSpPr>
          <a:xfrm rot="-1966220">
            <a:off x="-77646" y="4371450"/>
            <a:ext cx="1087181" cy="777029"/>
            <a:chOff x="2798025" y="629300"/>
            <a:chExt cx="294025" cy="210150"/>
          </a:xfrm>
        </p:grpSpPr>
        <p:sp>
          <p:nvSpPr>
            <p:cNvPr id="599" name="Google Shape;599;p6"/>
            <p:cNvSpPr/>
            <p:nvPr/>
          </p:nvSpPr>
          <p:spPr>
            <a:xfrm>
              <a:off x="2863825" y="745550"/>
              <a:ext cx="21225" cy="20625"/>
            </a:xfrm>
            <a:custGeom>
              <a:avLst/>
              <a:gdLst/>
              <a:ahLst/>
              <a:cxnLst/>
              <a:rect l="l" t="t" r="r" b="b"/>
              <a:pathLst>
                <a:path w="849" h="825" extrusionOk="0">
                  <a:moveTo>
                    <a:pt x="425" y="1"/>
                  </a:moveTo>
                  <a:cubicBezTo>
                    <a:pt x="377" y="1"/>
                    <a:pt x="323" y="1"/>
                    <a:pt x="275" y="25"/>
                  </a:cubicBezTo>
                  <a:cubicBezTo>
                    <a:pt x="228" y="48"/>
                    <a:pt x="174" y="78"/>
                    <a:pt x="126" y="126"/>
                  </a:cubicBezTo>
                  <a:cubicBezTo>
                    <a:pt x="102" y="150"/>
                    <a:pt x="78" y="198"/>
                    <a:pt x="54" y="251"/>
                  </a:cubicBezTo>
                  <a:cubicBezTo>
                    <a:pt x="25" y="299"/>
                    <a:pt x="1" y="347"/>
                    <a:pt x="25" y="401"/>
                  </a:cubicBezTo>
                  <a:lnTo>
                    <a:pt x="25" y="526"/>
                  </a:lnTo>
                  <a:cubicBezTo>
                    <a:pt x="54" y="574"/>
                    <a:pt x="78" y="645"/>
                    <a:pt x="126" y="699"/>
                  </a:cubicBezTo>
                  <a:cubicBezTo>
                    <a:pt x="174" y="723"/>
                    <a:pt x="204" y="747"/>
                    <a:pt x="228" y="771"/>
                  </a:cubicBezTo>
                  <a:cubicBezTo>
                    <a:pt x="275" y="795"/>
                    <a:pt x="353" y="825"/>
                    <a:pt x="425" y="825"/>
                  </a:cubicBezTo>
                  <a:cubicBezTo>
                    <a:pt x="472" y="825"/>
                    <a:pt x="526" y="795"/>
                    <a:pt x="574" y="771"/>
                  </a:cubicBezTo>
                  <a:cubicBezTo>
                    <a:pt x="622" y="771"/>
                    <a:pt x="675" y="747"/>
                    <a:pt x="723" y="699"/>
                  </a:cubicBezTo>
                  <a:cubicBezTo>
                    <a:pt x="747" y="645"/>
                    <a:pt x="801" y="622"/>
                    <a:pt x="801" y="574"/>
                  </a:cubicBezTo>
                  <a:cubicBezTo>
                    <a:pt x="825" y="526"/>
                    <a:pt x="848" y="472"/>
                    <a:pt x="848" y="401"/>
                  </a:cubicBezTo>
                  <a:cubicBezTo>
                    <a:pt x="825" y="377"/>
                    <a:pt x="825" y="323"/>
                    <a:pt x="825" y="299"/>
                  </a:cubicBezTo>
                  <a:cubicBezTo>
                    <a:pt x="801" y="228"/>
                    <a:pt x="771" y="174"/>
                    <a:pt x="723" y="126"/>
                  </a:cubicBezTo>
                  <a:cubicBezTo>
                    <a:pt x="699" y="102"/>
                    <a:pt x="675" y="78"/>
                    <a:pt x="622" y="48"/>
                  </a:cubicBezTo>
                  <a:cubicBezTo>
                    <a:pt x="574" y="25"/>
                    <a:pt x="50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2889350" y="695850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77" y="1"/>
                  </a:moveTo>
                  <a:cubicBezTo>
                    <a:pt x="275" y="1"/>
                    <a:pt x="174" y="48"/>
                    <a:pt x="102" y="126"/>
                  </a:cubicBezTo>
                  <a:cubicBezTo>
                    <a:pt x="78" y="150"/>
                    <a:pt x="48" y="198"/>
                    <a:pt x="24" y="222"/>
                  </a:cubicBezTo>
                  <a:cubicBezTo>
                    <a:pt x="24" y="275"/>
                    <a:pt x="1" y="323"/>
                    <a:pt x="1" y="371"/>
                  </a:cubicBezTo>
                  <a:cubicBezTo>
                    <a:pt x="1" y="472"/>
                    <a:pt x="48" y="544"/>
                    <a:pt x="102" y="622"/>
                  </a:cubicBezTo>
                  <a:cubicBezTo>
                    <a:pt x="174" y="693"/>
                    <a:pt x="275" y="723"/>
                    <a:pt x="377" y="723"/>
                  </a:cubicBezTo>
                  <a:cubicBezTo>
                    <a:pt x="448" y="723"/>
                    <a:pt x="550" y="693"/>
                    <a:pt x="621" y="622"/>
                  </a:cubicBezTo>
                  <a:cubicBezTo>
                    <a:pt x="645" y="598"/>
                    <a:pt x="675" y="544"/>
                    <a:pt x="699" y="496"/>
                  </a:cubicBezTo>
                  <a:cubicBezTo>
                    <a:pt x="723" y="472"/>
                    <a:pt x="723" y="425"/>
                    <a:pt x="723" y="371"/>
                  </a:cubicBezTo>
                  <a:cubicBezTo>
                    <a:pt x="723" y="275"/>
                    <a:pt x="699" y="174"/>
                    <a:pt x="621" y="126"/>
                  </a:cubicBezTo>
                  <a:cubicBezTo>
                    <a:pt x="550" y="48"/>
                    <a:pt x="47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2958450" y="716900"/>
              <a:ext cx="16150" cy="16300"/>
            </a:xfrm>
            <a:custGeom>
              <a:avLst/>
              <a:gdLst/>
              <a:ahLst/>
              <a:cxnLst/>
              <a:rect l="l" t="t" r="r" b="b"/>
              <a:pathLst>
                <a:path w="646" h="652" extrusionOk="0">
                  <a:moveTo>
                    <a:pt x="323" y="0"/>
                  </a:moveTo>
                  <a:cubicBezTo>
                    <a:pt x="269" y="0"/>
                    <a:pt x="245" y="30"/>
                    <a:pt x="198" y="30"/>
                  </a:cubicBezTo>
                  <a:cubicBezTo>
                    <a:pt x="150" y="54"/>
                    <a:pt x="120" y="78"/>
                    <a:pt x="96" y="102"/>
                  </a:cubicBezTo>
                  <a:cubicBezTo>
                    <a:pt x="72" y="126"/>
                    <a:pt x="48" y="180"/>
                    <a:pt x="25" y="203"/>
                  </a:cubicBezTo>
                  <a:cubicBezTo>
                    <a:pt x="1" y="251"/>
                    <a:pt x="1" y="275"/>
                    <a:pt x="1" y="329"/>
                  </a:cubicBezTo>
                  <a:cubicBezTo>
                    <a:pt x="1" y="353"/>
                    <a:pt x="1" y="377"/>
                    <a:pt x="25" y="424"/>
                  </a:cubicBezTo>
                  <a:cubicBezTo>
                    <a:pt x="25" y="478"/>
                    <a:pt x="48" y="526"/>
                    <a:pt x="96" y="550"/>
                  </a:cubicBezTo>
                  <a:cubicBezTo>
                    <a:pt x="120" y="574"/>
                    <a:pt x="150" y="597"/>
                    <a:pt x="174" y="597"/>
                  </a:cubicBezTo>
                  <a:cubicBezTo>
                    <a:pt x="222" y="627"/>
                    <a:pt x="269" y="651"/>
                    <a:pt x="323" y="651"/>
                  </a:cubicBezTo>
                  <a:cubicBezTo>
                    <a:pt x="371" y="651"/>
                    <a:pt x="395" y="651"/>
                    <a:pt x="448" y="627"/>
                  </a:cubicBezTo>
                  <a:cubicBezTo>
                    <a:pt x="496" y="597"/>
                    <a:pt x="520" y="597"/>
                    <a:pt x="544" y="550"/>
                  </a:cubicBezTo>
                  <a:cubicBezTo>
                    <a:pt x="568" y="526"/>
                    <a:pt x="598" y="502"/>
                    <a:pt x="622" y="448"/>
                  </a:cubicBezTo>
                  <a:cubicBezTo>
                    <a:pt x="645" y="424"/>
                    <a:pt x="645" y="377"/>
                    <a:pt x="645" y="329"/>
                  </a:cubicBezTo>
                  <a:cubicBezTo>
                    <a:pt x="645" y="299"/>
                    <a:pt x="645" y="275"/>
                    <a:pt x="622" y="251"/>
                  </a:cubicBezTo>
                  <a:cubicBezTo>
                    <a:pt x="622" y="203"/>
                    <a:pt x="598" y="150"/>
                    <a:pt x="544" y="102"/>
                  </a:cubicBezTo>
                  <a:cubicBezTo>
                    <a:pt x="520" y="78"/>
                    <a:pt x="496" y="78"/>
                    <a:pt x="496" y="54"/>
                  </a:cubicBezTo>
                  <a:cubicBezTo>
                    <a:pt x="448" y="30"/>
                    <a:pt x="371" y="0"/>
                    <a:pt x="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2970850" y="658550"/>
              <a:ext cx="12400" cy="13000"/>
            </a:xfrm>
            <a:custGeom>
              <a:avLst/>
              <a:gdLst/>
              <a:ahLst/>
              <a:cxnLst/>
              <a:rect l="l" t="t" r="r" b="b"/>
              <a:pathLst>
                <a:path w="496" h="520" extrusionOk="0">
                  <a:moveTo>
                    <a:pt x="251" y="0"/>
                  </a:moveTo>
                  <a:cubicBezTo>
                    <a:pt x="221" y="0"/>
                    <a:pt x="173" y="24"/>
                    <a:pt x="149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96"/>
                    <a:pt x="24" y="126"/>
                    <a:pt x="24" y="173"/>
                  </a:cubicBezTo>
                  <a:cubicBezTo>
                    <a:pt x="0" y="197"/>
                    <a:pt x="0" y="221"/>
                    <a:pt x="0" y="275"/>
                  </a:cubicBezTo>
                  <a:lnTo>
                    <a:pt x="0" y="323"/>
                  </a:lnTo>
                  <a:cubicBezTo>
                    <a:pt x="24" y="370"/>
                    <a:pt x="24" y="424"/>
                    <a:pt x="72" y="448"/>
                  </a:cubicBezTo>
                  <a:cubicBezTo>
                    <a:pt x="72" y="448"/>
                    <a:pt x="102" y="472"/>
                    <a:pt x="126" y="496"/>
                  </a:cubicBezTo>
                  <a:cubicBezTo>
                    <a:pt x="149" y="496"/>
                    <a:pt x="197" y="520"/>
                    <a:pt x="251" y="520"/>
                  </a:cubicBezTo>
                  <a:cubicBezTo>
                    <a:pt x="275" y="520"/>
                    <a:pt x="323" y="520"/>
                    <a:pt x="346" y="496"/>
                  </a:cubicBezTo>
                  <a:cubicBezTo>
                    <a:pt x="370" y="496"/>
                    <a:pt x="400" y="472"/>
                    <a:pt x="424" y="448"/>
                  </a:cubicBezTo>
                  <a:cubicBezTo>
                    <a:pt x="448" y="424"/>
                    <a:pt x="472" y="394"/>
                    <a:pt x="472" y="370"/>
                  </a:cubicBezTo>
                  <a:cubicBezTo>
                    <a:pt x="496" y="323"/>
                    <a:pt x="496" y="299"/>
                    <a:pt x="496" y="275"/>
                  </a:cubicBezTo>
                  <a:lnTo>
                    <a:pt x="496" y="197"/>
                  </a:lnTo>
                  <a:cubicBezTo>
                    <a:pt x="496" y="150"/>
                    <a:pt x="472" y="126"/>
                    <a:pt x="424" y="72"/>
                  </a:cubicBezTo>
                  <a:cubicBezTo>
                    <a:pt x="424" y="72"/>
                    <a:pt x="400" y="48"/>
                    <a:pt x="370" y="48"/>
                  </a:cubicBezTo>
                  <a:cubicBezTo>
                    <a:pt x="346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921750" y="776325"/>
              <a:ext cx="9275" cy="9350"/>
            </a:xfrm>
            <a:custGeom>
              <a:avLst/>
              <a:gdLst/>
              <a:ahLst/>
              <a:cxnLst/>
              <a:rect l="l" t="t" r="r" b="b"/>
              <a:pathLst>
                <a:path w="371" h="374" extrusionOk="0">
                  <a:moveTo>
                    <a:pt x="197" y="1"/>
                  </a:moveTo>
                  <a:cubicBezTo>
                    <a:pt x="181" y="1"/>
                    <a:pt x="165" y="11"/>
                    <a:pt x="149" y="11"/>
                  </a:cubicBezTo>
                  <a:cubicBezTo>
                    <a:pt x="96" y="11"/>
                    <a:pt x="48" y="65"/>
                    <a:pt x="24" y="89"/>
                  </a:cubicBezTo>
                  <a:cubicBezTo>
                    <a:pt x="24" y="113"/>
                    <a:pt x="0" y="137"/>
                    <a:pt x="0" y="161"/>
                  </a:cubicBezTo>
                  <a:cubicBezTo>
                    <a:pt x="0" y="191"/>
                    <a:pt x="0" y="214"/>
                    <a:pt x="24" y="238"/>
                  </a:cubicBezTo>
                  <a:cubicBezTo>
                    <a:pt x="24" y="286"/>
                    <a:pt x="48" y="310"/>
                    <a:pt x="96" y="340"/>
                  </a:cubicBezTo>
                  <a:cubicBezTo>
                    <a:pt x="134" y="357"/>
                    <a:pt x="169" y="374"/>
                    <a:pt x="203" y="374"/>
                  </a:cubicBezTo>
                  <a:cubicBezTo>
                    <a:pt x="217" y="374"/>
                    <a:pt x="231" y="371"/>
                    <a:pt x="245" y="364"/>
                  </a:cubicBezTo>
                  <a:cubicBezTo>
                    <a:pt x="275" y="364"/>
                    <a:pt x="322" y="310"/>
                    <a:pt x="346" y="286"/>
                  </a:cubicBezTo>
                  <a:cubicBezTo>
                    <a:pt x="370" y="262"/>
                    <a:pt x="370" y="214"/>
                    <a:pt x="370" y="191"/>
                  </a:cubicBezTo>
                  <a:cubicBezTo>
                    <a:pt x="370" y="161"/>
                    <a:pt x="370" y="137"/>
                    <a:pt x="346" y="113"/>
                  </a:cubicBezTo>
                  <a:cubicBezTo>
                    <a:pt x="346" y="89"/>
                    <a:pt x="346" y="65"/>
                    <a:pt x="322" y="65"/>
                  </a:cubicBezTo>
                  <a:cubicBezTo>
                    <a:pt x="299" y="41"/>
                    <a:pt x="275" y="11"/>
                    <a:pt x="245" y="11"/>
                  </a:cubicBezTo>
                  <a:lnTo>
                    <a:pt x="221" y="11"/>
                  </a:lnTo>
                  <a:cubicBezTo>
                    <a:pt x="213" y="3"/>
                    <a:pt x="205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933525" y="703925"/>
              <a:ext cx="12425" cy="12675"/>
            </a:xfrm>
            <a:custGeom>
              <a:avLst/>
              <a:gdLst/>
              <a:ahLst/>
              <a:cxnLst/>
              <a:rect l="l" t="t" r="r" b="b"/>
              <a:pathLst>
                <a:path w="497" h="507" extrusionOk="0">
                  <a:moveTo>
                    <a:pt x="251" y="0"/>
                  </a:moveTo>
                  <a:cubicBezTo>
                    <a:pt x="222" y="0"/>
                    <a:pt x="174" y="24"/>
                    <a:pt x="150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102"/>
                    <a:pt x="25" y="125"/>
                    <a:pt x="25" y="173"/>
                  </a:cubicBezTo>
                  <a:cubicBezTo>
                    <a:pt x="1" y="197"/>
                    <a:pt x="1" y="221"/>
                    <a:pt x="1" y="251"/>
                  </a:cubicBezTo>
                  <a:lnTo>
                    <a:pt x="1" y="322"/>
                  </a:lnTo>
                  <a:cubicBezTo>
                    <a:pt x="25" y="370"/>
                    <a:pt x="48" y="400"/>
                    <a:pt x="72" y="448"/>
                  </a:cubicBezTo>
                  <a:cubicBezTo>
                    <a:pt x="102" y="448"/>
                    <a:pt x="102" y="472"/>
                    <a:pt x="126" y="472"/>
                  </a:cubicBezTo>
                  <a:cubicBezTo>
                    <a:pt x="174" y="496"/>
                    <a:pt x="198" y="496"/>
                    <a:pt x="251" y="496"/>
                  </a:cubicBezTo>
                  <a:cubicBezTo>
                    <a:pt x="259" y="504"/>
                    <a:pt x="270" y="506"/>
                    <a:pt x="282" y="506"/>
                  </a:cubicBezTo>
                  <a:cubicBezTo>
                    <a:pt x="305" y="506"/>
                    <a:pt x="331" y="496"/>
                    <a:pt x="347" y="496"/>
                  </a:cubicBezTo>
                  <a:cubicBezTo>
                    <a:pt x="371" y="472"/>
                    <a:pt x="401" y="472"/>
                    <a:pt x="425" y="448"/>
                  </a:cubicBezTo>
                  <a:cubicBezTo>
                    <a:pt x="448" y="424"/>
                    <a:pt x="472" y="400"/>
                    <a:pt x="472" y="346"/>
                  </a:cubicBezTo>
                  <a:cubicBezTo>
                    <a:pt x="496" y="322"/>
                    <a:pt x="496" y="299"/>
                    <a:pt x="496" y="251"/>
                  </a:cubicBezTo>
                  <a:lnTo>
                    <a:pt x="496" y="197"/>
                  </a:lnTo>
                  <a:cubicBezTo>
                    <a:pt x="472" y="149"/>
                    <a:pt x="448" y="125"/>
                    <a:pt x="425" y="72"/>
                  </a:cubicBezTo>
                  <a:cubicBezTo>
                    <a:pt x="401" y="72"/>
                    <a:pt x="401" y="48"/>
                    <a:pt x="371" y="48"/>
                  </a:cubicBezTo>
                  <a:cubicBezTo>
                    <a:pt x="347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2850250" y="680925"/>
              <a:ext cx="13600" cy="13475"/>
            </a:xfrm>
            <a:custGeom>
              <a:avLst/>
              <a:gdLst/>
              <a:ahLst/>
              <a:cxnLst/>
              <a:rect l="l" t="t" r="r" b="b"/>
              <a:pathLst>
                <a:path w="544" h="539" extrusionOk="0">
                  <a:moveTo>
                    <a:pt x="323" y="1"/>
                  </a:moveTo>
                  <a:cubicBezTo>
                    <a:pt x="269" y="1"/>
                    <a:pt x="245" y="1"/>
                    <a:pt x="221" y="25"/>
                  </a:cubicBezTo>
                  <a:cubicBezTo>
                    <a:pt x="174" y="25"/>
                    <a:pt x="150" y="48"/>
                    <a:pt x="120" y="72"/>
                  </a:cubicBezTo>
                  <a:cubicBezTo>
                    <a:pt x="96" y="72"/>
                    <a:pt x="72" y="96"/>
                    <a:pt x="48" y="150"/>
                  </a:cubicBezTo>
                  <a:cubicBezTo>
                    <a:pt x="24" y="174"/>
                    <a:pt x="24" y="198"/>
                    <a:pt x="24" y="246"/>
                  </a:cubicBezTo>
                  <a:cubicBezTo>
                    <a:pt x="0" y="275"/>
                    <a:pt x="24" y="299"/>
                    <a:pt x="24" y="347"/>
                  </a:cubicBezTo>
                  <a:cubicBezTo>
                    <a:pt x="24" y="371"/>
                    <a:pt x="48" y="395"/>
                    <a:pt x="48" y="395"/>
                  </a:cubicBezTo>
                  <a:cubicBezTo>
                    <a:pt x="72" y="448"/>
                    <a:pt x="96" y="472"/>
                    <a:pt x="150" y="496"/>
                  </a:cubicBezTo>
                  <a:cubicBezTo>
                    <a:pt x="174" y="520"/>
                    <a:pt x="197" y="520"/>
                    <a:pt x="221" y="520"/>
                  </a:cubicBezTo>
                  <a:cubicBezTo>
                    <a:pt x="233" y="532"/>
                    <a:pt x="253" y="538"/>
                    <a:pt x="275" y="538"/>
                  </a:cubicBezTo>
                  <a:cubicBezTo>
                    <a:pt x="297" y="538"/>
                    <a:pt x="323" y="532"/>
                    <a:pt x="347" y="520"/>
                  </a:cubicBezTo>
                  <a:cubicBezTo>
                    <a:pt x="371" y="520"/>
                    <a:pt x="395" y="520"/>
                    <a:pt x="418" y="496"/>
                  </a:cubicBezTo>
                  <a:cubicBezTo>
                    <a:pt x="448" y="472"/>
                    <a:pt x="496" y="448"/>
                    <a:pt x="520" y="395"/>
                  </a:cubicBezTo>
                  <a:cubicBezTo>
                    <a:pt x="520" y="395"/>
                    <a:pt x="520" y="371"/>
                    <a:pt x="544" y="347"/>
                  </a:cubicBezTo>
                  <a:lnTo>
                    <a:pt x="544" y="222"/>
                  </a:lnTo>
                  <a:lnTo>
                    <a:pt x="544" y="198"/>
                  </a:lnTo>
                  <a:cubicBezTo>
                    <a:pt x="520" y="174"/>
                    <a:pt x="520" y="150"/>
                    <a:pt x="496" y="96"/>
                  </a:cubicBezTo>
                  <a:cubicBezTo>
                    <a:pt x="472" y="72"/>
                    <a:pt x="448" y="48"/>
                    <a:pt x="418" y="48"/>
                  </a:cubicBezTo>
                  <a:cubicBezTo>
                    <a:pt x="395" y="25"/>
                    <a:pt x="347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2798025" y="734950"/>
              <a:ext cx="9875" cy="9425"/>
            </a:xfrm>
            <a:custGeom>
              <a:avLst/>
              <a:gdLst/>
              <a:ahLst/>
              <a:cxnLst/>
              <a:rect l="l" t="t" r="r" b="b"/>
              <a:pathLst>
                <a:path w="395" h="377" extrusionOk="0">
                  <a:moveTo>
                    <a:pt x="173" y="1"/>
                  </a:moveTo>
                  <a:cubicBezTo>
                    <a:pt x="149" y="1"/>
                    <a:pt x="119" y="1"/>
                    <a:pt x="119" y="25"/>
                  </a:cubicBezTo>
                  <a:cubicBezTo>
                    <a:pt x="96" y="25"/>
                    <a:pt x="96" y="25"/>
                    <a:pt x="72" y="55"/>
                  </a:cubicBezTo>
                  <a:cubicBezTo>
                    <a:pt x="72" y="55"/>
                    <a:pt x="48" y="55"/>
                    <a:pt x="48" y="78"/>
                  </a:cubicBezTo>
                  <a:cubicBezTo>
                    <a:pt x="24" y="78"/>
                    <a:pt x="24" y="102"/>
                    <a:pt x="24" y="126"/>
                  </a:cubicBezTo>
                  <a:cubicBezTo>
                    <a:pt x="0" y="150"/>
                    <a:pt x="0" y="174"/>
                    <a:pt x="0" y="204"/>
                  </a:cubicBezTo>
                  <a:lnTo>
                    <a:pt x="0" y="252"/>
                  </a:lnTo>
                  <a:cubicBezTo>
                    <a:pt x="24" y="252"/>
                    <a:pt x="24" y="275"/>
                    <a:pt x="24" y="275"/>
                  </a:cubicBezTo>
                  <a:cubicBezTo>
                    <a:pt x="48" y="299"/>
                    <a:pt x="48" y="299"/>
                    <a:pt x="48" y="323"/>
                  </a:cubicBezTo>
                  <a:cubicBezTo>
                    <a:pt x="72" y="323"/>
                    <a:pt x="72" y="353"/>
                    <a:pt x="96" y="353"/>
                  </a:cubicBezTo>
                  <a:cubicBezTo>
                    <a:pt x="96" y="353"/>
                    <a:pt x="119" y="377"/>
                    <a:pt x="149" y="377"/>
                  </a:cubicBezTo>
                  <a:lnTo>
                    <a:pt x="269" y="377"/>
                  </a:lnTo>
                  <a:lnTo>
                    <a:pt x="322" y="323"/>
                  </a:lnTo>
                  <a:lnTo>
                    <a:pt x="346" y="299"/>
                  </a:lnTo>
                  <a:cubicBezTo>
                    <a:pt x="370" y="275"/>
                    <a:pt x="370" y="275"/>
                    <a:pt x="370" y="252"/>
                  </a:cubicBezTo>
                  <a:cubicBezTo>
                    <a:pt x="394" y="228"/>
                    <a:pt x="394" y="204"/>
                    <a:pt x="394" y="204"/>
                  </a:cubicBezTo>
                  <a:lnTo>
                    <a:pt x="394" y="150"/>
                  </a:lnTo>
                  <a:cubicBezTo>
                    <a:pt x="370" y="126"/>
                    <a:pt x="370" y="102"/>
                    <a:pt x="346" y="78"/>
                  </a:cubicBezTo>
                  <a:lnTo>
                    <a:pt x="322" y="55"/>
                  </a:lnTo>
                  <a:lnTo>
                    <a:pt x="299" y="25"/>
                  </a:lnTo>
                  <a:cubicBezTo>
                    <a:pt x="269" y="25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873225" y="647950"/>
              <a:ext cx="21075" cy="21225"/>
            </a:xfrm>
            <a:custGeom>
              <a:avLst/>
              <a:gdLst/>
              <a:ahLst/>
              <a:cxnLst/>
              <a:rect l="l" t="t" r="r" b="b"/>
              <a:pathLst>
                <a:path w="843" h="849" extrusionOk="0">
                  <a:moveTo>
                    <a:pt x="425" y="0"/>
                  </a:moveTo>
                  <a:cubicBezTo>
                    <a:pt x="371" y="0"/>
                    <a:pt x="323" y="0"/>
                    <a:pt x="246" y="24"/>
                  </a:cubicBezTo>
                  <a:cubicBezTo>
                    <a:pt x="198" y="48"/>
                    <a:pt x="174" y="72"/>
                    <a:pt x="126" y="126"/>
                  </a:cubicBezTo>
                  <a:cubicBezTo>
                    <a:pt x="72" y="150"/>
                    <a:pt x="49" y="197"/>
                    <a:pt x="25" y="251"/>
                  </a:cubicBezTo>
                  <a:cubicBezTo>
                    <a:pt x="1" y="299"/>
                    <a:pt x="1" y="371"/>
                    <a:pt x="1" y="424"/>
                  </a:cubicBezTo>
                  <a:cubicBezTo>
                    <a:pt x="1" y="448"/>
                    <a:pt x="1" y="496"/>
                    <a:pt x="25" y="520"/>
                  </a:cubicBezTo>
                  <a:cubicBezTo>
                    <a:pt x="25" y="597"/>
                    <a:pt x="72" y="669"/>
                    <a:pt x="126" y="723"/>
                  </a:cubicBezTo>
                  <a:cubicBezTo>
                    <a:pt x="198" y="794"/>
                    <a:pt x="299" y="848"/>
                    <a:pt x="425" y="848"/>
                  </a:cubicBezTo>
                  <a:cubicBezTo>
                    <a:pt x="472" y="848"/>
                    <a:pt x="544" y="848"/>
                    <a:pt x="598" y="818"/>
                  </a:cubicBezTo>
                  <a:cubicBezTo>
                    <a:pt x="646" y="794"/>
                    <a:pt x="693" y="771"/>
                    <a:pt x="723" y="723"/>
                  </a:cubicBezTo>
                  <a:cubicBezTo>
                    <a:pt x="771" y="669"/>
                    <a:pt x="795" y="645"/>
                    <a:pt x="819" y="574"/>
                  </a:cubicBezTo>
                  <a:cubicBezTo>
                    <a:pt x="843" y="520"/>
                    <a:pt x="843" y="472"/>
                    <a:pt x="843" y="424"/>
                  </a:cubicBezTo>
                  <a:lnTo>
                    <a:pt x="843" y="299"/>
                  </a:lnTo>
                  <a:cubicBezTo>
                    <a:pt x="819" y="221"/>
                    <a:pt x="771" y="174"/>
                    <a:pt x="723" y="126"/>
                  </a:cubicBezTo>
                  <a:cubicBezTo>
                    <a:pt x="646" y="48"/>
                    <a:pt x="54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003825" y="723125"/>
              <a:ext cx="13000" cy="11650"/>
            </a:xfrm>
            <a:custGeom>
              <a:avLst/>
              <a:gdLst/>
              <a:ahLst/>
              <a:cxnLst/>
              <a:rect l="l" t="t" r="r" b="b"/>
              <a:pathLst>
                <a:path w="520" h="466" extrusionOk="0">
                  <a:moveTo>
                    <a:pt x="271" y="0"/>
                  </a:moveTo>
                  <a:cubicBezTo>
                    <a:pt x="210" y="0"/>
                    <a:pt x="144" y="20"/>
                    <a:pt x="96" y="50"/>
                  </a:cubicBezTo>
                  <a:cubicBezTo>
                    <a:pt x="72" y="80"/>
                    <a:pt x="48" y="104"/>
                    <a:pt x="24" y="128"/>
                  </a:cubicBezTo>
                  <a:cubicBezTo>
                    <a:pt x="1" y="151"/>
                    <a:pt x="1" y="199"/>
                    <a:pt x="1" y="229"/>
                  </a:cubicBezTo>
                  <a:cubicBezTo>
                    <a:pt x="1" y="277"/>
                    <a:pt x="1" y="301"/>
                    <a:pt x="24" y="348"/>
                  </a:cubicBezTo>
                  <a:cubicBezTo>
                    <a:pt x="48" y="378"/>
                    <a:pt x="72" y="402"/>
                    <a:pt x="96" y="426"/>
                  </a:cubicBezTo>
                  <a:cubicBezTo>
                    <a:pt x="142" y="454"/>
                    <a:pt x="203" y="466"/>
                    <a:pt x="261" y="466"/>
                  </a:cubicBezTo>
                  <a:cubicBezTo>
                    <a:pt x="302" y="466"/>
                    <a:pt x="341" y="460"/>
                    <a:pt x="371" y="450"/>
                  </a:cubicBezTo>
                  <a:cubicBezTo>
                    <a:pt x="371" y="426"/>
                    <a:pt x="395" y="426"/>
                    <a:pt x="424" y="402"/>
                  </a:cubicBezTo>
                  <a:cubicBezTo>
                    <a:pt x="472" y="378"/>
                    <a:pt x="520" y="301"/>
                    <a:pt x="520" y="229"/>
                  </a:cubicBezTo>
                  <a:cubicBezTo>
                    <a:pt x="520" y="175"/>
                    <a:pt x="472" y="104"/>
                    <a:pt x="424" y="80"/>
                  </a:cubicBezTo>
                  <a:cubicBezTo>
                    <a:pt x="395" y="50"/>
                    <a:pt x="371" y="50"/>
                    <a:pt x="371" y="26"/>
                  </a:cubicBezTo>
                  <a:cubicBezTo>
                    <a:pt x="343" y="8"/>
                    <a:pt x="308" y="0"/>
                    <a:pt x="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986950" y="782875"/>
              <a:ext cx="25550" cy="24550"/>
            </a:xfrm>
            <a:custGeom>
              <a:avLst/>
              <a:gdLst/>
              <a:ahLst/>
              <a:cxnLst/>
              <a:rect l="l" t="t" r="r" b="b"/>
              <a:pathLst>
                <a:path w="1022" h="982" extrusionOk="0">
                  <a:moveTo>
                    <a:pt x="473" y="0"/>
                  </a:moveTo>
                  <a:cubicBezTo>
                    <a:pt x="401" y="0"/>
                    <a:pt x="323" y="24"/>
                    <a:pt x="252" y="78"/>
                  </a:cubicBezTo>
                  <a:cubicBezTo>
                    <a:pt x="150" y="126"/>
                    <a:pt x="79" y="197"/>
                    <a:pt x="55" y="299"/>
                  </a:cubicBezTo>
                  <a:cubicBezTo>
                    <a:pt x="1" y="376"/>
                    <a:pt x="1" y="448"/>
                    <a:pt x="1" y="549"/>
                  </a:cubicBezTo>
                  <a:cubicBezTo>
                    <a:pt x="25" y="645"/>
                    <a:pt x="79" y="746"/>
                    <a:pt x="150" y="824"/>
                  </a:cubicBezTo>
                  <a:lnTo>
                    <a:pt x="150" y="848"/>
                  </a:lnTo>
                  <a:cubicBezTo>
                    <a:pt x="248" y="945"/>
                    <a:pt x="389" y="982"/>
                    <a:pt x="517" y="982"/>
                  </a:cubicBezTo>
                  <a:cubicBezTo>
                    <a:pt x="553" y="982"/>
                    <a:pt x="589" y="979"/>
                    <a:pt x="622" y="973"/>
                  </a:cubicBezTo>
                  <a:cubicBezTo>
                    <a:pt x="801" y="920"/>
                    <a:pt x="920" y="794"/>
                    <a:pt x="974" y="621"/>
                  </a:cubicBezTo>
                  <a:cubicBezTo>
                    <a:pt x="1022" y="448"/>
                    <a:pt x="974" y="275"/>
                    <a:pt x="849" y="149"/>
                  </a:cubicBezTo>
                  <a:cubicBezTo>
                    <a:pt x="801" y="78"/>
                    <a:pt x="723" y="48"/>
                    <a:pt x="622" y="24"/>
                  </a:cubicBezTo>
                  <a:cubicBezTo>
                    <a:pt x="586" y="12"/>
                    <a:pt x="543" y="6"/>
                    <a:pt x="499" y="6"/>
                  </a:cubicBezTo>
                  <a:cubicBezTo>
                    <a:pt x="456" y="6"/>
                    <a:pt x="413" y="12"/>
                    <a:pt x="377" y="24"/>
                  </a:cubicBezTo>
                  <a:cubicBezTo>
                    <a:pt x="401" y="0"/>
                    <a:pt x="449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43525" y="708850"/>
              <a:ext cx="11225" cy="12550"/>
            </a:xfrm>
            <a:custGeom>
              <a:avLst/>
              <a:gdLst/>
              <a:ahLst/>
              <a:cxnLst/>
              <a:rect l="l" t="t" r="r" b="b"/>
              <a:pathLst>
                <a:path w="449" h="502" extrusionOk="0">
                  <a:moveTo>
                    <a:pt x="227" y="0"/>
                  </a:moveTo>
                  <a:cubicBezTo>
                    <a:pt x="204" y="24"/>
                    <a:pt x="180" y="24"/>
                    <a:pt x="150" y="24"/>
                  </a:cubicBezTo>
                  <a:cubicBezTo>
                    <a:pt x="150" y="24"/>
                    <a:pt x="126" y="24"/>
                    <a:pt x="102" y="54"/>
                  </a:cubicBezTo>
                  <a:cubicBezTo>
                    <a:pt x="78" y="54"/>
                    <a:pt x="78" y="78"/>
                    <a:pt x="54" y="102"/>
                  </a:cubicBezTo>
                  <a:cubicBezTo>
                    <a:pt x="30" y="125"/>
                    <a:pt x="30" y="149"/>
                    <a:pt x="1" y="173"/>
                  </a:cubicBezTo>
                  <a:lnTo>
                    <a:pt x="1" y="227"/>
                  </a:lnTo>
                  <a:lnTo>
                    <a:pt x="1" y="322"/>
                  </a:lnTo>
                  <a:cubicBezTo>
                    <a:pt x="30" y="376"/>
                    <a:pt x="30" y="400"/>
                    <a:pt x="54" y="424"/>
                  </a:cubicBezTo>
                  <a:cubicBezTo>
                    <a:pt x="102" y="472"/>
                    <a:pt x="150" y="502"/>
                    <a:pt x="227" y="502"/>
                  </a:cubicBezTo>
                  <a:cubicBezTo>
                    <a:pt x="251" y="502"/>
                    <a:pt x="275" y="502"/>
                    <a:pt x="299" y="472"/>
                  </a:cubicBezTo>
                  <a:cubicBezTo>
                    <a:pt x="329" y="472"/>
                    <a:pt x="353" y="448"/>
                    <a:pt x="377" y="424"/>
                  </a:cubicBezTo>
                  <a:cubicBezTo>
                    <a:pt x="401" y="400"/>
                    <a:pt x="424" y="376"/>
                    <a:pt x="424" y="322"/>
                  </a:cubicBezTo>
                  <a:cubicBezTo>
                    <a:pt x="448" y="299"/>
                    <a:pt x="448" y="251"/>
                    <a:pt x="424" y="227"/>
                  </a:cubicBezTo>
                  <a:lnTo>
                    <a:pt x="424" y="173"/>
                  </a:lnTo>
                  <a:cubicBezTo>
                    <a:pt x="424" y="149"/>
                    <a:pt x="401" y="125"/>
                    <a:pt x="401" y="125"/>
                  </a:cubicBezTo>
                  <a:cubicBezTo>
                    <a:pt x="401" y="102"/>
                    <a:pt x="377" y="78"/>
                    <a:pt x="353" y="54"/>
                  </a:cubicBezTo>
                  <a:cubicBezTo>
                    <a:pt x="329" y="54"/>
                    <a:pt x="329" y="24"/>
                    <a:pt x="299" y="24"/>
                  </a:cubicBezTo>
                  <a:cubicBezTo>
                    <a:pt x="275" y="24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047250" y="757350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7" y="597"/>
                    <a:pt x="77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871300" y="815000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281" y="1"/>
                  </a:moveTo>
                  <a:cubicBezTo>
                    <a:pt x="249" y="1"/>
                    <a:pt x="220" y="18"/>
                    <a:pt x="203" y="35"/>
                  </a:cubicBezTo>
                  <a:cubicBezTo>
                    <a:pt x="149" y="35"/>
                    <a:pt x="126" y="58"/>
                    <a:pt x="102" y="82"/>
                  </a:cubicBezTo>
                  <a:cubicBezTo>
                    <a:pt x="54" y="106"/>
                    <a:pt x="54" y="160"/>
                    <a:pt x="24" y="184"/>
                  </a:cubicBezTo>
                  <a:cubicBezTo>
                    <a:pt x="0" y="232"/>
                    <a:pt x="0" y="285"/>
                    <a:pt x="0" y="309"/>
                  </a:cubicBezTo>
                  <a:lnTo>
                    <a:pt x="0" y="405"/>
                  </a:lnTo>
                  <a:cubicBezTo>
                    <a:pt x="24" y="458"/>
                    <a:pt x="54" y="506"/>
                    <a:pt x="102" y="530"/>
                  </a:cubicBezTo>
                  <a:cubicBezTo>
                    <a:pt x="126" y="554"/>
                    <a:pt x="126" y="584"/>
                    <a:pt x="149" y="584"/>
                  </a:cubicBezTo>
                  <a:cubicBezTo>
                    <a:pt x="203" y="632"/>
                    <a:pt x="251" y="632"/>
                    <a:pt x="323" y="632"/>
                  </a:cubicBezTo>
                  <a:cubicBezTo>
                    <a:pt x="352" y="632"/>
                    <a:pt x="400" y="632"/>
                    <a:pt x="448" y="608"/>
                  </a:cubicBezTo>
                  <a:cubicBezTo>
                    <a:pt x="472" y="608"/>
                    <a:pt x="526" y="584"/>
                    <a:pt x="549" y="530"/>
                  </a:cubicBezTo>
                  <a:cubicBezTo>
                    <a:pt x="573" y="506"/>
                    <a:pt x="597" y="482"/>
                    <a:pt x="597" y="435"/>
                  </a:cubicBezTo>
                  <a:cubicBezTo>
                    <a:pt x="621" y="405"/>
                    <a:pt x="651" y="357"/>
                    <a:pt x="621" y="309"/>
                  </a:cubicBezTo>
                  <a:lnTo>
                    <a:pt x="621" y="232"/>
                  </a:lnTo>
                  <a:cubicBezTo>
                    <a:pt x="597" y="184"/>
                    <a:pt x="573" y="136"/>
                    <a:pt x="549" y="82"/>
                  </a:cubicBezTo>
                  <a:cubicBezTo>
                    <a:pt x="526" y="82"/>
                    <a:pt x="502" y="58"/>
                    <a:pt x="472" y="35"/>
                  </a:cubicBezTo>
                  <a:cubicBezTo>
                    <a:pt x="424" y="11"/>
                    <a:pt x="376" y="11"/>
                    <a:pt x="323" y="11"/>
                  </a:cubicBezTo>
                  <a:cubicBezTo>
                    <a:pt x="309" y="4"/>
                    <a:pt x="295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941000" y="829575"/>
              <a:ext cx="10625" cy="9875"/>
            </a:xfrm>
            <a:custGeom>
              <a:avLst/>
              <a:gdLst/>
              <a:ahLst/>
              <a:cxnLst/>
              <a:rect l="l" t="t" r="r" b="b"/>
              <a:pathLst>
                <a:path w="425" h="395" extrusionOk="0">
                  <a:moveTo>
                    <a:pt x="221" y="1"/>
                  </a:moveTo>
                  <a:cubicBezTo>
                    <a:pt x="173" y="1"/>
                    <a:pt x="149" y="1"/>
                    <a:pt x="126" y="25"/>
                  </a:cubicBezTo>
                  <a:cubicBezTo>
                    <a:pt x="102" y="25"/>
                    <a:pt x="102" y="25"/>
                    <a:pt x="72" y="49"/>
                  </a:cubicBezTo>
                  <a:cubicBezTo>
                    <a:pt x="48" y="49"/>
                    <a:pt x="24" y="72"/>
                    <a:pt x="24" y="96"/>
                  </a:cubicBezTo>
                  <a:cubicBezTo>
                    <a:pt x="0" y="120"/>
                    <a:pt x="0" y="150"/>
                    <a:pt x="0" y="198"/>
                  </a:cubicBezTo>
                  <a:cubicBezTo>
                    <a:pt x="0" y="222"/>
                    <a:pt x="0" y="246"/>
                    <a:pt x="24" y="269"/>
                  </a:cubicBezTo>
                  <a:cubicBezTo>
                    <a:pt x="24" y="299"/>
                    <a:pt x="48" y="323"/>
                    <a:pt x="72" y="347"/>
                  </a:cubicBezTo>
                  <a:cubicBezTo>
                    <a:pt x="102" y="347"/>
                    <a:pt x="102" y="347"/>
                    <a:pt x="126" y="371"/>
                  </a:cubicBezTo>
                  <a:cubicBezTo>
                    <a:pt x="149" y="371"/>
                    <a:pt x="173" y="395"/>
                    <a:pt x="221" y="395"/>
                  </a:cubicBezTo>
                  <a:cubicBezTo>
                    <a:pt x="251" y="395"/>
                    <a:pt x="299" y="371"/>
                    <a:pt x="323" y="371"/>
                  </a:cubicBezTo>
                  <a:cubicBezTo>
                    <a:pt x="370" y="323"/>
                    <a:pt x="424" y="246"/>
                    <a:pt x="424" y="198"/>
                  </a:cubicBezTo>
                  <a:cubicBezTo>
                    <a:pt x="424" y="120"/>
                    <a:pt x="370" y="49"/>
                    <a:pt x="323" y="25"/>
                  </a:cubicBezTo>
                  <a:cubicBezTo>
                    <a:pt x="299" y="1"/>
                    <a:pt x="25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029350" y="7960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68" y="1"/>
                  </a:moveTo>
                  <a:cubicBezTo>
                    <a:pt x="496" y="1"/>
                    <a:pt x="418" y="24"/>
                    <a:pt x="347" y="48"/>
                  </a:cubicBezTo>
                  <a:cubicBezTo>
                    <a:pt x="299" y="72"/>
                    <a:pt x="221" y="120"/>
                    <a:pt x="174" y="174"/>
                  </a:cubicBezTo>
                  <a:cubicBezTo>
                    <a:pt x="120" y="221"/>
                    <a:pt x="72" y="299"/>
                    <a:pt x="48" y="347"/>
                  </a:cubicBezTo>
                  <a:cubicBezTo>
                    <a:pt x="24" y="418"/>
                    <a:pt x="0" y="496"/>
                    <a:pt x="0" y="568"/>
                  </a:cubicBezTo>
                  <a:cubicBezTo>
                    <a:pt x="24" y="621"/>
                    <a:pt x="24" y="669"/>
                    <a:pt x="24" y="717"/>
                  </a:cubicBezTo>
                  <a:cubicBezTo>
                    <a:pt x="48" y="818"/>
                    <a:pt x="96" y="896"/>
                    <a:pt x="174" y="968"/>
                  </a:cubicBezTo>
                  <a:cubicBezTo>
                    <a:pt x="221" y="992"/>
                    <a:pt x="245" y="1045"/>
                    <a:pt x="299" y="1069"/>
                  </a:cubicBezTo>
                  <a:cubicBezTo>
                    <a:pt x="371" y="1117"/>
                    <a:pt x="472" y="1141"/>
                    <a:pt x="568" y="1141"/>
                  </a:cubicBezTo>
                  <a:cubicBezTo>
                    <a:pt x="645" y="1141"/>
                    <a:pt x="717" y="1117"/>
                    <a:pt x="794" y="1093"/>
                  </a:cubicBezTo>
                  <a:cubicBezTo>
                    <a:pt x="866" y="1069"/>
                    <a:pt x="920" y="1015"/>
                    <a:pt x="968" y="968"/>
                  </a:cubicBezTo>
                  <a:cubicBezTo>
                    <a:pt x="1015" y="920"/>
                    <a:pt x="1069" y="866"/>
                    <a:pt x="1093" y="795"/>
                  </a:cubicBezTo>
                  <a:cubicBezTo>
                    <a:pt x="1117" y="717"/>
                    <a:pt x="1141" y="645"/>
                    <a:pt x="1141" y="568"/>
                  </a:cubicBezTo>
                  <a:cubicBezTo>
                    <a:pt x="1141" y="520"/>
                    <a:pt x="1117" y="472"/>
                    <a:pt x="1117" y="418"/>
                  </a:cubicBezTo>
                  <a:cubicBezTo>
                    <a:pt x="1093" y="323"/>
                    <a:pt x="1045" y="245"/>
                    <a:pt x="968" y="174"/>
                  </a:cubicBezTo>
                  <a:cubicBezTo>
                    <a:pt x="944" y="150"/>
                    <a:pt x="896" y="120"/>
                    <a:pt x="866" y="96"/>
                  </a:cubicBezTo>
                  <a:cubicBezTo>
                    <a:pt x="771" y="24"/>
                    <a:pt x="669" y="1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811000" y="780325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347" y="1"/>
                  </a:moveTo>
                  <a:cubicBezTo>
                    <a:pt x="299" y="1"/>
                    <a:pt x="275" y="1"/>
                    <a:pt x="227" y="31"/>
                  </a:cubicBezTo>
                  <a:cubicBezTo>
                    <a:pt x="174" y="54"/>
                    <a:pt x="150" y="78"/>
                    <a:pt x="102" y="102"/>
                  </a:cubicBezTo>
                  <a:cubicBezTo>
                    <a:pt x="78" y="126"/>
                    <a:pt x="48" y="180"/>
                    <a:pt x="48" y="204"/>
                  </a:cubicBezTo>
                  <a:cubicBezTo>
                    <a:pt x="24" y="251"/>
                    <a:pt x="0" y="299"/>
                    <a:pt x="0" y="353"/>
                  </a:cubicBezTo>
                  <a:cubicBezTo>
                    <a:pt x="24" y="377"/>
                    <a:pt x="24" y="401"/>
                    <a:pt x="24" y="448"/>
                  </a:cubicBezTo>
                  <a:cubicBezTo>
                    <a:pt x="48" y="502"/>
                    <a:pt x="78" y="550"/>
                    <a:pt x="102" y="598"/>
                  </a:cubicBezTo>
                  <a:cubicBezTo>
                    <a:pt x="126" y="598"/>
                    <a:pt x="150" y="628"/>
                    <a:pt x="174" y="651"/>
                  </a:cubicBezTo>
                  <a:cubicBezTo>
                    <a:pt x="227" y="675"/>
                    <a:pt x="299" y="699"/>
                    <a:pt x="347" y="699"/>
                  </a:cubicBezTo>
                  <a:cubicBezTo>
                    <a:pt x="400" y="699"/>
                    <a:pt x="448" y="675"/>
                    <a:pt x="496" y="675"/>
                  </a:cubicBezTo>
                  <a:cubicBezTo>
                    <a:pt x="526" y="651"/>
                    <a:pt x="574" y="628"/>
                    <a:pt x="597" y="598"/>
                  </a:cubicBezTo>
                  <a:cubicBezTo>
                    <a:pt x="621" y="550"/>
                    <a:pt x="645" y="526"/>
                    <a:pt x="675" y="478"/>
                  </a:cubicBezTo>
                  <a:cubicBezTo>
                    <a:pt x="699" y="448"/>
                    <a:pt x="699" y="401"/>
                    <a:pt x="699" y="353"/>
                  </a:cubicBezTo>
                  <a:lnTo>
                    <a:pt x="699" y="251"/>
                  </a:lnTo>
                  <a:cubicBezTo>
                    <a:pt x="675" y="204"/>
                    <a:pt x="645" y="150"/>
                    <a:pt x="597" y="102"/>
                  </a:cubicBezTo>
                  <a:cubicBezTo>
                    <a:pt x="574" y="78"/>
                    <a:pt x="550" y="78"/>
                    <a:pt x="526" y="54"/>
                  </a:cubicBezTo>
                  <a:cubicBezTo>
                    <a:pt x="472" y="31"/>
                    <a:pt x="424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916675" y="629300"/>
              <a:ext cx="16875" cy="16125"/>
            </a:xfrm>
            <a:custGeom>
              <a:avLst/>
              <a:gdLst/>
              <a:ahLst/>
              <a:cxnLst/>
              <a:rect l="l" t="t" r="r" b="b"/>
              <a:pathLst>
                <a:path w="675" h="645" extrusionOk="0">
                  <a:moveTo>
                    <a:pt x="328" y="0"/>
                  </a:moveTo>
                  <a:cubicBezTo>
                    <a:pt x="299" y="0"/>
                    <a:pt x="251" y="0"/>
                    <a:pt x="203" y="24"/>
                  </a:cubicBezTo>
                  <a:cubicBezTo>
                    <a:pt x="179" y="24"/>
                    <a:pt x="125" y="48"/>
                    <a:pt x="102" y="72"/>
                  </a:cubicBezTo>
                  <a:cubicBezTo>
                    <a:pt x="78" y="126"/>
                    <a:pt x="54" y="149"/>
                    <a:pt x="54" y="197"/>
                  </a:cubicBezTo>
                  <a:cubicBezTo>
                    <a:pt x="30" y="221"/>
                    <a:pt x="0" y="275"/>
                    <a:pt x="30" y="323"/>
                  </a:cubicBezTo>
                  <a:lnTo>
                    <a:pt x="30" y="400"/>
                  </a:lnTo>
                  <a:cubicBezTo>
                    <a:pt x="54" y="448"/>
                    <a:pt x="78" y="496"/>
                    <a:pt x="102" y="549"/>
                  </a:cubicBezTo>
                  <a:cubicBezTo>
                    <a:pt x="125" y="549"/>
                    <a:pt x="149" y="573"/>
                    <a:pt x="179" y="597"/>
                  </a:cubicBezTo>
                  <a:cubicBezTo>
                    <a:pt x="227" y="621"/>
                    <a:pt x="275" y="645"/>
                    <a:pt x="328" y="645"/>
                  </a:cubicBezTo>
                  <a:cubicBezTo>
                    <a:pt x="376" y="645"/>
                    <a:pt x="424" y="621"/>
                    <a:pt x="448" y="597"/>
                  </a:cubicBezTo>
                  <a:cubicBezTo>
                    <a:pt x="502" y="597"/>
                    <a:pt x="525" y="573"/>
                    <a:pt x="573" y="549"/>
                  </a:cubicBezTo>
                  <a:cubicBezTo>
                    <a:pt x="597" y="520"/>
                    <a:pt x="627" y="472"/>
                    <a:pt x="627" y="448"/>
                  </a:cubicBezTo>
                  <a:cubicBezTo>
                    <a:pt x="651" y="400"/>
                    <a:pt x="675" y="346"/>
                    <a:pt x="651" y="323"/>
                  </a:cubicBezTo>
                  <a:lnTo>
                    <a:pt x="651" y="221"/>
                  </a:lnTo>
                  <a:cubicBezTo>
                    <a:pt x="627" y="173"/>
                    <a:pt x="597" y="126"/>
                    <a:pt x="573" y="72"/>
                  </a:cubicBezTo>
                  <a:cubicBezTo>
                    <a:pt x="549" y="72"/>
                    <a:pt x="525" y="48"/>
                    <a:pt x="502" y="24"/>
                  </a:cubicBezTo>
                  <a:cubicBezTo>
                    <a:pt x="448" y="0"/>
                    <a:pt x="40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025625" y="664675"/>
              <a:ext cx="21050" cy="21200"/>
            </a:xfrm>
            <a:custGeom>
              <a:avLst/>
              <a:gdLst/>
              <a:ahLst/>
              <a:cxnLst/>
              <a:rect l="l" t="t" r="r" b="b"/>
              <a:pathLst>
                <a:path w="842" h="848" extrusionOk="0">
                  <a:moveTo>
                    <a:pt x="418" y="0"/>
                  </a:moveTo>
                  <a:cubicBezTo>
                    <a:pt x="370" y="0"/>
                    <a:pt x="323" y="0"/>
                    <a:pt x="269" y="54"/>
                  </a:cubicBezTo>
                  <a:cubicBezTo>
                    <a:pt x="221" y="54"/>
                    <a:pt x="173" y="78"/>
                    <a:pt x="120" y="125"/>
                  </a:cubicBezTo>
                  <a:cubicBezTo>
                    <a:pt x="96" y="149"/>
                    <a:pt x="72" y="203"/>
                    <a:pt x="48" y="251"/>
                  </a:cubicBezTo>
                  <a:cubicBezTo>
                    <a:pt x="24" y="299"/>
                    <a:pt x="0" y="352"/>
                    <a:pt x="24" y="424"/>
                  </a:cubicBezTo>
                  <a:lnTo>
                    <a:pt x="24" y="525"/>
                  </a:lnTo>
                  <a:cubicBezTo>
                    <a:pt x="48" y="597"/>
                    <a:pt x="72" y="675"/>
                    <a:pt x="120" y="722"/>
                  </a:cubicBezTo>
                  <a:cubicBezTo>
                    <a:pt x="173" y="722"/>
                    <a:pt x="197" y="746"/>
                    <a:pt x="221" y="776"/>
                  </a:cubicBezTo>
                  <a:cubicBezTo>
                    <a:pt x="269" y="824"/>
                    <a:pt x="346" y="824"/>
                    <a:pt x="418" y="848"/>
                  </a:cubicBezTo>
                  <a:cubicBezTo>
                    <a:pt x="496" y="848"/>
                    <a:pt x="543" y="824"/>
                    <a:pt x="597" y="800"/>
                  </a:cubicBezTo>
                  <a:cubicBezTo>
                    <a:pt x="645" y="776"/>
                    <a:pt x="693" y="746"/>
                    <a:pt x="717" y="722"/>
                  </a:cubicBezTo>
                  <a:cubicBezTo>
                    <a:pt x="770" y="675"/>
                    <a:pt x="794" y="627"/>
                    <a:pt x="818" y="573"/>
                  </a:cubicBezTo>
                  <a:cubicBezTo>
                    <a:pt x="842" y="525"/>
                    <a:pt x="842" y="478"/>
                    <a:pt x="842" y="424"/>
                  </a:cubicBezTo>
                  <a:cubicBezTo>
                    <a:pt x="842" y="376"/>
                    <a:pt x="842" y="352"/>
                    <a:pt x="818" y="299"/>
                  </a:cubicBezTo>
                  <a:cubicBezTo>
                    <a:pt x="818" y="251"/>
                    <a:pt x="770" y="179"/>
                    <a:pt x="717" y="125"/>
                  </a:cubicBezTo>
                  <a:cubicBezTo>
                    <a:pt x="693" y="102"/>
                    <a:pt x="669" y="78"/>
                    <a:pt x="645" y="54"/>
                  </a:cubicBezTo>
                  <a:cubicBezTo>
                    <a:pt x="567" y="30"/>
                    <a:pt x="496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080250" y="730625"/>
              <a:ext cx="11800" cy="10025"/>
            </a:xfrm>
            <a:custGeom>
              <a:avLst/>
              <a:gdLst/>
              <a:ahLst/>
              <a:cxnLst/>
              <a:rect l="l" t="t" r="r" b="b"/>
              <a:pathLst>
                <a:path w="472" h="401" extrusionOk="0">
                  <a:moveTo>
                    <a:pt x="227" y="1"/>
                  </a:moveTo>
                  <a:cubicBezTo>
                    <a:pt x="173" y="1"/>
                    <a:pt x="125" y="25"/>
                    <a:pt x="78" y="78"/>
                  </a:cubicBezTo>
                  <a:cubicBezTo>
                    <a:pt x="78" y="78"/>
                    <a:pt x="54" y="102"/>
                    <a:pt x="54" y="126"/>
                  </a:cubicBezTo>
                  <a:cubicBezTo>
                    <a:pt x="0" y="174"/>
                    <a:pt x="0" y="251"/>
                    <a:pt x="54" y="299"/>
                  </a:cubicBezTo>
                  <a:lnTo>
                    <a:pt x="78" y="323"/>
                  </a:lnTo>
                  <a:cubicBezTo>
                    <a:pt x="102" y="377"/>
                    <a:pt x="173" y="401"/>
                    <a:pt x="227" y="401"/>
                  </a:cubicBezTo>
                  <a:cubicBezTo>
                    <a:pt x="275" y="401"/>
                    <a:pt x="299" y="401"/>
                    <a:pt x="352" y="377"/>
                  </a:cubicBezTo>
                  <a:lnTo>
                    <a:pt x="400" y="377"/>
                  </a:lnTo>
                  <a:cubicBezTo>
                    <a:pt x="400" y="347"/>
                    <a:pt x="424" y="323"/>
                    <a:pt x="448" y="323"/>
                  </a:cubicBezTo>
                  <a:cubicBezTo>
                    <a:pt x="472" y="275"/>
                    <a:pt x="472" y="251"/>
                    <a:pt x="472" y="198"/>
                  </a:cubicBezTo>
                  <a:cubicBezTo>
                    <a:pt x="472" y="174"/>
                    <a:pt x="472" y="150"/>
                    <a:pt x="448" y="102"/>
                  </a:cubicBezTo>
                  <a:cubicBezTo>
                    <a:pt x="424" y="78"/>
                    <a:pt x="376" y="25"/>
                    <a:pt x="352" y="25"/>
                  </a:cubicBezTo>
                  <a:cubicBezTo>
                    <a:pt x="299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907400" y="740625"/>
              <a:ext cx="12425" cy="11825"/>
            </a:xfrm>
            <a:custGeom>
              <a:avLst/>
              <a:gdLst/>
              <a:ahLst/>
              <a:cxnLst/>
              <a:rect l="l" t="t" r="r" b="b"/>
              <a:pathLst>
                <a:path w="497" h="473" extrusionOk="0">
                  <a:moveTo>
                    <a:pt x="252" y="1"/>
                  </a:moveTo>
                  <a:cubicBezTo>
                    <a:pt x="222" y="1"/>
                    <a:pt x="174" y="1"/>
                    <a:pt x="150" y="25"/>
                  </a:cubicBezTo>
                  <a:cubicBezTo>
                    <a:pt x="126" y="25"/>
                    <a:pt x="102" y="48"/>
                    <a:pt x="73" y="72"/>
                  </a:cubicBezTo>
                  <a:cubicBezTo>
                    <a:pt x="49" y="96"/>
                    <a:pt x="49" y="126"/>
                    <a:pt x="25" y="150"/>
                  </a:cubicBezTo>
                  <a:cubicBezTo>
                    <a:pt x="25" y="174"/>
                    <a:pt x="1" y="198"/>
                    <a:pt x="25" y="222"/>
                  </a:cubicBezTo>
                  <a:lnTo>
                    <a:pt x="25" y="299"/>
                  </a:lnTo>
                  <a:cubicBezTo>
                    <a:pt x="25" y="323"/>
                    <a:pt x="49" y="371"/>
                    <a:pt x="73" y="395"/>
                  </a:cubicBezTo>
                  <a:cubicBezTo>
                    <a:pt x="102" y="395"/>
                    <a:pt x="126" y="425"/>
                    <a:pt x="126" y="425"/>
                  </a:cubicBezTo>
                  <a:cubicBezTo>
                    <a:pt x="174" y="448"/>
                    <a:pt x="198" y="472"/>
                    <a:pt x="252" y="472"/>
                  </a:cubicBezTo>
                  <a:cubicBezTo>
                    <a:pt x="252" y="472"/>
                    <a:pt x="276" y="472"/>
                    <a:pt x="276" y="448"/>
                  </a:cubicBezTo>
                  <a:cubicBezTo>
                    <a:pt x="323" y="448"/>
                    <a:pt x="347" y="448"/>
                    <a:pt x="371" y="425"/>
                  </a:cubicBezTo>
                  <a:cubicBezTo>
                    <a:pt x="371" y="425"/>
                    <a:pt x="401" y="395"/>
                    <a:pt x="425" y="395"/>
                  </a:cubicBezTo>
                  <a:lnTo>
                    <a:pt x="425" y="371"/>
                  </a:lnTo>
                  <a:cubicBezTo>
                    <a:pt x="449" y="371"/>
                    <a:pt x="473" y="347"/>
                    <a:pt x="473" y="323"/>
                  </a:cubicBezTo>
                  <a:cubicBezTo>
                    <a:pt x="496" y="299"/>
                    <a:pt x="496" y="245"/>
                    <a:pt x="496" y="222"/>
                  </a:cubicBezTo>
                  <a:lnTo>
                    <a:pt x="496" y="174"/>
                  </a:lnTo>
                  <a:cubicBezTo>
                    <a:pt x="473" y="150"/>
                    <a:pt x="449" y="96"/>
                    <a:pt x="425" y="72"/>
                  </a:cubicBezTo>
                  <a:cubicBezTo>
                    <a:pt x="401" y="48"/>
                    <a:pt x="371" y="48"/>
                    <a:pt x="371" y="25"/>
                  </a:cubicBezTo>
                  <a:cubicBezTo>
                    <a:pt x="347" y="25"/>
                    <a:pt x="323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6"/>
          <p:cNvGrpSpPr/>
          <p:nvPr/>
        </p:nvGrpSpPr>
        <p:grpSpPr>
          <a:xfrm>
            <a:off x="8372942" y="4360958"/>
            <a:ext cx="1587788" cy="682694"/>
            <a:chOff x="8157200" y="4285905"/>
            <a:chExt cx="1587788" cy="750296"/>
          </a:xfrm>
        </p:grpSpPr>
        <p:sp>
          <p:nvSpPr>
            <p:cNvPr id="621" name="Google Shape;621;p6"/>
            <p:cNvSpPr/>
            <p:nvPr/>
          </p:nvSpPr>
          <p:spPr>
            <a:xfrm>
              <a:off x="8157200" y="4715864"/>
              <a:ext cx="1587788" cy="320336"/>
            </a:xfrm>
            <a:custGeom>
              <a:avLst/>
              <a:gdLst/>
              <a:ahLst/>
              <a:cxnLst/>
              <a:rect l="l" t="t" r="r" b="b"/>
              <a:pathLst>
                <a:path w="18453" h="3723" extrusionOk="0">
                  <a:moveTo>
                    <a:pt x="2761" y="1"/>
                  </a:moveTo>
                  <a:cubicBezTo>
                    <a:pt x="2525" y="1"/>
                    <a:pt x="2285" y="50"/>
                    <a:pt x="2059" y="143"/>
                  </a:cubicBezTo>
                  <a:cubicBezTo>
                    <a:pt x="1635" y="292"/>
                    <a:pt x="1265" y="567"/>
                    <a:pt x="966" y="943"/>
                  </a:cubicBezTo>
                  <a:cubicBezTo>
                    <a:pt x="668" y="1337"/>
                    <a:pt x="441" y="1785"/>
                    <a:pt x="268" y="2232"/>
                  </a:cubicBezTo>
                  <a:cubicBezTo>
                    <a:pt x="196" y="2459"/>
                    <a:pt x="119" y="2710"/>
                    <a:pt x="47" y="2931"/>
                  </a:cubicBezTo>
                  <a:cubicBezTo>
                    <a:pt x="0" y="3082"/>
                    <a:pt x="127" y="3188"/>
                    <a:pt x="250" y="3188"/>
                  </a:cubicBezTo>
                  <a:cubicBezTo>
                    <a:pt x="332" y="3188"/>
                    <a:pt x="412" y="3142"/>
                    <a:pt x="441" y="3032"/>
                  </a:cubicBezTo>
                  <a:cubicBezTo>
                    <a:pt x="716" y="2209"/>
                    <a:pt x="1014" y="1241"/>
                    <a:pt x="1814" y="716"/>
                  </a:cubicBezTo>
                  <a:cubicBezTo>
                    <a:pt x="2080" y="553"/>
                    <a:pt x="2395" y="423"/>
                    <a:pt x="2722" y="423"/>
                  </a:cubicBezTo>
                  <a:cubicBezTo>
                    <a:pt x="2791" y="423"/>
                    <a:pt x="2861" y="429"/>
                    <a:pt x="2930" y="441"/>
                  </a:cubicBezTo>
                  <a:cubicBezTo>
                    <a:pt x="3277" y="495"/>
                    <a:pt x="3551" y="692"/>
                    <a:pt x="3778" y="943"/>
                  </a:cubicBezTo>
                  <a:cubicBezTo>
                    <a:pt x="4226" y="1415"/>
                    <a:pt x="4572" y="2083"/>
                    <a:pt x="5169" y="2412"/>
                  </a:cubicBezTo>
                  <a:cubicBezTo>
                    <a:pt x="5360" y="2507"/>
                    <a:pt x="5570" y="2561"/>
                    <a:pt x="5783" y="2561"/>
                  </a:cubicBezTo>
                  <a:cubicBezTo>
                    <a:pt x="5903" y="2561"/>
                    <a:pt x="6024" y="2544"/>
                    <a:pt x="6142" y="2507"/>
                  </a:cubicBezTo>
                  <a:cubicBezTo>
                    <a:pt x="6441" y="2435"/>
                    <a:pt x="6709" y="2262"/>
                    <a:pt x="6936" y="2059"/>
                  </a:cubicBezTo>
                  <a:cubicBezTo>
                    <a:pt x="7187" y="1838"/>
                    <a:pt x="7408" y="1612"/>
                    <a:pt x="7605" y="1391"/>
                  </a:cubicBezTo>
                  <a:cubicBezTo>
                    <a:pt x="7832" y="1164"/>
                    <a:pt x="8029" y="967"/>
                    <a:pt x="8279" y="818"/>
                  </a:cubicBezTo>
                  <a:cubicBezTo>
                    <a:pt x="8444" y="724"/>
                    <a:pt x="8625" y="674"/>
                    <a:pt x="8810" y="674"/>
                  </a:cubicBezTo>
                  <a:cubicBezTo>
                    <a:pt x="8873" y="674"/>
                    <a:pt x="8938" y="680"/>
                    <a:pt x="9002" y="692"/>
                  </a:cubicBezTo>
                  <a:cubicBezTo>
                    <a:pt x="9151" y="716"/>
                    <a:pt x="9247" y="770"/>
                    <a:pt x="9372" y="865"/>
                  </a:cubicBezTo>
                  <a:cubicBezTo>
                    <a:pt x="9473" y="943"/>
                    <a:pt x="9599" y="1038"/>
                    <a:pt x="9694" y="1140"/>
                  </a:cubicBezTo>
                  <a:cubicBezTo>
                    <a:pt x="10118" y="1612"/>
                    <a:pt x="10441" y="2209"/>
                    <a:pt x="10990" y="2561"/>
                  </a:cubicBezTo>
                  <a:cubicBezTo>
                    <a:pt x="11228" y="2689"/>
                    <a:pt x="11483" y="2761"/>
                    <a:pt x="11750" y="2761"/>
                  </a:cubicBezTo>
                  <a:cubicBezTo>
                    <a:pt x="11843" y="2761"/>
                    <a:pt x="11938" y="2753"/>
                    <a:pt x="12035" y="2734"/>
                  </a:cubicBezTo>
                  <a:cubicBezTo>
                    <a:pt x="12435" y="2656"/>
                    <a:pt x="12781" y="2412"/>
                    <a:pt x="13079" y="2185"/>
                  </a:cubicBezTo>
                  <a:cubicBezTo>
                    <a:pt x="13402" y="1934"/>
                    <a:pt x="13724" y="1689"/>
                    <a:pt x="14100" y="1516"/>
                  </a:cubicBezTo>
                  <a:cubicBezTo>
                    <a:pt x="14341" y="1408"/>
                    <a:pt x="14600" y="1365"/>
                    <a:pt x="14854" y="1365"/>
                  </a:cubicBezTo>
                  <a:cubicBezTo>
                    <a:pt x="15021" y="1365"/>
                    <a:pt x="15185" y="1384"/>
                    <a:pt x="15342" y="1415"/>
                  </a:cubicBezTo>
                  <a:cubicBezTo>
                    <a:pt x="16291" y="1635"/>
                    <a:pt x="17007" y="2334"/>
                    <a:pt x="17604" y="3080"/>
                  </a:cubicBezTo>
                  <a:cubicBezTo>
                    <a:pt x="17730" y="3253"/>
                    <a:pt x="17879" y="3426"/>
                    <a:pt x="18028" y="3629"/>
                  </a:cubicBezTo>
                  <a:cubicBezTo>
                    <a:pt x="18067" y="3681"/>
                    <a:pt x="18139" y="3723"/>
                    <a:pt x="18214" y="3723"/>
                  </a:cubicBezTo>
                  <a:cubicBezTo>
                    <a:pt x="18244" y="3723"/>
                    <a:pt x="18274" y="3716"/>
                    <a:pt x="18303" y="3701"/>
                  </a:cubicBezTo>
                  <a:cubicBezTo>
                    <a:pt x="18404" y="3629"/>
                    <a:pt x="18452" y="3504"/>
                    <a:pt x="18381" y="3403"/>
                  </a:cubicBezTo>
                  <a:cubicBezTo>
                    <a:pt x="17784" y="2609"/>
                    <a:pt x="17133" y="1785"/>
                    <a:pt x="16237" y="1313"/>
                  </a:cubicBezTo>
                  <a:cubicBezTo>
                    <a:pt x="15813" y="1092"/>
                    <a:pt x="15318" y="943"/>
                    <a:pt x="14846" y="943"/>
                  </a:cubicBezTo>
                  <a:cubicBezTo>
                    <a:pt x="14375" y="943"/>
                    <a:pt x="13951" y="1092"/>
                    <a:pt x="13551" y="1337"/>
                  </a:cubicBezTo>
                  <a:cubicBezTo>
                    <a:pt x="13205" y="1564"/>
                    <a:pt x="12882" y="1838"/>
                    <a:pt x="12530" y="2059"/>
                  </a:cubicBezTo>
                  <a:cubicBezTo>
                    <a:pt x="12306" y="2204"/>
                    <a:pt x="12023" y="2353"/>
                    <a:pt x="11734" y="2353"/>
                  </a:cubicBezTo>
                  <a:cubicBezTo>
                    <a:pt x="11677" y="2353"/>
                    <a:pt x="11620" y="2347"/>
                    <a:pt x="11563" y="2334"/>
                  </a:cubicBezTo>
                  <a:cubicBezTo>
                    <a:pt x="11264" y="2286"/>
                    <a:pt x="11038" y="2113"/>
                    <a:pt x="10841" y="1886"/>
                  </a:cubicBezTo>
                  <a:cubicBezTo>
                    <a:pt x="10620" y="1635"/>
                    <a:pt x="10417" y="1367"/>
                    <a:pt x="10220" y="1116"/>
                  </a:cubicBezTo>
                  <a:cubicBezTo>
                    <a:pt x="9993" y="865"/>
                    <a:pt x="9772" y="621"/>
                    <a:pt x="9497" y="441"/>
                  </a:cubicBezTo>
                  <a:cubicBezTo>
                    <a:pt x="9271" y="310"/>
                    <a:pt x="9030" y="251"/>
                    <a:pt x="8787" y="251"/>
                  </a:cubicBezTo>
                  <a:cubicBezTo>
                    <a:pt x="8709" y="251"/>
                    <a:pt x="8632" y="257"/>
                    <a:pt x="8554" y="268"/>
                  </a:cubicBezTo>
                  <a:cubicBezTo>
                    <a:pt x="7903" y="394"/>
                    <a:pt x="7456" y="943"/>
                    <a:pt x="7038" y="1391"/>
                  </a:cubicBezTo>
                  <a:cubicBezTo>
                    <a:pt x="6811" y="1612"/>
                    <a:pt x="6614" y="1838"/>
                    <a:pt x="6363" y="1988"/>
                  </a:cubicBezTo>
                  <a:cubicBezTo>
                    <a:pt x="6214" y="2059"/>
                    <a:pt x="6142" y="2083"/>
                    <a:pt x="5993" y="2137"/>
                  </a:cubicBezTo>
                  <a:lnTo>
                    <a:pt x="5814" y="2137"/>
                  </a:lnTo>
                  <a:cubicBezTo>
                    <a:pt x="5718" y="2137"/>
                    <a:pt x="5665" y="2137"/>
                    <a:pt x="5593" y="2113"/>
                  </a:cubicBezTo>
                  <a:cubicBezTo>
                    <a:pt x="5444" y="2083"/>
                    <a:pt x="5342" y="2035"/>
                    <a:pt x="5193" y="1934"/>
                  </a:cubicBezTo>
                  <a:cubicBezTo>
                    <a:pt x="5097" y="1862"/>
                    <a:pt x="4972" y="1713"/>
                    <a:pt x="4871" y="1612"/>
                  </a:cubicBezTo>
                  <a:cubicBezTo>
                    <a:pt x="4620" y="1337"/>
                    <a:pt x="4423" y="1068"/>
                    <a:pt x="4202" y="794"/>
                  </a:cubicBezTo>
                  <a:cubicBezTo>
                    <a:pt x="3975" y="519"/>
                    <a:pt x="3701" y="268"/>
                    <a:pt x="3354" y="119"/>
                  </a:cubicBezTo>
                  <a:cubicBezTo>
                    <a:pt x="3168" y="38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57200" y="4504025"/>
              <a:ext cx="1587788" cy="319562"/>
            </a:xfrm>
            <a:custGeom>
              <a:avLst/>
              <a:gdLst/>
              <a:ahLst/>
              <a:cxnLst/>
              <a:rect l="l" t="t" r="r" b="b"/>
              <a:pathLst>
                <a:path w="18453" h="3714" extrusionOk="0">
                  <a:moveTo>
                    <a:pt x="2740" y="0"/>
                  </a:moveTo>
                  <a:cubicBezTo>
                    <a:pt x="2511" y="0"/>
                    <a:pt x="2279" y="44"/>
                    <a:pt x="2059" y="121"/>
                  </a:cubicBezTo>
                  <a:cubicBezTo>
                    <a:pt x="1635" y="295"/>
                    <a:pt x="1265" y="569"/>
                    <a:pt x="966" y="939"/>
                  </a:cubicBezTo>
                  <a:cubicBezTo>
                    <a:pt x="668" y="1315"/>
                    <a:pt x="441" y="1787"/>
                    <a:pt x="268" y="2235"/>
                  </a:cubicBezTo>
                  <a:cubicBezTo>
                    <a:pt x="196" y="2456"/>
                    <a:pt x="119" y="2706"/>
                    <a:pt x="47" y="2933"/>
                  </a:cubicBezTo>
                  <a:cubicBezTo>
                    <a:pt x="1" y="3079"/>
                    <a:pt x="124" y="3174"/>
                    <a:pt x="246" y="3174"/>
                  </a:cubicBezTo>
                  <a:cubicBezTo>
                    <a:pt x="329" y="3174"/>
                    <a:pt x="412" y="3130"/>
                    <a:pt x="441" y="3029"/>
                  </a:cubicBezTo>
                  <a:cubicBezTo>
                    <a:pt x="716" y="2211"/>
                    <a:pt x="1014" y="1214"/>
                    <a:pt x="1814" y="718"/>
                  </a:cubicBezTo>
                  <a:cubicBezTo>
                    <a:pt x="2091" y="544"/>
                    <a:pt x="2422" y="409"/>
                    <a:pt x="2764" y="409"/>
                  </a:cubicBezTo>
                  <a:cubicBezTo>
                    <a:pt x="2819" y="409"/>
                    <a:pt x="2875" y="412"/>
                    <a:pt x="2930" y="420"/>
                  </a:cubicBezTo>
                  <a:cubicBezTo>
                    <a:pt x="3277" y="492"/>
                    <a:pt x="3551" y="695"/>
                    <a:pt x="3778" y="915"/>
                  </a:cubicBezTo>
                  <a:cubicBezTo>
                    <a:pt x="4226" y="1411"/>
                    <a:pt x="4572" y="2086"/>
                    <a:pt x="5169" y="2384"/>
                  </a:cubicBezTo>
                  <a:cubicBezTo>
                    <a:pt x="5366" y="2498"/>
                    <a:pt x="5583" y="2547"/>
                    <a:pt x="5802" y="2547"/>
                  </a:cubicBezTo>
                  <a:cubicBezTo>
                    <a:pt x="5915" y="2547"/>
                    <a:pt x="6030" y="2534"/>
                    <a:pt x="6142" y="2509"/>
                  </a:cubicBezTo>
                  <a:cubicBezTo>
                    <a:pt x="6441" y="2432"/>
                    <a:pt x="6709" y="2259"/>
                    <a:pt x="6936" y="2062"/>
                  </a:cubicBezTo>
                  <a:cubicBezTo>
                    <a:pt x="7187" y="1835"/>
                    <a:pt x="7408" y="1614"/>
                    <a:pt x="7605" y="1363"/>
                  </a:cubicBezTo>
                  <a:cubicBezTo>
                    <a:pt x="7832" y="1166"/>
                    <a:pt x="8029" y="963"/>
                    <a:pt x="8279" y="814"/>
                  </a:cubicBezTo>
                  <a:cubicBezTo>
                    <a:pt x="8439" y="728"/>
                    <a:pt x="8614" y="663"/>
                    <a:pt x="8793" y="663"/>
                  </a:cubicBezTo>
                  <a:cubicBezTo>
                    <a:pt x="8862" y="663"/>
                    <a:pt x="8932" y="673"/>
                    <a:pt x="9002" y="695"/>
                  </a:cubicBezTo>
                  <a:cubicBezTo>
                    <a:pt x="9151" y="718"/>
                    <a:pt x="9247" y="766"/>
                    <a:pt x="9372" y="868"/>
                  </a:cubicBezTo>
                  <a:cubicBezTo>
                    <a:pt x="9473" y="915"/>
                    <a:pt x="9599" y="1041"/>
                    <a:pt x="9694" y="1142"/>
                  </a:cubicBezTo>
                  <a:cubicBezTo>
                    <a:pt x="10118" y="1614"/>
                    <a:pt x="10441" y="2211"/>
                    <a:pt x="10990" y="2557"/>
                  </a:cubicBezTo>
                  <a:cubicBezTo>
                    <a:pt x="11227" y="2685"/>
                    <a:pt x="11481" y="2760"/>
                    <a:pt x="11746" y="2760"/>
                  </a:cubicBezTo>
                  <a:cubicBezTo>
                    <a:pt x="11841" y="2760"/>
                    <a:pt x="11937" y="2751"/>
                    <a:pt x="12035" y="2730"/>
                  </a:cubicBezTo>
                  <a:cubicBezTo>
                    <a:pt x="12435" y="2659"/>
                    <a:pt x="12781" y="2408"/>
                    <a:pt x="13079" y="2187"/>
                  </a:cubicBezTo>
                  <a:cubicBezTo>
                    <a:pt x="13402" y="1936"/>
                    <a:pt x="13724" y="1662"/>
                    <a:pt x="14100" y="1512"/>
                  </a:cubicBezTo>
                  <a:cubicBezTo>
                    <a:pt x="14347" y="1405"/>
                    <a:pt x="14613" y="1355"/>
                    <a:pt x="14873" y="1355"/>
                  </a:cubicBezTo>
                  <a:cubicBezTo>
                    <a:pt x="15033" y="1355"/>
                    <a:pt x="15191" y="1375"/>
                    <a:pt x="15342" y="1411"/>
                  </a:cubicBezTo>
                  <a:cubicBezTo>
                    <a:pt x="16291" y="1638"/>
                    <a:pt x="17007" y="2336"/>
                    <a:pt x="17604" y="3053"/>
                  </a:cubicBezTo>
                  <a:cubicBezTo>
                    <a:pt x="17730" y="3256"/>
                    <a:pt x="17879" y="3429"/>
                    <a:pt x="18028" y="3602"/>
                  </a:cubicBezTo>
                  <a:cubicBezTo>
                    <a:pt x="18064" y="3670"/>
                    <a:pt x="18130" y="3714"/>
                    <a:pt x="18200" y="3714"/>
                  </a:cubicBezTo>
                  <a:cubicBezTo>
                    <a:pt x="18234" y="3714"/>
                    <a:pt x="18269" y="3703"/>
                    <a:pt x="18303" y="3680"/>
                  </a:cubicBezTo>
                  <a:cubicBezTo>
                    <a:pt x="18404" y="3626"/>
                    <a:pt x="18452" y="3500"/>
                    <a:pt x="18381" y="3405"/>
                  </a:cubicBezTo>
                  <a:cubicBezTo>
                    <a:pt x="17784" y="2605"/>
                    <a:pt x="17133" y="1787"/>
                    <a:pt x="16237" y="1315"/>
                  </a:cubicBezTo>
                  <a:cubicBezTo>
                    <a:pt x="15813" y="1089"/>
                    <a:pt x="15318" y="939"/>
                    <a:pt x="14846" y="939"/>
                  </a:cubicBezTo>
                  <a:cubicBezTo>
                    <a:pt x="14375" y="939"/>
                    <a:pt x="13951" y="1089"/>
                    <a:pt x="13551" y="1339"/>
                  </a:cubicBezTo>
                  <a:cubicBezTo>
                    <a:pt x="13205" y="1560"/>
                    <a:pt x="12882" y="1835"/>
                    <a:pt x="12530" y="2062"/>
                  </a:cubicBezTo>
                  <a:cubicBezTo>
                    <a:pt x="12304" y="2207"/>
                    <a:pt x="12019" y="2353"/>
                    <a:pt x="11728" y="2353"/>
                  </a:cubicBezTo>
                  <a:cubicBezTo>
                    <a:pt x="11673" y="2353"/>
                    <a:pt x="11618" y="2348"/>
                    <a:pt x="11563" y="2336"/>
                  </a:cubicBezTo>
                  <a:cubicBezTo>
                    <a:pt x="11264" y="2259"/>
                    <a:pt x="11038" y="2109"/>
                    <a:pt x="10841" y="1889"/>
                  </a:cubicBezTo>
                  <a:cubicBezTo>
                    <a:pt x="10620" y="1638"/>
                    <a:pt x="10417" y="1363"/>
                    <a:pt x="10220" y="1112"/>
                  </a:cubicBezTo>
                  <a:cubicBezTo>
                    <a:pt x="9993" y="868"/>
                    <a:pt x="9772" y="617"/>
                    <a:pt x="9497" y="444"/>
                  </a:cubicBezTo>
                  <a:cubicBezTo>
                    <a:pt x="9272" y="313"/>
                    <a:pt x="9034" y="251"/>
                    <a:pt x="8792" y="251"/>
                  </a:cubicBezTo>
                  <a:cubicBezTo>
                    <a:pt x="8713" y="251"/>
                    <a:pt x="8634" y="257"/>
                    <a:pt x="8554" y="271"/>
                  </a:cubicBezTo>
                  <a:cubicBezTo>
                    <a:pt x="7903" y="396"/>
                    <a:pt x="7456" y="939"/>
                    <a:pt x="7038" y="1387"/>
                  </a:cubicBezTo>
                  <a:cubicBezTo>
                    <a:pt x="6811" y="1614"/>
                    <a:pt x="6614" y="1811"/>
                    <a:pt x="6363" y="1984"/>
                  </a:cubicBezTo>
                  <a:cubicBezTo>
                    <a:pt x="6214" y="2062"/>
                    <a:pt x="6142" y="2086"/>
                    <a:pt x="5993" y="2109"/>
                  </a:cubicBezTo>
                  <a:cubicBezTo>
                    <a:pt x="5963" y="2133"/>
                    <a:pt x="5939" y="2133"/>
                    <a:pt x="5915" y="2133"/>
                  </a:cubicBezTo>
                  <a:lnTo>
                    <a:pt x="5814" y="2133"/>
                  </a:lnTo>
                  <a:cubicBezTo>
                    <a:pt x="5718" y="2133"/>
                    <a:pt x="5665" y="2133"/>
                    <a:pt x="5593" y="2109"/>
                  </a:cubicBezTo>
                  <a:cubicBezTo>
                    <a:pt x="5444" y="2086"/>
                    <a:pt x="5342" y="2038"/>
                    <a:pt x="5193" y="1936"/>
                  </a:cubicBezTo>
                  <a:cubicBezTo>
                    <a:pt x="5097" y="1859"/>
                    <a:pt x="4972" y="1709"/>
                    <a:pt x="4871" y="1614"/>
                  </a:cubicBezTo>
                  <a:cubicBezTo>
                    <a:pt x="4620" y="1339"/>
                    <a:pt x="4423" y="1041"/>
                    <a:pt x="4202" y="790"/>
                  </a:cubicBezTo>
                  <a:cubicBezTo>
                    <a:pt x="3975" y="515"/>
                    <a:pt x="3701" y="271"/>
                    <a:pt x="3354" y="121"/>
                  </a:cubicBezTo>
                  <a:cubicBezTo>
                    <a:pt x="3162" y="38"/>
                    <a:pt x="2952" y="0"/>
                    <a:pt x="2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57200" y="4285905"/>
              <a:ext cx="1587788" cy="320164"/>
            </a:xfrm>
            <a:custGeom>
              <a:avLst/>
              <a:gdLst/>
              <a:ahLst/>
              <a:cxnLst/>
              <a:rect l="l" t="t" r="r" b="b"/>
              <a:pathLst>
                <a:path w="18453" h="3721" extrusionOk="0">
                  <a:moveTo>
                    <a:pt x="2761" y="1"/>
                  </a:moveTo>
                  <a:cubicBezTo>
                    <a:pt x="2525" y="1"/>
                    <a:pt x="2285" y="51"/>
                    <a:pt x="2059" y="143"/>
                  </a:cubicBezTo>
                  <a:cubicBezTo>
                    <a:pt x="1635" y="292"/>
                    <a:pt x="1265" y="567"/>
                    <a:pt x="966" y="937"/>
                  </a:cubicBezTo>
                  <a:cubicBezTo>
                    <a:pt x="668" y="1337"/>
                    <a:pt x="441" y="1785"/>
                    <a:pt x="268" y="2233"/>
                  </a:cubicBezTo>
                  <a:cubicBezTo>
                    <a:pt x="196" y="2483"/>
                    <a:pt x="119" y="2704"/>
                    <a:pt x="47" y="2931"/>
                  </a:cubicBezTo>
                  <a:cubicBezTo>
                    <a:pt x="0" y="3078"/>
                    <a:pt x="126" y="3182"/>
                    <a:pt x="249" y="3182"/>
                  </a:cubicBezTo>
                  <a:cubicBezTo>
                    <a:pt x="331" y="3182"/>
                    <a:pt x="412" y="3136"/>
                    <a:pt x="441" y="3027"/>
                  </a:cubicBezTo>
                  <a:cubicBezTo>
                    <a:pt x="716" y="2209"/>
                    <a:pt x="1014" y="1236"/>
                    <a:pt x="1814" y="716"/>
                  </a:cubicBezTo>
                  <a:cubicBezTo>
                    <a:pt x="2077" y="551"/>
                    <a:pt x="2388" y="421"/>
                    <a:pt x="2711" y="421"/>
                  </a:cubicBezTo>
                  <a:cubicBezTo>
                    <a:pt x="2783" y="421"/>
                    <a:pt x="2857" y="427"/>
                    <a:pt x="2930" y="442"/>
                  </a:cubicBezTo>
                  <a:cubicBezTo>
                    <a:pt x="3277" y="489"/>
                    <a:pt x="3551" y="692"/>
                    <a:pt x="3778" y="937"/>
                  </a:cubicBezTo>
                  <a:cubicBezTo>
                    <a:pt x="4226" y="1409"/>
                    <a:pt x="4572" y="2083"/>
                    <a:pt x="5169" y="2406"/>
                  </a:cubicBezTo>
                  <a:cubicBezTo>
                    <a:pt x="5363" y="2503"/>
                    <a:pt x="5576" y="2557"/>
                    <a:pt x="5792" y="2557"/>
                  </a:cubicBezTo>
                  <a:cubicBezTo>
                    <a:pt x="5909" y="2557"/>
                    <a:pt x="6027" y="2541"/>
                    <a:pt x="6142" y="2507"/>
                  </a:cubicBezTo>
                  <a:cubicBezTo>
                    <a:pt x="6441" y="2430"/>
                    <a:pt x="6709" y="2256"/>
                    <a:pt x="6936" y="2059"/>
                  </a:cubicBezTo>
                  <a:cubicBezTo>
                    <a:pt x="7187" y="1833"/>
                    <a:pt x="7408" y="1612"/>
                    <a:pt x="7605" y="1385"/>
                  </a:cubicBezTo>
                  <a:cubicBezTo>
                    <a:pt x="7832" y="1164"/>
                    <a:pt x="8029" y="961"/>
                    <a:pt x="8279" y="812"/>
                  </a:cubicBezTo>
                  <a:cubicBezTo>
                    <a:pt x="8442" y="724"/>
                    <a:pt x="8621" y="672"/>
                    <a:pt x="8804" y="672"/>
                  </a:cubicBezTo>
                  <a:cubicBezTo>
                    <a:pt x="8870" y="672"/>
                    <a:pt x="8936" y="678"/>
                    <a:pt x="9002" y="692"/>
                  </a:cubicBezTo>
                  <a:cubicBezTo>
                    <a:pt x="9151" y="716"/>
                    <a:pt x="9247" y="764"/>
                    <a:pt x="9372" y="865"/>
                  </a:cubicBezTo>
                  <a:cubicBezTo>
                    <a:pt x="9473" y="937"/>
                    <a:pt x="9599" y="1039"/>
                    <a:pt x="9694" y="1140"/>
                  </a:cubicBezTo>
                  <a:cubicBezTo>
                    <a:pt x="10118" y="1612"/>
                    <a:pt x="10441" y="2209"/>
                    <a:pt x="10990" y="2555"/>
                  </a:cubicBezTo>
                  <a:cubicBezTo>
                    <a:pt x="11227" y="2683"/>
                    <a:pt x="11481" y="2758"/>
                    <a:pt x="11746" y="2758"/>
                  </a:cubicBezTo>
                  <a:cubicBezTo>
                    <a:pt x="11841" y="2758"/>
                    <a:pt x="11937" y="2749"/>
                    <a:pt x="12035" y="2728"/>
                  </a:cubicBezTo>
                  <a:cubicBezTo>
                    <a:pt x="12435" y="2656"/>
                    <a:pt x="12781" y="2406"/>
                    <a:pt x="13079" y="2185"/>
                  </a:cubicBezTo>
                  <a:cubicBezTo>
                    <a:pt x="13402" y="1934"/>
                    <a:pt x="13724" y="1683"/>
                    <a:pt x="14100" y="1510"/>
                  </a:cubicBezTo>
                  <a:cubicBezTo>
                    <a:pt x="14327" y="1412"/>
                    <a:pt x="14569" y="1370"/>
                    <a:pt x="14807" y="1370"/>
                  </a:cubicBezTo>
                  <a:cubicBezTo>
                    <a:pt x="14990" y="1370"/>
                    <a:pt x="15171" y="1395"/>
                    <a:pt x="15342" y="1439"/>
                  </a:cubicBezTo>
                  <a:cubicBezTo>
                    <a:pt x="16291" y="1636"/>
                    <a:pt x="17007" y="2334"/>
                    <a:pt x="17604" y="3080"/>
                  </a:cubicBezTo>
                  <a:cubicBezTo>
                    <a:pt x="17730" y="3253"/>
                    <a:pt x="17879" y="3427"/>
                    <a:pt x="18028" y="3624"/>
                  </a:cubicBezTo>
                  <a:cubicBezTo>
                    <a:pt x="18067" y="3680"/>
                    <a:pt x="18140" y="3720"/>
                    <a:pt x="18216" y="3720"/>
                  </a:cubicBezTo>
                  <a:cubicBezTo>
                    <a:pt x="18245" y="3720"/>
                    <a:pt x="18275" y="3714"/>
                    <a:pt x="18303" y="3701"/>
                  </a:cubicBezTo>
                  <a:cubicBezTo>
                    <a:pt x="18404" y="3647"/>
                    <a:pt x="18452" y="3498"/>
                    <a:pt x="18381" y="3403"/>
                  </a:cubicBezTo>
                  <a:cubicBezTo>
                    <a:pt x="17784" y="2603"/>
                    <a:pt x="17133" y="1785"/>
                    <a:pt x="16237" y="1313"/>
                  </a:cubicBezTo>
                  <a:cubicBezTo>
                    <a:pt x="15813" y="1086"/>
                    <a:pt x="15318" y="961"/>
                    <a:pt x="14846" y="937"/>
                  </a:cubicBezTo>
                  <a:cubicBezTo>
                    <a:pt x="14375" y="937"/>
                    <a:pt x="13951" y="1086"/>
                    <a:pt x="13551" y="1337"/>
                  </a:cubicBezTo>
                  <a:cubicBezTo>
                    <a:pt x="13205" y="1558"/>
                    <a:pt x="12882" y="1833"/>
                    <a:pt x="12530" y="2059"/>
                  </a:cubicBezTo>
                  <a:cubicBezTo>
                    <a:pt x="12304" y="2205"/>
                    <a:pt x="12019" y="2351"/>
                    <a:pt x="11728" y="2351"/>
                  </a:cubicBezTo>
                  <a:cubicBezTo>
                    <a:pt x="11673" y="2351"/>
                    <a:pt x="11618" y="2345"/>
                    <a:pt x="11563" y="2334"/>
                  </a:cubicBezTo>
                  <a:cubicBezTo>
                    <a:pt x="11264" y="2280"/>
                    <a:pt x="11038" y="2107"/>
                    <a:pt x="10841" y="1886"/>
                  </a:cubicBezTo>
                  <a:cubicBezTo>
                    <a:pt x="10620" y="1636"/>
                    <a:pt x="10417" y="1361"/>
                    <a:pt x="10220" y="1110"/>
                  </a:cubicBezTo>
                  <a:cubicBezTo>
                    <a:pt x="9993" y="865"/>
                    <a:pt x="9772" y="615"/>
                    <a:pt x="9497" y="442"/>
                  </a:cubicBezTo>
                  <a:cubicBezTo>
                    <a:pt x="9272" y="311"/>
                    <a:pt x="9034" y="249"/>
                    <a:pt x="8792" y="249"/>
                  </a:cubicBezTo>
                  <a:cubicBezTo>
                    <a:pt x="8713" y="249"/>
                    <a:pt x="8634" y="255"/>
                    <a:pt x="8554" y="269"/>
                  </a:cubicBezTo>
                  <a:cubicBezTo>
                    <a:pt x="7903" y="394"/>
                    <a:pt x="7456" y="937"/>
                    <a:pt x="7038" y="1385"/>
                  </a:cubicBezTo>
                  <a:cubicBezTo>
                    <a:pt x="6811" y="1612"/>
                    <a:pt x="6614" y="1833"/>
                    <a:pt x="6363" y="1982"/>
                  </a:cubicBezTo>
                  <a:cubicBezTo>
                    <a:pt x="6214" y="2059"/>
                    <a:pt x="6142" y="2083"/>
                    <a:pt x="5993" y="2131"/>
                  </a:cubicBezTo>
                  <a:lnTo>
                    <a:pt x="5593" y="2131"/>
                  </a:lnTo>
                  <a:cubicBezTo>
                    <a:pt x="5444" y="2083"/>
                    <a:pt x="5342" y="2036"/>
                    <a:pt x="5193" y="1934"/>
                  </a:cubicBezTo>
                  <a:cubicBezTo>
                    <a:pt x="5097" y="1856"/>
                    <a:pt x="4972" y="1737"/>
                    <a:pt x="4871" y="1612"/>
                  </a:cubicBezTo>
                  <a:cubicBezTo>
                    <a:pt x="4620" y="1337"/>
                    <a:pt x="4423" y="1062"/>
                    <a:pt x="4202" y="788"/>
                  </a:cubicBezTo>
                  <a:cubicBezTo>
                    <a:pt x="3975" y="513"/>
                    <a:pt x="3701" y="269"/>
                    <a:pt x="3354" y="119"/>
                  </a:cubicBezTo>
                  <a:cubicBezTo>
                    <a:pt x="3168" y="39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231451" y="197312"/>
            <a:ext cx="6371976" cy="4650406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3308963" y="2091400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3308963" y="2493075"/>
            <a:ext cx="24384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7"/>
          <p:cNvGrpSpPr/>
          <p:nvPr/>
        </p:nvGrpSpPr>
        <p:grpSpPr>
          <a:xfrm>
            <a:off x="271005" y="1135966"/>
            <a:ext cx="8600462" cy="2643102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204475" y="-2592523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8"/>
          <p:cNvSpPr/>
          <p:nvPr/>
        </p:nvSpPr>
        <p:spPr>
          <a:xfrm>
            <a:off x="-2204475" y="3457227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8"/>
          <p:cNvSpPr/>
          <p:nvPr/>
        </p:nvSpPr>
        <p:spPr>
          <a:xfrm>
            <a:off x="1426348" y="3457230"/>
            <a:ext cx="5124438" cy="3182502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1617900" y="1316225"/>
            <a:ext cx="5908200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3369439" y="334717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8"/>
          <p:cNvGrpSpPr/>
          <p:nvPr/>
        </p:nvGrpSpPr>
        <p:grpSpPr>
          <a:xfrm>
            <a:off x="2823965" y="3359742"/>
            <a:ext cx="494121" cy="34974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3595107" y="3995488"/>
            <a:ext cx="18" cy="2564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8"/>
          <p:cNvSpPr/>
          <p:nvPr/>
        </p:nvSpPr>
        <p:spPr>
          <a:xfrm>
            <a:off x="3515434" y="3724565"/>
            <a:ext cx="2564" cy="7672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8"/>
          <p:cNvSpPr/>
          <p:nvPr/>
        </p:nvSpPr>
        <p:spPr>
          <a:xfrm>
            <a:off x="3507134" y="3697787"/>
            <a:ext cx="18" cy="5127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8"/>
          <p:cNvSpPr/>
          <p:nvPr/>
        </p:nvSpPr>
        <p:spPr>
          <a:xfrm>
            <a:off x="3525633" y="3756434"/>
            <a:ext cx="3191" cy="7672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8"/>
          <p:cNvSpPr/>
          <p:nvPr/>
        </p:nvSpPr>
        <p:spPr>
          <a:xfrm>
            <a:off x="3584281" y="3963620"/>
            <a:ext cx="18" cy="5109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8"/>
          <p:cNvSpPr/>
          <p:nvPr/>
        </p:nvSpPr>
        <p:spPr>
          <a:xfrm>
            <a:off x="3496935" y="3668463"/>
            <a:ext cx="76528" cy="13408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8"/>
          <p:cNvSpPr/>
          <p:nvPr/>
        </p:nvSpPr>
        <p:spPr>
          <a:xfrm>
            <a:off x="4816532" y="4279155"/>
            <a:ext cx="18" cy="5773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8"/>
          <p:cNvSpPr/>
          <p:nvPr/>
        </p:nvSpPr>
        <p:spPr>
          <a:xfrm>
            <a:off x="4774463" y="4292545"/>
            <a:ext cx="26155" cy="10863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8"/>
          <p:cNvSpPr/>
          <p:nvPr/>
        </p:nvSpPr>
        <p:spPr>
          <a:xfrm>
            <a:off x="4813986" y="4284910"/>
            <a:ext cx="2564" cy="2564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8"/>
          <p:cNvSpPr/>
          <p:nvPr/>
        </p:nvSpPr>
        <p:spPr>
          <a:xfrm>
            <a:off x="3592562" y="3527579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8"/>
          <p:cNvSpPr/>
          <p:nvPr/>
        </p:nvSpPr>
        <p:spPr>
          <a:xfrm>
            <a:off x="3605306" y="3533315"/>
            <a:ext cx="3209" cy="2582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8"/>
          <p:cNvSpPr/>
          <p:nvPr/>
        </p:nvSpPr>
        <p:spPr>
          <a:xfrm>
            <a:off x="3605306" y="355181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7" name="Google Shape;977;p8"/>
          <p:cNvGrpSpPr/>
          <p:nvPr/>
        </p:nvGrpSpPr>
        <p:grpSpPr>
          <a:xfrm>
            <a:off x="3478236" y="3296581"/>
            <a:ext cx="1376489" cy="1381587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4962235" y="3203317"/>
            <a:ext cx="1096430" cy="1330225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7079241" y="2570666"/>
            <a:ext cx="1002753" cy="1511381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6395310" y="4062741"/>
            <a:ext cx="637253" cy="494226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238457" y="3095676"/>
            <a:ext cx="1533281" cy="1331530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8"/>
          <p:cNvSpPr/>
          <p:nvPr/>
        </p:nvSpPr>
        <p:spPr>
          <a:xfrm>
            <a:off x="999908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8"/>
          <p:cNvSpPr/>
          <p:nvPr/>
        </p:nvSpPr>
        <p:spPr>
          <a:xfrm>
            <a:off x="1218158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8"/>
          <p:cNvSpPr/>
          <p:nvPr/>
        </p:nvSpPr>
        <p:spPr>
          <a:xfrm>
            <a:off x="1307512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8"/>
          <p:cNvSpPr/>
          <p:nvPr/>
        </p:nvSpPr>
        <p:spPr>
          <a:xfrm>
            <a:off x="38227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8"/>
          <p:cNvSpPr/>
          <p:nvPr/>
        </p:nvSpPr>
        <p:spPr>
          <a:xfrm>
            <a:off x="430325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8"/>
          <p:cNvSpPr/>
          <p:nvPr/>
        </p:nvSpPr>
        <p:spPr>
          <a:xfrm>
            <a:off x="49068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8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8"/>
          <p:cNvSpPr/>
          <p:nvPr/>
        </p:nvSpPr>
        <p:spPr>
          <a:xfrm>
            <a:off x="1129632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8"/>
          <p:cNvSpPr/>
          <p:nvPr/>
        </p:nvSpPr>
        <p:spPr>
          <a:xfrm>
            <a:off x="325124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8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8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8"/>
          <p:cNvSpPr/>
          <p:nvPr/>
        </p:nvSpPr>
        <p:spPr>
          <a:xfrm flipH="1">
            <a:off x="7835280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8"/>
          <p:cNvSpPr/>
          <p:nvPr/>
        </p:nvSpPr>
        <p:spPr>
          <a:xfrm flipH="1">
            <a:off x="8101259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8"/>
          <p:cNvSpPr/>
          <p:nvPr/>
        </p:nvSpPr>
        <p:spPr>
          <a:xfrm flipH="1">
            <a:off x="7560550" y="3402016"/>
            <a:ext cx="40150" cy="31937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8"/>
          <p:cNvSpPr/>
          <p:nvPr/>
        </p:nvSpPr>
        <p:spPr>
          <a:xfrm flipH="1">
            <a:off x="7482837" y="3428174"/>
            <a:ext cx="37260" cy="29047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8"/>
          <p:cNvSpPr/>
          <p:nvPr/>
        </p:nvSpPr>
        <p:spPr>
          <a:xfrm flipH="1">
            <a:off x="871889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8"/>
          <p:cNvSpPr/>
          <p:nvPr/>
        </p:nvSpPr>
        <p:spPr>
          <a:xfrm flipH="1">
            <a:off x="8670842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8"/>
          <p:cNvSpPr/>
          <p:nvPr/>
        </p:nvSpPr>
        <p:spPr>
          <a:xfrm flipH="1">
            <a:off x="861048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8"/>
          <p:cNvSpPr/>
          <p:nvPr/>
        </p:nvSpPr>
        <p:spPr>
          <a:xfrm flipH="1">
            <a:off x="8223970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8"/>
          <p:cNvSpPr/>
          <p:nvPr/>
        </p:nvSpPr>
        <p:spPr>
          <a:xfrm flipH="1">
            <a:off x="7834976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8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8"/>
          <p:cNvSpPr/>
          <p:nvPr/>
        </p:nvSpPr>
        <p:spPr>
          <a:xfrm flipH="1">
            <a:off x="8782113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8"/>
          <p:cNvSpPr/>
          <p:nvPr/>
        </p:nvSpPr>
        <p:spPr>
          <a:xfrm flipH="1">
            <a:off x="876913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8"/>
          <p:cNvSpPr/>
          <p:nvPr/>
        </p:nvSpPr>
        <p:spPr>
          <a:xfrm>
            <a:off x="8655168" y="805725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8"/>
          <p:cNvSpPr/>
          <p:nvPr/>
        </p:nvSpPr>
        <p:spPr>
          <a:xfrm>
            <a:off x="7117700" y="4206195"/>
            <a:ext cx="302716" cy="350776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2767399" y="4206188"/>
            <a:ext cx="302721" cy="350782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8"/>
          <p:cNvSpPr/>
          <p:nvPr/>
        </p:nvSpPr>
        <p:spPr>
          <a:xfrm flipH="1">
            <a:off x="8336626" y="32033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8"/>
          <p:cNvSpPr/>
          <p:nvPr/>
        </p:nvSpPr>
        <p:spPr>
          <a:xfrm flipH="1">
            <a:off x="531976" y="23175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8"/>
          <p:cNvSpPr/>
          <p:nvPr/>
        </p:nvSpPr>
        <p:spPr>
          <a:xfrm flipH="1">
            <a:off x="3369438" y="5235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8"/>
          <p:cNvSpPr/>
          <p:nvPr/>
        </p:nvSpPr>
        <p:spPr>
          <a:xfrm flipH="1">
            <a:off x="4639156" y="83944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8"/>
          <p:cNvSpPr/>
          <p:nvPr/>
        </p:nvSpPr>
        <p:spPr>
          <a:xfrm>
            <a:off x="5603130" y="412125"/>
            <a:ext cx="252703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8"/>
          <p:cNvSpPr/>
          <p:nvPr/>
        </p:nvSpPr>
        <p:spPr>
          <a:xfrm flipH="1">
            <a:off x="2013876" y="3520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8"/>
          <p:cNvSpPr/>
          <p:nvPr/>
        </p:nvSpPr>
        <p:spPr>
          <a:xfrm flipH="1">
            <a:off x="6290497" y="348484"/>
            <a:ext cx="89350" cy="68930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8"/>
          <p:cNvSpPr/>
          <p:nvPr/>
        </p:nvSpPr>
        <p:spPr>
          <a:xfrm flipH="1">
            <a:off x="4006852" y="315498"/>
            <a:ext cx="86324" cy="66609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7735601" y="-1079199"/>
            <a:ext cx="2092062" cy="2739079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338671" y="3554531"/>
            <a:ext cx="2925304" cy="2331684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475375" y="-615384"/>
            <a:ext cx="2925310" cy="2331688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3401240" y="2685375"/>
            <a:ext cx="23415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3401240" y="3279050"/>
            <a:ext cx="23415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3401240" y="1533575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39526" y="3021116"/>
            <a:ext cx="2416620" cy="2242772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69323" y="-156700"/>
            <a:ext cx="2602000" cy="2584766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150775" y="2702914"/>
            <a:ext cx="224790" cy="239255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9"/>
          <p:cNvSpPr/>
          <p:nvPr/>
        </p:nvSpPr>
        <p:spPr>
          <a:xfrm>
            <a:off x="2125170" y="2966497"/>
            <a:ext cx="93441" cy="82551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9"/>
          <p:cNvSpPr/>
          <p:nvPr/>
        </p:nvSpPr>
        <p:spPr>
          <a:xfrm>
            <a:off x="1779882" y="1415944"/>
            <a:ext cx="102419" cy="77895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9"/>
          <p:cNvSpPr/>
          <p:nvPr/>
        </p:nvSpPr>
        <p:spPr>
          <a:xfrm>
            <a:off x="2326465" y="4402325"/>
            <a:ext cx="340439" cy="40236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7818240" y="-340263"/>
            <a:ext cx="2034053" cy="2133265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7654875" y="539995"/>
            <a:ext cx="202568" cy="200585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8223573" y="1091720"/>
            <a:ext cx="252717" cy="244784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7336236" y="-203622"/>
            <a:ext cx="1872975" cy="1829015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7847961" y="4123469"/>
            <a:ext cx="2511809" cy="23145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554445" y="4447926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06906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069063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069100" y="147906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475893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4758936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46" y="147899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06906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069063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069075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475893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4758936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946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1515370" y="3373821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13"/>
          <p:cNvSpPr/>
          <p:nvPr/>
        </p:nvSpPr>
        <p:spPr>
          <a:xfrm>
            <a:off x="119249" y="2752651"/>
            <a:ext cx="633919" cy="58417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7135951" y="-1661517"/>
            <a:ext cx="3753445" cy="4021041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324650" y="4073250"/>
            <a:ext cx="1106519" cy="522875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340312" y="-9153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13"/>
          <p:cNvSpPr/>
          <p:nvPr/>
        </p:nvSpPr>
        <p:spPr>
          <a:xfrm>
            <a:off x="8115301" y="37928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7937078" y="3939050"/>
            <a:ext cx="973848" cy="1049877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288804" y="439028"/>
            <a:ext cx="701393" cy="522868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5" r:id="rId20"/>
    <p:sldLayoutId id="2147483678" r:id="rId21"/>
    <p:sldLayoutId id="2147483679" r:id="rId22"/>
    <p:sldLayoutId id="214748368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3FDDE62-E3E5-42C4-B89D-74B63F8559AD}"/>
              </a:ext>
            </a:extLst>
          </p:cNvPr>
          <p:cNvSpPr txBox="1"/>
          <p:nvPr/>
        </p:nvSpPr>
        <p:spPr>
          <a:xfrm>
            <a:off x="65012" y="1848475"/>
            <a:ext cx="9013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/>
                </a:solidFill>
              </a:rPr>
              <a:t>CHÀO MỪNG CÁC EM ĐẾN VỚI BUỔI HỌC NGÀY HÔM NAY!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C4C07C1-4A24-48D1-B7AE-B056F2C17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4074" y="3524021"/>
            <a:ext cx="4275852" cy="1619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8D0D0C-46CA-486E-B8B9-EB87DAF88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00" y="1333023"/>
            <a:ext cx="2837271" cy="2032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6BEA2-2D11-46FD-A956-85C2D77B2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219" y="1332089"/>
            <a:ext cx="2667561" cy="2024266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1907250-4342-4734-9DD6-DE827943C513}"/>
              </a:ext>
            </a:extLst>
          </p:cNvPr>
          <p:cNvSpPr/>
          <p:nvPr/>
        </p:nvSpPr>
        <p:spPr>
          <a:xfrm>
            <a:off x="712707" y="3633804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cốc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FA91344-3A58-487C-A1A0-B30F30D949F9}"/>
              </a:ext>
            </a:extLst>
          </p:cNvPr>
          <p:cNvSpPr/>
          <p:nvPr/>
        </p:nvSpPr>
        <p:spPr>
          <a:xfrm>
            <a:off x="3698451" y="3622653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bụng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dê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6BECD-3A2D-47E6-B8F0-D3564F2F6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028" y="1332089"/>
            <a:ext cx="2837270" cy="1984235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D7CD7CB-183E-4AC0-8DD4-4ECCBB4C94C2}"/>
              </a:ext>
            </a:extLst>
          </p:cNvPr>
          <p:cNvSpPr/>
          <p:nvPr/>
        </p:nvSpPr>
        <p:spPr>
          <a:xfrm>
            <a:off x="6684195" y="3622652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mốc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45C9CC35-86CA-4315-9305-CA8C459125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72647" y="4234977"/>
            <a:ext cx="874454" cy="9085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CD8047-910B-4D3F-9FA7-B0BD1875CCF4}"/>
              </a:ext>
            </a:extLst>
          </p:cNvPr>
          <p:cNvSpPr txBox="1"/>
          <p:nvPr/>
        </p:nvSpPr>
        <p:spPr>
          <a:xfrm>
            <a:off x="2625794" y="439537"/>
            <a:ext cx="389241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đại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diện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túi</a:t>
            </a:r>
            <a:endParaRPr lang="en-US" sz="2600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2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1A440DD2-EB6B-488F-9D20-19A30E986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23602" y="4190670"/>
            <a:ext cx="649045" cy="997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4CA502-68A7-4B11-B5BC-460217D11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868" y="1301153"/>
            <a:ext cx="2617519" cy="2190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CBB151-126E-41E2-B1D2-6684BFDB5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18" y="1301153"/>
            <a:ext cx="2760604" cy="2190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9D4610-DE37-4A65-BF13-D325C9FCF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538" y="1301153"/>
            <a:ext cx="2824001" cy="21667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E54B04-7486-4189-9F2D-8ECA26470B51}"/>
              </a:ext>
            </a:extLst>
          </p:cNvPr>
          <p:cNvSpPr txBox="1"/>
          <p:nvPr/>
        </p:nvSpPr>
        <p:spPr>
          <a:xfrm>
            <a:off x="2486332" y="390238"/>
            <a:ext cx="41713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đại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diện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đảm</a:t>
            </a:r>
            <a:endParaRPr lang="en-US" sz="2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AA65D49-0D9B-45C4-ABE0-FCAD8DB5025E}"/>
              </a:ext>
            </a:extLst>
          </p:cNvPr>
          <p:cNvSpPr/>
          <p:nvPr/>
        </p:nvSpPr>
        <p:spPr>
          <a:xfrm>
            <a:off x="663689" y="3693406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hương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88F8D6-78E8-4D11-9964-BC435A04AA32}"/>
              </a:ext>
            </a:extLst>
          </p:cNvPr>
          <p:cNvSpPr/>
          <p:nvPr/>
        </p:nvSpPr>
        <p:spPr>
          <a:xfrm>
            <a:off x="3518601" y="3693407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sò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56F77A-9F69-4C99-BF90-C50E7C6C59FB}"/>
              </a:ext>
            </a:extLst>
          </p:cNvPr>
          <p:cNvSpPr/>
          <p:nvPr/>
        </p:nvSpPr>
        <p:spPr>
          <a:xfrm>
            <a:off x="6373513" y="3693406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đỏ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0DFC5D3C-834F-4CAF-A696-9177C2FF40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53744" y="4129342"/>
            <a:ext cx="888656" cy="1014158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CB9B3D6E-C676-4FA5-A527-63FB32996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60538" y="4482274"/>
            <a:ext cx="726265" cy="661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" name="Google Shape;3892;p48"/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Picture 7">
            <a:extLst>
              <a:ext uri="{FF2B5EF4-FFF2-40B4-BE49-F238E27FC236}">
                <a16:creationId xmlns:a16="http://schemas.microsoft.com/office/drawing/2014/main" id="{8223529B-E6A4-4058-802A-B75F2221C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57622" y="1073888"/>
            <a:ext cx="6428753" cy="3786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7D7B87-E84B-4F87-8A9F-F8F3946C0BB1}"/>
              </a:ext>
            </a:extLst>
          </p:cNvPr>
          <p:cNvSpPr txBox="1"/>
          <p:nvPr/>
        </p:nvSpPr>
        <p:spPr>
          <a:xfrm>
            <a:off x="3027620" y="1458608"/>
            <a:ext cx="308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HOẠT ĐỘNG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37873-955C-49A8-9B3E-63C7C19DD914}"/>
              </a:ext>
            </a:extLst>
          </p:cNvPr>
          <p:cNvSpPr txBox="1"/>
          <p:nvPr/>
        </p:nvSpPr>
        <p:spPr>
          <a:xfrm>
            <a:off x="1744803" y="1887871"/>
            <a:ext cx="5654389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Thảo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luận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theo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2-3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Tìm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hiểu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vai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trò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93" name="Picture 2">
            <a:extLst>
              <a:ext uri="{FF2B5EF4-FFF2-40B4-BE49-F238E27FC236}">
                <a16:creationId xmlns:a16="http://schemas.microsoft.com/office/drawing/2014/main" id="{FD72CB96-A39C-4390-917A-8C7CB95E9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86267">
            <a:off x="6991426" y="430478"/>
            <a:ext cx="1075535" cy="11878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973957-09DA-4CE3-9B9A-CCB7B4AEBFBE}"/>
              </a:ext>
            </a:extLst>
          </p:cNvPr>
          <p:cNvSpPr txBox="1"/>
          <p:nvPr/>
        </p:nvSpPr>
        <p:spPr>
          <a:xfrm>
            <a:off x="1874339" y="283581"/>
            <a:ext cx="5395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II. VAI TRÒ CỦA NẤM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9FC466F4-1522-4E89-A4D9-BF0520A25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498230" y="2981313"/>
            <a:ext cx="2288145" cy="217659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6CDFFB4-6C3E-4DCC-B058-8EF03339837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3781" y="3372898"/>
            <a:ext cx="2061115" cy="1661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AA088A-D6FB-4909-AD6C-17E8119F0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61" t="15347" r="38396" b="14166"/>
          <a:stretch/>
        </p:blipFill>
        <p:spPr>
          <a:xfrm>
            <a:off x="4775201" y="1108128"/>
            <a:ext cx="3973689" cy="3383434"/>
          </a:xfrm>
          <a:prstGeom prst="rect">
            <a:avLst/>
          </a:prstGeom>
        </p:spPr>
      </p:pic>
      <p:sp>
        <p:nvSpPr>
          <p:cNvPr id="3945" name="TextBox 3944">
            <a:extLst>
              <a:ext uri="{FF2B5EF4-FFF2-40B4-BE49-F238E27FC236}">
                <a16:creationId xmlns:a16="http://schemas.microsoft.com/office/drawing/2014/main" id="{19481B33-8066-46FB-8AB4-02E75E126F37}"/>
              </a:ext>
            </a:extLst>
          </p:cNvPr>
          <p:cNvSpPr txBox="1"/>
          <p:nvPr/>
        </p:nvSpPr>
        <p:spPr>
          <a:xfrm>
            <a:off x="395110" y="1822654"/>
            <a:ext cx="457342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tham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gia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quá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phân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huỷ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xác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động-thực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sạch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84A5-A98D-4AF3-860D-87910956EB45}"/>
              </a:ext>
            </a:extLst>
          </p:cNvPr>
          <p:cNvSpPr txBox="1"/>
          <p:nvPr/>
        </p:nvSpPr>
        <p:spPr>
          <a:xfrm>
            <a:off x="1874341" y="344161"/>
            <a:ext cx="5395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II. VAI TRÒ CỦA NẤM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3A98EB53-CD07-481B-992F-44D9B93A1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582670" y="3898282"/>
            <a:ext cx="676946" cy="12452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0ADCFE-EEAD-41A0-8F5F-79A2EA23FAD5}"/>
              </a:ext>
            </a:extLst>
          </p:cNvPr>
          <p:cNvSpPr txBox="1"/>
          <p:nvPr/>
        </p:nvSpPr>
        <p:spPr>
          <a:xfrm>
            <a:off x="467229" y="1112498"/>
            <a:ext cx="8209542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con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được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thức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ăn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rơm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hương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thuốc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chi,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thảo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,...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nhân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men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sản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xuất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rượu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bia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bánh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mì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men,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sản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xuất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tương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EE9C65F-4ABF-43F4-80E2-D8F1EAF4CD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1143" y="3845357"/>
            <a:ext cx="1281104" cy="129814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0BDFB87-5D5C-4B76-A3A1-9FBF742F42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5111" y="3898283"/>
            <a:ext cx="1091122" cy="1245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0E424A-2DAC-4867-A715-A5B0F734FE9F}"/>
              </a:ext>
            </a:extLst>
          </p:cNvPr>
          <p:cNvSpPr txBox="1"/>
          <p:nvPr/>
        </p:nvSpPr>
        <p:spPr>
          <a:xfrm>
            <a:off x="1874341" y="344161"/>
            <a:ext cx="5395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II. VAI TRÒ CỦA NẤM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0C9F82-9500-4844-8494-1660BBF99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404" y="837283"/>
            <a:ext cx="3965223" cy="2761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1D5AAF-7B2B-4830-8B2A-EE4D50DBD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73" y="837282"/>
            <a:ext cx="4156627" cy="276184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633CD5-4A13-43F6-9DEC-AD82875CB1FC}"/>
              </a:ext>
            </a:extLst>
          </p:cNvPr>
          <p:cNvSpPr/>
          <p:nvPr/>
        </p:nvSpPr>
        <p:spPr>
          <a:xfrm>
            <a:off x="1232700" y="3716171"/>
            <a:ext cx="2521971" cy="680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Món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ăn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từ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CA3A90-F67C-4E4A-9B40-5E09B65015AF}"/>
              </a:ext>
            </a:extLst>
          </p:cNvPr>
          <p:cNvSpPr/>
          <p:nvPr/>
        </p:nvSpPr>
        <p:spPr>
          <a:xfrm>
            <a:off x="4937242" y="3716171"/>
            <a:ext cx="3617545" cy="680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Canh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trà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rượu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ngâm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từ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linh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chi</a:t>
            </a:r>
          </a:p>
        </p:txBody>
      </p:sp>
    </p:spTree>
    <p:extLst>
      <p:ext uri="{BB962C8B-B14F-4D97-AF65-F5344CB8AC3E}">
        <p14:creationId xmlns:p14="http://schemas.microsoft.com/office/powerpoint/2010/main" val="130754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633CD5-4A13-43F6-9DEC-AD82875CB1FC}"/>
              </a:ext>
            </a:extLst>
          </p:cNvPr>
          <p:cNvSpPr/>
          <p:nvPr/>
        </p:nvSpPr>
        <p:spPr>
          <a:xfrm>
            <a:off x="1175960" y="3723996"/>
            <a:ext cx="2917973" cy="675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mốc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men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92F40-8ED2-45CB-9D30-D4920DC35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38" y="821325"/>
            <a:ext cx="4151219" cy="2761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D74ED-174F-4827-9EF3-40F2CA224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663" y="821324"/>
            <a:ext cx="3809999" cy="276184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39B1B15-5447-4884-A599-D47F39CDF163}"/>
              </a:ext>
            </a:extLst>
          </p:cNvPr>
          <p:cNvSpPr/>
          <p:nvPr/>
        </p:nvSpPr>
        <p:spPr>
          <a:xfrm>
            <a:off x="4870889" y="3723996"/>
            <a:ext cx="3617545" cy="680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men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men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nở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men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rượu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7DB478-8868-4455-8A59-E61C6BB50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36" y="336620"/>
            <a:ext cx="3802420" cy="24178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62D0F5-167A-481F-859E-CF957D97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658" y="336619"/>
            <a:ext cx="3626806" cy="2417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B4089E-1560-4DF5-9585-999BD52D5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597" y="1725153"/>
            <a:ext cx="3626806" cy="2417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2C8A96-51D8-4916-AC88-8E47293D5CE6}"/>
              </a:ext>
            </a:extLst>
          </p:cNvPr>
          <p:cNvSpPr txBox="1"/>
          <p:nvPr/>
        </p:nvSpPr>
        <p:spPr>
          <a:xfrm>
            <a:off x="1821744" y="4375993"/>
            <a:ext cx="5500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được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trồng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phẩm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3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D36ED8C-C727-4D1D-BD6A-CA841730C836}"/>
              </a:ext>
            </a:extLst>
          </p:cNvPr>
          <p:cNvSpPr txBox="1"/>
          <p:nvPr/>
        </p:nvSpPr>
        <p:spPr>
          <a:xfrm>
            <a:off x="406881" y="862733"/>
            <a:ext cx="833022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g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ra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mộ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khá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phổ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biến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như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lang ben,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hắc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tay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lưỡi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,…</a:t>
            </a:r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hắc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xuất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hiện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tròn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đóng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vảy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sưng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đỏ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ngứa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qua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35615-0021-4A13-90AE-E00D08F62B3C}"/>
              </a:ext>
            </a:extLst>
          </p:cNvPr>
          <p:cNvSpPr txBox="1"/>
          <p:nvPr/>
        </p:nvSpPr>
        <p:spPr>
          <a:xfrm>
            <a:off x="1586276" y="247180"/>
            <a:ext cx="59714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III. MỘT SỐ BỆNH DO NẤM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5A13B-E003-4C41-97C8-837B3F1FF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42" y="3114156"/>
            <a:ext cx="2664179" cy="1777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A4DBBB-4AC4-4BB8-81F1-FD3614E02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90" y="3120591"/>
            <a:ext cx="2398943" cy="1777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7FA4D9-8F2F-4643-9461-0D56C1C3C907}"/>
              </a:ext>
            </a:extLst>
          </p:cNvPr>
          <p:cNvSpPr txBox="1"/>
          <p:nvPr/>
        </p:nvSpPr>
        <p:spPr>
          <a:xfrm>
            <a:off x="5652314" y="3624624"/>
            <a:ext cx="3397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hắc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lào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D36ED8C-C727-4D1D-BD6A-CA841730C836}"/>
              </a:ext>
            </a:extLst>
          </p:cNvPr>
          <p:cNvSpPr txBox="1"/>
          <p:nvPr/>
        </p:nvSpPr>
        <p:spPr>
          <a:xfrm>
            <a:off x="408233" y="1033476"/>
            <a:ext cx="8327523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da,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khiến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chúng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nhăn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nheo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dày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cộm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hoặc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xuất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hiện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vết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loét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rụng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thành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đám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lan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da,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con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cam,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xám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dâu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,...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hư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hỏng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phẩm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quần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áo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đồ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gỗ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khác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gây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ngộ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thậm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chí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chết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E92F30B-B91E-4E12-80BE-640DDC2198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56287" y="3787146"/>
            <a:ext cx="1305491" cy="1356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FE30E-AE84-4847-B125-E98C9643C59F}"/>
              </a:ext>
            </a:extLst>
          </p:cNvPr>
          <p:cNvSpPr txBox="1"/>
          <p:nvPr/>
        </p:nvSpPr>
        <p:spPr>
          <a:xfrm>
            <a:off x="1586276" y="247180"/>
            <a:ext cx="59714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385644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r"/>
      </p:transition>
    </mc:Choice>
    <mc:Fallback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7" name="Google Shape;3567;p41"/>
          <p:cNvGrpSpPr/>
          <p:nvPr/>
        </p:nvGrpSpPr>
        <p:grpSpPr>
          <a:xfrm>
            <a:off x="1120626" y="972666"/>
            <a:ext cx="6902748" cy="3741422"/>
            <a:chOff x="1129025" y="745923"/>
            <a:chExt cx="6902748" cy="3741422"/>
          </a:xfrm>
        </p:grpSpPr>
        <p:sp>
          <p:nvSpPr>
            <p:cNvPr id="3568" name="Google Shape;3568;p41"/>
            <p:cNvSpPr/>
            <p:nvPr/>
          </p:nvSpPr>
          <p:spPr>
            <a:xfrm>
              <a:off x="1129025" y="745923"/>
              <a:ext cx="6761251" cy="3741422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41"/>
            <p:cNvSpPr/>
            <p:nvPr/>
          </p:nvSpPr>
          <p:spPr>
            <a:xfrm>
              <a:off x="1129025" y="786125"/>
              <a:ext cx="6902748" cy="3661018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0" name="Google Shape;3570;p41"/>
          <p:cNvSpPr txBox="1">
            <a:spLocks noGrp="1"/>
          </p:cNvSpPr>
          <p:nvPr>
            <p:ph type="title"/>
          </p:nvPr>
        </p:nvSpPr>
        <p:spPr>
          <a:xfrm>
            <a:off x="1808448" y="1230687"/>
            <a:ext cx="5527100" cy="904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dirty="0" err="1">
                <a:latin typeface="+mj-lt"/>
              </a:rPr>
              <a:t>Kể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tên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một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số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loại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nấm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thường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gặp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xung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quanh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em</a:t>
            </a:r>
            <a:r>
              <a:rPr lang="en-US" sz="2400" b="0" dirty="0">
                <a:latin typeface="+mj-lt"/>
              </a:rPr>
              <a:t>?</a:t>
            </a:r>
            <a:endParaRPr sz="2400" b="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146BE-43E0-40C3-98EF-0D7AB76CF9A7}"/>
              </a:ext>
            </a:extLst>
          </p:cNvPr>
          <p:cNvSpPr txBox="1"/>
          <p:nvPr/>
        </p:nvSpPr>
        <p:spPr>
          <a:xfrm>
            <a:off x="2153797" y="257414"/>
            <a:ext cx="48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KHỞI ĐỘNG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11E1112-F9F8-431F-A37A-7E6AB31923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99052" y="3527394"/>
            <a:ext cx="965653" cy="100327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49FA380-87E2-4BDF-8C61-7B91B4D10B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75457" y="3424266"/>
            <a:ext cx="969487" cy="1106404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38B7D46-96FB-40A5-B520-80C0F9981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91484" y="2192631"/>
            <a:ext cx="2961028" cy="2481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300"/>
                                        <p:tgtEl>
                                          <p:spTgt spid="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0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360470-EF9F-4B05-B6D0-561FE01A8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54" y="1114778"/>
            <a:ext cx="3539067" cy="2654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CA577-82B0-4402-A018-BAD173AC9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104" y="1114778"/>
            <a:ext cx="3985342" cy="26543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4E2B15-49B2-4EF1-86BD-81045437BECE}"/>
              </a:ext>
            </a:extLst>
          </p:cNvPr>
          <p:cNvSpPr/>
          <p:nvPr/>
        </p:nvSpPr>
        <p:spPr>
          <a:xfrm>
            <a:off x="1339142" y="3915833"/>
            <a:ext cx="227189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Cá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bị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mốc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EDAC53-5173-4F65-B776-5A091BE03D33}"/>
              </a:ext>
            </a:extLst>
          </p:cNvPr>
          <p:cNvSpPr/>
          <p:nvPr/>
        </p:nvSpPr>
        <p:spPr>
          <a:xfrm>
            <a:off x="5070556" y="3915833"/>
            <a:ext cx="2750437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Dâu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tây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bị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mốc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xám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6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7DE1A5-5928-4299-8ECA-99DB2F694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065" y="899403"/>
            <a:ext cx="4175069" cy="2829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2827FB-D379-4436-B750-18885E6DA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6" y="899403"/>
            <a:ext cx="3736623" cy="282904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D54ECB-A750-43E3-A11E-2770E3350572}"/>
              </a:ext>
            </a:extLst>
          </p:cNvPr>
          <p:cNvSpPr/>
          <p:nvPr/>
        </p:nvSpPr>
        <p:spPr>
          <a:xfrm>
            <a:off x="2083722" y="3939297"/>
            <a:ext cx="4976555" cy="609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màu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sắc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sặc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sỡ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AD609FE2-F609-4C8A-B529-812C8AEDE1BF}"/>
              </a:ext>
            </a:extLst>
          </p:cNvPr>
          <p:cNvSpPr/>
          <p:nvPr/>
        </p:nvSpPr>
        <p:spPr>
          <a:xfrm>
            <a:off x="4481688" y="503767"/>
            <a:ext cx="3668890" cy="2374900"/>
          </a:xfrm>
          <a:prstGeom prst="cloudCallout">
            <a:avLst>
              <a:gd name="adj1" fmla="val -67872"/>
              <a:gd name="adj2" fmla="val 42380"/>
            </a:avLst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Theo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thế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nào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hạn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chế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bệnh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do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gây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ra?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B99B703-9697-4EFA-AC27-EC615772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9717" y="1983445"/>
            <a:ext cx="3456760" cy="3160055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3E9016B-AC51-43FC-B7AB-5D4DE9FF2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330"/>
          <a:stretch/>
        </p:blipFill>
        <p:spPr>
          <a:xfrm rot="915742">
            <a:off x="2779290" y="1488384"/>
            <a:ext cx="570044" cy="62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3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1041250-AD86-45BE-8052-F842BEE9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60" y="347151"/>
            <a:ext cx="8180151" cy="477600"/>
          </a:xfrm>
        </p:spPr>
        <p:txBody>
          <a:bodyPr/>
          <a:lstStyle/>
          <a:p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Biện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pháp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phòng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chống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các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bệnh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do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nấm</a:t>
            </a:r>
            <a:endParaRPr lang="en-US" sz="2600" dirty="0">
              <a:solidFill>
                <a:schemeClr val="bg2">
                  <a:lumMod val="75000"/>
                </a:schemeClr>
              </a:solidFill>
              <a:latin typeface="+mj-lt"/>
              <a:cs typeface="Patrick Hand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C10E90-D245-4956-A79D-83B14EB9F267}"/>
              </a:ext>
            </a:extLst>
          </p:cNvPr>
          <p:cNvSpPr txBox="1"/>
          <p:nvPr/>
        </p:nvSpPr>
        <p:spPr>
          <a:xfrm>
            <a:off x="418713" y="961338"/>
            <a:ext cx="8306574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Hạn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chế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mầm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nguồn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biệt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ẩm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Bảo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hộ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an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toàn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nhiễm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khử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sau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965F757A-D1BA-4357-8B1E-96254272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3138" y="2983408"/>
            <a:ext cx="1728073" cy="21600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8698402-4B19-4896-ADFF-9E8FEED55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18694">
            <a:off x="1788503" y="3416529"/>
            <a:ext cx="1330862" cy="129456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068F27F-63E4-49F5-8E28-93FFE63B9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32789" y="3375577"/>
            <a:ext cx="1514284" cy="16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2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10E90-D245-4956-A79D-83B14EB9F267}"/>
              </a:ext>
            </a:extLst>
          </p:cNvPr>
          <p:cNvSpPr txBox="1"/>
          <p:nvPr/>
        </p:nvSpPr>
        <p:spPr>
          <a:xfrm>
            <a:off x="432872" y="923657"/>
            <a:ext cx="8278254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chung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đồ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Quần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áo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sau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cần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giặt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ngay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tránh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treo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giá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đúng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cách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đúng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điểm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an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toàn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sạch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sẽ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F7212F8-D01F-4B1A-87EB-38CF75C98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73375" y="3100549"/>
            <a:ext cx="2495118" cy="192804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1697367-BAD2-4DD2-8EE2-733060C22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02165" y="3100549"/>
            <a:ext cx="1918108" cy="194283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6E0C7BB-891A-4B3C-8C56-076B98920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6843" y="3292143"/>
            <a:ext cx="1918109" cy="155964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42DCE55-F3F1-4FAF-9CCA-7780B1464116}"/>
              </a:ext>
            </a:extLst>
          </p:cNvPr>
          <p:cNvSpPr/>
          <p:nvPr/>
        </p:nvSpPr>
        <p:spPr>
          <a:xfrm>
            <a:off x="902730" y="3115337"/>
            <a:ext cx="2146333" cy="191325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E07AEE-931E-493E-9097-79E1F2F16769}"/>
              </a:ext>
            </a:extLst>
          </p:cNvPr>
          <p:cNvCxnSpPr>
            <a:cxnSpLocks/>
            <a:stCxn id="5" idx="1"/>
            <a:endCxn id="5" idx="5"/>
          </p:cNvCxnSpPr>
          <p:nvPr/>
        </p:nvCxnSpPr>
        <p:spPr>
          <a:xfrm>
            <a:off x="1217053" y="3395527"/>
            <a:ext cx="1517687" cy="1352877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4C9E450F-E77A-4F40-969B-F4B5FB5A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24" y="315261"/>
            <a:ext cx="8180151" cy="477600"/>
          </a:xfrm>
        </p:spPr>
        <p:txBody>
          <a:bodyPr/>
          <a:lstStyle/>
          <a:p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Biện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pháp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phòng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chống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các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bệnh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do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nấm</a:t>
            </a:r>
            <a:endParaRPr lang="en-US" sz="2600" dirty="0">
              <a:solidFill>
                <a:schemeClr val="bg2">
                  <a:lumMod val="75000"/>
                </a:schemeClr>
              </a:solidFill>
              <a:latin typeface="+mj-lt"/>
              <a:cs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47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153797" y="357506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1031556" y="1046434"/>
            <a:ext cx="7080885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1.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khẳng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định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sau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khẳng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định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đúng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?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3B0D91C-804E-46FD-9DDA-DD939A46134F}"/>
              </a:ext>
            </a:extLst>
          </p:cNvPr>
          <p:cNvSpPr/>
          <p:nvPr/>
        </p:nvSpPr>
        <p:spPr>
          <a:xfrm>
            <a:off x="1031556" y="1906268"/>
            <a:ext cx="7080885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Là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đơn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bào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hoặc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bào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nhân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thực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B65BC271-EBB4-4759-99EC-00D61D996375}"/>
              </a:ext>
            </a:extLst>
          </p:cNvPr>
          <p:cNvSpPr/>
          <p:nvPr/>
        </p:nvSpPr>
        <p:spPr>
          <a:xfrm>
            <a:off x="1031557" y="2602723"/>
            <a:ext cx="7080884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sò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mốc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đen</a:t>
            </a:r>
            <a:r>
              <a:rPr lang="en-US" sz="2200" dirty="0">
                <a:solidFill>
                  <a:schemeClr val="bg1"/>
                </a:solidFill>
              </a:rPr>
              <a:t> bánh </a:t>
            </a:r>
            <a:r>
              <a:rPr lang="en-US" sz="2200" dirty="0" err="1">
                <a:solidFill>
                  <a:schemeClr val="bg1"/>
                </a:solidFill>
              </a:rPr>
              <a:t>mì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là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đại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diện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túi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FEA84193-D8C3-4F46-8864-5F38C0D772E4}"/>
              </a:ext>
            </a:extLst>
          </p:cNvPr>
          <p:cNvSpPr/>
          <p:nvPr/>
        </p:nvSpPr>
        <p:spPr>
          <a:xfrm>
            <a:off x="1031556" y="3299178"/>
            <a:ext cx="7080883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Chỉ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có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quan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sát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dưới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kính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hiển</a:t>
            </a:r>
            <a:r>
              <a:rPr lang="en-US" sz="2200" dirty="0">
                <a:solidFill>
                  <a:schemeClr val="bg1"/>
                </a:solidFill>
              </a:rPr>
              <a:t> vi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2D0DF9C6-EF23-4089-B60E-649B6955130A}"/>
              </a:ext>
            </a:extLst>
          </p:cNvPr>
          <p:cNvSpPr/>
          <p:nvPr/>
        </p:nvSpPr>
        <p:spPr>
          <a:xfrm>
            <a:off x="1031557" y="3995633"/>
            <a:ext cx="7080882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Tất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cả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loại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đều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có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lợi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45D9777E-3EDE-4CC9-926D-782B7CDB0F78}"/>
              </a:ext>
            </a:extLst>
          </p:cNvPr>
          <p:cNvSpPr/>
          <p:nvPr/>
        </p:nvSpPr>
        <p:spPr>
          <a:xfrm>
            <a:off x="1031557" y="1906268"/>
            <a:ext cx="7080882" cy="520996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/>
                </a:solidFill>
              </a:rPr>
              <a:t>Là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sinh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vật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đơn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bào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hoặc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đa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bào</a:t>
            </a:r>
            <a:r>
              <a:rPr lang="en-US" sz="2200" dirty="0">
                <a:solidFill>
                  <a:schemeClr val="bg2"/>
                </a:solidFill>
              </a:rPr>
              <a:t>, </a:t>
            </a:r>
            <a:r>
              <a:rPr lang="en-US" sz="2200" dirty="0" err="1">
                <a:solidFill>
                  <a:schemeClr val="bg2"/>
                </a:solidFill>
              </a:rPr>
              <a:t>nhân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thực</a:t>
            </a:r>
            <a:endParaRPr lang="en-US" sz="2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153795" y="342731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992795" y="1038264"/>
            <a:ext cx="715840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2.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Trong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các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loại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: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mốc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,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rơm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,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men,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bụng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dê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,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loại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nào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thuộc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nhóm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đảm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E218A-2553-49E4-9CCA-AB0C4ACC6214}"/>
              </a:ext>
            </a:extLst>
          </p:cNvPr>
          <p:cNvSpPr/>
          <p:nvPr/>
        </p:nvSpPr>
        <p:spPr>
          <a:xfrm>
            <a:off x="2371878" y="2266430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25CE9-3947-41AE-8862-4B2441BA13A7}"/>
              </a:ext>
            </a:extLst>
          </p:cNvPr>
          <p:cNvSpPr/>
          <p:nvPr/>
        </p:nvSpPr>
        <p:spPr>
          <a:xfrm>
            <a:off x="2371878" y="2870522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6C44F3-337C-444A-AA60-01FCFB78A531}"/>
              </a:ext>
            </a:extLst>
          </p:cNvPr>
          <p:cNvSpPr/>
          <p:nvPr/>
        </p:nvSpPr>
        <p:spPr>
          <a:xfrm>
            <a:off x="2371878" y="3474225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24DFB1-13A2-456C-9F96-798D30755345}"/>
              </a:ext>
            </a:extLst>
          </p:cNvPr>
          <p:cNvSpPr/>
          <p:nvPr/>
        </p:nvSpPr>
        <p:spPr>
          <a:xfrm>
            <a:off x="2371878" y="4077928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D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2710FD4-45E1-40AB-AA37-B30D905B422C}"/>
              </a:ext>
            </a:extLst>
          </p:cNvPr>
          <p:cNvSpPr/>
          <p:nvPr/>
        </p:nvSpPr>
        <p:spPr>
          <a:xfrm>
            <a:off x="3123503" y="2870522"/>
            <a:ext cx="3650965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Nấm</a:t>
            </a:r>
            <a:r>
              <a:rPr lang="en-US" sz="2200" dirty="0"/>
              <a:t> </a:t>
            </a:r>
            <a:r>
              <a:rPr lang="en-US" sz="2200" dirty="0" err="1"/>
              <a:t>rơm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E314C02F-DD59-41EB-807E-5DCE4D4726EE}"/>
              </a:ext>
            </a:extLst>
          </p:cNvPr>
          <p:cNvSpPr/>
          <p:nvPr/>
        </p:nvSpPr>
        <p:spPr>
          <a:xfrm>
            <a:off x="3123503" y="2279637"/>
            <a:ext cx="3683695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Nấm</a:t>
            </a:r>
            <a:r>
              <a:rPr lang="en-US" sz="2200" dirty="0"/>
              <a:t> </a:t>
            </a:r>
            <a:r>
              <a:rPr lang="en-US" sz="2200" dirty="0" err="1"/>
              <a:t>mốc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89227525-571B-41ED-934C-43298CD2465E}"/>
              </a:ext>
            </a:extLst>
          </p:cNvPr>
          <p:cNvSpPr/>
          <p:nvPr/>
        </p:nvSpPr>
        <p:spPr>
          <a:xfrm>
            <a:off x="3123504" y="3474225"/>
            <a:ext cx="3683695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Nấm</a:t>
            </a:r>
            <a:r>
              <a:rPr lang="en-US" sz="2200" dirty="0"/>
              <a:t> men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9D0BE1BC-6312-4356-8884-2FDCD50E9704}"/>
              </a:ext>
            </a:extLst>
          </p:cNvPr>
          <p:cNvSpPr/>
          <p:nvPr/>
        </p:nvSpPr>
        <p:spPr>
          <a:xfrm>
            <a:off x="3123505" y="4077928"/>
            <a:ext cx="3683696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Nấm</a:t>
            </a:r>
            <a:r>
              <a:rPr lang="en-US" sz="2200" dirty="0"/>
              <a:t> </a:t>
            </a:r>
            <a:r>
              <a:rPr lang="en-US" sz="2200" dirty="0" err="1"/>
              <a:t>bụng</a:t>
            </a:r>
            <a:r>
              <a:rPr lang="en-US" sz="2200" dirty="0"/>
              <a:t> </a:t>
            </a:r>
            <a:r>
              <a:rPr lang="en-US" sz="2200" dirty="0" err="1"/>
              <a:t>dê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2AA4A8-ABE2-4EDB-800A-42CE5BCDCF8A}"/>
              </a:ext>
            </a:extLst>
          </p:cNvPr>
          <p:cNvSpPr/>
          <p:nvPr/>
        </p:nvSpPr>
        <p:spPr>
          <a:xfrm>
            <a:off x="2371878" y="2870133"/>
            <a:ext cx="603136" cy="51242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8535A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797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7">
            <a:extLst>
              <a:ext uri="{FF2B5EF4-FFF2-40B4-BE49-F238E27FC236}">
                <a16:creationId xmlns:a16="http://schemas.microsoft.com/office/drawing/2014/main" id="{1125BE8B-9CF9-4F0A-B04A-CA725F9EE759}"/>
              </a:ext>
            </a:extLst>
          </p:cNvPr>
          <p:cNvGrpSpPr/>
          <p:nvPr/>
        </p:nvGrpSpPr>
        <p:grpSpPr>
          <a:xfrm>
            <a:off x="5219444" y="3602398"/>
            <a:ext cx="2126425" cy="1318715"/>
            <a:chOff x="-29331158" y="-4844006"/>
            <a:chExt cx="9877539" cy="7817280"/>
          </a:xfrm>
        </p:grpSpPr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DD15B9A9-E0D7-448C-8B76-47FFF3182B65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805326E0-A3AF-43F9-A2C3-565F31522BC2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33E043F-2BD9-4B1B-A500-50C80BB3723B}"/>
              </a:ext>
            </a:extLst>
          </p:cNvPr>
          <p:cNvGrpSpPr/>
          <p:nvPr/>
        </p:nvGrpSpPr>
        <p:grpSpPr>
          <a:xfrm>
            <a:off x="5201046" y="1934419"/>
            <a:ext cx="2126425" cy="1318715"/>
            <a:chOff x="-29331158" y="-4844006"/>
            <a:chExt cx="9877539" cy="7817280"/>
          </a:xfrm>
        </p:grpSpPr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931A0669-1E0B-4AE6-91D8-87507218C1F0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4050184B-EA01-4CBF-966A-034CC67CF732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grpSp>
        <p:nvGrpSpPr>
          <p:cNvPr id="21" name="Group 27">
            <a:extLst>
              <a:ext uri="{FF2B5EF4-FFF2-40B4-BE49-F238E27FC236}">
                <a16:creationId xmlns:a16="http://schemas.microsoft.com/office/drawing/2014/main" id="{161AE08A-044A-437E-A0CD-23ED50ED474F}"/>
              </a:ext>
            </a:extLst>
          </p:cNvPr>
          <p:cNvGrpSpPr/>
          <p:nvPr/>
        </p:nvGrpSpPr>
        <p:grpSpPr>
          <a:xfrm>
            <a:off x="1910245" y="2006621"/>
            <a:ext cx="2126425" cy="1318715"/>
            <a:chOff x="-29331158" y="-4844006"/>
            <a:chExt cx="9877539" cy="7817280"/>
          </a:xfrm>
        </p:grpSpPr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54DCDB39-0C14-4723-AB0A-078A2DA0B351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FE0B0BDB-849B-4899-8806-B32591D35D43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153797" y="265362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1205446" y="881744"/>
            <a:ext cx="715840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3. Q</a:t>
            </a:r>
            <a:r>
              <a:rPr lang="vi-VN" sz="2200" dirty="0">
                <a:solidFill>
                  <a:schemeClr val="bg2">
                    <a:lumMod val="75000"/>
                  </a:schemeClr>
                </a:solidFill>
              </a:rPr>
              <a:t>uá trình chế biến rượu vang cần sinh vật nào sau đây là chủ yếu?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25" name="Group 27">
            <a:extLst>
              <a:ext uri="{FF2B5EF4-FFF2-40B4-BE49-F238E27FC236}">
                <a16:creationId xmlns:a16="http://schemas.microsoft.com/office/drawing/2014/main" id="{15B8CB4D-F206-4995-970B-AFA80714108D}"/>
              </a:ext>
            </a:extLst>
          </p:cNvPr>
          <p:cNvGrpSpPr/>
          <p:nvPr/>
        </p:nvGrpSpPr>
        <p:grpSpPr>
          <a:xfrm>
            <a:off x="1812367" y="3562121"/>
            <a:ext cx="2126425" cy="1318715"/>
            <a:chOff x="-29331158" y="-4844006"/>
            <a:chExt cx="9877539" cy="7817280"/>
          </a:xfrm>
        </p:grpSpPr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5A43DA76-B73E-4CAE-972D-788C77B3FF22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5EDBA968-6F6D-4A0E-9CEF-A93AB6107915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D8D5A12-EB7C-400D-8D88-FAB0FE8F8258}"/>
              </a:ext>
            </a:extLst>
          </p:cNvPr>
          <p:cNvSpPr txBox="1"/>
          <p:nvPr/>
        </p:nvSpPr>
        <p:spPr>
          <a:xfrm>
            <a:off x="2023117" y="2444021"/>
            <a:ext cx="1900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A. Vi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khuẩn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A3CE96-11D4-4186-86C4-8EFFEB0DDB39}"/>
              </a:ext>
            </a:extLst>
          </p:cNvPr>
          <p:cNvSpPr txBox="1"/>
          <p:nvPr/>
        </p:nvSpPr>
        <p:spPr>
          <a:xfrm>
            <a:off x="4904278" y="2448024"/>
            <a:ext cx="2756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men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0B1F08-B808-41FD-8015-D752F41C7BF5}"/>
              </a:ext>
            </a:extLst>
          </p:cNvPr>
          <p:cNvSpPr txBox="1"/>
          <p:nvPr/>
        </p:nvSpPr>
        <p:spPr>
          <a:xfrm>
            <a:off x="1910245" y="3999521"/>
            <a:ext cx="1900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C. Virus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CFECE7-08CD-461A-A004-57B846EEF1A2}"/>
              </a:ext>
            </a:extLst>
          </p:cNvPr>
          <p:cNvSpPr txBox="1"/>
          <p:nvPr/>
        </p:nvSpPr>
        <p:spPr>
          <a:xfrm>
            <a:off x="5281757" y="3897173"/>
            <a:ext cx="1965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D.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Nguyên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vật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831D50-F37B-4DC1-AB81-CF42F023C54A}"/>
              </a:ext>
            </a:extLst>
          </p:cNvPr>
          <p:cNvSpPr/>
          <p:nvPr/>
        </p:nvSpPr>
        <p:spPr>
          <a:xfrm>
            <a:off x="5381890" y="2425637"/>
            <a:ext cx="467833" cy="477098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4" grpId="0"/>
      <p:bldP spid="35" grpId="0"/>
      <p:bldP spid="36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1465493" y="1098764"/>
            <a:ext cx="6980653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4. </a:t>
            </a:r>
            <a:r>
              <a:rPr lang="vi-VN" sz="2200" dirty="0">
                <a:solidFill>
                  <a:schemeClr val="bg2">
                    <a:lumMod val="75000"/>
                  </a:schemeClr>
                </a:solidFill>
              </a:rPr>
              <a:t>Thuốc kháng sinh penicilin được sản xuất từ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EDBA1-8899-445F-83BF-6C59672C5163}"/>
              </a:ext>
            </a:extLst>
          </p:cNvPr>
          <p:cNvSpPr/>
          <p:nvPr/>
        </p:nvSpPr>
        <p:spPr>
          <a:xfrm>
            <a:off x="1984133" y="1970117"/>
            <a:ext cx="1977936" cy="1045222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A.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men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4E0E8-9996-4256-BA07-664130103B82}"/>
              </a:ext>
            </a:extLst>
          </p:cNvPr>
          <p:cNvSpPr/>
          <p:nvPr/>
        </p:nvSpPr>
        <p:spPr>
          <a:xfrm>
            <a:off x="5181931" y="1970117"/>
            <a:ext cx="1977936" cy="1045222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B.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mốc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4D4AC9-2313-48B2-A4E1-C7768C5D3F36}"/>
              </a:ext>
            </a:extLst>
          </p:cNvPr>
          <p:cNvSpPr/>
          <p:nvPr/>
        </p:nvSpPr>
        <p:spPr>
          <a:xfrm>
            <a:off x="5181933" y="3432287"/>
            <a:ext cx="1977934" cy="1045222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D.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cốc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AF70E6-DBC8-45D3-9E4C-A5131140A236}"/>
              </a:ext>
            </a:extLst>
          </p:cNvPr>
          <p:cNvSpPr/>
          <p:nvPr/>
        </p:nvSpPr>
        <p:spPr>
          <a:xfrm>
            <a:off x="1984133" y="3432287"/>
            <a:ext cx="1977935" cy="1045222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C.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mèo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8A93DAD-641F-4AB1-AEF3-77B8BDB95DA9}"/>
              </a:ext>
            </a:extLst>
          </p:cNvPr>
          <p:cNvSpPr/>
          <p:nvPr/>
        </p:nvSpPr>
        <p:spPr>
          <a:xfrm>
            <a:off x="5181933" y="1970117"/>
            <a:ext cx="1977934" cy="1045222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B.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mốc</a:t>
            </a:r>
            <a:endParaRPr lang="en-US" sz="2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B71BEA-EAFE-4EAE-B96E-9AEB924BCDE2}"/>
              </a:ext>
            </a:extLst>
          </p:cNvPr>
          <p:cNvSpPr txBox="1"/>
          <p:nvPr/>
        </p:nvSpPr>
        <p:spPr>
          <a:xfrm>
            <a:off x="2153797" y="357506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651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94B10D-0015-4234-8C75-C65725D388CD}"/>
              </a:ext>
            </a:extLst>
          </p:cNvPr>
          <p:cNvSpPr txBox="1"/>
          <p:nvPr/>
        </p:nvSpPr>
        <p:spPr>
          <a:xfrm>
            <a:off x="2153789" y="227597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VẬN DỤNG</a:t>
            </a:r>
          </a:p>
        </p:txBody>
      </p:sp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CD9A7947-0572-4DF0-A232-98FE1B097CFB}"/>
              </a:ext>
            </a:extLst>
          </p:cNvPr>
          <p:cNvSpPr/>
          <p:nvPr/>
        </p:nvSpPr>
        <p:spPr>
          <a:xfrm>
            <a:off x="1669046" y="873928"/>
            <a:ext cx="5805889" cy="1053058"/>
          </a:xfrm>
          <a:prstGeom prst="horizontalScroll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Điểm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khác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biệt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giữa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cấu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tạo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cơ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khác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là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gì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D7078F-DE58-481E-9C3E-845E7197A829}"/>
              </a:ext>
            </a:extLst>
          </p:cNvPr>
          <p:cNvCxnSpPr>
            <a:cxnSpLocks/>
          </p:cNvCxnSpPr>
          <p:nvPr/>
        </p:nvCxnSpPr>
        <p:spPr>
          <a:xfrm>
            <a:off x="4407792" y="2067978"/>
            <a:ext cx="0" cy="238831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CA7E3E4-1926-452A-B0EC-CAF033041F93}"/>
              </a:ext>
            </a:extLst>
          </p:cNvPr>
          <p:cNvSpPr txBox="1"/>
          <p:nvPr/>
        </p:nvSpPr>
        <p:spPr>
          <a:xfrm>
            <a:off x="570201" y="2639857"/>
            <a:ext cx="3699897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màu sắc sặc sỡ</a:t>
            </a:r>
            <a:endParaRPr lang="en-US" sz="2200" b="0" i="0" dirty="0">
              <a:solidFill>
                <a:schemeClr val="accent6">
                  <a:lumMod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Mùi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hắc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mùi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đắng</a:t>
            </a:r>
            <a:endParaRPr lang="en-US" sz="2200" dirty="0">
              <a:solidFill>
                <a:schemeClr val="accent6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ó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vảy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trên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phần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mũ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nấm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0A27A-B939-4AAB-BAA8-31C9EEE66DE0}"/>
              </a:ext>
            </a:extLst>
          </p:cNvPr>
          <p:cNvSpPr txBox="1"/>
          <p:nvPr/>
        </p:nvSpPr>
        <p:spPr>
          <a:xfrm>
            <a:off x="4407792" y="2639857"/>
            <a:ext cx="5164803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màu sắc đơn giản</a:t>
            </a:r>
            <a:endParaRPr lang="en-US" sz="2200" b="0" i="0" dirty="0">
              <a:solidFill>
                <a:schemeClr val="accent6">
                  <a:lumMod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- H</a:t>
            </a:r>
            <a:r>
              <a:rPr lang="vi-VN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ương thơm nhẹ hoặc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không mùi</a:t>
            </a:r>
            <a:endParaRPr lang="en-US" sz="2200" dirty="0">
              <a:solidFill>
                <a:schemeClr val="accent6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Không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có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vảy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trên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phần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mũ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nấm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6B6F0D-28C7-4769-9345-1B3F19B2D260}"/>
              </a:ext>
            </a:extLst>
          </p:cNvPr>
          <p:cNvSpPr txBox="1"/>
          <p:nvPr/>
        </p:nvSpPr>
        <p:spPr>
          <a:xfrm>
            <a:off x="1185876" y="2067978"/>
            <a:ext cx="2102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endParaRPr lang="en-US" sz="22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45D0C9-3D9B-4AC6-9334-E70015B5BDD7}"/>
              </a:ext>
            </a:extLst>
          </p:cNvPr>
          <p:cNvSpPr txBox="1"/>
          <p:nvPr/>
        </p:nvSpPr>
        <p:spPr>
          <a:xfrm>
            <a:off x="4971796" y="2067978"/>
            <a:ext cx="3379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khác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 (</a:t>
            </a:r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không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879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14B92FF-EB65-4595-8ABD-0860A505DEC3}"/>
              </a:ext>
            </a:extLst>
          </p:cNvPr>
          <p:cNvSpPr txBox="1"/>
          <p:nvPr/>
        </p:nvSpPr>
        <p:spPr>
          <a:xfrm>
            <a:off x="1811378" y="2664417"/>
            <a:ext cx="5308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2"/>
                </a:solidFill>
              </a:rPr>
              <a:t>BÀI 32: </a:t>
            </a:r>
            <a:r>
              <a:rPr lang="en-US" sz="4000" b="1" dirty="0">
                <a:solidFill>
                  <a:schemeClr val="bg2"/>
                </a:solidFill>
              </a:rPr>
              <a:t>NẤM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9FE0B93-79C4-4000-87E0-4A1CE0F69C98}"/>
              </a:ext>
            </a:extLst>
          </p:cNvPr>
          <p:cNvSpPr/>
          <p:nvPr/>
        </p:nvSpPr>
        <p:spPr>
          <a:xfrm>
            <a:off x="1914877" y="282222"/>
            <a:ext cx="5314245" cy="1072444"/>
          </a:xfrm>
          <a:prstGeom prst="horizontalScroll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“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Em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là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nhà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khoa 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học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E357EA-3F1F-4123-950A-4032BAC88B29}"/>
              </a:ext>
            </a:extLst>
          </p:cNvPr>
          <p:cNvSpPr txBox="1"/>
          <p:nvPr/>
        </p:nvSpPr>
        <p:spPr>
          <a:xfrm>
            <a:off x="601131" y="1433689"/>
            <a:ext cx="79417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hành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bộ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sưu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tập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nộp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giờ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sau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99E9A2B8-2993-42E3-A4D5-C3D75E08A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330"/>
          <a:stretch/>
        </p:blipFill>
        <p:spPr>
          <a:xfrm rot="915742">
            <a:off x="660453" y="2007673"/>
            <a:ext cx="570044" cy="621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6F72C5-2C1B-414B-AC4C-63A81A536D76}"/>
              </a:ext>
            </a:extLst>
          </p:cNvPr>
          <p:cNvSpPr txBox="1"/>
          <p:nvPr/>
        </p:nvSpPr>
        <p:spPr>
          <a:xfrm>
            <a:off x="1302208" y="2099135"/>
            <a:ext cx="6050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B1: Quan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nhận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biết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địa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y.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A892CDE-6558-435F-8DFA-23BBDBF30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330"/>
          <a:stretch/>
        </p:blipFill>
        <p:spPr>
          <a:xfrm rot="915742">
            <a:off x="684722" y="2757042"/>
            <a:ext cx="570044" cy="621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1F4DE8-2358-45C4-BBC1-875DE65DCB81}"/>
              </a:ext>
            </a:extLst>
          </p:cNvPr>
          <p:cNvSpPr txBox="1"/>
          <p:nvPr/>
        </p:nvSpPr>
        <p:spPr>
          <a:xfrm>
            <a:off x="1302208" y="2852210"/>
            <a:ext cx="75578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B2: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Sưu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tầm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tranh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ảnh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địa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y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4BE23D93-C789-4291-ADDF-64476F959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330"/>
          <a:stretch/>
        </p:blipFill>
        <p:spPr>
          <a:xfrm rot="915742">
            <a:off x="660451" y="3506412"/>
            <a:ext cx="570044" cy="621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0A6DCA-7353-4843-A89C-C2C057EDA7A2}"/>
              </a:ext>
            </a:extLst>
          </p:cNvPr>
          <p:cNvSpPr txBox="1"/>
          <p:nvPr/>
        </p:nvSpPr>
        <p:spPr>
          <a:xfrm>
            <a:off x="1302208" y="3597875"/>
            <a:ext cx="75578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B3: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Dán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ảnh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bìa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cứng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nêu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vai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trò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từng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1EF5FE8A-2F75-43CA-AA97-29CB145BE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330"/>
          <a:stretch/>
        </p:blipFill>
        <p:spPr>
          <a:xfrm rot="915742">
            <a:off x="660451" y="4334804"/>
            <a:ext cx="570044" cy="6212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1030B4-D8D9-4512-B1A6-10A8599BC463}"/>
              </a:ext>
            </a:extLst>
          </p:cNvPr>
          <p:cNvSpPr txBox="1"/>
          <p:nvPr/>
        </p:nvSpPr>
        <p:spPr>
          <a:xfrm>
            <a:off x="1302208" y="4350949"/>
            <a:ext cx="75578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B4: Cho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hộp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trang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trí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theo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chủ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đề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489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/>
      <p:bldP spid="10" grpId="0"/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30;p55">
            <a:extLst>
              <a:ext uri="{FF2B5EF4-FFF2-40B4-BE49-F238E27FC236}">
                <a16:creationId xmlns:a16="http://schemas.microsoft.com/office/drawing/2014/main" id="{65CC0918-3466-43FD-8F2E-48BCF006049F}"/>
              </a:ext>
            </a:extLst>
          </p:cNvPr>
          <p:cNvSpPr txBox="1">
            <a:spLocks/>
          </p:cNvSpPr>
          <p:nvPr/>
        </p:nvSpPr>
        <p:spPr>
          <a:xfrm>
            <a:off x="712143" y="1606069"/>
            <a:ext cx="4469457" cy="246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Open Sans"/>
              <a:buNone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 để hệ thống lại kiến thức.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Open Sans"/>
              <a:buNone/>
            </a:pPr>
            <a:r>
              <a:rPr lang="vi-VN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Học bài và trả lời câu hỏi SGK.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Open Sans"/>
              <a:buNone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33.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A25F4-8340-42DF-82B1-2862A79C4020}"/>
              </a:ext>
            </a:extLst>
          </p:cNvPr>
          <p:cNvSpPr txBox="1"/>
          <p:nvPr/>
        </p:nvSpPr>
        <p:spPr>
          <a:xfrm>
            <a:off x="1619158" y="457986"/>
            <a:ext cx="59056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HƯỚNG DẪN VỀ NHÀ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AF4E10B-7577-4C54-BD65-1C1530BC9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81600" y="1508068"/>
            <a:ext cx="3962400" cy="2659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Google Shape;4132;p62"/>
          <p:cNvSpPr txBox="1">
            <a:spLocks noGrp="1"/>
          </p:cNvSpPr>
          <p:nvPr>
            <p:ph type="title"/>
          </p:nvPr>
        </p:nvSpPr>
        <p:spPr>
          <a:xfrm>
            <a:off x="647623" y="1537188"/>
            <a:ext cx="7848754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j-lt"/>
              </a:rPr>
              <a:t>CẢM ƠN CÁC EM ĐÃ LẮNG NGHE BÀI GIẢNG</a:t>
            </a:r>
            <a:endParaRPr sz="4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1" name="Google Shape;3541;p39"/>
          <p:cNvGrpSpPr/>
          <p:nvPr/>
        </p:nvGrpSpPr>
        <p:grpSpPr>
          <a:xfrm>
            <a:off x="1947586" y="1311183"/>
            <a:ext cx="825954" cy="783566"/>
            <a:chOff x="444424" y="1136537"/>
            <a:chExt cx="798872" cy="758020"/>
          </a:xfrm>
        </p:grpSpPr>
        <p:sp>
          <p:nvSpPr>
            <p:cNvPr id="3542" name="Google Shape;3542;p39"/>
            <p:cNvSpPr/>
            <p:nvPr/>
          </p:nvSpPr>
          <p:spPr>
            <a:xfrm>
              <a:off x="444424" y="1195858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39"/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7" name="Google Shape;3547;p39"/>
          <p:cNvSpPr txBox="1">
            <a:spLocks noGrp="1"/>
          </p:cNvSpPr>
          <p:nvPr>
            <p:ph type="title" idx="3"/>
          </p:nvPr>
        </p:nvSpPr>
        <p:spPr>
          <a:xfrm>
            <a:off x="1257441" y="1444497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</a:rPr>
              <a:t>I</a:t>
            </a:r>
            <a:endParaRPr sz="2400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CACF55-B8F6-440F-8EC9-BF1C2D940580}"/>
              </a:ext>
            </a:extLst>
          </p:cNvPr>
          <p:cNvSpPr txBox="1"/>
          <p:nvPr/>
        </p:nvSpPr>
        <p:spPr>
          <a:xfrm>
            <a:off x="2153797" y="393397"/>
            <a:ext cx="48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NỘI DUNG BÀI HỌC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C9757A-1185-4DD2-B685-8E94BD235473}"/>
              </a:ext>
            </a:extLst>
          </p:cNvPr>
          <p:cNvSpPr txBox="1"/>
          <p:nvPr/>
        </p:nvSpPr>
        <p:spPr>
          <a:xfrm>
            <a:off x="2432345" y="1436698"/>
            <a:ext cx="339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ĐA DẠNG NẤM</a:t>
            </a:r>
          </a:p>
        </p:txBody>
      </p:sp>
      <p:grpSp>
        <p:nvGrpSpPr>
          <p:cNvPr id="51" name="Google Shape;3541;p39">
            <a:extLst>
              <a:ext uri="{FF2B5EF4-FFF2-40B4-BE49-F238E27FC236}">
                <a16:creationId xmlns:a16="http://schemas.microsoft.com/office/drawing/2014/main" id="{F3F663B1-7610-445F-BB46-7B660F9CD46B}"/>
              </a:ext>
            </a:extLst>
          </p:cNvPr>
          <p:cNvGrpSpPr/>
          <p:nvPr/>
        </p:nvGrpSpPr>
        <p:grpSpPr>
          <a:xfrm>
            <a:off x="1992249" y="2271719"/>
            <a:ext cx="772365" cy="763632"/>
            <a:chOff x="496256" y="1136537"/>
            <a:chExt cx="747040" cy="738736"/>
          </a:xfrm>
        </p:grpSpPr>
        <p:sp>
          <p:nvSpPr>
            <p:cNvPr id="52" name="Google Shape;3542;p39">
              <a:extLst>
                <a:ext uri="{FF2B5EF4-FFF2-40B4-BE49-F238E27FC236}">
                  <a16:creationId xmlns:a16="http://schemas.microsoft.com/office/drawing/2014/main" id="{E78B8CA1-25F5-41B6-8085-2F435039C584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43;p39">
              <a:extLst>
                <a:ext uri="{FF2B5EF4-FFF2-40B4-BE49-F238E27FC236}">
                  <a16:creationId xmlns:a16="http://schemas.microsoft.com/office/drawing/2014/main" id="{3779BEE3-84DC-4993-B073-7F05A120A5C0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3547;p39">
            <a:extLst>
              <a:ext uri="{FF2B5EF4-FFF2-40B4-BE49-F238E27FC236}">
                <a16:creationId xmlns:a16="http://schemas.microsoft.com/office/drawing/2014/main" id="{CB8A152D-D8E7-45F5-A0EA-2ED9EC2A4203}"/>
              </a:ext>
            </a:extLst>
          </p:cNvPr>
          <p:cNvSpPr txBox="1">
            <a:spLocks/>
          </p:cNvSpPr>
          <p:nvPr/>
        </p:nvSpPr>
        <p:spPr>
          <a:xfrm>
            <a:off x="2056327" y="2386070"/>
            <a:ext cx="718228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+mj-lt"/>
              </a:rPr>
              <a:t>II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DF724B-34DC-46B0-AA36-19DDAE877104}"/>
              </a:ext>
            </a:extLst>
          </p:cNvPr>
          <p:cNvSpPr txBox="1"/>
          <p:nvPr/>
        </p:nvSpPr>
        <p:spPr>
          <a:xfrm>
            <a:off x="2854589" y="2464504"/>
            <a:ext cx="307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VAI TRÒ CỦA NẤM</a:t>
            </a:r>
          </a:p>
        </p:txBody>
      </p:sp>
      <p:grpSp>
        <p:nvGrpSpPr>
          <p:cNvPr id="56" name="Google Shape;3541;p39">
            <a:extLst>
              <a:ext uri="{FF2B5EF4-FFF2-40B4-BE49-F238E27FC236}">
                <a16:creationId xmlns:a16="http://schemas.microsoft.com/office/drawing/2014/main" id="{ACEF716E-B7AD-453E-8CEE-9F3FB63C5DF7}"/>
              </a:ext>
            </a:extLst>
          </p:cNvPr>
          <p:cNvGrpSpPr/>
          <p:nvPr/>
        </p:nvGrpSpPr>
        <p:grpSpPr>
          <a:xfrm>
            <a:off x="1921022" y="3232295"/>
            <a:ext cx="772365" cy="763632"/>
            <a:chOff x="496256" y="1136537"/>
            <a:chExt cx="747040" cy="738736"/>
          </a:xfrm>
        </p:grpSpPr>
        <p:sp>
          <p:nvSpPr>
            <p:cNvPr id="57" name="Google Shape;3542;p39">
              <a:extLst>
                <a:ext uri="{FF2B5EF4-FFF2-40B4-BE49-F238E27FC236}">
                  <a16:creationId xmlns:a16="http://schemas.microsoft.com/office/drawing/2014/main" id="{B4E50113-8BB5-49E9-A93E-8DAC5932AA60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543;p39">
              <a:extLst>
                <a:ext uri="{FF2B5EF4-FFF2-40B4-BE49-F238E27FC236}">
                  <a16:creationId xmlns:a16="http://schemas.microsoft.com/office/drawing/2014/main" id="{61E6E1CA-9B9E-468E-8A35-472755733E3A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3547;p39">
            <a:extLst>
              <a:ext uri="{FF2B5EF4-FFF2-40B4-BE49-F238E27FC236}">
                <a16:creationId xmlns:a16="http://schemas.microsoft.com/office/drawing/2014/main" id="{2C728B1B-3F06-49BB-A67A-3BDF19EC20CE}"/>
              </a:ext>
            </a:extLst>
          </p:cNvPr>
          <p:cNvSpPr txBox="1">
            <a:spLocks/>
          </p:cNvSpPr>
          <p:nvPr/>
        </p:nvSpPr>
        <p:spPr>
          <a:xfrm>
            <a:off x="1194192" y="3357243"/>
            <a:ext cx="23160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+mj-lt"/>
              </a:rPr>
              <a:t>III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ECE77C-A4A9-45CC-A0F7-2C89863BFE3C}"/>
              </a:ext>
            </a:extLst>
          </p:cNvPr>
          <p:cNvSpPr txBox="1"/>
          <p:nvPr/>
        </p:nvSpPr>
        <p:spPr>
          <a:xfrm>
            <a:off x="2914164" y="3403971"/>
            <a:ext cx="3714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MỘT SỐ BỆNH DO NẤM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1E7E5170-10FC-434C-942A-4C29985C1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09199" y="1372503"/>
            <a:ext cx="1762006" cy="3616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7" grpId="0"/>
      <p:bldP spid="27" grpId="0"/>
      <p:bldP spid="24" grpId="0"/>
      <p:bldP spid="54" grpId="0"/>
      <p:bldP spid="55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E64AF4-1B9B-4D05-808C-F94FE5098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89" y="2496638"/>
            <a:ext cx="2547518" cy="1748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9154A5-13A3-480A-9458-992820036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89" y="433193"/>
            <a:ext cx="2547518" cy="1748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BD53F4-F21F-4B4C-8CAE-666368638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658" y="433193"/>
            <a:ext cx="2547518" cy="1748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E105D2-80AE-4550-B097-7F73FA9E8D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34"/>
          <a:stretch/>
        </p:blipFill>
        <p:spPr>
          <a:xfrm>
            <a:off x="556919" y="2496638"/>
            <a:ext cx="2547519" cy="17482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EC3FA0-6D38-4E1F-94C1-656262EB6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18" y="433194"/>
            <a:ext cx="2547519" cy="1748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CED41D-3E80-4BA8-B915-DF531A8D1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658" y="2496637"/>
            <a:ext cx="2547518" cy="17482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078197-ECC8-4421-89B0-319BA9B8CB4E}"/>
              </a:ext>
            </a:extLst>
          </p:cNvPr>
          <p:cNvSpPr txBox="1"/>
          <p:nvPr/>
        </p:nvSpPr>
        <p:spPr>
          <a:xfrm>
            <a:off x="787400" y="4494862"/>
            <a:ext cx="756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Quan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nhận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xét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về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dạng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kích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thước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2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82E6057B-FD11-473F-A71F-1C4BB2371585}"/>
              </a:ext>
            </a:extLst>
          </p:cNvPr>
          <p:cNvSpPr txBox="1"/>
          <p:nvPr/>
        </p:nvSpPr>
        <p:spPr>
          <a:xfrm>
            <a:off x="1999299" y="381769"/>
            <a:ext cx="5395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I. ĐA DẠNG NẤM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F9D03-333E-483D-95CD-0A30614A89B4}"/>
              </a:ext>
            </a:extLst>
          </p:cNvPr>
          <p:cNvSpPr txBox="1"/>
          <p:nvPr/>
        </p:nvSpPr>
        <p:spPr>
          <a:xfrm>
            <a:off x="912769" y="1102829"/>
            <a:ext cx="756837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nhân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đơn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hoặc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sống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phong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phú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mũ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sợi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Kích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thước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quan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sát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bằng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mắt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phải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dung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kính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hiển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ẩm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ướt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ẩm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rơm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rạ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,…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4029B0-0377-4C26-8801-8AC2A1092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74" y="1111241"/>
            <a:ext cx="2879651" cy="2425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B1769-088C-4816-B2CF-C38704E20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163" y="1111241"/>
            <a:ext cx="2721935" cy="2425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2C74A-452A-497E-946C-6F7E9CB4A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235" y="1111241"/>
            <a:ext cx="2736110" cy="24255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674395-F7DC-47CF-92E8-96C740E149E2}"/>
              </a:ext>
            </a:extLst>
          </p:cNvPr>
          <p:cNvSpPr/>
          <p:nvPr/>
        </p:nvSpPr>
        <p:spPr>
          <a:xfrm>
            <a:off x="762657" y="3701520"/>
            <a:ext cx="167994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đùi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gà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1E79C80B-6843-4295-8C9E-FFBE206FCBBB}"/>
              </a:ext>
            </a:extLst>
          </p:cNvPr>
          <p:cNvSpPr/>
          <p:nvPr/>
        </p:nvSpPr>
        <p:spPr>
          <a:xfrm>
            <a:off x="3853756" y="3697083"/>
            <a:ext cx="167994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rơm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55E86041-FCDC-48AF-A6BB-2080143C388C}"/>
              </a:ext>
            </a:extLst>
          </p:cNvPr>
          <p:cNvSpPr/>
          <p:nvPr/>
        </p:nvSpPr>
        <p:spPr>
          <a:xfrm>
            <a:off x="6280954" y="3697082"/>
            <a:ext cx="2570671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tán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trắng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148" name="Picture 9">
            <a:extLst>
              <a:ext uri="{FF2B5EF4-FFF2-40B4-BE49-F238E27FC236}">
                <a16:creationId xmlns:a16="http://schemas.microsoft.com/office/drawing/2014/main" id="{885F29D4-8759-4A09-94FD-A1D1CF93C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4590">
            <a:off x="8007180" y="4158372"/>
            <a:ext cx="748326" cy="982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3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6" grpId="0" animBg="1"/>
      <p:bldP spid="1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E8B47A-9505-449A-9A67-83D9D447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900" y="427206"/>
            <a:ext cx="6610200" cy="419533"/>
          </a:xfrm>
        </p:spPr>
        <p:txBody>
          <a:bodyPr/>
          <a:lstStyle/>
          <a:p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Môi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trường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sống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của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số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loại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nấm</a:t>
            </a:r>
            <a:endParaRPr lang="en-US" sz="26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BE8F74-4D78-4609-B7E4-ED689673D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352525"/>
              </p:ext>
            </p:extLst>
          </p:nvPr>
        </p:nvGraphicFramePr>
        <p:xfrm>
          <a:off x="903730" y="1144787"/>
          <a:ext cx="7336540" cy="3454010"/>
        </p:xfrm>
        <a:graphic>
          <a:graphicData uri="http://schemas.openxmlformats.org/drawingml/2006/table">
            <a:tbl>
              <a:tblPr firstRow="1" firstCol="1" bandRow="1">
                <a:tableStyleId>{6367C466-C8DC-48DC-9159-022CA8A3A8A6}</a:tableStyleId>
              </a:tblPr>
              <a:tblGrid>
                <a:gridCol w="2476329">
                  <a:extLst>
                    <a:ext uri="{9D8B030D-6E8A-4147-A177-3AD203B41FA5}">
                      <a16:colId xmlns:a16="http://schemas.microsoft.com/office/drawing/2014/main" val="3731470845"/>
                    </a:ext>
                  </a:extLst>
                </a:gridCol>
                <a:gridCol w="4860211">
                  <a:extLst>
                    <a:ext uri="{9D8B030D-6E8A-4147-A177-3AD203B41FA5}">
                      <a16:colId xmlns:a16="http://schemas.microsoft.com/office/drawing/2014/main" val="2230851791"/>
                    </a:ext>
                  </a:extLst>
                </a:gridCol>
              </a:tblGrid>
              <a:tr h="42500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Tên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Môi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trường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315979"/>
                  </a:ext>
                </a:extLst>
              </a:tr>
              <a:tr h="412972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rơm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Rơm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rạ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183253993"/>
                  </a:ext>
                </a:extLst>
              </a:tr>
              <a:tr h="548453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mộc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nhĩ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Thân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gỗ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mục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môi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trường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ẩm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393262481"/>
                  </a:ext>
                </a:extLst>
              </a:tr>
              <a:tr h="914088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mốc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Quần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áo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tường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ẩm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đồ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dùng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trên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cơ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sinh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,…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2371729071"/>
                  </a:ext>
                </a:extLst>
              </a:tr>
              <a:tr h="422221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cốc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Thân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mục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3544658786"/>
                  </a:ext>
                </a:extLst>
              </a:tr>
              <a:tr h="731270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độc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tán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trắng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Trong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rừng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những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nơi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môi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trường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ẩm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849967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56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D008F8B-CF00-48CF-97B6-F064360B2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7856774"/>
              </p:ext>
            </p:extLst>
          </p:nvPr>
        </p:nvGraphicFramePr>
        <p:xfrm>
          <a:off x="352774" y="909680"/>
          <a:ext cx="843844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E50FFA8-894E-41E6-A93E-AB8544C2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97" y="334433"/>
            <a:ext cx="6610200" cy="419533"/>
          </a:xfrm>
        </p:spPr>
        <p:txBody>
          <a:bodyPr/>
          <a:lstStyle/>
          <a:p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PHÂN LOẠI NẤM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0C9B716-FD39-4D3E-901C-380B2C0A52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5861239" y="1506148"/>
            <a:ext cx="692544" cy="70175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A02212B-7C7B-46FC-85D0-2AED3FA3D7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442683" y="1417552"/>
            <a:ext cx="692545" cy="7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1158</Words>
  <Application>Microsoft Office PowerPoint</Application>
  <PresentationFormat>On-screen Show (16:9)</PresentationFormat>
  <Paragraphs>139</Paragraphs>
  <Slides>32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Lato</vt:lpstr>
      <vt:lpstr>Wingdings</vt:lpstr>
      <vt:lpstr>Open Sans</vt:lpstr>
      <vt:lpstr>Patrick Hand</vt:lpstr>
      <vt:lpstr>Times New Roman</vt:lpstr>
      <vt:lpstr>Roboto</vt:lpstr>
      <vt:lpstr>Arial</vt:lpstr>
      <vt:lpstr>Cool Doody Thesis by Slidesgo</vt:lpstr>
      <vt:lpstr>PowerPoint Presentation</vt:lpstr>
      <vt:lpstr>Kể tên một số loại nấm thường gặp xung quanh em?</vt:lpstr>
      <vt:lpstr>PowerPoint Presentation</vt:lpstr>
      <vt:lpstr>I</vt:lpstr>
      <vt:lpstr>PowerPoint Presentation</vt:lpstr>
      <vt:lpstr>PowerPoint Presentation</vt:lpstr>
      <vt:lpstr>PowerPoint Presentation</vt:lpstr>
      <vt:lpstr>Môi trường sống của một số loại nấm</vt:lpstr>
      <vt:lpstr>PHÂN LOẠI NẤM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Biện pháp phòng chống các bệnh do nấm</vt:lpstr>
      <vt:lpstr>Biện pháp phòng chống các bệnh do nấm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LẮNG NGHE BÀI GIẢNG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140</cp:revision>
  <dcterms:modified xsi:type="dcterms:W3CDTF">2021-09-14T03:29:27Z</dcterms:modified>
</cp:coreProperties>
</file>