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3"/>
  </p:notesMasterIdLst>
  <p:sldIdLst>
    <p:sldId id="264" r:id="rId2"/>
    <p:sldId id="257" r:id="rId3"/>
    <p:sldId id="304" r:id="rId4"/>
    <p:sldId id="305" r:id="rId5"/>
    <p:sldId id="262" r:id="rId6"/>
    <p:sldId id="321" r:id="rId7"/>
    <p:sldId id="263" r:id="rId8"/>
    <p:sldId id="290" r:id="rId9"/>
    <p:sldId id="322" r:id="rId10"/>
    <p:sldId id="306" r:id="rId11"/>
    <p:sldId id="265" r:id="rId12"/>
    <p:sldId id="261" r:id="rId13"/>
    <p:sldId id="311" r:id="rId14"/>
    <p:sldId id="312" r:id="rId15"/>
    <p:sldId id="323" r:id="rId16"/>
    <p:sldId id="315" r:id="rId17"/>
    <p:sldId id="316" r:id="rId18"/>
    <p:sldId id="313" r:id="rId19"/>
    <p:sldId id="314" r:id="rId20"/>
    <p:sldId id="267" r:id="rId21"/>
    <p:sldId id="317" r:id="rId22"/>
  </p:sldIdLst>
  <p:sldSz cx="9144000" cy="5143500" type="screen16x9"/>
  <p:notesSz cx="6858000" cy="9144000"/>
  <p:embeddedFontLst>
    <p:embeddedFont>
      <p:font typeface="Amatic SC" panose="00000500000000000000" pitchFamily="2" charset="-79"/>
      <p:regular r:id="rId24"/>
      <p:bold r:id="rId25"/>
    </p:embeddedFont>
    <p:embeddedFont>
      <p:font typeface="Didact Gothic" panose="020B0604020202020204" charset="0"/>
      <p:regular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244E18-8E92-4E78-94FE-DC1771EF7290}">
  <a:tblStyle styleId="{32244E18-8E92-4E78-94FE-DC1771EF72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b9151035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b9151035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7989b4430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7989b4430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1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73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8b8223d95a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8b8223d95a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7989b4430a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7989b4430a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1"/>
        <p:cNvGrpSpPr/>
        <p:nvPr/>
      </p:nvGrpSpPr>
      <p:grpSpPr>
        <a:xfrm>
          <a:off x="0" y="0"/>
          <a:ext cx="0" cy="0"/>
          <a:chOff x="0" y="0"/>
          <a:chExt cx="0" cy="0"/>
        </a:xfrm>
      </p:grpSpPr>
      <p:sp>
        <p:nvSpPr>
          <p:cNvPr id="282" name="Google Shape;282;p4"/>
          <p:cNvSpPr txBox="1">
            <a:spLocks noGrp="1"/>
          </p:cNvSpPr>
          <p:nvPr>
            <p:ph type="subTitle" idx="1"/>
          </p:nvPr>
        </p:nvSpPr>
        <p:spPr>
          <a:xfrm>
            <a:off x="726625" y="1151175"/>
            <a:ext cx="7717500" cy="3486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84" name="Google Shape;284;p4"/>
          <p:cNvGrpSpPr/>
          <p:nvPr/>
        </p:nvGrpSpPr>
        <p:grpSpPr>
          <a:xfrm>
            <a:off x="7660891" y="472915"/>
            <a:ext cx="548239" cy="516917"/>
            <a:chOff x="7833271" y="445037"/>
            <a:chExt cx="481756" cy="454273"/>
          </a:xfrm>
        </p:grpSpPr>
        <p:sp>
          <p:nvSpPr>
            <p:cNvPr id="285" name="Google Shape;285;p4"/>
            <p:cNvSpPr/>
            <p:nvPr/>
          </p:nvSpPr>
          <p:spPr>
            <a:xfrm>
              <a:off x="7881996" y="535289"/>
              <a:ext cx="329394" cy="357394"/>
            </a:xfrm>
            <a:custGeom>
              <a:avLst/>
              <a:gdLst/>
              <a:ahLst/>
              <a:cxnLst/>
              <a:rect l="l" t="t"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8010114" y="530209"/>
              <a:ext cx="177778" cy="59726"/>
            </a:xfrm>
            <a:custGeom>
              <a:avLst/>
              <a:gdLst/>
              <a:ahLst/>
              <a:cxnLst/>
              <a:rect l="l" t="t"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7877718" y="530297"/>
              <a:ext cx="151526" cy="108681"/>
            </a:xfrm>
            <a:custGeom>
              <a:avLst/>
              <a:gdLst/>
              <a:ahLst/>
              <a:cxnLst/>
              <a:rect l="l" t="t"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177140" y="582189"/>
              <a:ext cx="43544" cy="155752"/>
            </a:xfrm>
            <a:custGeom>
              <a:avLst/>
              <a:gdLst/>
              <a:ahLst/>
              <a:cxnLst/>
              <a:rect l="l" t="t"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7984896" y="547726"/>
              <a:ext cx="99381" cy="100799"/>
            </a:xfrm>
            <a:custGeom>
              <a:avLst/>
              <a:gdLst/>
              <a:ahLst/>
              <a:cxnLst/>
              <a:rect l="l" t="t"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8100224" y="563534"/>
              <a:ext cx="29450" cy="119102"/>
            </a:xfrm>
            <a:custGeom>
              <a:avLst/>
              <a:gdLst/>
              <a:ahLst/>
              <a:cxnLst/>
              <a:rect l="l" t="t"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7879969" y="631935"/>
              <a:ext cx="99156" cy="266578"/>
            </a:xfrm>
            <a:custGeom>
              <a:avLst/>
              <a:gdLst/>
              <a:ahLst/>
              <a:cxnLst/>
              <a:rect l="l" t="t"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7962424" y="731909"/>
              <a:ext cx="255455" cy="167400"/>
            </a:xfrm>
            <a:custGeom>
              <a:avLst/>
              <a:gdLst/>
              <a:ahLst/>
              <a:cxnLst/>
              <a:rect l="l" t="t"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7988904" y="636358"/>
              <a:ext cx="127390" cy="44838"/>
            </a:xfrm>
            <a:custGeom>
              <a:avLst/>
              <a:gdLst/>
              <a:ahLst/>
              <a:cxnLst/>
              <a:rect l="l" t="t"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102746" y="669070"/>
              <a:ext cx="108928" cy="74395"/>
            </a:xfrm>
            <a:custGeom>
              <a:avLst/>
              <a:gdLst/>
              <a:ahLst/>
              <a:cxnLst/>
              <a:rect l="l" t="t"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7878123" y="630490"/>
              <a:ext cx="125949" cy="17997"/>
            </a:xfrm>
            <a:custGeom>
              <a:avLst/>
              <a:gdLst/>
              <a:ahLst/>
              <a:cxnLst/>
              <a:rect l="l" t="t"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7966297" y="634431"/>
              <a:ext cx="35934" cy="255675"/>
            </a:xfrm>
            <a:custGeom>
              <a:avLst/>
              <a:gdLst/>
              <a:ahLst/>
              <a:cxnLst/>
              <a:rect l="l" t="t"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7979131" y="675463"/>
              <a:ext cx="128245" cy="212632"/>
            </a:xfrm>
            <a:custGeom>
              <a:avLst/>
              <a:gdLst/>
              <a:ahLst/>
              <a:cxnLst/>
              <a:rect l="l" t="t"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7833271" y="508183"/>
              <a:ext cx="42148" cy="44182"/>
            </a:xfrm>
            <a:custGeom>
              <a:avLst/>
              <a:gdLst/>
              <a:ahLst/>
              <a:cxnLst/>
              <a:rect l="l" t="t"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7901135" y="475909"/>
              <a:ext cx="33637" cy="44225"/>
            </a:xfrm>
            <a:custGeom>
              <a:avLst/>
              <a:gdLst/>
              <a:ahLst/>
              <a:cxnLst/>
              <a:rect l="l" t="t"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090182" y="445037"/>
              <a:ext cx="26838" cy="57624"/>
            </a:xfrm>
            <a:custGeom>
              <a:avLst/>
              <a:gdLst/>
              <a:ahLst/>
              <a:cxnLst/>
              <a:rect l="l" t="t"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8131522" y="465399"/>
              <a:ext cx="27468" cy="48254"/>
            </a:xfrm>
            <a:custGeom>
              <a:avLst/>
              <a:gdLst/>
              <a:ahLst/>
              <a:cxnLst/>
              <a:rect l="l" t="t"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52030" y="609471"/>
              <a:ext cx="58674" cy="18391"/>
            </a:xfrm>
            <a:custGeom>
              <a:avLst/>
              <a:gdLst/>
              <a:ahLst/>
              <a:cxnLst/>
              <a:rect l="l" t="t"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8256488" y="655013"/>
              <a:ext cx="58539" cy="16377"/>
            </a:xfrm>
            <a:custGeom>
              <a:avLst/>
              <a:gdLst/>
              <a:ahLst/>
              <a:cxnLst/>
              <a:rect l="l" t="t"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4"/>
          <p:cNvGrpSpPr/>
          <p:nvPr/>
        </p:nvGrpSpPr>
        <p:grpSpPr>
          <a:xfrm>
            <a:off x="115179" y="4258929"/>
            <a:ext cx="849465" cy="758098"/>
            <a:chOff x="8486498" y="2718179"/>
            <a:chExt cx="1195588" cy="1066992"/>
          </a:xfrm>
        </p:grpSpPr>
        <p:sp>
          <p:nvSpPr>
            <p:cNvPr id="305" name="Google Shape;305;p4"/>
            <p:cNvSpPr/>
            <p:nvPr/>
          </p:nvSpPr>
          <p:spPr>
            <a:xfrm>
              <a:off x="8486498" y="2718179"/>
              <a:ext cx="1108490" cy="859599"/>
            </a:xfrm>
            <a:custGeom>
              <a:avLst/>
              <a:gdLst/>
              <a:ahLst/>
              <a:cxnLst/>
              <a:rect l="l" t="t" r="r" b="b"/>
              <a:pathLst>
                <a:path w="16222" h="12937" extrusionOk="0">
                  <a:moveTo>
                    <a:pt x="10278" y="1"/>
                  </a:moveTo>
                  <a:cubicBezTo>
                    <a:pt x="8747" y="1"/>
                    <a:pt x="7098" y="763"/>
                    <a:pt x="6022" y="3088"/>
                  </a:cubicBezTo>
                  <a:cubicBezTo>
                    <a:pt x="4501" y="6378"/>
                    <a:pt x="3864" y="8437"/>
                    <a:pt x="692" y="8437"/>
                  </a:cubicBezTo>
                  <a:cubicBezTo>
                    <a:pt x="474" y="8437"/>
                    <a:pt x="244" y="8428"/>
                    <a:pt x="1" y="8408"/>
                  </a:cubicBezTo>
                  <a:lnTo>
                    <a:pt x="1" y="8408"/>
                  </a:lnTo>
                  <a:cubicBezTo>
                    <a:pt x="1" y="8408"/>
                    <a:pt x="88" y="10386"/>
                    <a:pt x="2682" y="11968"/>
                  </a:cubicBezTo>
                  <a:cubicBezTo>
                    <a:pt x="3696" y="12587"/>
                    <a:pt x="5241" y="12936"/>
                    <a:pt x="6893" y="12936"/>
                  </a:cubicBezTo>
                  <a:cubicBezTo>
                    <a:pt x="9468" y="12936"/>
                    <a:pt x="12303" y="12086"/>
                    <a:pt x="13786" y="10078"/>
                  </a:cubicBezTo>
                  <a:cubicBezTo>
                    <a:pt x="16221" y="6780"/>
                    <a:pt x="15091" y="1726"/>
                    <a:pt x="12447" y="495"/>
                  </a:cubicBezTo>
                  <a:cubicBezTo>
                    <a:pt x="11817" y="201"/>
                    <a:pt x="11063" y="1"/>
                    <a:pt x="10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9249600" y="2859055"/>
              <a:ext cx="74961" cy="72890"/>
            </a:xfrm>
            <a:custGeom>
              <a:avLst/>
              <a:gdLst/>
              <a:ahLst/>
              <a:cxnLst/>
              <a:rect l="l" t="t" r="r" b="b"/>
              <a:pathLst>
                <a:path w="1097" h="1097" extrusionOk="0">
                  <a:moveTo>
                    <a:pt x="548" y="1"/>
                  </a:moveTo>
                  <a:cubicBezTo>
                    <a:pt x="246" y="1"/>
                    <a:pt x="1" y="247"/>
                    <a:pt x="1" y="549"/>
                  </a:cubicBezTo>
                  <a:cubicBezTo>
                    <a:pt x="1" y="851"/>
                    <a:pt x="246" y="1097"/>
                    <a:pt x="548" y="1097"/>
                  </a:cubicBezTo>
                  <a:cubicBezTo>
                    <a:pt x="850" y="1097"/>
                    <a:pt x="1096" y="851"/>
                    <a:pt x="1096" y="549"/>
                  </a:cubicBezTo>
                  <a:cubicBezTo>
                    <a:pt x="1096" y="247"/>
                    <a:pt x="85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8873960" y="3051363"/>
              <a:ext cx="333531" cy="345846"/>
            </a:xfrm>
            <a:custGeom>
              <a:avLst/>
              <a:gdLst/>
              <a:ahLst/>
              <a:cxnLst/>
              <a:rect l="l" t="t" r="r" b="b"/>
              <a:pathLst>
                <a:path w="4881" h="5205" extrusionOk="0">
                  <a:moveTo>
                    <a:pt x="2774" y="1"/>
                  </a:moveTo>
                  <a:cubicBezTo>
                    <a:pt x="1782" y="1"/>
                    <a:pt x="812" y="345"/>
                    <a:pt x="484" y="1008"/>
                  </a:cubicBezTo>
                  <a:cubicBezTo>
                    <a:pt x="1" y="1987"/>
                    <a:pt x="1896" y="2163"/>
                    <a:pt x="1896" y="2163"/>
                  </a:cubicBezTo>
                  <a:cubicBezTo>
                    <a:pt x="1896" y="2163"/>
                    <a:pt x="616" y="3481"/>
                    <a:pt x="1144" y="4537"/>
                  </a:cubicBezTo>
                  <a:cubicBezTo>
                    <a:pt x="1369" y="4986"/>
                    <a:pt x="1826" y="5204"/>
                    <a:pt x="2330" y="5204"/>
                  </a:cubicBezTo>
                  <a:cubicBezTo>
                    <a:pt x="3009" y="5204"/>
                    <a:pt x="3774" y="4809"/>
                    <a:pt x="4177" y="4053"/>
                  </a:cubicBezTo>
                  <a:cubicBezTo>
                    <a:pt x="4881" y="2733"/>
                    <a:pt x="4830" y="501"/>
                    <a:pt x="4133" y="235"/>
                  </a:cubicBezTo>
                  <a:cubicBezTo>
                    <a:pt x="3719" y="78"/>
                    <a:pt x="3244" y="1"/>
                    <a:pt x="2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9449277" y="2895470"/>
              <a:ext cx="232809" cy="136279"/>
            </a:xfrm>
            <a:custGeom>
              <a:avLst/>
              <a:gdLst/>
              <a:ahLst/>
              <a:cxnLst/>
              <a:rect l="l" t="t" r="r" b="b"/>
              <a:pathLst>
                <a:path w="3407" h="2051" extrusionOk="0">
                  <a:moveTo>
                    <a:pt x="363" y="1"/>
                  </a:moveTo>
                  <a:lnTo>
                    <a:pt x="363" y="1"/>
                  </a:lnTo>
                  <a:cubicBezTo>
                    <a:pt x="0" y="1516"/>
                    <a:pt x="963" y="2051"/>
                    <a:pt x="963" y="2051"/>
                  </a:cubicBezTo>
                  <a:cubicBezTo>
                    <a:pt x="963" y="2051"/>
                    <a:pt x="3407" y="552"/>
                    <a:pt x="3275" y="289"/>
                  </a:cubicBezTo>
                  <a:cubicBezTo>
                    <a:pt x="3143" y="25"/>
                    <a:pt x="364"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913390" y="3574464"/>
              <a:ext cx="31160" cy="135814"/>
            </a:xfrm>
            <a:custGeom>
              <a:avLst/>
              <a:gdLst/>
              <a:ahLst/>
              <a:cxnLst/>
              <a:rect l="l" t="t" r="r" b="b"/>
              <a:pathLst>
                <a:path w="456" h="2044" extrusionOk="0">
                  <a:moveTo>
                    <a:pt x="262" y="1"/>
                  </a:moveTo>
                  <a:cubicBezTo>
                    <a:pt x="259" y="1"/>
                    <a:pt x="257" y="1"/>
                    <a:pt x="254" y="2"/>
                  </a:cubicBezTo>
                  <a:cubicBezTo>
                    <a:pt x="0" y="92"/>
                    <a:pt x="46" y="617"/>
                    <a:pt x="51" y="822"/>
                  </a:cubicBezTo>
                  <a:cubicBezTo>
                    <a:pt x="60" y="1185"/>
                    <a:pt x="57" y="1624"/>
                    <a:pt x="190" y="1966"/>
                  </a:cubicBezTo>
                  <a:cubicBezTo>
                    <a:pt x="202" y="1999"/>
                    <a:pt x="246" y="2044"/>
                    <a:pt x="284" y="2044"/>
                  </a:cubicBezTo>
                  <a:cubicBezTo>
                    <a:pt x="301" y="2044"/>
                    <a:pt x="317" y="2034"/>
                    <a:pt x="328" y="2011"/>
                  </a:cubicBezTo>
                  <a:cubicBezTo>
                    <a:pt x="455" y="1735"/>
                    <a:pt x="337" y="1342"/>
                    <a:pt x="305" y="1052"/>
                  </a:cubicBezTo>
                  <a:cubicBezTo>
                    <a:pt x="269" y="716"/>
                    <a:pt x="335" y="364"/>
                    <a:pt x="290" y="38"/>
                  </a:cubicBezTo>
                  <a:cubicBezTo>
                    <a:pt x="288" y="24"/>
                    <a:pt x="279" y="1"/>
                    <a:pt x="26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9058808" y="3571208"/>
              <a:ext cx="29041" cy="147441"/>
            </a:xfrm>
            <a:custGeom>
              <a:avLst/>
              <a:gdLst/>
              <a:ahLst/>
              <a:cxnLst/>
              <a:rect l="l" t="t" r="r" b="b"/>
              <a:pathLst>
                <a:path w="425" h="2219" extrusionOk="0">
                  <a:moveTo>
                    <a:pt x="186" y="1"/>
                  </a:moveTo>
                  <a:cubicBezTo>
                    <a:pt x="144" y="1"/>
                    <a:pt x="110" y="24"/>
                    <a:pt x="103" y="86"/>
                  </a:cubicBezTo>
                  <a:cubicBezTo>
                    <a:pt x="61" y="445"/>
                    <a:pt x="58" y="811"/>
                    <a:pt x="45" y="1173"/>
                  </a:cubicBezTo>
                  <a:cubicBezTo>
                    <a:pt x="34" y="1504"/>
                    <a:pt x="1" y="1829"/>
                    <a:pt x="132" y="2141"/>
                  </a:cubicBezTo>
                  <a:cubicBezTo>
                    <a:pt x="144" y="2170"/>
                    <a:pt x="182" y="2219"/>
                    <a:pt x="218" y="2219"/>
                  </a:cubicBezTo>
                  <a:cubicBezTo>
                    <a:pt x="232" y="2219"/>
                    <a:pt x="246" y="2211"/>
                    <a:pt x="257" y="2191"/>
                  </a:cubicBezTo>
                  <a:cubicBezTo>
                    <a:pt x="424" y="1884"/>
                    <a:pt x="380" y="1504"/>
                    <a:pt x="390" y="1163"/>
                  </a:cubicBezTo>
                  <a:cubicBezTo>
                    <a:pt x="400" y="830"/>
                    <a:pt x="413" y="496"/>
                    <a:pt x="380" y="164"/>
                  </a:cubicBezTo>
                  <a:cubicBezTo>
                    <a:pt x="372" y="86"/>
                    <a:pt x="265" y="1"/>
                    <a:pt x="186"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778701" y="3684440"/>
              <a:ext cx="425711" cy="100731"/>
            </a:xfrm>
            <a:custGeom>
              <a:avLst/>
              <a:gdLst/>
              <a:ahLst/>
              <a:cxnLst/>
              <a:rect l="l" t="t" r="r" b="b"/>
              <a:pathLst>
                <a:path w="6230" h="1516" extrusionOk="0">
                  <a:moveTo>
                    <a:pt x="2921" y="0"/>
                  </a:moveTo>
                  <a:cubicBezTo>
                    <a:pt x="2877" y="0"/>
                    <a:pt x="2832" y="1"/>
                    <a:pt x="2788" y="2"/>
                  </a:cubicBezTo>
                  <a:cubicBezTo>
                    <a:pt x="1888" y="25"/>
                    <a:pt x="509" y="79"/>
                    <a:pt x="11" y="963"/>
                  </a:cubicBezTo>
                  <a:cubicBezTo>
                    <a:pt x="0" y="982"/>
                    <a:pt x="4" y="1031"/>
                    <a:pt x="29" y="1031"/>
                  </a:cubicBezTo>
                  <a:cubicBezTo>
                    <a:pt x="33" y="1031"/>
                    <a:pt x="38" y="1029"/>
                    <a:pt x="43" y="1027"/>
                  </a:cubicBezTo>
                  <a:cubicBezTo>
                    <a:pt x="882" y="549"/>
                    <a:pt x="1783" y="392"/>
                    <a:pt x="2739" y="392"/>
                  </a:cubicBezTo>
                  <a:cubicBezTo>
                    <a:pt x="2767" y="392"/>
                    <a:pt x="2795" y="392"/>
                    <a:pt x="2822" y="393"/>
                  </a:cubicBezTo>
                  <a:cubicBezTo>
                    <a:pt x="4073" y="404"/>
                    <a:pt x="4997" y="1006"/>
                    <a:pt x="6096" y="1503"/>
                  </a:cubicBezTo>
                  <a:cubicBezTo>
                    <a:pt x="6114" y="1511"/>
                    <a:pt x="6129" y="1515"/>
                    <a:pt x="6142" y="1515"/>
                  </a:cubicBezTo>
                  <a:cubicBezTo>
                    <a:pt x="6229" y="1515"/>
                    <a:pt x="6209" y="1351"/>
                    <a:pt x="6158" y="1298"/>
                  </a:cubicBezTo>
                  <a:cubicBezTo>
                    <a:pt x="5312" y="419"/>
                    <a:pt x="4122"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p:nvPr/>
        </p:nvSpPr>
        <p:spPr>
          <a:xfrm>
            <a:off x="261926" y="35713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402097" y="748648"/>
            <a:ext cx="157906" cy="15607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1039"/>
        <p:cNvGrpSpPr/>
        <p:nvPr/>
      </p:nvGrpSpPr>
      <p:grpSpPr>
        <a:xfrm>
          <a:off x="0" y="0"/>
          <a:ext cx="0" cy="0"/>
          <a:chOff x="0" y="0"/>
          <a:chExt cx="0" cy="0"/>
        </a:xfrm>
      </p:grpSpPr>
      <p:sp>
        <p:nvSpPr>
          <p:cNvPr id="1040" name="Google Shape;1040;p29"/>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9"/>
          <p:cNvGrpSpPr/>
          <p:nvPr/>
        </p:nvGrpSpPr>
        <p:grpSpPr>
          <a:xfrm rot="-932503">
            <a:off x="7539588" y="370388"/>
            <a:ext cx="1146642" cy="694934"/>
            <a:chOff x="478326" y="2825649"/>
            <a:chExt cx="1012293" cy="613511"/>
          </a:xfrm>
        </p:grpSpPr>
        <p:sp>
          <p:nvSpPr>
            <p:cNvPr id="1048" name="Google Shape;1048;p2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29"/>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29"/>
          <p:cNvGrpSpPr/>
          <p:nvPr/>
        </p:nvGrpSpPr>
        <p:grpSpPr>
          <a:xfrm flipH="1">
            <a:off x="617852" y="733926"/>
            <a:ext cx="903988" cy="755732"/>
            <a:chOff x="-304950" y="1799125"/>
            <a:chExt cx="1469422" cy="1228432"/>
          </a:xfrm>
        </p:grpSpPr>
        <p:sp>
          <p:nvSpPr>
            <p:cNvPr id="1058" name="Google Shape;1058;p29"/>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9"/>
          <p:cNvGrpSpPr/>
          <p:nvPr/>
        </p:nvGrpSpPr>
        <p:grpSpPr>
          <a:xfrm>
            <a:off x="713222" y="3764704"/>
            <a:ext cx="976966" cy="613408"/>
            <a:chOff x="6925510" y="205316"/>
            <a:chExt cx="905688" cy="530354"/>
          </a:xfrm>
        </p:grpSpPr>
        <p:sp>
          <p:nvSpPr>
            <p:cNvPr id="1073" name="Google Shape;1073;p2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CAEAEF"/>
        </a:solidFill>
        <a:effectLst/>
      </p:bgPr>
    </p:bg>
    <p:spTree>
      <p:nvGrpSpPr>
        <p:cNvPr id="1" name="Shape 74"/>
        <p:cNvGrpSpPr/>
        <p:nvPr/>
      </p:nvGrpSpPr>
      <p:grpSpPr>
        <a:xfrm>
          <a:off x="0" y="0"/>
          <a:ext cx="0" cy="0"/>
          <a:chOff x="0" y="0"/>
          <a:chExt cx="0" cy="0"/>
        </a:xfrm>
      </p:grpSpPr>
      <p:sp>
        <p:nvSpPr>
          <p:cNvPr id="75" name="Google Shape;75;p3"/>
          <p:cNvSpPr/>
          <p:nvPr/>
        </p:nvSpPr>
        <p:spPr>
          <a:xfrm rot="8100000">
            <a:off x="-278399" y="2042341"/>
            <a:ext cx="961340" cy="1870177"/>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26148">
            <a:off x="7591691" y="-427058"/>
            <a:ext cx="2264304" cy="256926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3567219" y="864548"/>
            <a:ext cx="485948" cy="659601"/>
            <a:chOff x="-200031" y="4394273"/>
            <a:chExt cx="485948" cy="659601"/>
          </a:xfrm>
        </p:grpSpPr>
        <p:sp>
          <p:nvSpPr>
            <p:cNvPr id="78" name="Google Shape;78;p3"/>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8239027" y="912748"/>
            <a:ext cx="664892" cy="682431"/>
            <a:chOff x="4007590" y="88411"/>
            <a:chExt cx="664892" cy="682431"/>
          </a:xfrm>
        </p:grpSpPr>
        <p:sp>
          <p:nvSpPr>
            <p:cNvPr id="88" name="Google Shape;88;p3"/>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3360588">
            <a:off x="8414111" y="1566852"/>
            <a:ext cx="619478" cy="124479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3314681">
            <a:off x="-2902674" y="3116329"/>
            <a:ext cx="5950699" cy="235728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txBox="1">
            <a:spLocks noGrp="1"/>
          </p:cNvSpPr>
          <p:nvPr>
            <p:ph type="title" hasCustomPrompt="1"/>
          </p:nvPr>
        </p:nvSpPr>
        <p:spPr>
          <a:xfrm>
            <a:off x="4051975" y="1085913"/>
            <a:ext cx="1037700" cy="1038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103" name="Google Shape;103;p3"/>
          <p:cNvSpPr txBox="1">
            <a:spLocks noGrp="1"/>
          </p:cNvSpPr>
          <p:nvPr>
            <p:ph type="subTitle" idx="1"/>
          </p:nvPr>
        </p:nvSpPr>
        <p:spPr>
          <a:xfrm>
            <a:off x="2973175" y="3379900"/>
            <a:ext cx="3197700" cy="694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400"/>
              <a:buFont typeface="Open Sans"/>
              <a:buNone/>
              <a:defRPr sz="16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2pPr>
            <a:lvl3pPr lvl="2"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3pPr>
            <a:lvl4pPr lvl="3"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4pPr>
            <a:lvl5pPr lvl="4"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5pPr>
            <a:lvl6pPr lvl="5"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6pPr>
            <a:lvl7pPr lvl="6"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7pPr>
            <a:lvl8pPr lvl="7"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8pPr>
            <a:lvl9pPr lvl="8"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9pPr>
          </a:lstStyle>
          <a:p>
            <a:endParaRPr/>
          </a:p>
        </p:txBody>
      </p:sp>
      <p:sp>
        <p:nvSpPr>
          <p:cNvPr id="104" name="Google Shape;104;p3"/>
          <p:cNvSpPr txBox="1">
            <a:spLocks noGrp="1"/>
          </p:cNvSpPr>
          <p:nvPr>
            <p:ph type="subTitle" idx="2"/>
          </p:nvPr>
        </p:nvSpPr>
        <p:spPr>
          <a:xfrm>
            <a:off x="2513550" y="2451297"/>
            <a:ext cx="4116900" cy="82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231F20"/>
              </a:buClr>
              <a:buSzPts val="2400"/>
              <a:buFont typeface="Indie Flower"/>
              <a:buNone/>
              <a:defRPr sz="60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05" name="Google Shape;105;p3"/>
          <p:cNvSpPr/>
          <p:nvPr/>
        </p:nvSpPr>
        <p:spPr>
          <a:xfrm flipH="1">
            <a:off x="8624178" y="3623504"/>
            <a:ext cx="46051" cy="35599"/>
          </a:xfrm>
          <a:custGeom>
            <a:avLst/>
            <a:gdLst/>
            <a:ahLst/>
            <a:cxn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1156813" y="32269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8146917" y="322699"/>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7964838"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5788803" y="472386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110341" y="46782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45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98452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1"/>
        <p:cNvGrpSpPr/>
        <p:nvPr/>
      </p:nvGrpSpPr>
      <p:grpSpPr>
        <a:xfrm>
          <a:off x="0" y="0"/>
          <a:ext cx="0" cy="0"/>
          <a:chOff x="0" y="0"/>
          <a:chExt cx="0" cy="0"/>
        </a:xfrm>
      </p:grpSpPr>
      <p:sp>
        <p:nvSpPr>
          <p:cNvPr id="1862" name="Google Shape;1862;p1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63" name="Google Shape;1863;p10"/>
          <p:cNvGrpSpPr/>
          <p:nvPr/>
        </p:nvGrpSpPr>
        <p:grpSpPr>
          <a:xfrm>
            <a:off x="-102039" y="-203622"/>
            <a:ext cx="1872975" cy="1829015"/>
            <a:chOff x="3081970" y="3217891"/>
            <a:chExt cx="525187" cy="512861"/>
          </a:xfrm>
        </p:grpSpPr>
        <p:sp>
          <p:nvSpPr>
            <p:cNvPr id="1864" name="Google Shape;1864;p10"/>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0"/>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0"/>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0"/>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0"/>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0"/>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0"/>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0"/>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0"/>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0"/>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0"/>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0"/>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0"/>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0"/>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0"/>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0"/>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0"/>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0"/>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0"/>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0"/>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0"/>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0"/>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0"/>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0"/>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0"/>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0"/>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0"/>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0"/>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0"/>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0"/>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0"/>
          <p:cNvGrpSpPr/>
          <p:nvPr/>
        </p:nvGrpSpPr>
        <p:grpSpPr>
          <a:xfrm>
            <a:off x="7336236" y="-203622"/>
            <a:ext cx="1872975" cy="1829015"/>
            <a:chOff x="3366383" y="3217891"/>
            <a:chExt cx="525187" cy="512861"/>
          </a:xfrm>
        </p:grpSpPr>
        <p:sp>
          <p:nvSpPr>
            <p:cNvPr id="1895" name="Google Shape;1895;p10"/>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0"/>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0"/>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0"/>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0"/>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0"/>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0"/>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0"/>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0"/>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0"/>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0"/>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0"/>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0"/>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0"/>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0"/>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0"/>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0"/>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0"/>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0"/>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0"/>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0"/>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0"/>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0"/>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0"/>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0"/>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0"/>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0"/>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0"/>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0"/>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0"/>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10"/>
          <p:cNvSpPr/>
          <p:nvPr/>
        </p:nvSpPr>
        <p:spPr>
          <a:xfrm rot="-7003625" flipH="1">
            <a:off x="7847961" y="4123469"/>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0"/>
          <p:cNvSpPr/>
          <p:nvPr/>
        </p:nvSpPr>
        <p:spPr>
          <a:xfrm rot="1565542" flipH="1">
            <a:off x="-554445" y="444792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37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705725" y="740597"/>
            <a:ext cx="27426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5"/>
          <p:cNvSpPr txBox="1">
            <a:spLocks noGrp="1"/>
          </p:cNvSpPr>
          <p:nvPr>
            <p:ph type="title" idx="2"/>
          </p:nvPr>
        </p:nvSpPr>
        <p:spPr>
          <a:xfrm>
            <a:off x="5696675" y="2569397"/>
            <a:ext cx="27426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5"/>
          <p:cNvSpPr txBox="1">
            <a:spLocks noGrp="1"/>
          </p:cNvSpPr>
          <p:nvPr>
            <p:ph type="subTitle" idx="1"/>
          </p:nvPr>
        </p:nvSpPr>
        <p:spPr>
          <a:xfrm>
            <a:off x="6162275" y="3284432"/>
            <a:ext cx="2277000" cy="101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9" name="Google Shape;99;p5"/>
          <p:cNvSpPr txBox="1">
            <a:spLocks noGrp="1"/>
          </p:cNvSpPr>
          <p:nvPr>
            <p:ph type="subTitle" idx="3"/>
          </p:nvPr>
        </p:nvSpPr>
        <p:spPr>
          <a:xfrm>
            <a:off x="705725" y="1456825"/>
            <a:ext cx="2275500" cy="101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8377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3"/>
        <p:cNvGrpSpPr/>
        <p:nvPr/>
      </p:nvGrpSpPr>
      <p:grpSpPr>
        <a:xfrm>
          <a:off x="0" y="0"/>
          <a:ext cx="0" cy="0"/>
          <a:chOff x="0" y="0"/>
          <a:chExt cx="0" cy="0"/>
        </a:xfrm>
      </p:grpSpPr>
      <p:sp>
        <p:nvSpPr>
          <p:cNvPr id="354" name="Google Shape;354;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5" name="Google Shape;355;p6"/>
          <p:cNvSpPr/>
          <p:nvPr/>
        </p:nvSpPr>
        <p:spPr>
          <a:xfrm>
            <a:off x="478337" y="9684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0" y="383188"/>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10800000">
            <a:off x="8665675" y="37355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8579172" y="36950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6"/>
          <p:cNvGrpSpPr/>
          <p:nvPr/>
        </p:nvGrpSpPr>
        <p:grpSpPr>
          <a:xfrm>
            <a:off x="8323052" y="4333293"/>
            <a:ext cx="646662" cy="405986"/>
            <a:chOff x="6925510" y="205316"/>
            <a:chExt cx="905688" cy="530354"/>
          </a:xfrm>
        </p:grpSpPr>
        <p:sp>
          <p:nvSpPr>
            <p:cNvPr id="360" name="Google Shape;360;p6"/>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6"/>
          <p:cNvSpPr/>
          <p:nvPr/>
        </p:nvSpPr>
        <p:spPr>
          <a:xfrm>
            <a:off x="8851501" y="47392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58801" y="23263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8"/>
        <p:cNvGrpSpPr/>
        <p:nvPr/>
      </p:nvGrpSpPr>
      <p:grpSpPr>
        <a:xfrm>
          <a:off x="0" y="0"/>
          <a:ext cx="0" cy="0"/>
          <a:chOff x="0" y="0"/>
          <a:chExt cx="0" cy="0"/>
        </a:xfrm>
      </p:grpSpPr>
      <p:sp>
        <p:nvSpPr>
          <p:cNvPr id="369" name="Google Shape;369;p7"/>
          <p:cNvSpPr txBox="1">
            <a:spLocks noGrp="1"/>
          </p:cNvSpPr>
          <p:nvPr>
            <p:ph type="subTitle" idx="1"/>
          </p:nvPr>
        </p:nvSpPr>
        <p:spPr>
          <a:xfrm>
            <a:off x="1069850" y="2212525"/>
            <a:ext cx="4449300" cy="1836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069850" y="1148075"/>
            <a:ext cx="4032900" cy="755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1" name="Google Shape;371;p7"/>
          <p:cNvSpPr/>
          <p:nvPr/>
        </p:nvSpPr>
        <p:spPr>
          <a:xfrm>
            <a:off x="8430787" y="1273913"/>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891763">
            <a:off x="8381822" y="1939036"/>
            <a:ext cx="390741" cy="55061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590550" y="2972200"/>
            <a:ext cx="292801" cy="289432"/>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4"/>
        <p:cNvGrpSpPr/>
        <p:nvPr/>
      </p:nvGrpSpPr>
      <p:grpSpPr>
        <a:xfrm>
          <a:off x="0" y="0"/>
          <a:ext cx="0" cy="0"/>
          <a:chOff x="0" y="0"/>
          <a:chExt cx="0" cy="0"/>
        </a:xfrm>
      </p:grpSpPr>
      <p:sp>
        <p:nvSpPr>
          <p:cNvPr id="495" name="Google Shape;495;p11"/>
          <p:cNvSpPr/>
          <p:nvPr/>
        </p:nvSpPr>
        <p:spPr>
          <a:xfrm rot="17">
            <a:off x="1445450" y="1065041"/>
            <a:ext cx="6308107" cy="2263979"/>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1"/>
          <p:cNvGrpSpPr/>
          <p:nvPr/>
        </p:nvGrpSpPr>
        <p:grpSpPr>
          <a:xfrm>
            <a:off x="7571778" y="3329054"/>
            <a:ext cx="1156401" cy="1545073"/>
            <a:chOff x="1517975" y="4132611"/>
            <a:chExt cx="698732" cy="933635"/>
          </a:xfrm>
        </p:grpSpPr>
        <p:sp>
          <p:nvSpPr>
            <p:cNvPr id="498" name="Google Shape;498;p11"/>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11"/>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216256" y="19272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11"/>
          <p:cNvGrpSpPr/>
          <p:nvPr/>
        </p:nvGrpSpPr>
        <p:grpSpPr>
          <a:xfrm>
            <a:off x="430034" y="329700"/>
            <a:ext cx="1099080" cy="1113371"/>
            <a:chOff x="918850" y="1629150"/>
            <a:chExt cx="442250" cy="453124"/>
          </a:xfrm>
        </p:grpSpPr>
        <p:sp>
          <p:nvSpPr>
            <p:cNvPr id="510" name="Google Shape;510;p1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11"/>
          <p:cNvSpPr/>
          <p:nvPr/>
        </p:nvSpPr>
        <p:spPr>
          <a:xfrm>
            <a:off x="8190225" y="1065025"/>
            <a:ext cx="136503" cy="13494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2089055">
            <a:off x="8023431" y="596850"/>
            <a:ext cx="298973" cy="272966"/>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7632149" y="542571"/>
            <a:ext cx="215343" cy="212898"/>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98725" y="4183225"/>
            <a:ext cx="321598" cy="317870"/>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927413" y="4183225"/>
            <a:ext cx="183431" cy="157977"/>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txBox="1">
            <a:spLocks noGrp="1"/>
          </p:cNvSpPr>
          <p:nvPr>
            <p:ph type="subTitle" idx="1"/>
          </p:nvPr>
        </p:nvSpPr>
        <p:spPr>
          <a:xfrm>
            <a:off x="1567550" y="3529584"/>
            <a:ext cx="6025200" cy="493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11"/>
          <p:cNvSpPr txBox="1">
            <a:spLocks noGrp="1"/>
          </p:cNvSpPr>
          <p:nvPr>
            <p:ph type="title" hasCustomPrompt="1"/>
          </p:nvPr>
        </p:nvSpPr>
        <p:spPr>
          <a:xfrm>
            <a:off x="1559325" y="1258525"/>
            <a:ext cx="60252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9" name="Google Shape;529;p11"/>
          <p:cNvSpPr/>
          <p:nvPr/>
        </p:nvSpPr>
        <p:spPr>
          <a:xfrm>
            <a:off x="7159279" y="4464901"/>
            <a:ext cx="221246" cy="190539"/>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ONE_COLUMN_TEXT_1_1">
    <p:spTree>
      <p:nvGrpSpPr>
        <p:cNvPr id="1" name="Shape 572"/>
        <p:cNvGrpSpPr/>
        <p:nvPr/>
      </p:nvGrpSpPr>
      <p:grpSpPr>
        <a:xfrm>
          <a:off x="0" y="0"/>
          <a:ext cx="0" cy="0"/>
          <a:chOff x="0" y="0"/>
          <a:chExt cx="0" cy="0"/>
        </a:xfrm>
      </p:grpSpPr>
      <p:sp>
        <p:nvSpPr>
          <p:cNvPr id="573" name="Google Shape;573;p14"/>
          <p:cNvSpPr txBox="1">
            <a:spLocks noGrp="1"/>
          </p:cNvSpPr>
          <p:nvPr>
            <p:ph type="subTitle" idx="1"/>
          </p:nvPr>
        </p:nvSpPr>
        <p:spPr>
          <a:xfrm>
            <a:off x="898075" y="3461650"/>
            <a:ext cx="2044500" cy="869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4" name="Google Shape;574;p14"/>
          <p:cNvSpPr txBox="1">
            <a:spLocks noGrp="1"/>
          </p:cNvSpPr>
          <p:nvPr>
            <p:ph type="title"/>
          </p:nvPr>
        </p:nvSpPr>
        <p:spPr>
          <a:xfrm>
            <a:off x="713225" y="327000"/>
            <a:ext cx="73608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75" name="Google Shape;575;p14"/>
          <p:cNvSpPr txBox="1">
            <a:spLocks noGrp="1"/>
          </p:cNvSpPr>
          <p:nvPr>
            <p:ph type="subTitle" idx="2"/>
          </p:nvPr>
        </p:nvSpPr>
        <p:spPr>
          <a:xfrm>
            <a:off x="902978"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6" name="Google Shape;576;p14"/>
          <p:cNvSpPr txBox="1">
            <a:spLocks noGrp="1"/>
          </p:cNvSpPr>
          <p:nvPr>
            <p:ph type="subTitle" idx="3"/>
          </p:nvPr>
        </p:nvSpPr>
        <p:spPr>
          <a:xfrm>
            <a:off x="3551690"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7" name="Google Shape;577;p14"/>
          <p:cNvSpPr txBox="1">
            <a:spLocks noGrp="1"/>
          </p:cNvSpPr>
          <p:nvPr>
            <p:ph type="subTitle" idx="4"/>
          </p:nvPr>
        </p:nvSpPr>
        <p:spPr>
          <a:xfrm>
            <a:off x="6204600" y="2901966"/>
            <a:ext cx="20484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8" name="Google Shape;578;p14"/>
          <p:cNvSpPr txBox="1">
            <a:spLocks noGrp="1"/>
          </p:cNvSpPr>
          <p:nvPr>
            <p:ph type="subTitle" idx="5"/>
          </p:nvPr>
        </p:nvSpPr>
        <p:spPr>
          <a:xfrm>
            <a:off x="354787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14"/>
          <p:cNvSpPr txBox="1">
            <a:spLocks noGrp="1"/>
          </p:cNvSpPr>
          <p:nvPr>
            <p:ph type="subTitle" idx="6"/>
          </p:nvPr>
        </p:nvSpPr>
        <p:spPr>
          <a:xfrm>
            <a:off x="620042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0" name="Google Shape;580;p14"/>
          <p:cNvSpPr/>
          <p:nvPr/>
        </p:nvSpPr>
        <p:spPr>
          <a:xfrm>
            <a:off x="478337" y="4670000"/>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0" y="408471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rot="10800000">
            <a:off x="8665675" y="190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579172" y="149838"/>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68926" y="305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4"/>
          <p:cNvGrpSpPr/>
          <p:nvPr/>
        </p:nvGrpSpPr>
        <p:grpSpPr>
          <a:xfrm>
            <a:off x="8310972" y="850982"/>
            <a:ext cx="670847" cy="406574"/>
            <a:chOff x="478326" y="2825649"/>
            <a:chExt cx="1012293" cy="613511"/>
          </a:xfrm>
        </p:grpSpPr>
        <p:sp>
          <p:nvSpPr>
            <p:cNvPr id="586" name="Google Shape;586;p14"/>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4"/>
          <p:cNvSpPr/>
          <p:nvPr/>
        </p:nvSpPr>
        <p:spPr>
          <a:xfrm>
            <a:off x="8851500" y="1314713"/>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8713601" y="47130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36"/>
        <p:cNvGrpSpPr/>
        <p:nvPr/>
      </p:nvGrpSpPr>
      <p:grpSpPr>
        <a:xfrm>
          <a:off x="0" y="0"/>
          <a:ext cx="0" cy="0"/>
          <a:chOff x="0" y="0"/>
          <a:chExt cx="0" cy="0"/>
        </a:xfrm>
      </p:grpSpPr>
      <p:sp>
        <p:nvSpPr>
          <p:cNvPr id="637" name="Google Shape;637;p16"/>
          <p:cNvSpPr txBox="1">
            <a:spLocks noGrp="1"/>
          </p:cNvSpPr>
          <p:nvPr>
            <p:ph type="title"/>
          </p:nvPr>
        </p:nvSpPr>
        <p:spPr>
          <a:xfrm>
            <a:off x="713225" y="3008376"/>
            <a:ext cx="7717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8" name="Google Shape;638;p16"/>
          <p:cNvSpPr txBox="1">
            <a:spLocks noGrp="1"/>
          </p:cNvSpPr>
          <p:nvPr>
            <p:ph type="subTitle" idx="1"/>
          </p:nvPr>
        </p:nvSpPr>
        <p:spPr>
          <a:xfrm>
            <a:off x="1839623" y="3758175"/>
            <a:ext cx="5464500" cy="49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16"/>
          <p:cNvSpPr txBox="1">
            <a:spLocks noGrp="1"/>
          </p:cNvSpPr>
          <p:nvPr>
            <p:ph type="title" idx="2" hasCustomPrompt="1"/>
          </p:nvPr>
        </p:nvSpPr>
        <p:spPr>
          <a:xfrm>
            <a:off x="3097425" y="1699161"/>
            <a:ext cx="2949000" cy="10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
        <p:nvSpPr>
          <p:cNvPr id="640" name="Google Shape;640;p16"/>
          <p:cNvSpPr/>
          <p:nvPr/>
        </p:nvSpPr>
        <p:spPr>
          <a:xfrm>
            <a:off x="8504603" y="1404835"/>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rot="-2089191">
            <a:off x="4969419" y="569023"/>
            <a:ext cx="737496" cy="673307"/>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366390" y="31957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rot="4884482">
            <a:off x="409449" y="1372481"/>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16"/>
          <p:cNvGrpSpPr/>
          <p:nvPr/>
        </p:nvGrpSpPr>
        <p:grpSpPr>
          <a:xfrm>
            <a:off x="6412996" y="206415"/>
            <a:ext cx="698711" cy="666171"/>
            <a:chOff x="984375" y="2346230"/>
            <a:chExt cx="468336" cy="446495"/>
          </a:xfrm>
        </p:grpSpPr>
        <p:sp>
          <p:nvSpPr>
            <p:cNvPr id="645" name="Google Shape;645;p16"/>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16"/>
          <p:cNvGrpSpPr/>
          <p:nvPr/>
        </p:nvGrpSpPr>
        <p:grpSpPr>
          <a:xfrm rot="1036574" flipH="1">
            <a:off x="7642524" y="378323"/>
            <a:ext cx="1214157" cy="735853"/>
            <a:chOff x="478326" y="2825649"/>
            <a:chExt cx="1012293" cy="613511"/>
          </a:xfrm>
        </p:grpSpPr>
        <p:sp>
          <p:nvSpPr>
            <p:cNvPr id="650" name="Google Shape;650;p16"/>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6"/>
          <p:cNvGrpSpPr/>
          <p:nvPr/>
        </p:nvGrpSpPr>
        <p:grpSpPr>
          <a:xfrm rot="-464938">
            <a:off x="942235" y="505365"/>
            <a:ext cx="1240161" cy="1256344"/>
            <a:chOff x="918850" y="1629150"/>
            <a:chExt cx="442250" cy="453124"/>
          </a:xfrm>
        </p:grpSpPr>
        <p:sp>
          <p:nvSpPr>
            <p:cNvPr id="656" name="Google Shape;656;p1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6"/>
          <p:cNvSpPr/>
          <p:nvPr/>
        </p:nvSpPr>
        <p:spPr>
          <a:xfrm>
            <a:off x="7222487" y="1157491"/>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16"/>
          <p:cNvGrpSpPr/>
          <p:nvPr/>
        </p:nvGrpSpPr>
        <p:grpSpPr>
          <a:xfrm>
            <a:off x="3078207" y="194296"/>
            <a:ext cx="1049512" cy="690415"/>
            <a:chOff x="6925510" y="205316"/>
            <a:chExt cx="905688" cy="530354"/>
          </a:xfrm>
        </p:grpSpPr>
        <p:sp>
          <p:nvSpPr>
            <p:cNvPr id="670" name="Google Shape;670;p16"/>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16"/>
          <p:cNvSpPr/>
          <p:nvPr/>
        </p:nvSpPr>
        <p:spPr>
          <a:xfrm rot="4884592">
            <a:off x="4555988" y="344177"/>
            <a:ext cx="263290" cy="29349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a:off x="2261458" y="232619"/>
            <a:ext cx="421602" cy="41683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a:off x="5926576" y="598309"/>
            <a:ext cx="170818" cy="188692"/>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5736855" y="763141"/>
            <a:ext cx="108267" cy="119612"/>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2568350" y="1117475"/>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4185912" y="910166"/>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ONE_COLUMN_TEXT_4">
    <p:spTree>
      <p:nvGrpSpPr>
        <p:cNvPr id="1" name="Shape 898"/>
        <p:cNvGrpSpPr/>
        <p:nvPr/>
      </p:nvGrpSpPr>
      <p:grpSpPr>
        <a:xfrm>
          <a:off x="0" y="0"/>
          <a:ext cx="0" cy="0"/>
          <a:chOff x="0" y="0"/>
          <a:chExt cx="0" cy="0"/>
        </a:xfrm>
      </p:grpSpPr>
      <p:sp>
        <p:nvSpPr>
          <p:cNvPr id="899" name="Google Shape;899;p24"/>
          <p:cNvSpPr txBox="1">
            <a:spLocks noGrp="1"/>
          </p:cNvSpPr>
          <p:nvPr>
            <p:ph type="subTitle" idx="1"/>
          </p:nvPr>
        </p:nvSpPr>
        <p:spPr>
          <a:xfrm>
            <a:off x="713225" y="3191850"/>
            <a:ext cx="2817900" cy="88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24"/>
          <p:cNvSpPr txBox="1">
            <a:spLocks noGrp="1"/>
          </p:cNvSpPr>
          <p:nvPr>
            <p:ph type="title"/>
          </p:nvPr>
        </p:nvSpPr>
        <p:spPr>
          <a:xfrm>
            <a:off x="713225" y="1062900"/>
            <a:ext cx="3059700" cy="20724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1" name="Google Shape;901;p24"/>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512346" y="52888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8058608" y="4472410"/>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8375912" y="3997899"/>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8510275" y="860738"/>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8621925" y="1641346"/>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937"/>
        <p:cNvGrpSpPr/>
        <p:nvPr/>
      </p:nvGrpSpPr>
      <p:grpSpPr>
        <a:xfrm>
          <a:off x="0" y="0"/>
          <a:ext cx="0" cy="0"/>
          <a:chOff x="0" y="0"/>
          <a:chExt cx="0" cy="0"/>
        </a:xfrm>
      </p:grpSpPr>
      <p:sp>
        <p:nvSpPr>
          <p:cNvPr id="938" name="Google Shape;93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39" name="Google Shape;939;p26"/>
          <p:cNvGrpSpPr/>
          <p:nvPr/>
        </p:nvGrpSpPr>
        <p:grpSpPr>
          <a:xfrm>
            <a:off x="7842664" y="539498"/>
            <a:ext cx="860132" cy="881281"/>
            <a:chOff x="918850" y="1629150"/>
            <a:chExt cx="442250" cy="453124"/>
          </a:xfrm>
        </p:grpSpPr>
        <p:sp>
          <p:nvSpPr>
            <p:cNvPr id="940" name="Google Shape;940;p2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6"/>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58" r:id="rId5"/>
    <p:sldLayoutId id="2147483660" r:id="rId6"/>
    <p:sldLayoutId id="2147483662" r:id="rId7"/>
    <p:sldLayoutId id="2147483670" r:id="rId8"/>
    <p:sldLayoutId id="2147483672" r:id="rId9"/>
    <p:sldLayoutId id="2147483673" r:id="rId10"/>
    <p:sldLayoutId id="2147483674" r:id="rId11"/>
    <p:sldLayoutId id="2147483675"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41"/>
          <p:cNvSpPr/>
          <p:nvPr/>
        </p:nvSpPr>
        <p:spPr>
          <a:xfrm rot="-899977">
            <a:off x="6501522" y="3274705"/>
            <a:ext cx="3499462" cy="267228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21D4DCF0-E7D4-4900-9534-88D8B5338896}"/>
              </a:ext>
            </a:extLst>
          </p:cNvPr>
          <p:cNvSpPr txBox="1"/>
          <p:nvPr/>
        </p:nvSpPr>
        <p:spPr>
          <a:xfrm>
            <a:off x="163689" y="1848475"/>
            <a:ext cx="8816622" cy="1384995"/>
          </a:xfrm>
          <a:prstGeom prst="rect">
            <a:avLst/>
          </a:prstGeom>
          <a:noFill/>
        </p:spPr>
        <p:txBody>
          <a:bodyPr wrap="square" rtlCol="0">
            <a:spAutoFit/>
          </a:bodyPr>
          <a:lstStyle/>
          <a:p>
            <a:pPr algn="ctr"/>
            <a:r>
              <a:rPr lang="en-US" sz="4200" b="1" dirty="0">
                <a:solidFill>
                  <a:srgbClr val="002969"/>
                </a:solidFill>
              </a:rPr>
              <a:t>CHÀO MỪNG CÁC EM ĐẾN VỚI BUỔI HỌC NGÀY HÔM NAY!</a:t>
            </a:r>
          </a:p>
        </p:txBody>
      </p:sp>
      <p:pic>
        <p:nvPicPr>
          <p:cNvPr id="13" name="Picture 5">
            <a:extLst>
              <a:ext uri="{FF2B5EF4-FFF2-40B4-BE49-F238E27FC236}">
                <a16:creationId xmlns:a16="http://schemas.microsoft.com/office/drawing/2014/main" id="{3FF7B27A-DE73-4586-8DA2-B12F26A26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0125" y="3381103"/>
            <a:ext cx="2044975" cy="17623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3" name="Rectangle 2">
            <a:extLst>
              <a:ext uri="{FF2B5EF4-FFF2-40B4-BE49-F238E27FC236}">
                <a16:creationId xmlns:a16="http://schemas.microsoft.com/office/drawing/2014/main" id="{E19F0BD8-E42F-427F-8615-CDCEF9607B04}"/>
              </a:ext>
            </a:extLst>
          </p:cNvPr>
          <p:cNvSpPr/>
          <p:nvPr/>
        </p:nvSpPr>
        <p:spPr>
          <a:xfrm>
            <a:off x="1804877" y="1540391"/>
            <a:ext cx="6241312" cy="1099138"/>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a:solidFill>
                  <a:schemeClr val="tx2">
                    <a:lumMod val="10000"/>
                  </a:schemeClr>
                </a:solidFill>
              </a:rPr>
              <a:t>Quan </a:t>
            </a:r>
            <a:r>
              <a:rPr lang="en-US" sz="2200" dirty="0" err="1">
                <a:solidFill>
                  <a:schemeClr val="tx2">
                    <a:lumMod val="10000"/>
                  </a:schemeClr>
                </a:solidFill>
              </a:rPr>
              <a:t>sát</a:t>
            </a:r>
            <a:r>
              <a:rPr lang="en-US" sz="2200" dirty="0">
                <a:solidFill>
                  <a:schemeClr val="tx2">
                    <a:lumMod val="10000"/>
                  </a:schemeClr>
                </a:solidFill>
              </a:rPr>
              <a:t> chi </a:t>
            </a:r>
            <a:r>
              <a:rPr lang="en-US" sz="2200" dirty="0" err="1">
                <a:solidFill>
                  <a:schemeClr val="tx2">
                    <a:lumMod val="10000"/>
                  </a:schemeClr>
                </a:solidFill>
              </a:rPr>
              <a:t>tiết</a:t>
            </a:r>
            <a:r>
              <a:rPr lang="en-US" sz="2200" dirty="0">
                <a:solidFill>
                  <a:schemeClr val="tx2">
                    <a:lumMod val="10000"/>
                  </a:schemeClr>
                </a:solidFill>
              </a:rPr>
              <a:t> </a:t>
            </a:r>
            <a:r>
              <a:rPr lang="en-US" sz="2200" dirty="0" err="1">
                <a:solidFill>
                  <a:schemeClr val="tx2">
                    <a:lumMod val="10000"/>
                  </a:schemeClr>
                </a:solidFill>
              </a:rPr>
              <a:t>hình</a:t>
            </a:r>
            <a:r>
              <a:rPr lang="en-US" sz="2200" dirty="0">
                <a:solidFill>
                  <a:schemeClr val="tx2">
                    <a:lumMod val="10000"/>
                  </a:schemeClr>
                </a:solidFill>
              </a:rPr>
              <a:t> </a:t>
            </a:r>
            <a:r>
              <a:rPr lang="en-US" sz="2200" dirty="0" err="1">
                <a:solidFill>
                  <a:schemeClr val="tx2">
                    <a:lumMod val="10000"/>
                  </a:schemeClr>
                </a:solidFill>
              </a:rPr>
              <a:t>dạng</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cách</a:t>
            </a:r>
            <a:r>
              <a:rPr lang="en-US" sz="2200" dirty="0">
                <a:solidFill>
                  <a:schemeClr val="tx2">
                    <a:lumMod val="10000"/>
                  </a:schemeClr>
                </a:solidFill>
              </a:rPr>
              <a:t> di </a:t>
            </a: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của</a:t>
            </a:r>
            <a:r>
              <a:rPr lang="en-US" sz="2200" dirty="0">
                <a:solidFill>
                  <a:schemeClr val="tx2">
                    <a:lumMod val="10000"/>
                  </a:schemeClr>
                </a:solidFill>
              </a:rPr>
              <a:t> </a:t>
            </a:r>
            <a:r>
              <a:rPr lang="en-US" sz="2200" dirty="0" err="1">
                <a:solidFill>
                  <a:schemeClr val="tx2">
                    <a:lumMod val="10000"/>
                  </a:schemeClr>
                </a:solidFill>
              </a:rPr>
              <a:t>trùng</a:t>
            </a:r>
            <a:r>
              <a:rPr lang="en-US" sz="2200" dirty="0">
                <a:solidFill>
                  <a:schemeClr val="tx2">
                    <a:lumMod val="10000"/>
                  </a:schemeClr>
                </a:solidFill>
              </a:rPr>
              <a:t> </a:t>
            </a:r>
            <a:r>
              <a:rPr lang="en-US" sz="2200" dirty="0" err="1">
                <a:solidFill>
                  <a:schemeClr val="tx2">
                    <a:lumMod val="10000"/>
                  </a:schemeClr>
                </a:solidFill>
              </a:rPr>
              <a:t>roi</a:t>
            </a:r>
            <a:r>
              <a:rPr lang="en-US" sz="2200" dirty="0">
                <a:solidFill>
                  <a:schemeClr val="tx2">
                    <a:lumMod val="10000"/>
                  </a:schemeClr>
                </a:solidFill>
              </a:rPr>
              <a:t>, </a:t>
            </a:r>
            <a:r>
              <a:rPr lang="en-US" sz="2200" dirty="0" err="1">
                <a:solidFill>
                  <a:schemeClr val="tx2">
                    <a:lumMod val="10000"/>
                  </a:schemeClr>
                </a:solidFill>
              </a:rPr>
              <a:t>trùng</a:t>
            </a:r>
            <a:r>
              <a:rPr lang="en-US" sz="2200" dirty="0">
                <a:solidFill>
                  <a:schemeClr val="tx2">
                    <a:lumMod val="10000"/>
                  </a:schemeClr>
                </a:solidFill>
              </a:rPr>
              <a:t> </a:t>
            </a:r>
            <a:r>
              <a:rPr lang="en-US" sz="2200" dirty="0" err="1">
                <a:solidFill>
                  <a:schemeClr val="tx2">
                    <a:lumMod val="10000"/>
                  </a:schemeClr>
                </a:solidFill>
              </a:rPr>
              <a:t>giày</a:t>
            </a:r>
            <a:r>
              <a:rPr lang="en-US" sz="2200" dirty="0">
                <a:solidFill>
                  <a:schemeClr val="tx2">
                    <a:lumMod val="10000"/>
                  </a:schemeClr>
                </a:solidFill>
              </a:rPr>
              <a:t> ở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40x.</a:t>
            </a:r>
          </a:p>
        </p:txBody>
      </p:sp>
      <p:sp>
        <p:nvSpPr>
          <p:cNvPr id="4" name="Rectangle 3">
            <a:extLst>
              <a:ext uri="{FF2B5EF4-FFF2-40B4-BE49-F238E27FC236}">
                <a16:creationId xmlns:a16="http://schemas.microsoft.com/office/drawing/2014/main" id="{266B9519-4D78-425D-947D-E63FF4E94207}"/>
              </a:ext>
            </a:extLst>
          </p:cNvPr>
          <p:cNvSpPr/>
          <p:nvPr/>
        </p:nvSpPr>
        <p:spPr>
          <a:xfrm>
            <a:off x="1804877" y="513022"/>
            <a:ext cx="6241312" cy="858578"/>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Đặt</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r>
              <a:rPr lang="en-US" sz="2200" dirty="0">
                <a:solidFill>
                  <a:schemeClr val="tx2">
                    <a:lumMod val="10000"/>
                  </a:schemeClr>
                </a:solidFill>
              </a:rPr>
              <a:t> </a:t>
            </a:r>
            <a:r>
              <a:rPr lang="en-US" sz="2200" dirty="0" err="1">
                <a:solidFill>
                  <a:schemeClr val="tx2">
                    <a:lumMod val="10000"/>
                  </a:schemeClr>
                </a:solidFill>
              </a:rPr>
              <a:t>lên</a:t>
            </a:r>
            <a:r>
              <a:rPr lang="en-US" sz="2200" dirty="0">
                <a:solidFill>
                  <a:schemeClr val="tx2">
                    <a:lumMod val="10000"/>
                  </a:schemeClr>
                </a:solidFill>
              </a:rPr>
              <a:t> </a:t>
            </a:r>
            <a:r>
              <a:rPr lang="en-US" sz="2200" dirty="0" err="1">
                <a:solidFill>
                  <a:schemeClr val="tx2">
                    <a:lumMod val="10000"/>
                  </a:schemeClr>
                </a:solidFill>
              </a:rPr>
              <a:t>bàn</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của</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 </a:t>
            </a:r>
            <a:r>
              <a:rPr lang="en-US" sz="2200" dirty="0" err="1">
                <a:solidFill>
                  <a:schemeClr val="tx2">
                    <a:lumMod val="10000"/>
                  </a:schemeClr>
                </a:solidFill>
              </a:rPr>
              <a:t>quan</a:t>
            </a:r>
            <a:r>
              <a:rPr lang="en-US" sz="2200" dirty="0">
                <a:solidFill>
                  <a:schemeClr val="tx2">
                    <a:lumMod val="10000"/>
                  </a:schemeClr>
                </a:solidFill>
              </a:rPr>
              <a:t> </a:t>
            </a:r>
            <a:r>
              <a:rPr lang="en-US" sz="2200" dirty="0" err="1">
                <a:solidFill>
                  <a:schemeClr val="tx2">
                    <a:lumMod val="10000"/>
                  </a:schemeClr>
                </a:solidFill>
              </a:rPr>
              <a:t>sát</a:t>
            </a:r>
            <a:r>
              <a:rPr lang="en-US" sz="2200" dirty="0">
                <a:solidFill>
                  <a:schemeClr val="tx2">
                    <a:lumMod val="10000"/>
                  </a:schemeClr>
                </a:solidFill>
              </a:rPr>
              <a:t> ở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10x</a:t>
            </a:r>
          </a:p>
        </p:txBody>
      </p:sp>
      <p:sp>
        <p:nvSpPr>
          <p:cNvPr id="5" name="Arrow: Pentagon 4">
            <a:extLst>
              <a:ext uri="{FF2B5EF4-FFF2-40B4-BE49-F238E27FC236}">
                <a16:creationId xmlns:a16="http://schemas.microsoft.com/office/drawing/2014/main" id="{3EDF8FA1-3C08-453F-87DD-013992886BA6}"/>
              </a:ext>
            </a:extLst>
          </p:cNvPr>
          <p:cNvSpPr/>
          <p:nvPr/>
        </p:nvSpPr>
        <p:spPr>
          <a:xfrm>
            <a:off x="664534" y="681813"/>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3</a:t>
            </a:r>
          </a:p>
        </p:txBody>
      </p:sp>
      <p:sp>
        <p:nvSpPr>
          <p:cNvPr id="6" name="Arrow: Pentagon 5">
            <a:extLst>
              <a:ext uri="{FF2B5EF4-FFF2-40B4-BE49-F238E27FC236}">
                <a16:creationId xmlns:a16="http://schemas.microsoft.com/office/drawing/2014/main" id="{B2EFBBBE-13F6-43F0-B689-8D0AC28CC7AA}"/>
              </a:ext>
            </a:extLst>
          </p:cNvPr>
          <p:cNvSpPr/>
          <p:nvPr/>
        </p:nvSpPr>
        <p:spPr>
          <a:xfrm>
            <a:off x="664535" y="1829462"/>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4</a:t>
            </a:r>
          </a:p>
        </p:txBody>
      </p:sp>
      <p:pic>
        <p:nvPicPr>
          <p:cNvPr id="15" name="Picture 14">
            <a:extLst>
              <a:ext uri="{FF2B5EF4-FFF2-40B4-BE49-F238E27FC236}">
                <a16:creationId xmlns:a16="http://schemas.microsoft.com/office/drawing/2014/main" id="{7D677EAC-D051-4457-8614-403C7E036DE1}"/>
              </a:ext>
            </a:extLst>
          </p:cNvPr>
          <p:cNvPicPr>
            <a:picLocks noChangeAspect="1"/>
          </p:cNvPicPr>
          <p:nvPr/>
        </p:nvPicPr>
        <p:blipFill rotWithShape="1">
          <a:blip r:embed="rId3"/>
          <a:srcRect l="23256" t="17142" r="30465" b="18124"/>
          <a:stretch/>
        </p:blipFill>
        <p:spPr>
          <a:xfrm>
            <a:off x="1804877" y="2808320"/>
            <a:ext cx="2742874" cy="2157085"/>
          </a:xfrm>
          <a:prstGeom prst="rect">
            <a:avLst/>
          </a:prstGeom>
        </p:spPr>
      </p:pic>
      <p:sp>
        <p:nvSpPr>
          <p:cNvPr id="17" name="TextBox 16">
            <a:extLst>
              <a:ext uri="{FF2B5EF4-FFF2-40B4-BE49-F238E27FC236}">
                <a16:creationId xmlns:a16="http://schemas.microsoft.com/office/drawing/2014/main" id="{C5FB1BEE-7FF3-4C63-8868-056377D55186}"/>
              </a:ext>
            </a:extLst>
          </p:cNvPr>
          <p:cNvSpPr txBox="1"/>
          <p:nvPr/>
        </p:nvSpPr>
        <p:spPr>
          <a:xfrm>
            <a:off x="4303888" y="3502141"/>
            <a:ext cx="4127729" cy="769441"/>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rgbClr val="191919"/>
                </a:solidFill>
              </a:rPr>
              <a:t>Trùng</a:t>
            </a:r>
            <a:r>
              <a:rPr lang="en-US" sz="2200" dirty="0">
                <a:solidFill>
                  <a:srgbClr val="191919"/>
                </a:solidFill>
              </a:rPr>
              <a:t> </a:t>
            </a:r>
            <a:r>
              <a:rPr lang="en-US" sz="2200" dirty="0" err="1">
                <a:solidFill>
                  <a:srgbClr val="191919"/>
                </a:solidFill>
              </a:rPr>
              <a:t>roi</a:t>
            </a:r>
            <a:r>
              <a:rPr lang="en-US" sz="2200" dirty="0">
                <a:solidFill>
                  <a:srgbClr val="191919"/>
                </a:solidFill>
              </a:rPr>
              <a:t>, </a:t>
            </a:r>
            <a:r>
              <a:rPr lang="en-US" sz="2200" dirty="0" err="1">
                <a:solidFill>
                  <a:srgbClr val="191919"/>
                </a:solidFill>
              </a:rPr>
              <a:t>trùng</a:t>
            </a:r>
            <a:r>
              <a:rPr lang="en-US" sz="2200" dirty="0">
                <a:solidFill>
                  <a:srgbClr val="191919"/>
                </a:solidFill>
              </a:rPr>
              <a:t> </a:t>
            </a:r>
            <a:r>
              <a:rPr lang="en-US" sz="2200" dirty="0" err="1">
                <a:solidFill>
                  <a:srgbClr val="191919"/>
                </a:solidFill>
              </a:rPr>
              <a:t>giày</a:t>
            </a:r>
            <a:r>
              <a:rPr lang="en-US" sz="2200" dirty="0">
                <a:solidFill>
                  <a:srgbClr val="191919"/>
                </a:solidFill>
              </a:rPr>
              <a:t> qua </a:t>
            </a:r>
            <a:r>
              <a:rPr lang="en-US" sz="2200" dirty="0" err="1">
                <a:solidFill>
                  <a:srgbClr val="191919"/>
                </a:solidFill>
              </a:rPr>
              <a:t>kính</a:t>
            </a:r>
            <a:r>
              <a:rPr lang="en-US" sz="2200" dirty="0">
                <a:solidFill>
                  <a:srgbClr val="191919"/>
                </a:solidFill>
              </a:rPr>
              <a:t> </a:t>
            </a:r>
            <a:r>
              <a:rPr lang="en-US" sz="2200" dirty="0" err="1">
                <a:solidFill>
                  <a:srgbClr val="191919"/>
                </a:solidFill>
              </a:rPr>
              <a:t>hiển</a:t>
            </a:r>
            <a:r>
              <a:rPr lang="en-US" sz="2200" dirty="0">
                <a:solidFill>
                  <a:srgbClr val="191919"/>
                </a:solidFill>
              </a:rPr>
              <a:t> vi</a:t>
            </a:r>
          </a:p>
        </p:txBody>
      </p:sp>
    </p:spTree>
    <p:extLst>
      <p:ext uri="{BB962C8B-B14F-4D97-AF65-F5344CB8AC3E}">
        <p14:creationId xmlns:p14="http://schemas.microsoft.com/office/powerpoint/2010/main" val="402499438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3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3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3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3" name="Picture 2">
            <a:extLst>
              <a:ext uri="{FF2B5EF4-FFF2-40B4-BE49-F238E27FC236}">
                <a16:creationId xmlns:a16="http://schemas.microsoft.com/office/drawing/2014/main" id="{D80504F9-004F-4844-8214-CCF19A63587F}"/>
              </a:ext>
            </a:extLst>
          </p:cNvPr>
          <p:cNvPicPr>
            <a:picLocks noChangeAspect="1"/>
          </p:cNvPicPr>
          <p:nvPr/>
        </p:nvPicPr>
        <p:blipFill>
          <a:blip r:embed="rId3"/>
          <a:stretch>
            <a:fillRect/>
          </a:stretch>
        </p:blipFill>
        <p:spPr>
          <a:xfrm>
            <a:off x="4284131" y="493481"/>
            <a:ext cx="4179787" cy="2452919"/>
          </a:xfrm>
          <a:prstGeom prst="rect">
            <a:avLst/>
          </a:prstGeom>
        </p:spPr>
      </p:pic>
      <p:sp>
        <p:nvSpPr>
          <p:cNvPr id="8" name="TextBox 7">
            <a:extLst>
              <a:ext uri="{FF2B5EF4-FFF2-40B4-BE49-F238E27FC236}">
                <a16:creationId xmlns:a16="http://schemas.microsoft.com/office/drawing/2014/main" id="{414EBB2F-6DF4-4384-A1D4-662B1B896E25}"/>
              </a:ext>
            </a:extLst>
          </p:cNvPr>
          <p:cNvSpPr txBox="1"/>
          <p:nvPr/>
        </p:nvSpPr>
        <p:spPr>
          <a:xfrm>
            <a:off x="1612194" y="1719940"/>
            <a:ext cx="3219450" cy="446276"/>
          </a:xfrm>
          <a:prstGeom prst="rect">
            <a:avLst/>
          </a:prstGeom>
          <a:noFill/>
        </p:spPr>
        <p:txBody>
          <a:bodyPr wrap="square" rtlCol="0">
            <a:spAutoFit/>
          </a:bodyPr>
          <a:lstStyle/>
          <a:p>
            <a:pPr marL="285750" indent="-285750" algn="ctr">
              <a:buFont typeface="Wingdings" panose="05000000000000000000" pitchFamily="2" charset="2"/>
              <a:buChar char="Ø"/>
            </a:pPr>
            <a:r>
              <a:rPr lang="en-US" sz="2200" dirty="0" err="1">
                <a:solidFill>
                  <a:schemeClr val="tx2">
                    <a:lumMod val="10000"/>
                  </a:schemeClr>
                </a:solidFill>
                <a:latin typeface="Arial" panose="020B0604020202020204" pitchFamily="34" charset="0"/>
                <a:cs typeface="Arial" panose="020B0604020202020204" pitchFamily="34" charset="0"/>
              </a:rPr>
              <a:t>Trùng</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giày</a:t>
            </a:r>
            <a:endParaRPr lang="en-US" sz="2200" dirty="0">
              <a:solidFill>
                <a:schemeClr val="tx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7319258-B82E-4525-976B-0841B28F385B}"/>
              </a:ext>
            </a:extLst>
          </p:cNvPr>
          <p:cNvSpPr txBox="1"/>
          <p:nvPr/>
        </p:nvSpPr>
        <p:spPr>
          <a:xfrm>
            <a:off x="4284131" y="4203742"/>
            <a:ext cx="3219450" cy="446276"/>
          </a:xfrm>
          <a:prstGeom prst="rect">
            <a:avLst/>
          </a:prstGeom>
          <a:noFill/>
        </p:spPr>
        <p:txBody>
          <a:bodyPr wrap="square" rtlCol="0">
            <a:spAutoFit/>
          </a:bodyPr>
          <a:lstStyle/>
          <a:p>
            <a:pPr marL="285750" indent="-285750" algn="ctr">
              <a:buFont typeface="Wingdings" panose="05000000000000000000" pitchFamily="2" charset="2"/>
              <a:buChar char="Ø"/>
            </a:pPr>
            <a:r>
              <a:rPr lang="en-US" sz="2200" dirty="0" err="1">
                <a:solidFill>
                  <a:schemeClr val="tx2">
                    <a:lumMod val="10000"/>
                  </a:schemeClr>
                </a:solidFill>
                <a:latin typeface="Arial" panose="020B0604020202020204" pitchFamily="34" charset="0"/>
                <a:cs typeface="Arial" panose="020B0604020202020204" pitchFamily="34" charset="0"/>
              </a:rPr>
              <a:t>Trùng</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roi</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xanh</a:t>
            </a:r>
            <a:endParaRPr lang="en-US" sz="2200" dirty="0">
              <a:solidFill>
                <a:schemeClr val="tx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0C7692-6CFC-44E9-BB20-D74D2EC123B5}"/>
              </a:ext>
            </a:extLst>
          </p:cNvPr>
          <p:cNvPicPr>
            <a:picLocks noChangeAspect="1"/>
          </p:cNvPicPr>
          <p:nvPr/>
        </p:nvPicPr>
        <p:blipFill>
          <a:blip r:embed="rId4"/>
          <a:stretch>
            <a:fillRect/>
          </a:stretch>
        </p:blipFill>
        <p:spPr>
          <a:xfrm>
            <a:off x="562843" y="2166216"/>
            <a:ext cx="4009157" cy="24838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grpSp>
        <p:nvGrpSpPr>
          <p:cNvPr id="1110" name="Google Shape;1110;p40"/>
          <p:cNvGrpSpPr/>
          <p:nvPr/>
        </p:nvGrpSpPr>
        <p:grpSpPr>
          <a:xfrm>
            <a:off x="1017340" y="1034855"/>
            <a:ext cx="6597277" cy="2711544"/>
            <a:chOff x="1017340" y="1034855"/>
            <a:chExt cx="6597277" cy="2711544"/>
          </a:xfrm>
        </p:grpSpPr>
        <p:sp>
          <p:nvSpPr>
            <p:cNvPr id="1111" name="Google Shape;1111;p40"/>
            <p:cNvSpPr/>
            <p:nvPr/>
          </p:nvSpPr>
          <p:spPr>
            <a:xfrm flipH="1">
              <a:off x="1765450" y="371024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719977" y="2289401"/>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flipH="1">
              <a:off x="7545246" y="107117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flipH="1">
              <a:off x="4320351" y="1034855"/>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flipH="1">
              <a:off x="1017340" y="23430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133;p35">
            <a:extLst>
              <a:ext uri="{FF2B5EF4-FFF2-40B4-BE49-F238E27FC236}">
                <a16:creationId xmlns:a16="http://schemas.microsoft.com/office/drawing/2014/main" id="{F571E2A5-54E5-414A-8C4F-03BE713C6C2C}"/>
              </a:ext>
            </a:extLst>
          </p:cNvPr>
          <p:cNvSpPr txBox="1">
            <a:spLocks noGrp="1"/>
          </p:cNvSpPr>
          <p:nvPr>
            <p:ph type="title"/>
          </p:nvPr>
        </p:nvSpPr>
        <p:spPr>
          <a:xfrm>
            <a:off x="891600" y="337982"/>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III. THU HOẠCH</a:t>
            </a:r>
            <a:endParaRPr sz="3400" dirty="0">
              <a:latin typeface="+mj-lt"/>
            </a:endParaRPr>
          </a:p>
        </p:txBody>
      </p:sp>
      <p:pic>
        <p:nvPicPr>
          <p:cNvPr id="13" name="Picture 6">
            <a:extLst>
              <a:ext uri="{FF2B5EF4-FFF2-40B4-BE49-F238E27FC236}">
                <a16:creationId xmlns:a16="http://schemas.microsoft.com/office/drawing/2014/main" id="{DC07F941-4BF4-4C03-AF1A-EC11237014C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026"/>
          <a:stretch/>
        </p:blipFill>
        <p:spPr>
          <a:xfrm rot="16200000">
            <a:off x="2882271" y="-509379"/>
            <a:ext cx="3891551" cy="6738243"/>
          </a:xfrm>
          <a:prstGeom prst="rect">
            <a:avLst/>
          </a:prstGeom>
        </p:spPr>
      </p:pic>
      <p:sp>
        <p:nvSpPr>
          <p:cNvPr id="2" name="TextBox 1">
            <a:extLst>
              <a:ext uri="{FF2B5EF4-FFF2-40B4-BE49-F238E27FC236}">
                <a16:creationId xmlns:a16="http://schemas.microsoft.com/office/drawing/2014/main" id="{D6F3722F-540B-43E2-B8F5-4932526C05E0}"/>
              </a:ext>
            </a:extLst>
          </p:cNvPr>
          <p:cNvSpPr txBox="1"/>
          <p:nvPr/>
        </p:nvSpPr>
        <p:spPr>
          <a:xfrm>
            <a:off x="1703887" y="1579439"/>
            <a:ext cx="5736226" cy="3076548"/>
          </a:xfrm>
          <a:prstGeom prst="rect">
            <a:avLst/>
          </a:prstGeom>
          <a:noFill/>
        </p:spPr>
        <p:txBody>
          <a:bodyPr wrap="square" rtlCol="0">
            <a:spAutoFit/>
          </a:bodyPr>
          <a:lstStyle/>
          <a:p>
            <a:pPr algn="just">
              <a:lnSpc>
                <a:spcPct val="150000"/>
              </a:lnSpc>
            </a:pPr>
            <a:r>
              <a:rPr lang="en-US" sz="2200" dirty="0"/>
              <a:t>1. </a:t>
            </a:r>
            <a:r>
              <a:rPr lang="en-US" sz="2200" dirty="0" err="1"/>
              <a:t>Vẽ</a:t>
            </a:r>
            <a:r>
              <a:rPr lang="en-US" sz="2200" dirty="0"/>
              <a:t> </a:t>
            </a:r>
            <a:r>
              <a:rPr lang="en-US" sz="2200" dirty="0" err="1"/>
              <a:t>hình</a:t>
            </a:r>
            <a:r>
              <a:rPr lang="en-US" sz="2200" dirty="0"/>
              <a:t> </a:t>
            </a:r>
            <a:r>
              <a:rPr lang="en-US" sz="2200" dirty="0" err="1"/>
              <a:t>trùng</a:t>
            </a:r>
            <a:r>
              <a:rPr lang="en-US" sz="2200" dirty="0"/>
              <a:t> </a:t>
            </a:r>
            <a:r>
              <a:rPr lang="en-US" sz="2200" dirty="0" err="1"/>
              <a:t>roi</a:t>
            </a:r>
            <a:r>
              <a:rPr lang="en-US" sz="2200" dirty="0"/>
              <a:t>, </a:t>
            </a:r>
            <a:r>
              <a:rPr lang="en-US" sz="2200" dirty="0" err="1"/>
              <a:t>trùng</a:t>
            </a:r>
            <a:r>
              <a:rPr lang="en-US" sz="2200" dirty="0"/>
              <a:t> </a:t>
            </a:r>
            <a:r>
              <a:rPr lang="en-US" sz="2200" dirty="0" err="1"/>
              <a:t>giày</a:t>
            </a:r>
            <a:r>
              <a:rPr lang="en-US" sz="2200" dirty="0"/>
              <a:t> </a:t>
            </a:r>
            <a:r>
              <a:rPr lang="en-US" sz="2200" dirty="0" err="1"/>
              <a:t>mà</a:t>
            </a:r>
            <a:r>
              <a:rPr lang="en-US" sz="2200" dirty="0"/>
              <a:t> </a:t>
            </a:r>
            <a:r>
              <a:rPr lang="en-US" sz="2200" dirty="0" err="1"/>
              <a:t>em</a:t>
            </a:r>
            <a:r>
              <a:rPr lang="en-US" sz="2200" dirty="0"/>
              <a:t> </a:t>
            </a:r>
            <a:r>
              <a:rPr lang="en-US" sz="2200" dirty="0" err="1"/>
              <a:t>quan</a:t>
            </a:r>
            <a:r>
              <a:rPr lang="en-US" sz="2200" dirty="0"/>
              <a:t> </a:t>
            </a:r>
            <a:r>
              <a:rPr lang="en-US" sz="2200" dirty="0" err="1"/>
              <a:t>sát</a:t>
            </a:r>
            <a:r>
              <a:rPr lang="en-US" sz="2200" dirty="0"/>
              <a:t> </a:t>
            </a:r>
            <a:r>
              <a:rPr lang="en-US" sz="2200" dirty="0" err="1"/>
              <a:t>được</a:t>
            </a:r>
            <a:r>
              <a:rPr lang="en-US" sz="2200" dirty="0"/>
              <a:t>.</a:t>
            </a:r>
          </a:p>
          <a:p>
            <a:pPr algn="just">
              <a:lnSpc>
                <a:spcPct val="150000"/>
              </a:lnSpc>
            </a:pPr>
            <a:r>
              <a:rPr lang="en-US" sz="2200" dirty="0"/>
              <a:t>2. </a:t>
            </a:r>
            <a:r>
              <a:rPr lang="en-US" sz="2200" dirty="0" err="1"/>
              <a:t>Đặc</a:t>
            </a:r>
            <a:r>
              <a:rPr lang="en-US" sz="2200" dirty="0"/>
              <a:t> </a:t>
            </a:r>
            <a:r>
              <a:rPr lang="en-US" sz="2200" dirty="0" err="1"/>
              <a:t>điểm</a:t>
            </a:r>
            <a:r>
              <a:rPr lang="en-US" sz="2200" dirty="0"/>
              <a:t> </a:t>
            </a:r>
            <a:r>
              <a:rPr lang="en-US" sz="2200" dirty="0" err="1"/>
              <a:t>nào</a:t>
            </a:r>
            <a:r>
              <a:rPr lang="en-US" sz="2200" dirty="0"/>
              <a:t> </a:t>
            </a:r>
            <a:r>
              <a:rPr lang="en-US" sz="2200" dirty="0" err="1"/>
              <a:t>giúp</a:t>
            </a:r>
            <a:r>
              <a:rPr lang="en-US" sz="2200" dirty="0"/>
              <a:t> </a:t>
            </a:r>
            <a:r>
              <a:rPr lang="en-US" sz="2200" dirty="0" err="1"/>
              <a:t>em</a:t>
            </a:r>
            <a:r>
              <a:rPr lang="en-US" sz="2200" dirty="0"/>
              <a:t> </a:t>
            </a:r>
            <a:r>
              <a:rPr lang="en-US" sz="2200" dirty="0" err="1"/>
              <a:t>phân</a:t>
            </a:r>
            <a:r>
              <a:rPr lang="en-US" sz="2200" dirty="0"/>
              <a:t> </a:t>
            </a:r>
            <a:r>
              <a:rPr lang="en-US" sz="2200" dirty="0" err="1"/>
              <a:t>biệt</a:t>
            </a:r>
            <a:r>
              <a:rPr lang="en-US" sz="2200" dirty="0"/>
              <a:t> </a:t>
            </a:r>
            <a:r>
              <a:rPr lang="en-US" sz="2200" dirty="0" err="1"/>
              <a:t>được</a:t>
            </a:r>
            <a:r>
              <a:rPr lang="en-US" sz="2200" dirty="0"/>
              <a:t> </a:t>
            </a:r>
            <a:r>
              <a:rPr lang="en-US" sz="2200" dirty="0" err="1"/>
              <a:t>chúng</a:t>
            </a:r>
            <a:r>
              <a:rPr lang="en-US" sz="2200" dirty="0"/>
              <a:t>?</a:t>
            </a:r>
          </a:p>
          <a:p>
            <a:pPr algn="just">
              <a:lnSpc>
                <a:spcPct val="150000"/>
              </a:lnSpc>
            </a:pPr>
            <a:r>
              <a:rPr lang="en-US" sz="2200" dirty="0"/>
              <a:t>3. </a:t>
            </a:r>
            <a:r>
              <a:rPr lang="en-US" sz="2200" dirty="0" err="1"/>
              <a:t>Trùng</a:t>
            </a:r>
            <a:r>
              <a:rPr lang="en-US" sz="2200" dirty="0"/>
              <a:t> </a:t>
            </a:r>
            <a:r>
              <a:rPr lang="en-US" sz="2200" dirty="0" err="1"/>
              <a:t>roi</a:t>
            </a:r>
            <a:r>
              <a:rPr lang="en-US" sz="2200" dirty="0"/>
              <a:t> </a:t>
            </a:r>
            <a:r>
              <a:rPr lang="en-US" sz="2200" dirty="0" err="1"/>
              <a:t>và</a:t>
            </a:r>
            <a:r>
              <a:rPr lang="en-US" sz="2200" dirty="0"/>
              <a:t> </a:t>
            </a:r>
            <a:r>
              <a:rPr lang="en-US" sz="2200" dirty="0" err="1"/>
              <a:t>trùng</a:t>
            </a:r>
            <a:r>
              <a:rPr lang="en-US" sz="2200" dirty="0"/>
              <a:t> </a:t>
            </a:r>
            <a:r>
              <a:rPr lang="en-US" sz="2200" dirty="0" err="1"/>
              <a:t>giay</a:t>
            </a:r>
            <a:r>
              <a:rPr lang="en-US" sz="2200" dirty="0"/>
              <a:t> di </a:t>
            </a:r>
            <a:r>
              <a:rPr lang="en-US" sz="2200" dirty="0" err="1"/>
              <a:t>chuyển</a:t>
            </a:r>
            <a:r>
              <a:rPr lang="en-US" sz="2200" dirty="0"/>
              <a:t> </a:t>
            </a:r>
            <a:r>
              <a:rPr lang="en-US" sz="2200" dirty="0" err="1"/>
              <a:t>bằng</a:t>
            </a:r>
            <a:r>
              <a:rPr lang="en-US" sz="2200" dirty="0"/>
              <a:t> </a:t>
            </a:r>
            <a:r>
              <a:rPr lang="en-US" sz="2200" dirty="0" err="1"/>
              <a:t>bộ</a:t>
            </a:r>
            <a:r>
              <a:rPr lang="en-US" sz="2200" dirty="0"/>
              <a:t> </a:t>
            </a:r>
            <a:r>
              <a:rPr lang="en-US" sz="2200" dirty="0" err="1"/>
              <a:t>phận</a:t>
            </a:r>
            <a:r>
              <a:rPr lang="en-US" sz="2200" dirty="0"/>
              <a:t> </a:t>
            </a:r>
            <a:r>
              <a:rPr lang="en-US" sz="2200" dirty="0" err="1"/>
              <a:t>nào</a:t>
            </a:r>
            <a:r>
              <a:rPr lang="en-US" sz="2200" dirty="0"/>
              <a:t> </a:t>
            </a:r>
            <a:r>
              <a:rPr lang="en-US" sz="2200" dirty="0" err="1"/>
              <a:t>trên</a:t>
            </a:r>
            <a:r>
              <a:rPr lang="en-US" sz="2200" dirty="0"/>
              <a:t> </a:t>
            </a:r>
            <a:r>
              <a:rPr lang="en-US" sz="2200" dirty="0" err="1"/>
              <a:t>cơ</a:t>
            </a:r>
            <a:r>
              <a:rPr lang="en-US" sz="2200" dirty="0"/>
              <a:t> </a:t>
            </a:r>
            <a:r>
              <a:rPr lang="en-US" sz="2200" dirty="0" err="1"/>
              <a:t>thể</a:t>
            </a:r>
            <a:r>
              <a:rPr lang="en-US" sz="2200" dirty="0"/>
              <a:t>?</a:t>
            </a:r>
          </a:p>
        </p:txBody>
      </p:sp>
      <p:pic>
        <p:nvPicPr>
          <p:cNvPr id="15" name="Picture 3">
            <a:extLst>
              <a:ext uri="{FF2B5EF4-FFF2-40B4-BE49-F238E27FC236}">
                <a16:creationId xmlns:a16="http://schemas.microsoft.com/office/drawing/2014/main" id="{9D64CD6D-1341-4879-BD99-0BDB861B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06001">
            <a:off x="7299797" y="3667781"/>
            <a:ext cx="1037686" cy="13272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300"/>
                                        <p:tgtEl>
                                          <p:spTgt spid="13"/>
                                        </p:tgtEl>
                                      </p:cBhvr>
                                    </p:animEffect>
                                  </p:childTnLst>
                                </p:cTn>
                              </p:par>
                              <p:par>
                                <p:cTn id="12" presetID="16" presetClass="entr" presetSubtype="2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3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300"/>
                                        <p:tgtEl>
                                          <p:spTgt spid="2">
                                            <p:txEl>
                                              <p:pRg st="0" end="0"/>
                                            </p:txEl>
                                          </p:spTgt>
                                        </p:tgtEl>
                                      </p:cBhvr>
                                    </p:animEffect>
                                    <p:anim calcmode="lin" valueType="num">
                                      <p:cBhvr>
                                        <p:cTn id="20"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3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300"/>
                                        <p:tgtEl>
                                          <p:spTgt spid="2">
                                            <p:txEl>
                                              <p:pRg st="1" end="1"/>
                                            </p:txEl>
                                          </p:spTgt>
                                        </p:tgtEl>
                                      </p:cBhvr>
                                    </p:animEffect>
                                    <p:anim calcmode="lin" valueType="num">
                                      <p:cBhvr>
                                        <p:cTn id="27"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3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300"/>
                                        <p:tgtEl>
                                          <p:spTgt spid="2">
                                            <p:txEl>
                                              <p:pRg st="2" end="2"/>
                                            </p:txEl>
                                          </p:spTgt>
                                        </p:tgtEl>
                                      </p:cBhvr>
                                    </p:animEffect>
                                    <p:anim calcmode="lin" valueType="num">
                                      <p:cBhvr>
                                        <p:cTn id="34" dur="3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3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956162" y="989189"/>
            <a:ext cx="7231674" cy="2060885"/>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1: </a:t>
            </a:r>
            <a:r>
              <a:rPr lang="en-US" sz="2200" dirty="0" err="1"/>
              <a:t>Để</a:t>
            </a:r>
            <a:r>
              <a:rPr lang="en-US" sz="2200" dirty="0"/>
              <a:t> </a:t>
            </a:r>
            <a:r>
              <a:rPr lang="en-US" sz="2200" dirty="0" err="1"/>
              <a:t>tiến</a:t>
            </a:r>
            <a:r>
              <a:rPr lang="en-US" sz="2200" dirty="0"/>
              <a:t> </a:t>
            </a:r>
            <a:r>
              <a:rPr lang="en-US" sz="2200" dirty="0" err="1"/>
              <a:t>hành</a:t>
            </a:r>
            <a:r>
              <a:rPr lang="en-US" sz="2200" dirty="0"/>
              <a:t> </a:t>
            </a:r>
            <a:r>
              <a:rPr lang="en-US" sz="2200" dirty="0" err="1"/>
              <a:t>quan</a:t>
            </a:r>
            <a:r>
              <a:rPr lang="en-US" sz="2200" dirty="0"/>
              <a:t> </a:t>
            </a:r>
            <a:r>
              <a:rPr lang="en-US" sz="2200" dirty="0" err="1"/>
              <a:t>sát</a:t>
            </a:r>
            <a:r>
              <a:rPr lang="en-US" sz="2200" dirty="0"/>
              <a:t> </a:t>
            </a:r>
            <a:r>
              <a:rPr lang="en-US" sz="2200" dirty="0" err="1"/>
              <a:t>nguyên</a:t>
            </a:r>
            <a:r>
              <a:rPr lang="en-US" sz="2200" dirty="0"/>
              <a:t> </a:t>
            </a:r>
            <a:r>
              <a:rPr lang="en-US" sz="2200" dirty="0" err="1"/>
              <a:t>sinh</a:t>
            </a:r>
            <a:r>
              <a:rPr lang="en-US" sz="2200" dirty="0"/>
              <a:t> </a:t>
            </a:r>
            <a:r>
              <a:rPr lang="en-US" sz="2200" dirty="0" err="1"/>
              <a:t>vật</a:t>
            </a:r>
            <a:r>
              <a:rPr lang="en-US" sz="2200" dirty="0"/>
              <a:t> </a:t>
            </a:r>
            <a:r>
              <a:rPr lang="en-US" sz="2200" dirty="0" err="1"/>
              <a:t>không</a:t>
            </a:r>
            <a:r>
              <a:rPr lang="en-US" sz="2200" dirty="0"/>
              <a:t> </a:t>
            </a:r>
            <a:r>
              <a:rPr lang="en-US" sz="2200" dirty="0" err="1"/>
              <a:t>cần</a:t>
            </a:r>
            <a:r>
              <a:rPr lang="en-US" sz="2200" dirty="0"/>
              <a:t> </a:t>
            </a:r>
            <a:r>
              <a:rPr lang="en-US" sz="2200" dirty="0" err="1"/>
              <a:t>chuẩn</a:t>
            </a:r>
            <a:r>
              <a:rPr lang="en-US" sz="2200" dirty="0"/>
              <a:t> </a:t>
            </a:r>
            <a:r>
              <a:rPr lang="en-US" sz="2200" dirty="0" err="1"/>
              <a:t>bị</a:t>
            </a:r>
            <a:r>
              <a:rPr lang="en-US" sz="2200" dirty="0"/>
              <a:t> </a:t>
            </a:r>
            <a:r>
              <a:rPr lang="en-US" sz="2200" dirty="0" err="1"/>
              <a:t>dụng</a:t>
            </a:r>
            <a:r>
              <a:rPr lang="en-US" sz="2200" dirty="0"/>
              <a:t> </a:t>
            </a:r>
            <a:r>
              <a:rPr lang="en-US" sz="2200" dirty="0" err="1"/>
              <a:t>cụ</a:t>
            </a:r>
            <a:r>
              <a:rPr lang="en-US" sz="2200" dirty="0"/>
              <a:t>, </a:t>
            </a:r>
            <a:r>
              <a:rPr lang="en-US" sz="2200" dirty="0" err="1"/>
              <a:t>thiết</a:t>
            </a:r>
            <a:r>
              <a:rPr lang="en-US" sz="2200" dirty="0"/>
              <a:t> </a:t>
            </a:r>
            <a:r>
              <a:rPr lang="en-US" sz="2200" dirty="0" err="1"/>
              <a:t>bị</a:t>
            </a:r>
            <a:r>
              <a:rPr lang="en-US" sz="2200" dirty="0"/>
              <a:t> </a:t>
            </a:r>
            <a:r>
              <a:rPr lang="en-US" sz="2200" dirty="0" err="1"/>
              <a:t>gì</a:t>
            </a:r>
            <a:r>
              <a:rPr lang="en-US" sz="2200" dirty="0"/>
              <a:t>?</a:t>
            </a:r>
            <a:endParaRPr lang="en-US" sz="2200" dirty="0">
              <a:ea typeface="Calibri" panose="020F0502020204030204" pitchFamily="34" charset="0"/>
              <a:cs typeface="Times New Roman" panose="02020603050405020304" pitchFamily="18" charset="0"/>
            </a:endParaRPr>
          </a:p>
          <a:p>
            <a:pPr algn="just">
              <a:lnSpc>
                <a:spcPct val="150000"/>
              </a:lnSpc>
            </a:pPr>
            <a:endParaRPr lang="en-US" sz="2200" dirty="0">
              <a:effectLst/>
              <a:latin typeface="+mn-lt"/>
              <a:ea typeface="Calibri" panose="020F0502020204030204" pitchFamily="34" charset="0"/>
              <a:cs typeface="Times New Roman" panose="02020603050405020304" pitchFamily="18" charset="0"/>
            </a:endParaRPr>
          </a:p>
          <a:p>
            <a:pPr algn="just">
              <a:lnSpc>
                <a:spcPct val="150000"/>
              </a:lnSpc>
            </a:pPr>
            <a:endParaRPr lang="en-US" sz="2200" dirty="0">
              <a:solidFill>
                <a:schemeClr val="tx1"/>
              </a:solidFill>
            </a:endParaRPr>
          </a:p>
        </p:txBody>
      </p:sp>
      <p:sp>
        <p:nvSpPr>
          <p:cNvPr id="22" name="Rectangle 21">
            <a:extLst>
              <a:ext uri="{FF2B5EF4-FFF2-40B4-BE49-F238E27FC236}">
                <a16:creationId xmlns:a16="http://schemas.microsoft.com/office/drawing/2014/main" id="{E6BFAD02-E72C-4D81-BD0D-1BF59AE10A4E}"/>
              </a:ext>
            </a:extLst>
          </p:cNvPr>
          <p:cNvSpPr/>
          <p:nvPr/>
        </p:nvSpPr>
        <p:spPr>
          <a:xfrm>
            <a:off x="2308757" y="2325985"/>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A</a:t>
            </a:r>
          </a:p>
        </p:txBody>
      </p:sp>
      <p:sp>
        <p:nvSpPr>
          <p:cNvPr id="23" name="Arrow: Pentagon 22">
            <a:extLst>
              <a:ext uri="{FF2B5EF4-FFF2-40B4-BE49-F238E27FC236}">
                <a16:creationId xmlns:a16="http://schemas.microsoft.com/office/drawing/2014/main" id="{F97837DC-7C06-4EE7-9C7E-0B8DF2AC0B3C}"/>
              </a:ext>
            </a:extLst>
          </p:cNvPr>
          <p:cNvSpPr/>
          <p:nvPr/>
        </p:nvSpPr>
        <p:spPr>
          <a:xfrm>
            <a:off x="3116834" y="2334454"/>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a:t>
            </a:r>
          </a:p>
        </p:txBody>
      </p:sp>
      <p:sp>
        <p:nvSpPr>
          <p:cNvPr id="24" name="Rectangle 23">
            <a:extLst>
              <a:ext uri="{FF2B5EF4-FFF2-40B4-BE49-F238E27FC236}">
                <a16:creationId xmlns:a16="http://schemas.microsoft.com/office/drawing/2014/main" id="{86DB379F-DE8C-4901-BE6B-2F7D6C64FBB5}"/>
              </a:ext>
            </a:extLst>
          </p:cNvPr>
          <p:cNvSpPr/>
          <p:nvPr/>
        </p:nvSpPr>
        <p:spPr>
          <a:xfrm>
            <a:off x="2308755" y="2931783"/>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B</a:t>
            </a:r>
          </a:p>
        </p:txBody>
      </p:sp>
      <p:sp>
        <p:nvSpPr>
          <p:cNvPr id="25" name="Rectangle 24">
            <a:extLst>
              <a:ext uri="{FF2B5EF4-FFF2-40B4-BE49-F238E27FC236}">
                <a16:creationId xmlns:a16="http://schemas.microsoft.com/office/drawing/2014/main" id="{F129D0E1-7709-41B9-8FB7-44D251510CC7}"/>
              </a:ext>
            </a:extLst>
          </p:cNvPr>
          <p:cNvSpPr/>
          <p:nvPr/>
        </p:nvSpPr>
        <p:spPr>
          <a:xfrm>
            <a:off x="2308757" y="3537581"/>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C</a:t>
            </a:r>
          </a:p>
        </p:txBody>
      </p:sp>
      <p:sp>
        <p:nvSpPr>
          <p:cNvPr id="26" name="Rectangle 25">
            <a:extLst>
              <a:ext uri="{FF2B5EF4-FFF2-40B4-BE49-F238E27FC236}">
                <a16:creationId xmlns:a16="http://schemas.microsoft.com/office/drawing/2014/main" id="{947A2973-0F78-40E9-BABE-1EBDE0BB2B5E}"/>
              </a:ext>
            </a:extLst>
          </p:cNvPr>
          <p:cNvSpPr/>
          <p:nvPr/>
        </p:nvSpPr>
        <p:spPr>
          <a:xfrm>
            <a:off x="2308756" y="4148860"/>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D</a:t>
            </a:r>
          </a:p>
        </p:txBody>
      </p:sp>
      <p:sp>
        <p:nvSpPr>
          <p:cNvPr id="27" name="Arrow: Pentagon 26">
            <a:extLst>
              <a:ext uri="{FF2B5EF4-FFF2-40B4-BE49-F238E27FC236}">
                <a16:creationId xmlns:a16="http://schemas.microsoft.com/office/drawing/2014/main" id="{33E56D26-39D1-4875-BB49-BCF27C418C6D}"/>
              </a:ext>
            </a:extLst>
          </p:cNvPr>
          <p:cNvSpPr/>
          <p:nvPr/>
        </p:nvSpPr>
        <p:spPr>
          <a:xfrm>
            <a:off x="3116834" y="2931783"/>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Lam </a:t>
            </a:r>
            <a:r>
              <a:rPr lang="en-US" sz="2200" dirty="0" err="1">
                <a:solidFill>
                  <a:schemeClr val="tx2">
                    <a:lumMod val="10000"/>
                  </a:schemeClr>
                </a:solidFill>
              </a:rPr>
              <a:t>kính</a:t>
            </a:r>
            <a:endParaRPr lang="en-US" sz="2200" dirty="0">
              <a:solidFill>
                <a:schemeClr val="tx2">
                  <a:lumMod val="10000"/>
                </a:schemeClr>
              </a:solidFill>
            </a:endParaRPr>
          </a:p>
        </p:txBody>
      </p:sp>
      <p:sp>
        <p:nvSpPr>
          <p:cNvPr id="28" name="Arrow: Pentagon 27">
            <a:extLst>
              <a:ext uri="{FF2B5EF4-FFF2-40B4-BE49-F238E27FC236}">
                <a16:creationId xmlns:a16="http://schemas.microsoft.com/office/drawing/2014/main" id="{5C9336E4-F44E-44B0-9E71-3BE3E15AAFD5}"/>
              </a:ext>
            </a:extLst>
          </p:cNvPr>
          <p:cNvSpPr/>
          <p:nvPr/>
        </p:nvSpPr>
        <p:spPr>
          <a:xfrm>
            <a:off x="3116833" y="3537581"/>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Kẹp</a:t>
            </a:r>
            <a:r>
              <a:rPr lang="en-US" sz="2200" dirty="0">
                <a:solidFill>
                  <a:schemeClr val="tx2">
                    <a:lumMod val="10000"/>
                  </a:schemeClr>
                </a:solidFill>
              </a:rPr>
              <a:t> </a:t>
            </a:r>
            <a:r>
              <a:rPr lang="en-US" sz="2200" dirty="0" err="1">
                <a:solidFill>
                  <a:schemeClr val="tx2">
                    <a:lumMod val="10000"/>
                  </a:schemeClr>
                </a:solidFill>
              </a:rPr>
              <a:t>gắp</a:t>
            </a:r>
            <a:endParaRPr lang="en-US" sz="2200" dirty="0">
              <a:solidFill>
                <a:schemeClr val="tx2">
                  <a:lumMod val="10000"/>
                </a:schemeClr>
              </a:solidFill>
            </a:endParaRPr>
          </a:p>
        </p:txBody>
      </p:sp>
      <p:sp>
        <p:nvSpPr>
          <p:cNvPr id="29" name="Arrow: Pentagon 28">
            <a:extLst>
              <a:ext uri="{FF2B5EF4-FFF2-40B4-BE49-F238E27FC236}">
                <a16:creationId xmlns:a16="http://schemas.microsoft.com/office/drawing/2014/main" id="{61D35D69-29EC-42B8-B7FE-35088636A92F}"/>
              </a:ext>
            </a:extLst>
          </p:cNvPr>
          <p:cNvSpPr/>
          <p:nvPr/>
        </p:nvSpPr>
        <p:spPr>
          <a:xfrm>
            <a:off x="3116832" y="4148860"/>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Giấy</a:t>
            </a:r>
            <a:r>
              <a:rPr lang="en-US" sz="2200" dirty="0">
                <a:solidFill>
                  <a:schemeClr val="tx2">
                    <a:lumMod val="10000"/>
                  </a:schemeClr>
                </a:solidFill>
              </a:rPr>
              <a:t> </a:t>
            </a:r>
            <a:r>
              <a:rPr lang="en-US" sz="2200" dirty="0" err="1">
                <a:solidFill>
                  <a:schemeClr val="tx2">
                    <a:lumMod val="10000"/>
                  </a:schemeClr>
                </a:solidFill>
              </a:rPr>
              <a:t>thấm</a:t>
            </a:r>
            <a:endParaRPr lang="en-US" sz="2200" dirty="0">
              <a:solidFill>
                <a:schemeClr val="tx2">
                  <a:lumMod val="10000"/>
                </a:schemeClr>
              </a:solidFill>
            </a:endParaRPr>
          </a:p>
        </p:txBody>
      </p:sp>
      <p:sp>
        <p:nvSpPr>
          <p:cNvPr id="30" name="Rectangle 29">
            <a:extLst>
              <a:ext uri="{FF2B5EF4-FFF2-40B4-BE49-F238E27FC236}">
                <a16:creationId xmlns:a16="http://schemas.microsoft.com/office/drawing/2014/main" id="{A8C0FDF2-E285-4030-8E08-D8DA4B2EDCAB}"/>
              </a:ext>
            </a:extLst>
          </p:cNvPr>
          <p:cNvSpPr/>
          <p:nvPr/>
        </p:nvSpPr>
        <p:spPr>
          <a:xfrm>
            <a:off x="2308754" y="3537581"/>
            <a:ext cx="542261" cy="474592"/>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lumMod val="10000"/>
                  </a:schemeClr>
                </a:solidFill>
              </a:rPr>
              <a:t>C</a:t>
            </a:r>
          </a:p>
        </p:txBody>
      </p:sp>
      <p:sp>
        <p:nvSpPr>
          <p:cNvPr id="15" name="Google Shape;1133;p35">
            <a:extLst>
              <a:ext uri="{FF2B5EF4-FFF2-40B4-BE49-F238E27FC236}">
                <a16:creationId xmlns:a16="http://schemas.microsoft.com/office/drawing/2014/main" id="{7C67C5BF-9788-45E2-822D-861B966E98E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spTree>
    <p:extLst>
      <p:ext uri="{BB962C8B-B14F-4D97-AF65-F5344CB8AC3E}">
        <p14:creationId xmlns:p14="http://schemas.microsoft.com/office/powerpoint/2010/main" val="898667970"/>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3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300"/>
                                        <p:tgtEl>
                                          <p:spTgt spid="2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3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3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3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3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3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animBg="1"/>
      <p:bldP spid="24" grpId="0" animBg="1"/>
      <p:bldP spid="25" grpId="0" animBg="1"/>
      <p:bldP spid="26" grpId="0" animBg="1"/>
      <p:bldP spid="27" grpId="0" animBg="1"/>
      <p:bldP spid="28" grpId="0" animBg="1"/>
      <p:bldP spid="29" grpId="0" animBg="1"/>
      <p:bldP spid="30"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891599" y="1069098"/>
            <a:ext cx="8705694" cy="1045223"/>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2: </a:t>
            </a:r>
            <a:r>
              <a:rPr lang="en-US" sz="2200" dirty="0" err="1"/>
              <a:t>Phát</a:t>
            </a:r>
            <a:r>
              <a:rPr lang="en-US" sz="2200" dirty="0"/>
              <a:t> </a:t>
            </a:r>
            <a:r>
              <a:rPr lang="en-US" sz="2200" dirty="0" err="1"/>
              <a:t>biểu</a:t>
            </a:r>
            <a:r>
              <a:rPr lang="en-US" sz="2200" dirty="0"/>
              <a:t> </a:t>
            </a:r>
            <a:r>
              <a:rPr lang="en-US" sz="2200" dirty="0" err="1"/>
              <a:t>nào</a:t>
            </a:r>
            <a:r>
              <a:rPr lang="en-US" sz="2200" dirty="0"/>
              <a:t> </a:t>
            </a:r>
            <a:r>
              <a:rPr lang="en-US" sz="2200" dirty="0" err="1"/>
              <a:t>sau</a:t>
            </a:r>
            <a:r>
              <a:rPr lang="en-US" sz="2200" dirty="0"/>
              <a:t> </a:t>
            </a:r>
            <a:r>
              <a:rPr lang="en-US" sz="2200" dirty="0" err="1"/>
              <a:t>đây</a:t>
            </a:r>
            <a:r>
              <a:rPr lang="en-US" sz="2200" dirty="0"/>
              <a:t> </a:t>
            </a:r>
            <a:r>
              <a:rPr lang="en-US" sz="2200" dirty="0" err="1"/>
              <a:t>về</a:t>
            </a:r>
            <a:r>
              <a:rPr lang="en-US" sz="2200" dirty="0"/>
              <a:t> </a:t>
            </a:r>
            <a:r>
              <a:rPr lang="en-US" sz="2200" dirty="0" err="1"/>
              <a:t>nguyên</a:t>
            </a:r>
            <a:r>
              <a:rPr lang="en-US" sz="2200" dirty="0"/>
              <a:t> </a:t>
            </a:r>
            <a:r>
              <a:rPr lang="en-US" sz="2200" dirty="0" err="1"/>
              <a:t>sinh</a:t>
            </a:r>
            <a:r>
              <a:rPr lang="en-US" sz="2200" dirty="0"/>
              <a:t> </a:t>
            </a:r>
            <a:r>
              <a:rPr lang="en-US" sz="2200" dirty="0" err="1"/>
              <a:t>vật</a:t>
            </a:r>
            <a:r>
              <a:rPr lang="en-US" sz="2200" dirty="0"/>
              <a:t> </a:t>
            </a:r>
            <a:r>
              <a:rPr lang="en-US" sz="2200" dirty="0" err="1"/>
              <a:t>là</a:t>
            </a:r>
            <a:r>
              <a:rPr lang="en-US" sz="2200" dirty="0"/>
              <a:t> </a:t>
            </a:r>
            <a:r>
              <a:rPr lang="en-US" sz="2200" dirty="0" err="1"/>
              <a:t>đúng</a:t>
            </a:r>
            <a:r>
              <a:rPr lang="en-US" sz="2200" dirty="0"/>
              <a:t>?</a:t>
            </a:r>
            <a:endParaRPr lang="en-US" sz="2200" dirty="0">
              <a:effectLst/>
              <a:latin typeface="+mn-lt"/>
              <a:ea typeface="Calibri" panose="020F0502020204030204" pitchFamily="34" charset="0"/>
              <a:cs typeface="Times New Roman" panose="02020603050405020304" pitchFamily="18" charset="0"/>
            </a:endParaRPr>
          </a:p>
          <a:p>
            <a:pPr algn="just">
              <a:lnSpc>
                <a:spcPct val="150000"/>
              </a:lnSpc>
            </a:pPr>
            <a:endParaRPr lang="en-US" sz="2200" dirty="0">
              <a:solidFill>
                <a:schemeClr val="tx1"/>
              </a:solidFill>
            </a:endParaRPr>
          </a:p>
        </p:txBody>
      </p:sp>
      <p:sp>
        <p:nvSpPr>
          <p:cNvPr id="13" name="Rectangle: Rounded Corners 12">
            <a:extLst>
              <a:ext uri="{FF2B5EF4-FFF2-40B4-BE49-F238E27FC236}">
                <a16:creationId xmlns:a16="http://schemas.microsoft.com/office/drawing/2014/main" id="{3ABDA794-F0F7-4E9F-91C8-D46C79A88C23}"/>
              </a:ext>
            </a:extLst>
          </p:cNvPr>
          <p:cNvSpPr/>
          <p:nvPr/>
        </p:nvSpPr>
        <p:spPr>
          <a:xfrm>
            <a:off x="1857021" y="2021479"/>
            <a:ext cx="5429958"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đơn</a:t>
            </a:r>
            <a:r>
              <a:rPr lang="en-US" sz="2200" dirty="0">
                <a:solidFill>
                  <a:schemeClr val="tx2">
                    <a:lumMod val="10000"/>
                  </a:schemeClr>
                </a:solidFill>
              </a:rPr>
              <a:t> </a:t>
            </a:r>
            <a:r>
              <a:rPr lang="en-US" sz="2200" dirty="0" err="1">
                <a:solidFill>
                  <a:schemeClr val="tx2">
                    <a:lumMod val="10000"/>
                  </a:schemeClr>
                </a:solidFill>
              </a:rPr>
              <a:t>bào</a:t>
            </a:r>
            <a:endParaRPr lang="en-US" sz="2200" dirty="0">
              <a:solidFill>
                <a:schemeClr val="tx2">
                  <a:lumMod val="10000"/>
                </a:schemeClr>
              </a:solidFill>
            </a:endParaRPr>
          </a:p>
        </p:txBody>
      </p:sp>
      <p:sp>
        <p:nvSpPr>
          <p:cNvPr id="14" name="Rectangle: Rounded Corners 13">
            <a:extLst>
              <a:ext uri="{FF2B5EF4-FFF2-40B4-BE49-F238E27FC236}">
                <a16:creationId xmlns:a16="http://schemas.microsoft.com/office/drawing/2014/main" id="{64531B66-C39B-4CEB-82E1-B84F17AD5D4F}"/>
              </a:ext>
            </a:extLst>
          </p:cNvPr>
          <p:cNvSpPr/>
          <p:nvPr/>
        </p:nvSpPr>
        <p:spPr>
          <a:xfrm>
            <a:off x="1857021" y="2703737"/>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Chỉ</a:t>
            </a:r>
            <a:r>
              <a:rPr lang="en-US" sz="2200" dirty="0">
                <a:solidFill>
                  <a:schemeClr val="tx2">
                    <a:lumMod val="10000"/>
                  </a:schemeClr>
                </a:solidFill>
              </a:rPr>
              <a:t> </a:t>
            </a:r>
            <a:r>
              <a:rPr lang="en-US" sz="2200" dirty="0" err="1">
                <a:solidFill>
                  <a:schemeClr val="tx2">
                    <a:lumMod val="10000"/>
                  </a:schemeClr>
                </a:solidFill>
              </a:rPr>
              <a:t>sống</a:t>
            </a:r>
            <a:r>
              <a:rPr lang="en-US" sz="2200" dirty="0">
                <a:solidFill>
                  <a:schemeClr val="tx2">
                    <a:lumMod val="10000"/>
                  </a:schemeClr>
                </a:solidFill>
              </a:rPr>
              <a:t> </a:t>
            </a:r>
            <a:r>
              <a:rPr lang="en-US" sz="2200" dirty="0" err="1">
                <a:solidFill>
                  <a:schemeClr val="tx2">
                    <a:lumMod val="10000"/>
                  </a:schemeClr>
                </a:solidFill>
              </a:rPr>
              <a:t>kí</a:t>
            </a:r>
            <a:r>
              <a:rPr lang="en-US" sz="2200" dirty="0">
                <a:solidFill>
                  <a:schemeClr val="tx2">
                    <a:lumMod val="10000"/>
                  </a:schemeClr>
                </a:solidFill>
              </a:rPr>
              <a:t> </a:t>
            </a:r>
            <a:r>
              <a:rPr lang="en-US" sz="2200" dirty="0" err="1">
                <a:solidFill>
                  <a:schemeClr val="tx2">
                    <a:lumMod val="10000"/>
                  </a:schemeClr>
                </a:solidFill>
              </a:rPr>
              <a:t>sinh</a:t>
            </a:r>
            <a:r>
              <a:rPr lang="en-US" sz="2200" dirty="0">
                <a:solidFill>
                  <a:schemeClr val="tx2">
                    <a:lumMod val="10000"/>
                  </a:schemeClr>
                </a:solidFill>
              </a:rPr>
              <a:t> </a:t>
            </a:r>
            <a:r>
              <a:rPr lang="en-US" sz="2200" dirty="0" err="1">
                <a:solidFill>
                  <a:schemeClr val="tx2">
                    <a:lumMod val="10000"/>
                  </a:schemeClr>
                </a:solidFill>
              </a:rPr>
              <a:t>trong</a:t>
            </a:r>
            <a:r>
              <a:rPr lang="en-US" sz="2200" dirty="0">
                <a:solidFill>
                  <a:schemeClr val="tx2">
                    <a:lumMod val="10000"/>
                  </a:schemeClr>
                </a:solidFill>
              </a:rPr>
              <a:t> </a:t>
            </a: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người</a:t>
            </a:r>
            <a:endParaRPr lang="en-US" sz="2200" dirty="0">
              <a:solidFill>
                <a:schemeClr val="tx2">
                  <a:lumMod val="10000"/>
                </a:schemeClr>
              </a:solidFill>
            </a:endParaRPr>
          </a:p>
        </p:txBody>
      </p:sp>
      <p:sp>
        <p:nvSpPr>
          <p:cNvPr id="15" name="Rectangle: Rounded Corners 14">
            <a:extLst>
              <a:ext uri="{FF2B5EF4-FFF2-40B4-BE49-F238E27FC236}">
                <a16:creationId xmlns:a16="http://schemas.microsoft.com/office/drawing/2014/main" id="{29DBCD1B-959B-4CDE-8F7F-0E715ACFF1EC}"/>
              </a:ext>
            </a:extLst>
          </p:cNvPr>
          <p:cNvSpPr/>
          <p:nvPr/>
        </p:nvSpPr>
        <p:spPr>
          <a:xfrm>
            <a:off x="1857021" y="3347709"/>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Hình</a:t>
            </a:r>
            <a:r>
              <a:rPr lang="en-US" sz="2200" dirty="0">
                <a:solidFill>
                  <a:schemeClr val="tx2">
                    <a:lumMod val="10000"/>
                  </a:schemeClr>
                </a:solidFill>
              </a:rPr>
              <a:t> </a:t>
            </a:r>
            <a:r>
              <a:rPr lang="en-US" sz="2200" dirty="0" err="1">
                <a:solidFill>
                  <a:schemeClr val="tx2">
                    <a:lumMod val="10000"/>
                  </a:schemeClr>
                </a:solidFill>
              </a:rPr>
              <a:t>dạng</a:t>
            </a:r>
            <a:r>
              <a:rPr lang="en-US" sz="2200" dirty="0">
                <a:solidFill>
                  <a:schemeClr val="tx2">
                    <a:lumMod val="10000"/>
                  </a:schemeClr>
                </a:solidFill>
              </a:rPr>
              <a:t> </a:t>
            </a:r>
            <a:r>
              <a:rPr lang="en-US" sz="2200" dirty="0" err="1">
                <a:solidFill>
                  <a:schemeClr val="tx2">
                    <a:lumMod val="10000"/>
                  </a:schemeClr>
                </a:solidFill>
              </a:rPr>
              <a:t>luôn</a:t>
            </a:r>
            <a:r>
              <a:rPr lang="en-US" sz="2200" dirty="0">
                <a:solidFill>
                  <a:schemeClr val="tx2">
                    <a:lumMod val="10000"/>
                  </a:schemeClr>
                </a:solidFill>
              </a:rPr>
              <a:t> </a:t>
            </a:r>
            <a:r>
              <a:rPr lang="en-US" sz="2200" dirty="0" err="1">
                <a:solidFill>
                  <a:schemeClr val="tx2">
                    <a:lumMod val="10000"/>
                  </a:schemeClr>
                </a:solidFill>
              </a:rPr>
              <a:t>biến</a:t>
            </a:r>
            <a:r>
              <a:rPr lang="en-US" sz="2200" dirty="0">
                <a:solidFill>
                  <a:schemeClr val="tx2">
                    <a:lumMod val="10000"/>
                  </a:schemeClr>
                </a:solidFill>
              </a:rPr>
              <a:t> </a:t>
            </a:r>
            <a:r>
              <a:rPr lang="en-US" sz="2200" dirty="0" err="1">
                <a:solidFill>
                  <a:schemeClr val="tx2">
                    <a:lumMod val="10000"/>
                  </a:schemeClr>
                </a:solidFill>
              </a:rPr>
              <a:t>đổi</a:t>
            </a:r>
            <a:endParaRPr lang="en-US" sz="2200" dirty="0">
              <a:solidFill>
                <a:schemeClr val="tx2">
                  <a:lumMod val="10000"/>
                </a:schemeClr>
              </a:solidFill>
            </a:endParaRPr>
          </a:p>
        </p:txBody>
      </p:sp>
      <p:sp>
        <p:nvSpPr>
          <p:cNvPr id="16" name="Rectangle: Rounded Corners 15">
            <a:extLst>
              <a:ext uri="{FF2B5EF4-FFF2-40B4-BE49-F238E27FC236}">
                <a16:creationId xmlns:a16="http://schemas.microsoft.com/office/drawing/2014/main" id="{BBBC6AA2-92FB-4C2B-A41A-FDD0C5DC1EEA}"/>
              </a:ext>
            </a:extLst>
          </p:cNvPr>
          <p:cNvSpPr/>
          <p:nvPr/>
        </p:nvSpPr>
        <p:spPr>
          <a:xfrm>
            <a:off x="1857021" y="3991681"/>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Không</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khả</a:t>
            </a:r>
            <a:r>
              <a:rPr lang="en-US" sz="2200" dirty="0">
                <a:solidFill>
                  <a:schemeClr val="tx2">
                    <a:lumMod val="10000"/>
                  </a:schemeClr>
                </a:solidFill>
              </a:rPr>
              <a:t> </a:t>
            </a:r>
            <a:r>
              <a:rPr lang="en-US" sz="2200" dirty="0" err="1">
                <a:solidFill>
                  <a:schemeClr val="tx2">
                    <a:lumMod val="10000"/>
                  </a:schemeClr>
                </a:solidFill>
              </a:rPr>
              <a:t>năng</a:t>
            </a:r>
            <a:r>
              <a:rPr lang="en-US" sz="2200" dirty="0">
                <a:solidFill>
                  <a:schemeClr val="tx2">
                    <a:lumMod val="10000"/>
                  </a:schemeClr>
                </a:solidFill>
              </a:rPr>
              <a:t> </a:t>
            </a:r>
            <a:r>
              <a:rPr lang="en-US" sz="2200" dirty="0" err="1">
                <a:solidFill>
                  <a:schemeClr val="tx2">
                    <a:lumMod val="10000"/>
                  </a:schemeClr>
                </a:solidFill>
              </a:rPr>
              <a:t>sinh</a:t>
            </a:r>
            <a:r>
              <a:rPr lang="en-US" sz="2200" dirty="0">
                <a:solidFill>
                  <a:schemeClr val="tx2">
                    <a:lumMod val="10000"/>
                  </a:schemeClr>
                </a:solidFill>
              </a:rPr>
              <a:t> </a:t>
            </a:r>
            <a:r>
              <a:rPr lang="en-US" sz="2200" dirty="0" err="1">
                <a:solidFill>
                  <a:schemeClr val="tx2">
                    <a:lumMod val="10000"/>
                  </a:schemeClr>
                </a:solidFill>
              </a:rPr>
              <a:t>sản</a:t>
            </a:r>
            <a:endParaRPr lang="en-US" sz="2200" dirty="0">
              <a:solidFill>
                <a:schemeClr val="tx2">
                  <a:lumMod val="10000"/>
                </a:schemeClr>
              </a:solidFill>
            </a:endParaRPr>
          </a:p>
        </p:txBody>
      </p:sp>
      <p:sp>
        <p:nvSpPr>
          <p:cNvPr id="17" name="Rectangle: Rounded Corners 16">
            <a:extLst>
              <a:ext uri="{FF2B5EF4-FFF2-40B4-BE49-F238E27FC236}">
                <a16:creationId xmlns:a16="http://schemas.microsoft.com/office/drawing/2014/main" id="{987E5275-4C98-438C-809E-63B2335000E8}"/>
              </a:ext>
            </a:extLst>
          </p:cNvPr>
          <p:cNvSpPr/>
          <p:nvPr/>
        </p:nvSpPr>
        <p:spPr>
          <a:xfrm>
            <a:off x="1857021" y="2021479"/>
            <a:ext cx="5429959" cy="510362"/>
          </a:xfrm>
          <a:prstGeom prst="round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đơn</a:t>
            </a:r>
            <a:r>
              <a:rPr lang="en-US" sz="2200" dirty="0">
                <a:solidFill>
                  <a:schemeClr val="tx2">
                    <a:lumMod val="10000"/>
                  </a:schemeClr>
                </a:solidFill>
              </a:rPr>
              <a:t> </a:t>
            </a:r>
            <a:r>
              <a:rPr lang="en-US" sz="2200" dirty="0" err="1">
                <a:solidFill>
                  <a:schemeClr val="tx2">
                    <a:lumMod val="10000"/>
                  </a:schemeClr>
                </a:solidFill>
              </a:rPr>
              <a:t>bào</a:t>
            </a:r>
            <a:endParaRPr lang="en-US" sz="2200" dirty="0">
              <a:solidFill>
                <a:schemeClr val="tx2">
                  <a:lumMod val="10000"/>
                </a:schemeClr>
              </a:solidFill>
            </a:endParaRPr>
          </a:p>
        </p:txBody>
      </p:sp>
      <p:sp>
        <p:nvSpPr>
          <p:cNvPr id="18" name="Google Shape;1133;p35">
            <a:extLst>
              <a:ext uri="{FF2B5EF4-FFF2-40B4-BE49-F238E27FC236}">
                <a16:creationId xmlns:a16="http://schemas.microsoft.com/office/drawing/2014/main" id="{5E465085-AD89-4E8E-B74B-489CA668A1B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spTree>
    <p:extLst>
      <p:ext uri="{BB962C8B-B14F-4D97-AF65-F5344CB8AC3E}">
        <p14:creationId xmlns:p14="http://schemas.microsoft.com/office/powerpoint/2010/main" val="2104767636"/>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3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287670" y="1144389"/>
            <a:ext cx="8568657" cy="537391"/>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3: </a:t>
            </a:r>
            <a:r>
              <a:rPr lang="en-US" sz="2200" dirty="0" err="1">
                <a:solidFill>
                  <a:schemeClr val="tx2">
                    <a:lumMod val="10000"/>
                  </a:schemeClr>
                </a:solidFill>
                <a:ea typeface="Calibri" panose="020F0502020204030204" pitchFamily="34" charset="0"/>
              </a:rPr>
              <a:t>Đặc</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điểm</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nào</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sau</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đây</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không</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phổ</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biến</a:t>
            </a:r>
            <a:r>
              <a:rPr lang="en-US" sz="2200" dirty="0">
                <a:solidFill>
                  <a:schemeClr val="tx2">
                    <a:lumMod val="10000"/>
                  </a:schemeClr>
                </a:solidFill>
                <a:ea typeface="Calibri" panose="020F0502020204030204" pitchFamily="34" charset="0"/>
              </a:rPr>
              <a:t> ở </a:t>
            </a:r>
            <a:r>
              <a:rPr lang="en-US" sz="2200" dirty="0" err="1">
                <a:solidFill>
                  <a:schemeClr val="tx2">
                    <a:lumMod val="10000"/>
                  </a:schemeClr>
                </a:solidFill>
                <a:ea typeface="Calibri" panose="020F0502020204030204" pitchFamily="34" charset="0"/>
              </a:rPr>
              <a:t>nguyên</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sinh</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vật</a:t>
            </a:r>
            <a:r>
              <a:rPr lang="en-US" sz="2200" dirty="0">
                <a:solidFill>
                  <a:schemeClr val="tx2">
                    <a:lumMod val="10000"/>
                  </a:schemeClr>
                </a:solidFill>
                <a:ea typeface="Calibri" panose="020F0502020204030204" pitchFamily="34" charset="0"/>
              </a:rPr>
              <a:t>?</a:t>
            </a:r>
            <a:endParaRPr lang="en-US" sz="2200" dirty="0">
              <a:solidFill>
                <a:schemeClr val="tx1"/>
              </a:solidFill>
            </a:endParaRPr>
          </a:p>
        </p:txBody>
      </p:sp>
      <p:sp>
        <p:nvSpPr>
          <p:cNvPr id="18" name="Google Shape;1133;p35">
            <a:extLst>
              <a:ext uri="{FF2B5EF4-FFF2-40B4-BE49-F238E27FC236}">
                <a16:creationId xmlns:a16="http://schemas.microsoft.com/office/drawing/2014/main" id="{5E465085-AD89-4E8E-B74B-489CA668A1B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pic>
        <p:nvPicPr>
          <p:cNvPr id="9" name="Google Shape;4112;p86">
            <a:extLst>
              <a:ext uri="{FF2B5EF4-FFF2-40B4-BE49-F238E27FC236}">
                <a16:creationId xmlns:a16="http://schemas.microsoft.com/office/drawing/2014/main" id="{52AD5E49-9F95-47FB-AA04-85F621D72C64}"/>
              </a:ext>
            </a:extLst>
          </p:cNvPr>
          <p:cNvPicPr preferRelativeResize="0"/>
          <p:nvPr/>
        </p:nvPicPr>
        <p:blipFill rotWithShape="1">
          <a:blip r:embed="rId2">
            <a:alphaModFix amt="90000"/>
          </a:blip>
          <a:srcRect r="2657"/>
          <a:stretch/>
        </p:blipFill>
        <p:spPr>
          <a:xfrm>
            <a:off x="1323751" y="1966327"/>
            <a:ext cx="6496489" cy="739774"/>
          </a:xfrm>
          <a:prstGeom prst="rect">
            <a:avLst/>
          </a:prstGeom>
          <a:noFill/>
          <a:ln>
            <a:noFill/>
          </a:ln>
        </p:spPr>
      </p:pic>
      <p:sp>
        <p:nvSpPr>
          <p:cNvPr id="11" name="TextBox 10">
            <a:extLst>
              <a:ext uri="{FF2B5EF4-FFF2-40B4-BE49-F238E27FC236}">
                <a16:creationId xmlns:a16="http://schemas.microsoft.com/office/drawing/2014/main" id="{6BC25C84-F345-42EB-A0EB-AB37DD2F1B36}"/>
              </a:ext>
            </a:extLst>
          </p:cNvPr>
          <p:cNvSpPr txBox="1"/>
          <p:nvPr/>
        </p:nvSpPr>
        <p:spPr>
          <a:xfrm>
            <a:off x="1265269" y="2120770"/>
            <a:ext cx="6613451" cy="430887"/>
          </a:xfrm>
          <a:prstGeom prst="rect">
            <a:avLst/>
          </a:prstGeom>
          <a:noFill/>
        </p:spPr>
        <p:txBody>
          <a:bodyPr wrap="square" rtlCol="0">
            <a:spAutoFit/>
          </a:bodyPr>
          <a:lstStyle/>
          <a:p>
            <a:pPr algn="ctr"/>
            <a:r>
              <a:rPr lang="en-US" sz="2200" dirty="0"/>
              <a:t>A. </a:t>
            </a:r>
            <a:r>
              <a:rPr lang="en-US" sz="2200" dirty="0" err="1"/>
              <a:t>Kích</a:t>
            </a:r>
            <a:r>
              <a:rPr lang="en-US" sz="2200" dirty="0"/>
              <a:t> </a:t>
            </a:r>
            <a:r>
              <a:rPr lang="en-US" sz="2200" dirty="0" err="1"/>
              <a:t>thước</a:t>
            </a:r>
            <a:r>
              <a:rPr lang="en-US" sz="2200" dirty="0"/>
              <a:t> </a:t>
            </a:r>
            <a:r>
              <a:rPr lang="en-US" sz="2200" dirty="0" err="1"/>
              <a:t>hiển</a:t>
            </a:r>
            <a:r>
              <a:rPr lang="en-US" sz="2200" dirty="0"/>
              <a:t> vi</a:t>
            </a:r>
          </a:p>
        </p:txBody>
      </p:sp>
      <p:pic>
        <p:nvPicPr>
          <p:cNvPr id="19" name="Google Shape;4112;p86">
            <a:extLst>
              <a:ext uri="{FF2B5EF4-FFF2-40B4-BE49-F238E27FC236}">
                <a16:creationId xmlns:a16="http://schemas.microsoft.com/office/drawing/2014/main" id="{C24AAE91-BAE9-4107-823A-90679D672A76}"/>
              </a:ext>
            </a:extLst>
          </p:cNvPr>
          <p:cNvPicPr preferRelativeResize="0"/>
          <p:nvPr/>
        </p:nvPicPr>
        <p:blipFill rotWithShape="1">
          <a:blip r:embed="rId2">
            <a:alphaModFix amt="90000"/>
          </a:blip>
          <a:srcRect r="2657"/>
          <a:stretch/>
        </p:blipFill>
        <p:spPr>
          <a:xfrm>
            <a:off x="1323749" y="2679482"/>
            <a:ext cx="6496489" cy="739774"/>
          </a:xfrm>
          <a:prstGeom prst="rect">
            <a:avLst/>
          </a:prstGeom>
          <a:noFill/>
          <a:ln>
            <a:noFill/>
          </a:ln>
        </p:spPr>
      </p:pic>
      <p:sp>
        <p:nvSpPr>
          <p:cNvPr id="21" name="TextBox 20">
            <a:extLst>
              <a:ext uri="{FF2B5EF4-FFF2-40B4-BE49-F238E27FC236}">
                <a16:creationId xmlns:a16="http://schemas.microsoft.com/office/drawing/2014/main" id="{FFDDBB11-C1B4-4EE1-89AC-0F816B3696AA}"/>
              </a:ext>
            </a:extLst>
          </p:cNvPr>
          <p:cNvSpPr txBox="1"/>
          <p:nvPr/>
        </p:nvSpPr>
        <p:spPr>
          <a:xfrm>
            <a:off x="1265265" y="2833925"/>
            <a:ext cx="6613451" cy="430887"/>
          </a:xfrm>
          <a:prstGeom prst="rect">
            <a:avLst/>
          </a:prstGeom>
          <a:noFill/>
        </p:spPr>
        <p:txBody>
          <a:bodyPr wrap="square" rtlCol="0">
            <a:spAutoFit/>
          </a:bodyPr>
          <a:lstStyle/>
          <a:p>
            <a:pPr algn="ctr"/>
            <a:r>
              <a:rPr lang="en-US" sz="2200" dirty="0"/>
              <a:t>B. </a:t>
            </a:r>
            <a:r>
              <a:rPr lang="en-US" sz="2200" dirty="0" err="1"/>
              <a:t>Sinh</a:t>
            </a:r>
            <a:r>
              <a:rPr lang="en-US" sz="2200" dirty="0"/>
              <a:t> </a:t>
            </a:r>
            <a:r>
              <a:rPr lang="en-US" sz="2200" dirty="0" err="1"/>
              <a:t>sản</a:t>
            </a:r>
            <a:r>
              <a:rPr lang="en-US" sz="2200" dirty="0"/>
              <a:t> </a:t>
            </a:r>
            <a:r>
              <a:rPr lang="en-US" sz="2200" dirty="0" err="1"/>
              <a:t>hữu</a:t>
            </a:r>
            <a:r>
              <a:rPr lang="en-US" sz="2200" dirty="0"/>
              <a:t> </a:t>
            </a:r>
            <a:r>
              <a:rPr lang="en-US" sz="2200" dirty="0" err="1"/>
              <a:t>tính</a:t>
            </a:r>
            <a:endParaRPr lang="en-US" sz="2200" dirty="0"/>
          </a:p>
        </p:txBody>
      </p:sp>
      <p:pic>
        <p:nvPicPr>
          <p:cNvPr id="22" name="Google Shape;4112;p86">
            <a:extLst>
              <a:ext uri="{FF2B5EF4-FFF2-40B4-BE49-F238E27FC236}">
                <a16:creationId xmlns:a16="http://schemas.microsoft.com/office/drawing/2014/main" id="{64843A4B-5AD8-4466-B57F-61C04341B8F1}"/>
              </a:ext>
            </a:extLst>
          </p:cNvPr>
          <p:cNvPicPr preferRelativeResize="0"/>
          <p:nvPr/>
        </p:nvPicPr>
        <p:blipFill rotWithShape="1">
          <a:blip r:embed="rId2">
            <a:alphaModFix amt="90000"/>
          </a:blip>
          <a:srcRect r="2657"/>
          <a:stretch/>
        </p:blipFill>
        <p:spPr>
          <a:xfrm>
            <a:off x="1323748" y="3416646"/>
            <a:ext cx="6496489" cy="739774"/>
          </a:xfrm>
          <a:prstGeom prst="rect">
            <a:avLst/>
          </a:prstGeom>
          <a:noFill/>
          <a:ln>
            <a:noFill/>
          </a:ln>
        </p:spPr>
      </p:pic>
      <p:sp>
        <p:nvSpPr>
          <p:cNvPr id="2" name="TextBox 1">
            <a:extLst>
              <a:ext uri="{FF2B5EF4-FFF2-40B4-BE49-F238E27FC236}">
                <a16:creationId xmlns:a16="http://schemas.microsoft.com/office/drawing/2014/main" id="{14005AD1-FF64-4702-9069-5DF22D59A8F7}"/>
              </a:ext>
            </a:extLst>
          </p:cNvPr>
          <p:cNvSpPr txBox="1"/>
          <p:nvPr/>
        </p:nvSpPr>
        <p:spPr>
          <a:xfrm>
            <a:off x="1265266" y="3568224"/>
            <a:ext cx="6613451" cy="430887"/>
          </a:xfrm>
          <a:prstGeom prst="rect">
            <a:avLst/>
          </a:prstGeom>
          <a:noFill/>
        </p:spPr>
        <p:txBody>
          <a:bodyPr wrap="square" rtlCol="0">
            <a:spAutoFit/>
          </a:bodyPr>
          <a:lstStyle/>
          <a:p>
            <a:pPr algn="ctr"/>
            <a:r>
              <a:rPr lang="en-US" sz="2200" dirty="0"/>
              <a:t>C. Di </a:t>
            </a:r>
            <a:r>
              <a:rPr lang="en-US" sz="2200" dirty="0" err="1"/>
              <a:t>chuyển</a:t>
            </a:r>
            <a:r>
              <a:rPr lang="en-US" sz="2200" dirty="0"/>
              <a:t> </a:t>
            </a:r>
            <a:r>
              <a:rPr lang="en-US" sz="2200" dirty="0" err="1"/>
              <a:t>bằng</a:t>
            </a:r>
            <a:r>
              <a:rPr lang="en-US" sz="2200" dirty="0"/>
              <a:t> </a:t>
            </a:r>
            <a:r>
              <a:rPr lang="en-US" sz="2200" dirty="0" err="1"/>
              <a:t>chân</a:t>
            </a:r>
            <a:r>
              <a:rPr lang="en-US" sz="2200" dirty="0"/>
              <a:t> </a:t>
            </a:r>
            <a:r>
              <a:rPr lang="en-US" sz="2200" dirty="0" err="1"/>
              <a:t>giả</a:t>
            </a:r>
            <a:r>
              <a:rPr lang="en-US" sz="2200" dirty="0"/>
              <a:t>, </a:t>
            </a:r>
            <a:r>
              <a:rPr lang="en-US" sz="2200" dirty="0" err="1"/>
              <a:t>roi</a:t>
            </a:r>
            <a:r>
              <a:rPr lang="en-US" sz="2200" dirty="0"/>
              <a:t> </a:t>
            </a:r>
            <a:r>
              <a:rPr lang="en-US" sz="2200" dirty="0" err="1"/>
              <a:t>hoặc</a:t>
            </a:r>
            <a:r>
              <a:rPr lang="en-US" sz="2200" dirty="0"/>
              <a:t> </a:t>
            </a:r>
            <a:r>
              <a:rPr lang="en-US" sz="2200" dirty="0" err="1"/>
              <a:t>lông</a:t>
            </a:r>
            <a:r>
              <a:rPr lang="en-US" sz="2200" dirty="0"/>
              <a:t> </a:t>
            </a:r>
            <a:r>
              <a:rPr lang="en-US" sz="2200" dirty="0" err="1"/>
              <a:t>bơi</a:t>
            </a:r>
            <a:endParaRPr lang="en-US" sz="2200" dirty="0"/>
          </a:p>
        </p:txBody>
      </p:sp>
      <p:pic>
        <p:nvPicPr>
          <p:cNvPr id="23" name="Google Shape;4112;p86">
            <a:extLst>
              <a:ext uri="{FF2B5EF4-FFF2-40B4-BE49-F238E27FC236}">
                <a16:creationId xmlns:a16="http://schemas.microsoft.com/office/drawing/2014/main" id="{F112D2AD-CDDE-4DE9-987B-11DF2C42B8F4}"/>
              </a:ext>
            </a:extLst>
          </p:cNvPr>
          <p:cNvPicPr preferRelativeResize="0"/>
          <p:nvPr/>
        </p:nvPicPr>
        <p:blipFill rotWithShape="1">
          <a:blip r:embed="rId2">
            <a:alphaModFix amt="90000"/>
          </a:blip>
          <a:srcRect r="2657"/>
          <a:stretch/>
        </p:blipFill>
        <p:spPr>
          <a:xfrm>
            <a:off x="1323748" y="4143641"/>
            <a:ext cx="6496489" cy="739774"/>
          </a:xfrm>
          <a:prstGeom prst="rect">
            <a:avLst/>
          </a:prstGeom>
          <a:noFill/>
          <a:ln>
            <a:noFill/>
          </a:ln>
        </p:spPr>
      </p:pic>
      <p:sp>
        <p:nvSpPr>
          <p:cNvPr id="24" name="TextBox 23">
            <a:extLst>
              <a:ext uri="{FF2B5EF4-FFF2-40B4-BE49-F238E27FC236}">
                <a16:creationId xmlns:a16="http://schemas.microsoft.com/office/drawing/2014/main" id="{D5F6F8F0-F013-4B10-9809-446E46E74798}"/>
              </a:ext>
            </a:extLst>
          </p:cNvPr>
          <p:cNvSpPr txBox="1"/>
          <p:nvPr/>
        </p:nvSpPr>
        <p:spPr>
          <a:xfrm>
            <a:off x="1265265" y="4300950"/>
            <a:ext cx="6613451" cy="430887"/>
          </a:xfrm>
          <a:prstGeom prst="rect">
            <a:avLst/>
          </a:prstGeom>
          <a:noFill/>
        </p:spPr>
        <p:txBody>
          <a:bodyPr wrap="square" rtlCol="0">
            <a:spAutoFit/>
          </a:bodyPr>
          <a:lstStyle/>
          <a:p>
            <a:pPr algn="ctr"/>
            <a:r>
              <a:rPr lang="en-US" sz="2200" dirty="0"/>
              <a:t>D. </a:t>
            </a:r>
            <a:r>
              <a:rPr lang="en-US" sz="2200" dirty="0" err="1"/>
              <a:t>Cơ</a:t>
            </a:r>
            <a:r>
              <a:rPr lang="en-US" sz="2200" dirty="0"/>
              <a:t> </a:t>
            </a:r>
            <a:r>
              <a:rPr lang="en-US" sz="2200" dirty="0" err="1"/>
              <a:t>thể</a:t>
            </a:r>
            <a:r>
              <a:rPr lang="en-US" sz="2200" dirty="0"/>
              <a:t> </a:t>
            </a:r>
            <a:r>
              <a:rPr lang="en-US" sz="2200" dirty="0" err="1"/>
              <a:t>có</a:t>
            </a:r>
            <a:r>
              <a:rPr lang="en-US" sz="2200" dirty="0"/>
              <a:t> </a:t>
            </a:r>
            <a:r>
              <a:rPr lang="en-US" sz="2200" dirty="0" err="1"/>
              <a:t>cấu</a:t>
            </a:r>
            <a:r>
              <a:rPr lang="en-US" sz="2200" dirty="0"/>
              <a:t> </a:t>
            </a:r>
            <a:r>
              <a:rPr lang="en-US" sz="2200" dirty="0" err="1"/>
              <a:t>tạo</a:t>
            </a:r>
            <a:r>
              <a:rPr lang="en-US" sz="2200" dirty="0"/>
              <a:t> </a:t>
            </a:r>
            <a:r>
              <a:rPr lang="en-US" sz="2200" dirty="0" err="1"/>
              <a:t>từ</a:t>
            </a:r>
            <a:r>
              <a:rPr lang="en-US" sz="2200" dirty="0"/>
              <a:t> </a:t>
            </a:r>
            <a:r>
              <a:rPr lang="en-US" sz="2200" dirty="0" err="1"/>
              <a:t>một</a:t>
            </a:r>
            <a:r>
              <a:rPr lang="en-US" sz="2200" dirty="0"/>
              <a:t> </a:t>
            </a:r>
            <a:r>
              <a:rPr lang="en-US" sz="2200" dirty="0" err="1"/>
              <a:t>tế</a:t>
            </a:r>
            <a:r>
              <a:rPr lang="en-US" sz="2200" dirty="0"/>
              <a:t> </a:t>
            </a:r>
            <a:r>
              <a:rPr lang="en-US" sz="2200" dirty="0" err="1"/>
              <a:t>bào</a:t>
            </a:r>
            <a:endParaRPr lang="en-US" sz="2200" dirty="0"/>
          </a:p>
        </p:txBody>
      </p:sp>
      <p:sp>
        <p:nvSpPr>
          <p:cNvPr id="3" name="Oval 2">
            <a:extLst>
              <a:ext uri="{FF2B5EF4-FFF2-40B4-BE49-F238E27FC236}">
                <a16:creationId xmlns:a16="http://schemas.microsoft.com/office/drawing/2014/main" id="{6C174E90-8183-49F5-AE7D-BD39FA5751C2}"/>
              </a:ext>
            </a:extLst>
          </p:cNvPr>
          <p:cNvSpPr/>
          <p:nvPr/>
        </p:nvSpPr>
        <p:spPr>
          <a:xfrm>
            <a:off x="3125972" y="2835795"/>
            <a:ext cx="499731" cy="4695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6267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3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3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3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3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3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3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3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3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21" grpId="0"/>
      <p:bldP spid="2" grpId="0"/>
      <p:bldP spid="24"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26FE582-9008-4D06-9155-2E9C434E2AF7}"/>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b="25000"/>
          <a:stretch>
            <a:fillRect/>
          </a:stretch>
        </p:blipFill>
        <p:spPr>
          <a:xfrm rot="10800000">
            <a:off x="1224381" y="1270094"/>
            <a:ext cx="6695238" cy="3804709"/>
          </a:xfrm>
          <a:prstGeom prst="rect">
            <a:avLst/>
          </a:prstGeom>
        </p:spPr>
      </p:pic>
      <p:sp>
        <p:nvSpPr>
          <p:cNvPr id="8" name="Google Shape;1133;p35">
            <a:extLst>
              <a:ext uri="{FF2B5EF4-FFF2-40B4-BE49-F238E27FC236}">
                <a16:creationId xmlns:a16="http://schemas.microsoft.com/office/drawing/2014/main" id="{1E5F7CC4-E529-43D2-8C7E-7287FC4A9941}"/>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sp>
        <p:nvSpPr>
          <p:cNvPr id="9" name="TextBox 8">
            <a:extLst>
              <a:ext uri="{FF2B5EF4-FFF2-40B4-BE49-F238E27FC236}">
                <a16:creationId xmlns:a16="http://schemas.microsoft.com/office/drawing/2014/main" id="{A08B230F-043B-434C-B722-F669AAD5A491}"/>
              </a:ext>
            </a:extLst>
          </p:cNvPr>
          <p:cNvSpPr txBox="1"/>
          <p:nvPr/>
        </p:nvSpPr>
        <p:spPr>
          <a:xfrm>
            <a:off x="1268236" y="1812521"/>
            <a:ext cx="6607521" cy="2060885"/>
          </a:xfrm>
          <a:prstGeom prst="rect">
            <a:avLst/>
          </a:prstGeom>
          <a:noFill/>
        </p:spPr>
        <p:txBody>
          <a:bodyPr wrap="square">
            <a:spAutoFit/>
          </a:bodyPr>
          <a:lstStyle/>
          <a:p>
            <a:pPr algn="just">
              <a:lnSpc>
                <a:spcPct val="150000"/>
              </a:lnSpc>
            </a:pPr>
            <a:r>
              <a:rPr lang="vi-VN" sz="2200" dirty="0"/>
              <a:t>Vì sao khi quan sát động vật nguyên sinh, người ta thường cho một vài sợi bông vào trong giợt nước trên lam kính trước khi đậy lamen và đưa lên bàn kính của kính hiển vi để quan sát?</a:t>
            </a:r>
            <a:endParaRPr lang="en-US" sz="2200" dirty="0">
              <a:ea typeface="Calibri" panose="020F0502020204030204" pitchFamily="34" charset="0"/>
            </a:endParaRPr>
          </a:p>
        </p:txBody>
      </p:sp>
      <p:pic>
        <p:nvPicPr>
          <p:cNvPr id="19" name="Graphic 18">
            <a:extLst>
              <a:ext uri="{FF2B5EF4-FFF2-40B4-BE49-F238E27FC236}">
                <a16:creationId xmlns:a16="http://schemas.microsoft.com/office/drawing/2014/main" id="{A10F8A76-B678-432D-90F9-645FBE0516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548043" y="913617"/>
            <a:ext cx="1816445" cy="712954"/>
          </a:xfrm>
          <a:prstGeom prst="rect">
            <a:avLst/>
          </a:prstGeom>
        </p:spPr>
      </p:pic>
      <p:pic>
        <p:nvPicPr>
          <p:cNvPr id="20" name="Graphic 19">
            <a:extLst>
              <a:ext uri="{FF2B5EF4-FFF2-40B4-BE49-F238E27FC236}">
                <a16:creationId xmlns:a16="http://schemas.microsoft.com/office/drawing/2014/main" id="{A10F8A76-B678-432D-90F9-645FBE0516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6923674" y="4094225"/>
            <a:ext cx="1816445" cy="712954"/>
          </a:xfrm>
          <a:prstGeom prst="rect">
            <a:avLst/>
          </a:prstGeom>
        </p:spPr>
      </p:pic>
      <p:pic>
        <p:nvPicPr>
          <p:cNvPr id="21" name="Picture 3">
            <a:extLst>
              <a:ext uri="{FF2B5EF4-FFF2-40B4-BE49-F238E27FC236}">
                <a16:creationId xmlns:a16="http://schemas.microsoft.com/office/drawing/2014/main" id="{46654EB2-E612-43BC-A10A-8913D575DD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07109" y="3873406"/>
            <a:ext cx="1066878" cy="1270094"/>
          </a:xfrm>
          <a:prstGeom prst="rect">
            <a:avLst/>
          </a:prstGeom>
        </p:spPr>
      </p:pic>
      <p:pic>
        <p:nvPicPr>
          <p:cNvPr id="10" name="Picture 7">
            <a:extLst>
              <a:ext uri="{FF2B5EF4-FFF2-40B4-BE49-F238E27FC236}">
                <a16:creationId xmlns:a16="http://schemas.microsoft.com/office/drawing/2014/main" id="{059CDF47-4BB1-4F29-92C3-C2A7A5F7C3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859603" y="466442"/>
            <a:ext cx="866256" cy="1413772"/>
          </a:xfrm>
          <a:prstGeom prst="rect">
            <a:avLst/>
          </a:prstGeom>
        </p:spPr>
      </p:pic>
      <p:pic>
        <p:nvPicPr>
          <p:cNvPr id="11" name="Picture 5">
            <a:extLst>
              <a:ext uri="{FF2B5EF4-FFF2-40B4-BE49-F238E27FC236}">
                <a16:creationId xmlns:a16="http://schemas.microsoft.com/office/drawing/2014/main" id="{C4714706-BEA3-467E-9D4A-8ABEB9F343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710493">
            <a:off x="6439990" y="952006"/>
            <a:ext cx="550741" cy="778683"/>
          </a:xfrm>
          <a:prstGeom prst="rect">
            <a:avLst/>
          </a:prstGeom>
        </p:spPr>
      </p:pic>
    </p:spTree>
    <p:extLst>
      <p:ext uri="{BB962C8B-B14F-4D97-AF65-F5344CB8AC3E}">
        <p14:creationId xmlns:p14="http://schemas.microsoft.com/office/powerpoint/2010/main" val="196796904"/>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
                                        <p:tgtEl>
                                          <p:spTgt spid="19"/>
                                        </p:tgtEl>
                                      </p:cBhvr>
                                    </p:animEffect>
                                    <p:anim calcmode="lin" valueType="num">
                                      <p:cBhvr>
                                        <p:cTn id="12" dur="300" fill="hold"/>
                                        <p:tgtEl>
                                          <p:spTgt spid="19"/>
                                        </p:tgtEl>
                                        <p:attrNameLst>
                                          <p:attrName>ppt_x</p:attrName>
                                        </p:attrNameLst>
                                      </p:cBhvr>
                                      <p:tavLst>
                                        <p:tav tm="0">
                                          <p:val>
                                            <p:strVal val="#ppt_x"/>
                                          </p:val>
                                        </p:tav>
                                        <p:tav tm="100000">
                                          <p:val>
                                            <p:strVal val="#ppt_x"/>
                                          </p:val>
                                        </p:tav>
                                      </p:tavLst>
                                    </p:anim>
                                    <p:anim calcmode="lin" valueType="num">
                                      <p:cBhvr>
                                        <p:cTn id="13" dur="300" fill="hold"/>
                                        <p:tgtEl>
                                          <p:spTgt spid="1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300"/>
                                        <p:tgtEl>
                                          <p:spTgt spid="18"/>
                                        </p:tgtEl>
                                      </p:cBhvr>
                                    </p:animEffect>
                                    <p:anim calcmode="lin" valueType="num">
                                      <p:cBhvr>
                                        <p:cTn id="17" dur="300" fill="hold"/>
                                        <p:tgtEl>
                                          <p:spTgt spid="18"/>
                                        </p:tgtEl>
                                        <p:attrNameLst>
                                          <p:attrName>ppt_x</p:attrName>
                                        </p:attrNameLst>
                                      </p:cBhvr>
                                      <p:tavLst>
                                        <p:tav tm="0">
                                          <p:val>
                                            <p:strVal val="#ppt_x"/>
                                          </p:val>
                                        </p:tav>
                                        <p:tav tm="100000">
                                          <p:val>
                                            <p:strVal val="#ppt_x"/>
                                          </p:val>
                                        </p:tav>
                                      </p:tavLst>
                                    </p:anim>
                                    <p:anim calcmode="lin" valueType="num">
                                      <p:cBhvr>
                                        <p:cTn id="18" dur="3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
                                        <p:tgtEl>
                                          <p:spTgt spid="20"/>
                                        </p:tgtEl>
                                      </p:cBhvr>
                                    </p:animEffect>
                                    <p:anim calcmode="lin" valueType="num">
                                      <p:cBhvr>
                                        <p:cTn id="22" dur="300" fill="hold"/>
                                        <p:tgtEl>
                                          <p:spTgt spid="20"/>
                                        </p:tgtEl>
                                        <p:attrNameLst>
                                          <p:attrName>ppt_x</p:attrName>
                                        </p:attrNameLst>
                                      </p:cBhvr>
                                      <p:tavLst>
                                        <p:tav tm="0">
                                          <p:val>
                                            <p:strVal val="#ppt_x"/>
                                          </p:val>
                                        </p:tav>
                                        <p:tav tm="100000">
                                          <p:val>
                                            <p:strVal val="#ppt_x"/>
                                          </p:val>
                                        </p:tav>
                                      </p:tavLst>
                                    </p:anim>
                                    <p:anim calcmode="lin" valueType="num">
                                      <p:cBhvr>
                                        <p:cTn id="23" dur="3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anim calcmode="lin" valueType="num">
                                      <p:cBhvr>
                                        <p:cTn id="27" dur="300" fill="hold"/>
                                        <p:tgtEl>
                                          <p:spTgt spid="11"/>
                                        </p:tgtEl>
                                        <p:attrNameLst>
                                          <p:attrName>ppt_x</p:attrName>
                                        </p:attrNameLst>
                                      </p:cBhvr>
                                      <p:tavLst>
                                        <p:tav tm="0">
                                          <p:val>
                                            <p:strVal val="#ppt_x"/>
                                          </p:val>
                                        </p:tav>
                                        <p:tav tm="100000">
                                          <p:val>
                                            <p:strVal val="#ppt_x"/>
                                          </p:val>
                                        </p:tav>
                                      </p:tavLst>
                                    </p:anim>
                                    <p:anim calcmode="lin" valueType="num">
                                      <p:cBhvr>
                                        <p:cTn id="28" dur="3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
                                        <p:tgtEl>
                                          <p:spTgt spid="10"/>
                                        </p:tgtEl>
                                      </p:cBhvr>
                                    </p:animEffect>
                                    <p:anim calcmode="lin" valueType="num">
                                      <p:cBhvr>
                                        <p:cTn id="32" dur="300" fill="hold"/>
                                        <p:tgtEl>
                                          <p:spTgt spid="10"/>
                                        </p:tgtEl>
                                        <p:attrNameLst>
                                          <p:attrName>ppt_x</p:attrName>
                                        </p:attrNameLst>
                                      </p:cBhvr>
                                      <p:tavLst>
                                        <p:tav tm="0">
                                          <p:val>
                                            <p:strVal val="#ppt_x"/>
                                          </p:val>
                                        </p:tav>
                                        <p:tav tm="100000">
                                          <p:val>
                                            <p:strVal val="#ppt_x"/>
                                          </p:val>
                                        </p:tav>
                                      </p:tavLst>
                                    </p:anim>
                                    <p:anim calcmode="lin" valueType="num">
                                      <p:cBhvr>
                                        <p:cTn id="33" dur="3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300"/>
                                        <p:tgtEl>
                                          <p:spTgt spid="21"/>
                                        </p:tgtEl>
                                      </p:cBhvr>
                                    </p:animEffect>
                                    <p:anim calcmode="lin" valueType="num">
                                      <p:cBhvr>
                                        <p:cTn id="37" dur="300" fill="hold"/>
                                        <p:tgtEl>
                                          <p:spTgt spid="21"/>
                                        </p:tgtEl>
                                        <p:attrNameLst>
                                          <p:attrName>ppt_x</p:attrName>
                                        </p:attrNameLst>
                                      </p:cBhvr>
                                      <p:tavLst>
                                        <p:tav tm="0">
                                          <p:val>
                                            <p:strVal val="#ppt_x"/>
                                          </p:val>
                                        </p:tav>
                                        <p:tav tm="100000">
                                          <p:val>
                                            <p:strVal val="#ppt_x"/>
                                          </p:val>
                                        </p:tav>
                                      </p:tavLst>
                                    </p:anim>
                                    <p:anim calcmode="lin" valueType="num">
                                      <p:cBhvr>
                                        <p:cTn id="38" dur="3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3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33;p35">
            <a:extLst>
              <a:ext uri="{FF2B5EF4-FFF2-40B4-BE49-F238E27FC236}">
                <a16:creationId xmlns:a16="http://schemas.microsoft.com/office/drawing/2014/main" id="{6593B434-9695-426B-A627-7D0E28A11107}"/>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pic>
        <p:nvPicPr>
          <p:cNvPr id="14" name="Picture 13">
            <a:extLst>
              <a:ext uri="{FF2B5EF4-FFF2-40B4-BE49-F238E27FC236}">
                <a16:creationId xmlns:a16="http://schemas.microsoft.com/office/drawing/2014/main" id="{A7DA74EB-D0E4-4688-BEA2-8BD9C829C721}"/>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b="25000"/>
          <a:stretch>
            <a:fillRect/>
          </a:stretch>
        </p:blipFill>
        <p:spPr>
          <a:xfrm rot="10800000">
            <a:off x="1224381" y="1270094"/>
            <a:ext cx="6695238" cy="3804709"/>
          </a:xfrm>
          <a:prstGeom prst="rect">
            <a:avLst/>
          </a:prstGeom>
        </p:spPr>
      </p:pic>
      <p:pic>
        <p:nvPicPr>
          <p:cNvPr id="15" name="Graphic 14">
            <a:extLst>
              <a:ext uri="{FF2B5EF4-FFF2-40B4-BE49-F238E27FC236}">
                <a16:creationId xmlns:a16="http://schemas.microsoft.com/office/drawing/2014/main" id="{D37941E9-51ED-4943-9963-4FE0378996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548043" y="913617"/>
            <a:ext cx="1816445" cy="712954"/>
          </a:xfrm>
          <a:prstGeom prst="rect">
            <a:avLst/>
          </a:prstGeom>
        </p:spPr>
      </p:pic>
      <p:pic>
        <p:nvPicPr>
          <p:cNvPr id="19" name="Graphic 18">
            <a:extLst>
              <a:ext uri="{FF2B5EF4-FFF2-40B4-BE49-F238E27FC236}">
                <a16:creationId xmlns:a16="http://schemas.microsoft.com/office/drawing/2014/main" id="{052CB212-5DA3-46FF-AE0B-988FCD6E75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6923674" y="4094225"/>
            <a:ext cx="1816445" cy="712954"/>
          </a:xfrm>
          <a:prstGeom prst="rect">
            <a:avLst/>
          </a:prstGeom>
        </p:spPr>
      </p:pic>
      <p:sp>
        <p:nvSpPr>
          <p:cNvPr id="20" name="TextBox 19">
            <a:extLst>
              <a:ext uri="{FF2B5EF4-FFF2-40B4-BE49-F238E27FC236}">
                <a16:creationId xmlns:a16="http://schemas.microsoft.com/office/drawing/2014/main" id="{85054034-7FDF-48E5-84D7-BB8347743497}"/>
              </a:ext>
            </a:extLst>
          </p:cNvPr>
          <p:cNvSpPr txBox="1"/>
          <p:nvPr/>
        </p:nvSpPr>
        <p:spPr>
          <a:xfrm>
            <a:off x="1268236" y="1812521"/>
            <a:ext cx="6607521" cy="2060885"/>
          </a:xfrm>
          <a:prstGeom prst="rect">
            <a:avLst/>
          </a:prstGeom>
          <a:noFill/>
        </p:spPr>
        <p:txBody>
          <a:bodyPr wrap="square">
            <a:spAutoFit/>
          </a:bodyPr>
          <a:lstStyle/>
          <a:p>
            <a:pPr algn="just">
              <a:lnSpc>
                <a:spcPct val="150000"/>
              </a:lnSpc>
            </a:pPr>
            <a:r>
              <a:rPr lang="vi-VN" sz="2200" dirty="0"/>
              <a:t>Vì động vật nguyên sinh hay di chuyển nên chúng ta phải cho vài sợi bông vào giọt nước để tạo thành những “chuồng” nhốt </a:t>
            </a:r>
            <a:r>
              <a:rPr lang="en-US" sz="2200" dirty="0" err="1"/>
              <a:t>khiến</a:t>
            </a:r>
            <a:r>
              <a:rPr lang="en-US" sz="2200" dirty="0"/>
              <a:t> </a:t>
            </a:r>
            <a:r>
              <a:rPr lang="vi-VN" sz="2200" dirty="0"/>
              <a:t>chúng không di chuyển ra khỏi vị trí khi quan sát.</a:t>
            </a:r>
            <a:endParaRPr lang="en-US" sz="2200" dirty="0">
              <a:ea typeface="Calibri" panose="020F0502020204030204" pitchFamily="34" charset="0"/>
            </a:endParaRPr>
          </a:p>
        </p:txBody>
      </p:sp>
      <p:pic>
        <p:nvPicPr>
          <p:cNvPr id="21" name="Picture 5">
            <a:extLst>
              <a:ext uri="{FF2B5EF4-FFF2-40B4-BE49-F238E27FC236}">
                <a16:creationId xmlns:a16="http://schemas.microsoft.com/office/drawing/2014/main" id="{9177E82C-A563-44F5-9CA6-40E336CCD4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0" y="3396014"/>
            <a:ext cx="2526565" cy="1704283"/>
          </a:xfrm>
          <a:prstGeom prst="rect">
            <a:avLst/>
          </a:prstGeom>
        </p:spPr>
      </p:pic>
    </p:spTree>
    <p:extLst>
      <p:ext uri="{BB962C8B-B14F-4D97-AF65-F5344CB8AC3E}">
        <p14:creationId xmlns:p14="http://schemas.microsoft.com/office/powerpoint/2010/main" val="654685310"/>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3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4E6A7A-75D1-41E0-BD20-1E432C9E8875}"/>
              </a:ext>
            </a:extLst>
          </p:cNvPr>
          <p:cNvSpPr txBox="1"/>
          <p:nvPr/>
        </p:nvSpPr>
        <p:spPr>
          <a:xfrm>
            <a:off x="891599" y="1050007"/>
            <a:ext cx="7360800" cy="2060885"/>
          </a:xfrm>
          <a:prstGeom prst="rect">
            <a:avLst/>
          </a:prstGeom>
          <a:noFill/>
        </p:spPr>
        <p:txBody>
          <a:bodyPr wrap="square" rtlCol="0">
            <a:spAutoFit/>
          </a:bodyPr>
          <a:lstStyle/>
          <a:p>
            <a:pPr algn="just">
              <a:lnSpc>
                <a:spcPct val="150000"/>
              </a:lnSpc>
            </a:pPr>
            <a:r>
              <a:rPr lang="vi-VN" sz="2200" dirty="0"/>
              <a:t>Hãy giải thích vì sao để nuôi cấy ngưyên sinh vật cần</a:t>
            </a:r>
            <a:r>
              <a:rPr lang="en-US" sz="2200" dirty="0"/>
              <a:t>:</a:t>
            </a:r>
          </a:p>
          <a:p>
            <a:pPr algn="just">
              <a:lnSpc>
                <a:spcPct val="150000"/>
              </a:lnSpc>
            </a:pPr>
            <a:r>
              <a:rPr lang="en-US" sz="2200" dirty="0"/>
              <a:t>- L</a:t>
            </a:r>
            <a:r>
              <a:rPr lang="vi-VN" sz="2200" dirty="0"/>
              <a:t>ấy nước ao, hồ,... ở </a:t>
            </a:r>
            <a:r>
              <a:rPr lang="en-US" sz="2200" dirty="0" err="1"/>
              <a:t>chỗ</a:t>
            </a:r>
            <a:r>
              <a:rPr lang="vi-VN" sz="2200" dirty="0"/>
              <a:t> có </a:t>
            </a:r>
            <a:r>
              <a:rPr lang="en-US" sz="2200" dirty="0"/>
              <a:t>á</a:t>
            </a:r>
            <a:r>
              <a:rPr lang="vi-VN" sz="2200" dirty="0"/>
              <a:t>nh sáng rọi tới</a:t>
            </a:r>
            <a:r>
              <a:rPr lang="en-US" sz="2200" dirty="0"/>
              <a:t>?</a:t>
            </a:r>
          </a:p>
          <a:p>
            <a:pPr algn="just">
              <a:lnSpc>
                <a:spcPct val="150000"/>
              </a:lnSpc>
            </a:pPr>
            <a:r>
              <a:rPr lang="en-US" sz="2200" dirty="0"/>
              <a:t>- P</a:t>
            </a:r>
            <a:r>
              <a:rPr lang="vi-VN" sz="2200" dirty="0"/>
              <a:t>hải cho rơm, rạ</a:t>
            </a:r>
            <a:r>
              <a:rPr lang="en-US" sz="2200" dirty="0"/>
              <a:t>, </a:t>
            </a:r>
            <a:r>
              <a:rPr lang="en-US" sz="2200" dirty="0" err="1"/>
              <a:t>cỏ</a:t>
            </a:r>
            <a:r>
              <a:rPr lang="en-US" sz="2200" dirty="0"/>
              <a:t> </a:t>
            </a:r>
            <a:r>
              <a:rPr lang="vi-VN" sz="2200" dirty="0"/>
              <a:t>khô</a:t>
            </a:r>
            <a:r>
              <a:rPr lang="en-US" sz="2200" dirty="0"/>
              <a:t>,…</a:t>
            </a:r>
            <a:r>
              <a:rPr lang="vi-VN" sz="2200" dirty="0"/>
              <a:t> cắt nhỏ vào lọ nước</a:t>
            </a:r>
            <a:r>
              <a:rPr lang="en-US" sz="2200" dirty="0"/>
              <a:t>?</a:t>
            </a:r>
          </a:p>
          <a:p>
            <a:pPr algn="just">
              <a:lnSpc>
                <a:spcPct val="150000"/>
              </a:lnSpc>
            </a:pPr>
            <a:r>
              <a:rPr lang="en-US" sz="2200" dirty="0"/>
              <a:t>- </a:t>
            </a:r>
            <a:r>
              <a:rPr lang="en-US" sz="2200" dirty="0" err="1"/>
              <a:t>Đặt</a:t>
            </a:r>
            <a:r>
              <a:rPr lang="en-US" sz="2200" dirty="0"/>
              <a:t> </a:t>
            </a:r>
            <a:r>
              <a:rPr lang="vi-VN" sz="2200" dirty="0"/>
              <a:t>lọ ở chỗ có ánh sáng trong một thời gian</a:t>
            </a:r>
            <a:r>
              <a:rPr lang="en-US" sz="2200" dirty="0"/>
              <a:t>?</a:t>
            </a:r>
            <a:endParaRPr lang="en-US" sz="2200" dirty="0">
              <a:solidFill>
                <a:schemeClr val="tx1"/>
              </a:solidFill>
            </a:endParaRPr>
          </a:p>
        </p:txBody>
      </p:sp>
      <p:sp>
        <p:nvSpPr>
          <p:cNvPr id="11" name="Google Shape;1133;p35">
            <a:extLst>
              <a:ext uri="{FF2B5EF4-FFF2-40B4-BE49-F238E27FC236}">
                <a16:creationId xmlns:a16="http://schemas.microsoft.com/office/drawing/2014/main" id="{555E05DC-8AAE-4F71-81E3-84563EA4CD2F}"/>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pic>
        <p:nvPicPr>
          <p:cNvPr id="5" name="Picture 11">
            <a:extLst>
              <a:ext uri="{FF2B5EF4-FFF2-40B4-BE49-F238E27FC236}">
                <a16:creationId xmlns:a16="http://schemas.microsoft.com/office/drawing/2014/main" id="{50287C39-1F2E-4762-AE75-F57A6EDDFE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9442" y="3198192"/>
            <a:ext cx="1817978" cy="1945307"/>
          </a:xfrm>
          <a:prstGeom prst="rect">
            <a:avLst/>
          </a:prstGeom>
        </p:spPr>
      </p:pic>
      <p:pic>
        <p:nvPicPr>
          <p:cNvPr id="6" name="Picture 7">
            <a:extLst>
              <a:ext uri="{FF2B5EF4-FFF2-40B4-BE49-F238E27FC236}">
                <a16:creationId xmlns:a16="http://schemas.microsoft.com/office/drawing/2014/main" id="{A1E96ECF-97B4-4863-8793-50D852362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6022">
            <a:off x="2396952" y="3155534"/>
            <a:ext cx="376909" cy="592285"/>
          </a:xfrm>
          <a:prstGeom prst="rect">
            <a:avLst/>
          </a:prstGeom>
        </p:spPr>
      </p:pic>
      <p:pic>
        <p:nvPicPr>
          <p:cNvPr id="7" name="Picture 14">
            <a:extLst>
              <a:ext uri="{FF2B5EF4-FFF2-40B4-BE49-F238E27FC236}">
                <a16:creationId xmlns:a16="http://schemas.microsoft.com/office/drawing/2014/main" id="{059E29DC-6760-4557-9FEE-10652581B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48530" y="1707419"/>
            <a:ext cx="1274474" cy="3436080"/>
          </a:xfrm>
          <a:prstGeom prst="rect">
            <a:avLst/>
          </a:prstGeom>
        </p:spPr>
      </p:pic>
    </p:spTree>
    <p:extLst>
      <p:ext uri="{BB962C8B-B14F-4D97-AF65-F5344CB8AC3E}">
        <p14:creationId xmlns:p14="http://schemas.microsoft.com/office/powerpoint/2010/main" val="4189484392"/>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3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3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3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3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33;p35">
            <a:extLst>
              <a:ext uri="{FF2B5EF4-FFF2-40B4-BE49-F238E27FC236}">
                <a16:creationId xmlns:a16="http://schemas.microsoft.com/office/drawing/2014/main" id="{555E05DC-8AAE-4F71-81E3-84563EA4CD2F}"/>
              </a:ext>
            </a:extLst>
          </p:cNvPr>
          <p:cNvSpPr txBox="1">
            <a:spLocks/>
          </p:cNvSpPr>
          <p:nvPr/>
        </p:nvSpPr>
        <p:spPr>
          <a:xfrm>
            <a:off x="891599" y="380500"/>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sp>
        <p:nvSpPr>
          <p:cNvPr id="3" name="Arrow: Chevron 2">
            <a:extLst>
              <a:ext uri="{FF2B5EF4-FFF2-40B4-BE49-F238E27FC236}">
                <a16:creationId xmlns:a16="http://schemas.microsoft.com/office/drawing/2014/main" id="{1831BFEA-92AE-4DDF-8595-68D4E94AF7F6}"/>
              </a:ext>
            </a:extLst>
          </p:cNvPr>
          <p:cNvSpPr/>
          <p:nvPr/>
        </p:nvSpPr>
        <p:spPr>
          <a:xfrm>
            <a:off x="688458" y="1392865"/>
            <a:ext cx="7767084" cy="861237"/>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0" i="0" dirty="0">
                <a:solidFill>
                  <a:schemeClr val="bg1"/>
                </a:solidFill>
                <a:effectLst/>
              </a:rPr>
              <a:t>C</a:t>
            </a:r>
            <a:r>
              <a:rPr lang="vi-VN" sz="2200" b="0" i="0" dirty="0">
                <a:solidFill>
                  <a:schemeClr val="bg1"/>
                </a:solidFill>
                <a:effectLst/>
              </a:rPr>
              <a:t>ần lấy nước ở ao, </a:t>
            </a:r>
            <a:r>
              <a:rPr lang="en-US" sz="2200" b="0" i="0" dirty="0" err="1">
                <a:solidFill>
                  <a:schemeClr val="bg1"/>
                </a:solidFill>
                <a:effectLst/>
              </a:rPr>
              <a:t>hồ</a:t>
            </a:r>
            <a:r>
              <a:rPr lang="en-US" sz="2200" b="0" i="0" dirty="0">
                <a:solidFill>
                  <a:schemeClr val="bg1"/>
                </a:solidFill>
                <a:effectLst/>
              </a:rPr>
              <a:t>, </a:t>
            </a:r>
            <a:r>
              <a:rPr lang="en-US" sz="2200" b="0" i="0" dirty="0" err="1">
                <a:solidFill>
                  <a:schemeClr val="bg1"/>
                </a:solidFill>
                <a:effectLst/>
              </a:rPr>
              <a:t>chỗ</a:t>
            </a:r>
            <a:r>
              <a:rPr lang="en-US" sz="2200" b="0" i="0" dirty="0">
                <a:solidFill>
                  <a:schemeClr val="bg1"/>
                </a:solidFill>
                <a:effectLst/>
              </a:rPr>
              <a:t> </a:t>
            </a:r>
            <a:r>
              <a:rPr lang="vi-VN" sz="2200" b="0" i="0" dirty="0">
                <a:solidFill>
                  <a:schemeClr val="bg1"/>
                </a:solidFill>
                <a:effectLst/>
              </a:rPr>
              <a:t>có ánh sáng rọi tới vì những </a:t>
            </a:r>
            <a:r>
              <a:rPr lang="en-US" sz="2200" b="0" i="0" dirty="0" err="1">
                <a:solidFill>
                  <a:schemeClr val="bg1"/>
                </a:solidFill>
                <a:effectLst/>
              </a:rPr>
              <a:t>nơi</a:t>
            </a:r>
            <a:r>
              <a:rPr lang="vi-VN" sz="2200" b="0" i="0" dirty="0">
                <a:solidFill>
                  <a:schemeClr val="bg1"/>
                </a:solidFill>
                <a:effectLst/>
              </a:rPr>
              <a:t> đó thường có </a:t>
            </a:r>
            <a:r>
              <a:rPr lang="en-US" sz="2200" b="0" i="0" dirty="0" err="1">
                <a:solidFill>
                  <a:schemeClr val="bg1"/>
                </a:solidFill>
                <a:effectLst/>
              </a:rPr>
              <a:t>nguyên</a:t>
            </a:r>
            <a:r>
              <a:rPr lang="en-US" sz="2200" b="0" i="0" dirty="0">
                <a:solidFill>
                  <a:schemeClr val="bg1"/>
                </a:solidFill>
                <a:effectLst/>
              </a:rPr>
              <a:t> </a:t>
            </a:r>
            <a:r>
              <a:rPr lang="en-US" sz="2200" b="0" i="0" dirty="0" err="1">
                <a:solidFill>
                  <a:schemeClr val="bg1"/>
                </a:solidFill>
                <a:effectLst/>
              </a:rPr>
              <a:t>sinh</a:t>
            </a:r>
            <a:r>
              <a:rPr lang="en-US" sz="2200" b="0" i="0" dirty="0">
                <a:solidFill>
                  <a:schemeClr val="bg1"/>
                </a:solidFill>
                <a:effectLst/>
              </a:rPr>
              <a:t> </a:t>
            </a:r>
            <a:r>
              <a:rPr lang="en-US" sz="2200" b="0" i="0" dirty="0" err="1">
                <a:solidFill>
                  <a:schemeClr val="bg1"/>
                </a:solidFill>
                <a:effectLst/>
              </a:rPr>
              <a:t>vật</a:t>
            </a:r>
            <a:r>
              <a:rPr lang="vi-VN" sz="2200" b="0" i="0" dirty="0">
                <a:solidFill>
                  <a:schemeClr val="bg1"/>
                </a:solidFill>
                <a:effectLst/>
              </a:rPr>
              <a:t> sinh sống.</a:t>
            </a:r>
            <a:endParaRPr lang="en-US" sz="2200" dirty="0">
              <a:solidFill>
                <a:schemeClr val="bg1"/>
              </a:solidFill>
            </a:endParaRPr>
          </a:p>
        </p:txBody>
      </p:sp>
      <p:sp>
        <p:nvSpPr>
          <p:cNvPr id="8" name="Arrow: Chevron 7">
            <a:extLst>
              <a:ext uri="{FF2B5EF4-FFF2-40B4-BE49-F238E27FC236}">
                <a16:creationId xmlns:a16="http://schemas.microsoft.com/office/drawing/2014/main" id="{D1664EC8-3995-470A-A8D1-1A7C8C8083D2}"/>
              </a:ext>
            </a:extLst>
          </p:cNvPr>
          <p:cNvSpPr/>
          <p:nvPr/>
        </p:nvSpPr>
        <p:spPr>
          <a:xfrm>
            <a:off x="688458" y="2510767"/>
            <a:ext cx="7767084" cy="1146833"/>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200" b="0" i="0" dirty="0">
                <a:solidFill>
                  <a:schemeClr val="bg1"/>
                </a:solidFill>
                <a:effectLst/>
              </a:rPr>
              <a:t>Cần cho rơm, rạ, cỏ khô cắt nhỏ vào lọ nước</a:t>
            </a:r>
            <a:r>
              <a:rPr lang="en-US" sz="2200" b="0" i="0" dirty="0">
                <a:solidFill>
                  <a:schemeClr val="bg1"/>
                </a:solidFill>
                <a:effectLst/>
              </a:rPr>
              <a:t> </a:t>
            </a:r>
            <a:r>
              <a:rPr lang="vi-VN" sz="2200" b="0" i="0" dirty="0">
                <a:solidFill>
                  <a:schemeClr val="bg1"/>
                </a:solidFill>
                <a:effectLst/>
              </a:rPr>
              <a:t>để tạo môi trường có nhiều vụn hữu cơ</a:t>
            </a:r>
            <a:r>
              <a:rPr lang="en-US" sz="2200" b="0" i="0" dirty="0">
                <a:solidFill>
                  <a:schemeClr val="bg1"/>
                </a:solidFill>
                <a:effectLst/>
              </a:rPr>
              <a:t>,</a:t>
            </a:r>
            <a:r>
              <a:rPr lang="vi-VN" sz="2200" b="0" i="0" dirty="0">
                <a:solidFill>
                  <a:schemeClr val="bg1"/>
                </a:solidFill>
                <a:effectLst/>
              </a:rPr>
              <a:t> cung cấp thức ăn cho nguyên sinh</a:t>
            </a:r>
            <a:r>
              <a:rPr lang="en-US" sz="2200" b="0" i="0" dirty="0">
                <a:solidFill>
                  <a:schemeClr val="bg1"/>
                </a:solidFill>
                <a:effectLst/>
              </a:rPr>
              <a:t> </a:t>
            </a:r>
            <a:r>
              <a:rPr lang="en-US" sz="2200" b="0" i="0" dirty="0" err="1">
                <a:solidFill>
                  <a:schemeClr val="bg1"/>
                </a:solidFill>
                <a:effectLst/>
              </a:rPr>
              <a:t>vật</a:t>
            </a:r>
            <a:r>
              <a:rPr lang="vi-VN" sz="2200" b="0" i="0" dirty="0">
                <a:solidFill>
                  <a:schemeClr val="bg1"/>
                </a:solidFill>
                <a:effectLst/>
              </a:rPr>
              <a:t> phát triển.</a:t>
            </a:r>
            <a:endParaRPr lang="en-US" sz="2200" dirty="0">
              <a:solidFill>
                <a:schemeClr val="bg1"/>
              </a:solidFill>
            </a:endParaRPr>
          </a:p>
        </p:txBody>
      </p:sp>
      <p:sp>
        <p:nvSpPr>
          <p:cNvPr id="9" name="Arrow: Chevron 8">
            <a:extLst>
              <a:ext uri="{FF2B5EF4-FFF2-40B4-BE49-F238E27FC236}">
                <a16:creationId xmlns:a16="http://schemas.microsoft.com/office/drawing/2014/main" id="{5672A633-0DEE-4AA4-B79E-8BFD907AFF87}"/>
              </a:ext>
            </a:extLst>
          </p:cNvPr>
          <p:cNvSpPr/>
          <p:nvPr/>
        </p:nvSpPr>
        <p:spPr>
          <a:xfrm>
            <a:off x="688457" y="3915939"/>
            <a:ext cx="7767084" cy="861237"/>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200" b="0" i="0" dirty="0">
                <a:solidFill>
                  <a:schemeClr val="bg1"/>
                </a:solidFill>
                <a:effectLst/>
              </a:rPr>
              <a:t>Cần để lọ ở chỗ có ánh sáng để tạo điều kiện cho tảo</a:t>
            </a:r>
            <a:r>
              <a:rPr lang="en-US" sz="2200" b="0" i="0" dirty="0">
                <a:solidFill>
                  <a:schemeClr val="bg1"/>
                </a:solidFill>
                <a:effectLst/>
              </a:rPr>
              <a:t>, </a:t>
            </a:r>
            <a:r>
              <a:rPr lang="vi-VN" sz="2200" b="0" i="0" dirty="0">
                <a:solidFill>
                  <a:schemeClr val="bg1"/>
                </a:solidFill>
                <a:effectLst/>
              </a:rPr>
              <a:t>trùng roi quang hợp và phát triển số lượng.</a:t>
            </a:r>
            <a:endParaRPr lang="en-US" sz="2200" dirty="0">
              <a:solidFill>
                <a:schemeClr val="bg1"/>
              </a:solidFill>
            </a:endParaRPr>
          </a:p>
        </p:txBody>
      </p:sp>
    </p:spTree>
    <p:extLst>
      <p:ext uri="{BB962C8B-B14F-4D97-AF65-F5344CB8AC3E}">
        <p14:creationId xmlns:p14="http://schemas.microsoft.com/office/powerpoint/2010/main" val="904615489"/>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3" name="Google Shape;1123;p34"/>
          <p:cNvSpPr txBox="1">
            <a:spLocks noGrp="1"/>
          </p:cNvSpPr>
          <p:nvPr>
            <p:ph type="title"/>
          </p:nvPr>
        </p:nvSpPr>
        <p:spPr>
          <a:xfrm>
            <a:off x="713250" y="33213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KHỞI ĐỘNG</a:t>
            </a:r>
            <a:endParaRPr sz="3400" dirty="0">
              <a:latin typeface="+mj-lt"/>
            </a:endParaRPr>
          </a:p>
        </p:txBody>
      </p:sp>
      <p:grpSp>
        <p:nvGrpSpPr>
          <p:cNvPr id="6" name="Group 5">
            <a:extLst>
              <a:ext uri="{FF2B5EF4-FFF2-40B4-BE49-F238E27FC236}">
                <a16:creationId xmlns:a16="http://schemas.microsoft.com/office/drawing/2014/main" id="{FF436425-5289-47C3-ACD3-88E7B0E9ACB7}"/>
              </a:ext>
            </a:extLst>
          </p:cNvPr>
          <p:cNvGrpSpPr/>
          <p:nvPr/>
        </p:nvGrpSpPr>
        <p:grpSpPr>
          <a:xfrm>
            <a:off x="1431241" y="1021645"/>
            <a:ext cx="6281517" cy="3789719"/>
            <a:chOff x="-29331158" y="-4844006"/>
            <a:chExt cx="9877539" cy="7817280"/>
          </a:xfrm>
        </p:grpSpPr>
        <p:sp>
          <p:nvSpPr>
            <p:cNvPr id="7" name="Freeform 28">
              <a:extLst>
                <a:ext uri="{FF2B5EF4-FFF2-40B4-BE49-F238E27FC236}">
                  <a16:creationId xmlns:a16="http://schemas.microsoft.com/office/drawing/2014/main" id="{309D09ED-87D4-48DC-9CD6-5850C9C1CC67}"/>
                </a:ext>
              </a:extLst>
            </p:cNvPr>
            <p:cNvSpPr/>
            <p:nvPr/>
          </p:nvSpPr>
          <p:spPr>
            <a:xfrm>
              <a:off x="-29331158" y="-4605248"/>
              <a:ext cx="9877539" cy="7578522"/>
            </a:xfrm>
            <a:custGeom>
              <a:avLst/>
              <a:gdLst/>
              <a:ahLst/>
              <a:cxnLst/>
              <a:rect l="l" t="t" r="r" b="b"/>
              <a:pathLst>
                <a:path w="3423283" h="3536740">
                  <a:moveTo>
                    <a:pt x="3420744" y="645160"/>
                  </a:moveTo>
                  <a:cubicBezTo>
                    <a:pt x="3423283" y="488950"/>
                    <a:pt x="3401694" y="30480"/>
                    <a:pt x="3401694" y="30480"/>
                  </a:cubicBezTo>
                  <a:cubicBezTo>
                    <a:pt x="3401694" y="30480"/>
                    <a:pt x="3016884" y="40640"/>
                    <a:pt x="2670197" y="40640"/>
                  </a:cubicBezTo>
                  <a:cubicBezTo>
                    <a:pt x="264043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688380"/>
                    <a:pt x="21590" y="2880150"/>
                  </a:cubicBezTo>
                  <a:cubicBezTo>
                    <a:pt x="6350" y="3125260"/>
                    <a:pt x="0" y="3498640"/>
                    <a:pt x="0" y="3498640"/>
                  </a:cubicBezTo>
                  <a:cubicBezTo>
                    <a:pt x="204470" y="3529120"/>
                    <a:pt x="450850" y="3536740"/>
                    <a:pt x="657860" y="3534200"/>
                  </a:cubicBezTo>
                  <a:cubicBezTo>
                    <a:pt x="891540" y="3534200"/>
                    <a:pt x="2605913" y="3534200"/>
                    <a:pt x="2605913" y="3534200"/>
                  </a:cubicBezTo>
                  <a:lnTo>
                    <a:pt x="3381374" y="3520230"/>
                  </a:lnTo>
                  <a:cubicBezTo>
                    <a:pt x="3381374" y="3520230"/>
                    <a:pt x="3420744" y="2817920"/>
                    <a:pt x="3420744" y="2692190"/>
                  </a:cubicBezTo>
                  <a:cubicBezTo>
                    <a:pt x="3420744" y="2518200"/>
                    <a:pt x="3418204" y="803910"/>
                    <a:pt x="3420744" y="645160"/>
                  </a:cubicBezTo>
                  <a:close/>
                </a:path>
              </a:pathLst>
            </a:custGeom>
            <a:solidFill>
              <a:srgbClr val="FFF6BB"/>
            </a:solidFill>
          </p:spPr>
          <p:txBody>
            <a:bodyPr/>
            <a:lstStyle/>
            <a:p>
              <a:endParaRPr lang="en-US"/>
            </a:p>
          </p:txBody>
        </p:sp>
        <p:sp>
          <p:nvSpPr>
            <p:cNvPr id="8" name="Freeform 29">
              <a:extLst>
                <a:ext uri="{FF2B5EF4-FFF2-40B4-BE49-F238E27FC236}">
                  <a16:creationId xmlns:a16="http://schemas.microsoft.com/office/drawing/2014/main" id="{8485D78E-835D-4510-BD3A-A9A543783ACF}"/>
                </a:ext>
              </a:extLst>
            </p:cNvPr>
            <p:cNvSpPr/>
            <p:nvPr/>
          </p:nvSpPr>
          <p:spPr>
            <a:xfrm>
              <a:off x="-28876502" y="-4844006"/>
              <a:ext cx="4569578" cy="1189234"/>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DC5D"/>
            </a:solidFill>
          </p:spPr>
          <p:txBody>
            <a:bodyPr/>
            <a:lstStyle/>
            <a:p>
              <a:endParaRPr lang="en-US"/>
            </a:p>
          </p:txBody>
        </p:sp>
      </p:grpSp>
      <p:sp>
        <p:nvSpPr>
          <p:cNvPr id="9" name="TextBox 5">
            <a:extLst>
              <a:ext uri="{FF2B5EF4-FFF2-40B4-BE49-F238E27FC236}">
                <a16:creationId xmlns:a16="http://schemas.microsoft.com/office/drawing/2014/main" id="{A9BD86AA-6F1A-4E55-B05C-076D95A4E1F5}"/>
              </a:ext>
            </a:extLst>
          </p:cNvPr>
          <p:cNvSpPr txBox="1"/>
          <p:nvPr/>
        </p:nvSpPr>
        <p:spPr>
          <a:xfrm>
            <a:off x="1532627" y="2013944"/>
            <a:ext cx="6180132" cy="168584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400" dirty="0">
                <a:solidFill>
                  <a:schemeClr val="tx2">
                    <a:lumMod val="10000"/>
                  </a:schemeClr>
                </a:solidFill>
              </a:rPr>
              <a:t>- </a:t>
            </a:r>
            <a:r>
              <a:rPr lang="en-US" sz="2400" dirty="0" err="1">
                <a:solidFill>
                  <a:schemeClr val="tx2">
                    <a:lumMod val="10000"/>
                  </a:schemeClr>
                </a:solidFill>
              </a:rPr>
              <a:t>Kể</a:t>
            </a:r>
            <a:r>
              <a:rPr lang="en-US" sz="2400" dirty="0">
                <a:solidFill>
                  <a:schemeClr val="tx2">
                    <a:lumMod val="10000"/>
                  </a:schemeClr>
                </a:solidFill>
              </a:rPr>
              <a:t> </a:t>
            </a:r>
            <a:r>
              <a:rPr lang="en-US" sz="2400" dirty="0" err="1">
                <a:solidFill>
                  <a:schemeClr val="tx2">
                    <a:lumMod val="10000"/>
                  </a:schemeClr>
                </a:solidFill>
              </a:rPr>
              <a:t>tên</a:t>
            </a:r>
            <a:r>
              <a:rPr lang="en-US" sz="2400" dirty="0">
                <a:solidFill>
                  <a:schemeClr val="tx2">
                    <a:lumMod val="10000"/>
                  </a:schemeClr>
                </a:solidFill>
              </a:rPr>
              <a:t> </a:t>
            </a:r>
            <a:r>
              <a:rPr lang="en-US" sz="2400" dirty="0" err="1">
                <a:solidFill>
                  <a:schemeClr val="tx2">
                    <a:lumMod val="10000"/>
                  </a:schemeClr>
                </a:solidFill>
              </a:rPr>
              <a:t>một</a:t>
            </a:r>
            <a:r>
              <a:rPr lang="en-US" sz="2400" dirty="0">
                <a:solidFill>
                  <a:schemeClr val="tx2">
                    <a:lumMod val="10000"/>
                  </a:schemeClr>
                </a:solidFill>
              </a:rPr>
              <a:t> </a:t>
            </a:r>
            <a:r>
              <a:rPr lang="en-US" sz="2400" dirty="0" err="1">
                <a:solidFill>
                  <a:schemeClr val="tx2">
                    <a:lumMod val="10000"/>
                  </a:schemeClr>
                </a:solidFill>
              </a:rPr>
              <a:t>số</a:t>
            </a:r>
            <a:r>
              <a:rPr lang="en-US" sz="2400" dirty="0">
                <a:solidFill>
                  <a:schemeClr val="tx2">
                    <a:lumMod val="10000"/>
                  </a:schemeClr>
                </a:solidFill>
              </a:rPr>
              <a:t> </a:t>
            </a:r>
            <a:r>
              <a:rPr lang="en-US" sz="2400" dirty="0" err="1">
                <a:solidFill>
                  <a:schemeClr val="tx2">
                    <a:lumMod val="10000"/>
                  </a:schemeClr>
                </a:solidFill>
              </a:rPr>
              <a:t>nguyên</a:t>
            </a:r>
            <a:r>
              <a:rPr lang="en-US" sz="2400" dirty="0">
                <a:solidFill>
                  <a:schemeClr val="tx2">
                    <a:lumMod val="10000"/>
                  </a:schemeClr>
                </a:solidFill>
              </a:rPr>
              <a:t> </a:t>
            </a:r>
            <a:r>
              <a:rPr lang="en-US" sz="2400" dirty="0" err="1">
                <a:solidFill>
                  <a:schemeClr val="tx2">
                    <a:lumMod val="10000"/>
                  </a:schemeClr>
                </a:solidFill>
              </a:rPr>
              <a:t>sinh</a:t>
            </a:r>
            <a:r>
              <a:rPr lang="en-US" sz="2400" dirty="0">
                <a:solidFill>
                  <a:schemeClr val="tx2">
                    <a:lumMod val="10000"/>
                  </a:schemeClr>
                </a:solidFill>
              </a:rPr>
              <a:t> </a:t>
            </a:r>
            <a:r>
              <a:rPr lang="en-US" sz="2400" dirty="0" err="1">
                <a:solidFill>
                  <a:schemeClr val="tx2">
                    <a:lumMod val="10000"/>
                  </a:schemeClr>
                </a:solidFill>
              </a:rPr>
              <a:t>vật</a:t>
            </a:r>
            <a:r>
              <a:rPr lang="en-US" sz="2400" dirty="0">
                <a:solidFill>
                  <a:schemeClr val="tx2">
                    <a:lumMod val="10000"/>
                  </a:schemeClr>
                </a:solidFill>
              </a:rPr>
              <a:t> </a:t>
            </a:r>
            <a:r>
              <a:rPr lang="en-US" sz="2400" dirty="0" err="1">
                <a:solidFill>
                  <a:schemeClr val="tx2">
                    <a:lumMod val="10000"/>
                  </a:schemeClr>
                </a:solidFill>
              </a:rPr>
              <a:t>mà</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biết</a:t>
            </a:r>
            <a:r>
              <a:rPr lang="en-US" sz="2400" dirty="0">
                <a:solidFill>
                  <a:schemeClr val="tx2">
                    <a:lumMod val="10000"/>
                  </a:schemeClr>
                </a:solidFill>
              </a:rPr>
              <a:t>.</a:t>
            </a:r>
          </a:p>
          <a:p>
            <a:pPr algn="just">
              <a:lnSpc>
                <a:spcPct val="150000"/>
              </a:lnSpc>
            </a:pPr>
            <a:r>
              <a:rPr lang="en-US" sz="2400" dirty="0">
                <a:solidFill>
                  <a:schemeClr val="tx2">
                    <a:lumMod val="10000"/>
                  </a:schemeClr>
                </a:solidFill>
              </a:rPr>
              <a:t>- </a:t>
            </a:r>
            <a:r>
              <a:rPr lang="en-US" sz="2400" dirty="0" err="1">
                <a:solidFill>
                  <a:schemeClr val="tx2">
                    <a:lumMod val="10000"/>
                  </a:schemeClr>
                </a:solidFill>
              </a:rPr>
              <a:t>Chúng</a:t>
            </a:r>
            <a:r>
              <a:rPr lang="en-US" sz="2400" dirty="0">
                <a:solidFill>
                  <a:schemeClr val="tx2">
                    <a:lumMod val="10000"/>
                  </a:schemeClr>
                </a:solidFill>
              </a:rPr>
              <a:t> </a:t>
            </a:r>
            <a:r>
              <a:rPr lang="en-US" sz="2400" dirty="0" err="1">
                <a:solidFill>
                  <a:schemeClr val="tx2">
                    <a:lumMod val="10000"/>
                  </a:schemeClr>
                </a:solidFill>
              </a:rPr>
              <a:t>thường</a:t>
            </a:r>
            <a:r>
              <a:rPr lang="en-US" sz="2400" dirty="0">
                <a:solidFill>
                  <a:schemeClr val="tx2">
                    <a:lumMod val="10000"/>
                  </a:schemeClr>
                </a:solidFill>
              </a:rPr>
              <a:t> </a:t>
            </a:r>
            <a:r>
              <a:rPr lang="en-US" sz="2400" dirty="0" err="1">
                <a:solidFill>
                  <a:schemeClr val="tx2">
                    <a:lumMod val="10000"/>
                  </a:schemeClr>
                </a:solidFill>
              </a:rPr>
              <a:t>sống</a:t>
            </a:r>
            <a:r>
              <a:rPr lang="en-US" sz="2400" dirty="0">
                <a:solidFill>
                  <a:schemeClr val="tx2">
                    <a:lumMod val="10000"/>
                  </a:schemeClr>
                </a:solidFill>
              </a:rPr>
              <a:t> ở </a:t>
            </a:r>
            <a:r>
              <a:rPr lang="en-US" sz="2400" dirty="0" err="1">
                <a:solidFill>
                  <a:schemeClr val="tx2">
                    <a:lumMod val="10000"/>
                  </a:schemeClr>
                </a:solidFill>
              </a:rPr>
              <a:t>những</a:t>
            </a:r>
            <a:r>
              <a:rPr lang="en-US" sz="2400" dirty="0">
                <a:solidFill>
                  <a:schemeClr val="tx2">
                    <a:lumMod val="10000"/>
                  </a:schemeClr>
                </a:solidFill>
              </a:rPr>
              <a:t> </a:t>
            </a:r>
            <a:r>
              <a:rPr lang="en-US" sz="2400" dirty="0" err="1">
                <a:solidFill>
                  <a:schemeClr val="tx2">
                    <a:lumMod val="10000"/>
                  </a:schemeClr>
                </a:solidFill>
              </a:rPr>
              <a:t>môi</a:t>
            </a:r>
            <a:r>
              <a:rPr lang="en-US" sz="2400" dirty="0">
                <a:solidFill>
                  <a:schemeClr val="tx2">
                    <a:lumMod val="10000"/>
                  </a:schemeClr>
                </a:solidFill>
              </a:rPr>
              <a:t> </a:t>
            </a:r>
            <a:r>
              <a:rPr lang="en-US" sz="2400" dirty="0" err="1">
                <a:solidFill>
                  <a:schemeClr val="tx2">
                    <a:lumMod val="10000"/>
                  </a:schemeClr>
                </a:solidFill>
              </a:rPr>
              <a:t>trường</a:t>
            </a:r>
            <a:r>
              <a:rPr lang="en-US" sz="2400" dirty="0">
                <a:solidFill>
                  <a:schemeClr val="tx2">
                    <a:lumMod val="10000"/>
                  </a:schemeClr>
                </a:solidFill>
              </a:rPr>
              <a:t> </a:t>
            </a:r>
            <a:r>
              <a:rPr lang="en-US" sz="2400" dirty="0" err="1">
                <a:solidFill>
                  <a:schemeClr val="tx2">
                    <a:lumMod val="10000"/>
                  </a:schemeClr>
                </a:solidFill>
              </a:rPr>
              <a:t>như</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p:txBody>
      </p:sp>
      <p:pic>
        <p:nvPicPr>
          <p:cNvPr id="11" name="Picture 8">
            <a:extLst>
              <a:ext uri="{FF2B5EF4-FFF2-40B4-BE49-F238E27FC236}">
                <a16:creationId xmlns:a16="http://schemas.microsoft.com/office/drawing/2014/main" id="{FC8AFCB8-5AC4-4111-B8BD-EB68B8F0A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68902" y="3216107"/>
            <a:ext cx="1933263" cy="18278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anim calcmode="lin" valueType="num">
                                      <p:cBhvr>
                                        <p:cTn id="12" dur="300" fill="hold"/>
                                        <p:tgtEl>
                                          <p:spTgt spid="6"/>
                                        </p:tgtEl>
                                        <p:attrNameLst>
                                          <p:attrName>ppt_x</p:attrName>
                                        </p:attrNameLst>
                                      </p:cBhvr>
                                      <p:tavLst>
                                        <p:tav tm="0">
                                          <p:val>
                                            <p:strVal val="#ppt_x"/>
                                          </p:val>
                                        </p:tav>
                                        <p:tav tm="100000">
                                          <p:val>
                                            <p:strVal val="#ppt_x"/>
                                          </p:val>
                                        </p:tav>
                                      </p:tavLst>
                                    </p:anim>
                                    <p:anim calcmode="lin" valueType="num">
                                      <p:cBhvr>
                                        <p:cTn id="13" dur="3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00"/>
                                        <p:tgtEl>
                                          <p:spTgt spid="11"/>
                                        </p:tgtEl>
                                      </p:cBhvr>
                                    </p:animEffect>
                                    <p:anim calcmode="lin" valueType="num">
                                      <p:cBhvr>
                                        <p:cTn id="17" dur="300" fill="hold"/>
                                        <p:tgtEl>
                                          <p:spTgt spid="11"/>
                                        </p:tgtEl>
                                        <p:attrNameLst>
                                          <p:attrName>ppt_x</p:attrName>
                                        </p:attrNameLst>
                                      </p:cBhvr>
                                      <p:tavLst>
                                        <p:tav tm="0">
                                          <p:val>
                                            <p:strVal val="#ppt_x"/>
                                          </p:val>
                                        </p:tav>
                                        <p:tav tm="100000">
                                          <p:val>
                                            <p:strVal val="#ppt_x"/>
                                          </p:val>
                                        </p:tav>
                                      </p:tavLst>
                                    </p:anim>
                                    <p:anim calcmode="lin" valueType="num">
                                      <p:cBhvr>
                                        <p:cTn id="18" dur="3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3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3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 name="Google Shape;1133;p35">
            <a:extLst>
              <a:ext uri="{FF2B5EF4-FFF2-40B4-BE49-F238E27FC236}">
                <a16:creationId xmlns:a16="http://schemas.microsoft.com/office/drawing/2014/main" id="{AE5238BB-B75F-4347-9F9A-298A298D1CAD}"/>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HƯỚNG DẪN VỀ NHÀ</a:t>
            </a:r>
          </a:p>
        </p:txBody>
      </p:sp>
      <p:pic>
        <p:nvPicPr>
          <p:cNvPr id="14" name="Graphic 13">
            <a:extLst>
              <a:ext uri="{FF2B5EF4-FFF2-40B4-BE49-F238E27FC236}">
                <a16:creationId xmlns:a16="http://schemas.microsoft.com/office/drawing/2014/main" id="{ACE74617-4B88-4102-8E7F-752A559BD9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3379" y="1110251"/>
            <a:ext cx="6157239" cy="3506951"/>
          </a:xfrm>
          <a:prstGeom prst="rect">
            <a:avLst/>
          </a:prstGeom>
        </p:spPr>
      </p:pic>
      <p:sp>
        <p:nvSpPr>
          <p:cNvPr id="15" name="TextBox 3">
            <a:extLst>
              <a:ext uri="{FF2B5EF4-FFF2-40B4-BE49-F238E27FC236}">
                <a16:creationId xmlns:a16="http://schemas.microsoft.com/office/drawing/2014/main" id="{F45051B3-A133-4D71-9DC6-16FA5CA65D38}"/>
              </a:ext>
            </a:extLst>
          </p:cNvPr>
          <p:cNvSpPr txBox="1"/>
          <p:nvPr/>
        </p:nvSpPr>
        <p:spPr>
          <a:xfrm>
            <a:off x="1817956" y="1852399"/>
            <a:ext cx="5508084" cy="183127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200" dirty="0">
                <a:solidFill>
                  <a:schemeClr val="tx2">
                    <a:lumMod val="10000"/>
                  </a:schemeClr>
                </a:solidFill>
              </a:rPr>
              <a:t>- </a:t>
            </a:r>
            <a:r>
              <a:rPr lang="en-US" sz="2200" dirty="0" err="1">
                <a:solidFill>
                  <a:schemeClr val="tx2">
                    <a:lumMod val="10000"/>
                  </a:schemeClr>
                </a:solidFill>
              </a:rPr>
              <a:t>Hoàn</a:t>
            </a:r>
            <a:r>
              <a:rPr lang="en-US" sz="2200" dirty="0">
                <a:solidFill>
                  <a:schemeClr val="tx2">
                    <a:lumMod val="10000"/>
                  </a:schemeClr>
                </a:solidFill>
              </a:rPr>
              <a:t> </a:t>
            </a:r>
            <a:r>
              <a:rPr lang="en-US" sz="2200" dirty="0" err="1">
                <a:solidFill>
                  <a:schemeClr val="tx2">
                    <a:lumMod val="10000"/>
                  </a:schemeClr>
                </a:solidFill>
              </a:rPr>
              <a:t>thành</a:t>
            </a:r>
            <a:r>
              <a:rPr lang="en-US" sz="2200" dirty="0">
                <a:solidFill>
                  <a:schemeClr val="tx2">
                    <a:lumMod val="10000"/>
                  </a:schemeClr>
                </a:solidFill>
              </a:rPr>
              <a:t> </a:t>
            </a:r>
            <a:r>
              <a:rPr lang="en-US" sz="2200" dirty="0" err="1">
                <a:solidFill>
                  <a:schemeClr val="tx2">
                    <a:lumMod val="10000"/>
                  </a:schemeClr>
                </a:solidFill>
              </a:rPr>
              <a:t>bài</a:t>
            </a:r>
            <a:r>
              <a:rPr lang="en-US" sz="2200" dirty="0">
                <a:solidFill>
                  <a:schemeClr val="tx2">
                    <a:lumMod val="10000"/>
                  </a:schemeClr>
                </a:solidFill>
              </a:rPr>
              <a:t> </a:t>
            </a:r>
            <a:r>
              <a:rPr lang="en-US" sz="2200" dirty="0" err="1">
                <a:solidFill>
                  <a:schemeClr val="tx2">
                    <a:lumMod val="10000"/>
                  </a:schemeClr>
                </a:solidFill>
              </a:rPr>
              <a:t>thu</a:t>
            </a:r>
            <a:r>
              <a:rPr lang="en-US" sz="2200" dirty="0">
                <a:solidFill>
                  <a:schemeClr val="tx2">
                    <a:lumMod val="10000"/>
                  </a:schemeClr>
                </a:solidFill>
              </a:rPr>
              <a:t> </a:t>
            </a:r>
            <a:r>
              <a:rPr lang="en-US" sz="2200" dirty="0" err="1">
                <a:solidFill>
                  <a:schemeClr val="tx2">
                    <a:lumMod val="10000"/>
                  </a:schemeClr>
                </a:solidFill>
              </a:rPr>
              <a:t>hoạch</a:t>
            </a:r>
            <a:r>
              <a:rPr lang="en-US" sz="2200" dirty="0">
                <a:solidFill>
                  <a:schemeClr val="tx2">
                    <a:lumMod val="10000"/>
                  </a:schemeClr>
                </a:solidFill>
              </a:rPr>
              <a:t> </a:t>
            </a:r>
            <a:r>
              <a:rPr lang="en-US" sz="2200" dirty="0" err="1">
                <a:solidFill>
                  <a:schemeClr val="tx2">
                    <a:lumMod val="10000"/>
                  </a:schemeClr>
                </a:solidFill>
              </a:rPr>
              <a:t>theo</a:t>
            </a:r>
            <a:r>
              <a:rPr lang="en-US" sz="2200" dirty="0">
                <a:solidFill>
                  <a:schemeClr val="tx2">
                    <a:lumMod val="10000"/>
                  </a:schemeClr>
                </a:solidFill>
              </a:rPr>
              <a:t> </a:t>
            </a:r>
            <a:r>
              <a:rPr lang="en-US" sz="2200" dirty="0" err="1">
                <a:solidFill>
                  <a:schemeClr val="tx2">
                    <a:lumMod val="10000"/>
                  </a:schemeClr>
                </a:solidFill>
              </a:rPr>
              <a:t>cá</a:t>
            </a:r>
            <a:r>
              <a:rPr lang="en-US" sz="2200" dirty="0">
                <a:solidFill>
                  <a:schemeClr val="tx2">
                    <a:lumMod val="10000"/>
                  </a:schemeClr>
                </a:solidFill>
              </a:rPr>
              <a:t> </a:t>
            </a:r>
            <a:r>
              <a:rPr lang="en-US" sz="2200" dirty="0" err="1">
                <a:solidFill>
                  <a:schemeClr val="tx2">
                    <a:lumMod val="10000"/>
                  </a:schemeClr>
                </a:solidFill>
              </a:rPr>
              <a:t>nhân</a:t>
            </a:r>
            <a:r>
              <a:rPr lang="en-US" sz="2200" dirty="0">
                <a:solidFill>
                  <a:schemeClr val="tx2">
                    <a:lumMod val="10000"/>
                  </a:schemeClr>
                </a:solidFill>
              </a:rPr>
              <a:t> </a:t>
            </a:r>
            <a:r>
              <a:rPr lang="en-US" sz="2200" dirty="0" err="1">
                <a:solidFill>
                  <a:schemeClr val="tx2">
                    <a:lumMod val="10000"/>
                  </a:schemeClr>
                </a:solidFill>
              </a:rPr>
              <a:t>và</a:t>
            </a:r>
            <a:r>
              <a:rPr lang="en-US" sz="2200" dirty="0">
                <a:solidFill>
                  <a:schemeClr val="tx2">
                    <a:lumMod val="10000"/>
                  </a:schemeClr>
                </a:solidFill>
              </a:rPr>
              <a:t> </a:t>
            </a:r>
            <a:r>
              <a:rPr lang="en-US" sz="2200" dirty="0" err="1">
                <a:solidFill>
                  <a:schemeClr val="tx2">
                    <a:lumMod val="10000"/>
                  </a:schemeClr>
                </a:solidFill>
              </a:rPr>
              <a:t>nộp</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giờ</a:t>
            </a:r>
            <a:r>
              <a:rPr lang="en-US" sz="2200" dirty="0">
                <a:solidFill>
                  <a:schemeClr val="tx2">
                    <a:lumMod val="10000"/>
                  </a:schemeClr>
                </a:solidFill>
              </a:rPr>
              <a:t> </a:t>
            </a:r>
            <a:r>
              <a:rPr lang="en-US" sz="2200" dirty="0" err="1">
                <a:solidFill>
                  <a:schemeClr val="tx2">
                    <a:lumMod val="10000"/>
                  </a:schemeClr>
                </a:solidFill>
              </a:rPr>
              <a:t>học</a:t>
            </a:r>
            <a:r>
              <a:rPr lang="en-US" sz="2200" dirty="0">
                <a:solidFill>
                  <a:schemeClr val="tx2">
                    <a:lumMod val="10000"/>
                  </a:schemeClr>
                </a:solidFill>
              </a:rPr>
              <a:t> </a:t>
            </a:r>
            <a:r>
              <a:rPr lang="en-US" sz="2200" dirty="0" err="1">
                <a:solidFill>
                  <a:schemeClr val="tx2">
                    <a:lumMod val="10000"/>
                  </a:schemeClr>
                </a:solidFill>
              </a:rPr>
              <a:t>sau</a:t>
            </a:r>
            <a:r>
              <a:rPr lang="vi-VN" sz="2200" dirty="0">
                <a:solidFill>
                  <a:schemeClr val="tx2">
                    <a:lumMod val="10000"/>
                  </a:schemeClr>
                </a:solidFill>
              </a:rPr>
              <a:t>.</a:t>
            </a:r>
            <a:endParaRPr lang="en-US" sz="2200" dirty="0">
              <a:solidFill>
                <a:schemeClr val="tx2">
                  <a:lumMod val="10000"/>
                </a:schemeClr>
              </a:solidFill>
            </a:endParaRP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Đọc</a:t>
            </a:r>
            <a:r>
              <a:rPr lang="en-US" sz="2200" dirty="0">
                <a:solidFill>
                  <a:schemeClr val="tx2">
                    <a:lumMod val="10000"/>
                  </a:schemeClr>
                </a:solidFill>
              </a:rPr>
              <a:t> </a:t>
            </a:r>
            <a:r>
              <a:rPr lang="en-US" sz="2200" dirty="0" err="1">
                <a:solidFill>
                  <a:schemeClr val="tx2">
                    <a:lumMod val="10000"/>
                  </a:schemeClr>
                </a:solidFill>
              </a:rPr>
              <a:t>và</a:t>
            </a:r>
            <a:r>
              <a:rPr lang="en-US" sz="2200" dirty="0">
                <a:solidFill>
                  <a:schemeClr val="tx2">
                    <a:lumMod val="10000"/>
                  </a:schemeClr>
                </a:solidFill>
              </a:rPr>
              <a:t> </a:t>
            </a:r>
            <a:r>
              <a:rPr lang="en-US" sz="2200" dirty="0" err="1">
                <a:solidFill>
                  <a:schemeClr val="tx2">
                    <a:lumMod val="10000"/>
                  </a:schemeClr>
                </a:solidFill>
              </a:rPr>
              <a:t>chuẩn</a:t>
            </a:r>
            <a:r>
              <a:rPr lang="en-US" sz="2200" dirty="0">
                <a:solidFill>
                  <a:schemeClr val="tx2">
                    <a:lumMod val="10000"/>
                  </a:schemeClr>
                </a:solidFill>
              </a:rPr>
              <a:t> </a:t>
            </a:r>
            <a:r>
              <a:rPr lang="en-US" sz="2200" dirty="0" err="1">
                <a:solidFill>
                  <a:schemeClr val="tx2">
                    <a:lumMod val="10000"/>
                  </a:schemeClr>
                </a:solidFill>
              </a:rPr>
              <a:t>bị</a:t>
            </a:r>
            <a:r>
              <a:rPr lang="en-US" sz="2200" dirty="0">
                <a:solidFill>
                  <a:schemeClr val="tx2">
                    <a:lumMod val="10000"/>
                  </a:schemeClr>
                </a:solidFill>
              </a:rPr>
              <a:t> </a:t>
            </a:r>
            <a:r>
              <a:rPr lang="en-US" sz="2200" dirty="0" err="1">
                <a:solidFill>
                  <a:schemeClr val="tx2">
                    <a:lumMod val="10000"/>
                  </a:schemeClr>
                </a:solidFill>
              </a:rPr>
              <a:t>bài</a:t>
            </a:r>
            <a:r>
              <a:rPr lang="en-US" sz="2200" dirty="0">
                <a:solidFill>
                  <a:schemeClr val="tx2">
                    <a:lumMod val="10000"/>
                  </a:schemeClr>
                </a:solidFill>
              </a:rPr>
              <a:t> 32: </a:t>
            </a:r>
            <a:r>
              <a:rPr lang="en-US" sz="2200" dirty="0" err="1">
                <a:solidFill>
                  <a:schemeClr val="tx2">
                    <a:lumMod val="10000"/>
                  </a:schemeClr>
                </a:solidFill>
              </a:rPr>
              <a:t>Nấm</a:t>
            </a:r>
            <a:endParaRPr lang="en-US" sz="2200" dirty="0">
              <a:solidFill>
                <a:schemeClr val="tx2">
                  <a:lumMod val="10000"/>
                </a:schemeClr>
              </a:solidFill>
            </a:endParaRPr>
          </a:p>
          <a:p>
            <a:endParaRPr lang="en-US" dirty="0"/>
          </a:p>
        </p:txBody>
      </p:sp>
      <p:pic>
        <p:nvPicPr>
          <p:cNvPr id="18" name="Picture 2">
            <a:extLst>
              <a:ext uri="{FF2B5EF4-FFF2-40B4-BE49-F238E27FC236}">
                <a16:creationId xmlns:a16="http://schemas.microsoft.com/office/drawing/2014/main" id="{1810F800-9973-43A2-8E1B-03CD12952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1598" y="3453128"/>
            <a:ext cx="1517227" cy="1495158"/>
          </a:xfrm>
          <a:prstGeom prst="rect">
            <a:avLst/>
          </a:prstGeom>
        </p:spPr>
      </p:pic>
      <p:pic>
        <p:nvPicPr>
          <p:cNvPr id="7" name="Picture 12">
            <a:extLst>
              <a:ext uri="{FF2B5EF4-FFF2-40B4-BE49-F238E27FC236}">
                <a16:creationId xmlns:a16="http://schemas.microsoft.com/office/drawing/2014/main" id="{66BA24B9-4049-446B-A324-CB3130496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09300" y="3116509"/>
            <a:ext cx="1833480" cy="1833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300"/>
                                        <p:tgtEl>
                                          <p:spTgt spid="14"/>
                                        </p:tgtEl>
                                      </p:cBhvr>
                                    </p:animEffect>
                                  </p:childTnLst>
                                </p:cTn>
                              </p:par>
                              <p:par>
                                <p:cTn id="12" presetID="16" presetClass="entr" presetSubtype="21"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300"/>
                                        <p:tgtEl>
                                          <p:spTgt spid="1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3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3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3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00DB73-9822-4AFC-B3F5-83106E5EED86}"/>
              </a:ext>
            </a:extLst>
          </p:cNvPr>
          <p:cNvSpPr txBox="1"/>
          <p:nvPr/>
        </p:nvSpPr>
        <p:spPr>
          <a:xfrm>
            <a:off x="163689" y="1879252"/>
            <a:ext cx="8816622" cy="1384995"/>
          </a:xfrm>
          <a:prstGeom prst="rect">
            <a:avLst/>
          </a:prstGeom>
          <a:noFill/>
        </p:spPr>
        <p:txBody>
          <a:bodyPr wrap="square" rtlCol="0">
            <a:spAutoFit/>
          </a:bodyPr>
          <a:lstStyle/>
          <a:p>
            <a:pPr algn="ctr"/>
            <a:r>
              <a:rPr lang="en-US" sz="4200" b="1" dirty="0">
                <a:solidFill>
                  <a:srgbClr val="002969"/>
                </a:solidFill>
              </a:rPr>
              <a:t>CẢM ƠN CÁC EM ĐÃ LẮNG NGHE BÀI GIẢNG!</a:t>
            </a:r>
          </a:p>
        </p:txBody>
      </p:sp>
      <p:pic>
        <p:nvPicPr>
          <p:cNvPr id="6" name="Picture 4">
            <a:extLst>
              <a:ext uri="{FF2B5EF4-FFF2-40B4-BE49-F238E27FC236}">
                <a16:creationId xmlns:a16="http://schemas.microsoft.com/office/drawing/2014/main" id="{8140B657-24EC-4B72-882C-F338B80BC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0" y="3960725"/>
            <a:ext cx="4455660" cy="1182775"/>
          </a:xfrm>
          <a:prstGeom prst="rect">
            <a:avLst/>
          </a:prstGeom>
        </p:spPr>
      </p:pic>
    </p:spTree>
    <p:extLst>
      <p:ext uri="{BB962C8B-B14F-4D97-AF65-F5344CB8AC3E}">
        <p14:creationId xmlns:p14="http://schemas.microsoft.com/office/powerpoint/2010/main" val="36761947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609A1-6974-49E9-B31E-6E95FA1FD9C1}"/>
              </a:ext>
            </a:extLst>
          </p:cNvPr>
          <p:cNvSpPr>
            <a:spLocks noGrp="1"/>
          </p:cNvSpPr>
          <p:nvPr>
            <p:ph type="title"/>
          </p:nvPr>
        </p:nvSpPr>
        <p:spPr>
          <a:xfrm>
            <a:off x="1066741" y="1101444"/>
            <a:ext cx="7010518" cy="1963500"/>
          </a:xfrm>
        </p:spPr>
        <p:txBody>
          <a:bodyPr anchor="ctr"/>
          <a:lstStyle/>
          <a:p>
            <a:pPr>
              <a:lnSpc>
                <a:spcPct val="150000"/>
              </a:lnSpc>
            </a:pPr>
            <a:r>
              <a:rPr lang="en-US" sz="3600" dirty="0">
                <a:latin typeface="+mj-lt"/>
              </a:rPr>
              <a:t>BÀI 31. THỰC HÀNH: </a:t>
            </a:r>
            <a:br>
              <a:rPr lang="en-US" sz="3600" dirty="0">
                <a:latin typeface="+mj-lt"/>
              </a:rPr>
            </a:br>
            <a:r>
              <a:rPr lang="en-US" sz="3600" dirty="0">
                <a:latin typeface="+mj-lt"/>
              </a:rPr>
              <a:t>QUAN SÁT NGUYÊN SINH VẬT</a:t>
            </a:r>
          </a:p>
        </p:txBody>
      </p:sp>
      <p:pic>
        <p:nvPicPr>
          <p:cNvPr id="4" name="Picture 6">
            <a:extLst>
              <a:ext uri="{FF2B5EF4-FFF2-40B4-BE49-F238E27FC236}">
                <a16:creationId xmlns:a16="http://schemas.microsoft.com/office/drawing/2014/main" id="{8190096A-0B45-4FD7-B5A4-0598894BD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1915" y="2985878"/>
            <a:ext cx="2574819" cy="2157622"/>
          </a:xfrm>
          <a:prstGeom prst="rect">
            <a:avLst/>
          </a:prstGeom>
        </p:spPr>
      </p:pic>
    </p:spTree>
    <p:extLst>
      <p:ext uri="{BB962C8B-B14F-4D97-AF65-F5344CB8AC3E}">
        <p14:creationId xmlns:p14="http://schemas.microsoft.com/office/powerpoint/2010/main" val="75036937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33;p35">
            <a:extLst>
              <a:ext uri="{FF2B5EF4-FFF2-40B4-BE49-F238E27FC236}">
                <a16:creationId xmlns:a16="http://schemas.microsoft.com/office/drawing/2014/main" id="{0B6BBBBA-8FF1-44D3-81BD-AA01456949AA}"/>
              </a:ext>
            </a:extLst>
          </p:cNvPr>
          <p:cNvSpPr txBox="1">
            <a:spLocks noGrp="1"/>
          </p:cNvSpPr>
          <p:nvPr>
            <p:ph type="title"/>
          </p:nvPr>
        </p:nvSpPr>
        <p:spPr>
          <a:xfrm>
            <a:off x="891600" y="311703"/>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NỘI DUNG BÀI HỌC</a:t>
            </a:r>
            <a:endParaRPr sz="3400" dirty="0">
              <a:latin typeface="+mj-lt"/>
            </a:endParaRPr>
          </a:p>
        </p:txBody>
      </p:sp>
      <p:sp>
        <p:nvSpPr>
          <p:cNvPr id="5" name="Oval 4">
            <a:extLst>
              <a:ext uri="{FF2B5EF4-FFF2-40B4-BE49-F238E27FC236}">
                <a16:creationId xmlns:a16="http://schemas.microsoft.com/office/drawing/2014/main" id="{3799D11B-D1BE-4593-B7E9-51329331FB63}"/>
              </a:ext>
            </a:extLst>
          </p:cNvPr>
          <p:cNvSpPr/>
          <p:nvPr/>
        </p:nvSpPr>
        <p:spPr>
          <a:xfrm>
            <a:off x="1806222" y="1540478"/>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a:t>
            </a:r>
          </a:p>
        </p:txBody>
      </p:sp>
      <p:sp>
        <p:nvSpPr>
          <p:cNvPr id="6" name="Oval 5">
            <a:extLst>
              <a:ext uri="{FF2B5EF4-FFF2-40B4-BE49-F238E27FC236}">
                <a16:creationId xmlns:a16="http://schemas.microsoft.com/office/drawing/2014/main" id="{9FCB5223-F1B5-41C3-A5B7-681391E3761C}"/>
              </a:ext>
            </a:extLst>
          </p:cNvPr>
          <p:cNvSpPr/>
          <p:nvPr/>
        </p:nvSpPr>
        <p:spPr>
          <a:xfrm>
            <a:off x="1806222" y="2597816"/>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II</a:t>
            </a:r>
          </a:p>
        </p:txBody>
      </p:sp>
      <p:sp>
        <p:nvSpPr>
          <p:cNvPr id="7" name="Oval 6">
            <a:extLst>
              <a:ext uri="{FF2B5EF4-FFF2-40B4-BE49-F238E27FC236}">
                <a16:creationId xmlns:a16="http://schemas.microsoft.com/office/drawing/2014/main" id="{910CE033-833F-40C1-A5F3-AC56126431FB}"/>
              </a:ext>
            </a:extLst>
          </p:cNvPr>
          <p:cNvSpPr/>
          <p:nvPr/>
        </p:nvSpPr>
        <p:spPr>
          <a:xfrm>
            <a:off x="1806222" y="3655154"/>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III</a:t>
            </a:r>
          </a:p>
        </p:txBody>
      </p:sp>
      <p:sp>
        <p:nvSpPr>
          <p:cNvPr id="8" name="Rectangle: Rounded Corners 7">
            <a:extLst>
              <a:ext uri="{FF2B5EF4-FFF2-40B4-BE49-F238E27FC236}">
                <a16:creationId xmlns:a16="http://schemas.microsoft.com/office/drawing/2014/main" id="{E08402A2-AA35-4DCC-9C7B-E6333164738F}"/>
              </a:ext>
            </a:extLst>
          </p:cNvPr>
          <p:cNvSpPr/>
          <p:nvPr/>
        </p:nvSpPr>
        <p:spPr>
          <a:xfrm>
            <a:off x="2754489" y="1540478"/>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200" b="1" dirty="0">
                <a:solidFill>
                  <a:schemeClr val="tx2">
                    <a:lumMod val="10000"/>
                  </a:schemeClr>
                </a:solidFill>
              </a:rPr>
              <a:t>CHUẨN BỊ</a:t>
            </a:r>
          </a:p>
        </p:txBody>
      </p:sp>
      <p:sp>
        <p:nvSpPr>
          <p:cNvPr id="9" name="Rectangle: Rounded Corners 8">
            <a:extLst>
              <a:ext uri="{FF2B5EF4-FFF2-40B4-BE49-F238E27FC236}">
                <a16:creationId xmlns:a16="http://schemas.microsoft.com/office/drawing/2014/main" id="{72CBA5B4-9058-4ADB-8779-3E4F8A0ADE8E}"/>
              </a:ext>
            </a:extLst>
          </p:cNvPr>
          <p:cNvSpPr/>
          <p:nvPr/>
        </p:nvSpPr>
        <p:spPr>
          <a:xfrm>
            <a:off x="2754489" y="2597816"/>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a:solidFill>
                  <a:schemeClr val="tx2">
                    <a:lumMod val="10000"/>
                  </a:schemeClr>
                </a:solidFill>
              </a:rPr>
              <a:t>CÁCH TIẾN HÀNH</a:t>
            </a:r>
          </a:p>
        </p:txBody>
      </p:sp>
      <p:sp>
        <p:nvSpPr>
          <p:cNvPr id="10" name="Rectangle: Rounded Corners 9">
            <a:extLst>
              <a:ext uri="{FF2B5EF4-FFF2-40B4-BE49-F238E27FC236}">
                <a16:creationId xmlns:a16="http://schemas.microsoft.com/office/drawing/2014/main" id="{6FAD988E-914F-47BB-810C-E8DC20CD614C}"/>
              </a:ext>
            </a:extLst>
          </p:cNvPr>
          <p:cNvSpPr/>
          <p:nvPr/>
        </p:nvSpPr>
        <p:spPr>
          <a:xfrm>
            <a:off x="2754489" y="3655155"/>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a:solidFill>
                  <a:schemeClr val="tx2">
                    <a:lumMod val="10000"/>
                  </a:schemeClr>
                </a:solidFill>
              </a:rPr>
              <a:t>THU HOẠCH</a:t>
            </a:r>
          </a:p>
        </p:txBody>
      </p:sp>
      <p:pic>
        <p:nvPicPr>
          <p:cNvPr id="11" name="Graphic 10">
            <a:extLst>
              <a:ext uri="{FF2B5EF4-FFF2-40B4-BE49-F238E27FC236}">
                <a16:creationId xmlns:a16="http://schemas.microsoft.com/office/drawing/2014/main" id="{40A81D63-BE2E-47ED-97E6-CB54379F14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35599" y="1129531"/>
            <a:ext cx="1840757" cy="3777673"/>
          </a:xfrm>
          <a:prstGeom prst="rect">
            <a:avLst/>
          </a:prstGeom>
        </p:spPr>
      </p:pic>
    </p:spTree>
    <p:extLst>
      <p:ext uri="{BB962C8B-B14F-4D97-AF65-F5344CB8AC3E}">
        <p14:creationId xmlns:p14="http://schemas.microsoft.com/office/powerpoint/2010/main" val="1610491604"/>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3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3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33" name="Google Shape;1133;p35">
            <a:extLst>
              <a:ext uri="{FF2B5EF4-FFF2-40B4-BE49-F238E27FC236}">
                <a16:creationId xmlns:a16="http://schemas.microsoft.com/office/drawing/2014/main" id="{82B2ADDF-0803-46F7-96E5-A0F61C1A969D}"/>
              </a:ext>
            </a:extLst>
          </p:cNvPr>
          <p:cNvSpPr txBox="1">
            <a:spLocks noGrp="1"/>
          </p:cNvSpPr>
          <p:nvPr>
            <p:ph type="title"/>
          </p:nvPr>
        </p:nvSpPr>
        <p:spPr>
          <a:xfrm>
            <a:off x="891600" y="18912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 CHUẨN BỊ</a:t>
            </a:r>
            <a:endParaRPr sz="3400" dirty="0">
              <a:latin typeface="+mj-lt"/>
            </a:endParaRPr>
          </a:p>
        </p:txBody>
      </p:sp>
      <p:sp>
        <p:nvSpPr>
          <p:cNvPr id="34" name="Freeform 10">
            <a:extLst>
              <a:ext uri="{FF2B5EF4-FFF2-40B4-BE49-F238E27FC236}">
                <a16:creationId xmlns:a16="http://schemas.microsoft.com/office/drawing/2014/main" id="{90CA2BA2-2F55-4011-BAC4-FC8D2816F0D9}"/>
              </a:ext>
            </a:extLst>
          </p:cNvPr>
          <p:cNvSpPr/>
          <p:nvPr/>
        </p:nvSpPr>
        <p:spPr>
          <a:xfrm rot="5400000">
            <a:off x="2657930" y="-167888"/>
            <a:ext cx="3828142" cy="623497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pic>
        <p:nvPicPr>
          <p:cNvPr id="35" name="Picture 5">
            <a:extLst>
              <a:ext uri="{FF2B5EF4-FFF2-40B4-BE49-F238E27FC236}">
                <a16:creationId xmlns:a16="http://schemas.microsoft.com/office/drawing/2014/main" id="{38029E72-C21C-4AE3-B4EE-E29F4B25D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2716" y="820257"/>
            <a:ext cx="811551" cy="764333"/>
          </a:xfrm>
          <a:prstGeom prst="rect">
            <a:avLst/>
          </a:prstGeom>
        </p:spPr>
      </p:pic>
      <p:sp>
        <p:nvSpPr>
          <p:cNvPr id="4" name="TextBox 3">
            <a:extLst>
              <a:ext uri="{FF2B5EF4-FFF2-40B4-BE49-F238E27FC236}">
                <a16:creationId xmlns:a16="http://schemas.microsoft.com/office/drawing/2014/main" id="{C37ACD1C-10CF-4D2B-876E-0C92C6520E09}"/>
              </a:ext>
            </a:extLst>
          </p:cNvPr>
          <p:cNvSpPr txBox="1"/>
          <p:nvPr/>
        </p:nvSpPr>
        <p:spPr>
          <a:xfrm>
            <a:off x="1912679" y="1977656"/>
            <a:ext cx="5318642" cy="25687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10x, 40x</a:t>
            </a:r>
          </a:p>
          <a:p>
            <a:pPr marL="342900" indent="-342900" algn="just">
              <a:lnSpc>
                <a:spcPct val="150000"/>
              </a:lnSpc>
              <a:buFont typeface="Wingdings" panose="05000000000000000000" pitchFamily="2" charset="2"/>
              <a:buChar char="ü"/>
            </a:pPr>
            <a:r>
              <a:rPr lang="en-US" sz="2200" dirty="0">
                <a:solidFill>
                  <a:schemeClr val="tx2">
                    <a:lumMod val="10000"/>
                  </a:schemeClr>
                </a:solidFill>
              </a:rPr>
              <a:t>Lam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lamen</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Ống</a:t>
            </a:r>
            <a:r>
              <a:rPr lang="en-US" sz="2200" dirty="0">
                <a:solidFill>
                  <a:schemeClr val="tx2">
                    <a:lumMod val="10000"/>
                  </a:schemeClr>
                </a:solidFill>
              </a:rPr>
              <a:t> </a:t>
            </a:r>
            <a:r>
              <a:rPr lang="en-US" sz="2200" dirty="0" err="1">
                <a:solidFill>
                  <a:schemeClr val="tx2">
                    <a:lumMod val="10000"/>
                  </a:schemeClr>
                </a:solidFill>
              </a:rPr>
              <a:t>nhỏ</a:t>
            </a:r>
            <a:r>
              <a:rPr lang="en-US" sz="2200" dirty="0">
                <a:solidFill>
                  <a:schemeClr val="tx2">
                    <a:lumMod val="10000"/>
                  </a:schemeClr>
                </a:solidFill>
              </a:rPr>
              <a:t> </a:t>
            </a:r>
            <a:r>
              <a:rPr lang="en-US" sz="2200" dirty="0" err="1">
                <a:solidFill>
                  <a:schemeClr val="tx2">
                    <a:lumMod val="10000"/>
                  </a:schemeClr>
                </a:solidFill>
              </a:rPr>
              <a:t>giọt</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Giấy</a:t>
            </a:r>
            <a:r>
              <a:rPr lang="en-US" sz="2200" dirty="0">
                <a:solidFill>
                  <a:schemeClr val="tx2">
                    <a:lumMod val="10000"/>
                  </a:schemeClr>
                </a:solidFill>
              </a:rPr>
              <a:t> </a:t>
            </a:r>
            <a:r>
              <a:rPr lang="en-US" sz="2200" dirty="0" err="1">
                <a:solidFill>
                  <a:schemeClr val="tx2">
                    <a:lumMod val="10000"/>
                  </a:schemeClr>
                </a:solidFill>
              </a:rPr>
              <a:t>thấm</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38" name="Arrow: Pentagon 37">
            <a:extLst>
              <a:ext uri="{FF2B5EF4-FFF2-40B4-BE49-F238E27FC236}">
                <a16:creationId xmlns:a16="http://schemas.microsoft.com/office/drawing/2014/main" id="{7A3E63E1-475D-4370-B7D2-5BB6F67D712E}"/>
              </a:ext>
            </a:extLst>
          </p:cNvPr>
          <p:cNvSpPr/>
          <p:nvPr/>
        </p:nvSpPr>
        <p:spPr>
          <a:xfrm>
            <a:off x="2794000" y="1363265"/>
            <a:ext cx="3556000" cy="614391"/>
          </a:xfrm>
          <a:prstGeom prst="homePlate">
            <a:avLst/>
          </a:prstGeom>
          <a:solidFill>
            <a:schemeClr val="accent6">
              <a:lumMod val="40000"/>
              <a:lumOff val="60000"/>
            </a:schemeClr>
          </a:solidFill>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err="1">
                <a:solidFill>
                  <a:schemeClr val="tx2">
                    <a:lumMod val="10000"/>
                  </a:schemeClr>
                </a:solidFill>
              </a:rPr>
              <a:t>Thiết</a:t>
            </a:r>
            <a:r>
              <a:rPr lang="en-US" sz="2600" b="1" dirty="0">
                <a:solidFill>
                  <a:schemeClr val="tx2">
                    <a:lumMod val="10000"/>
                  </a:schemeClr>
                </a:solidFill>
              </a:rPr>
              <a:t> </a:t>
            </a:r>
            <a:r>
              <a:rPr lang="en-US" sz="2600" b="1" dirty="0" err="1">
                <a:solidFill>
                  <a:schemeClr val="tx2">
                    <a:lumMod val="10000"/>
                  </a:schemeClr>
                </a:solidFill>
              </a:rPr>
              <a:t>bị</a:t>
            </a:r>
            <a:r>
              <a:rPr lang="en-US" sz="2600" b="1" dirty="0">
                <a:solidFill>
                  <a:schemeClr val="tx2">
                    <a:lumMod val="10000"/>
                  </a:schemeClr>
                </a:solidFill>
              </a:rPr>
              <a:t>, </a:t>
            </a:r>
            <a:r>
              <a:rPr lang="en-US" sz="2600" b="1" dirty="0" err="1">
                <a:solidFill>
                  <a:schemeClr val="tx2">
                    <a:lumMod val="10000"/>
                  </a:schemeClr>
                </a:solidFill>
              </a:rPr>
              <a:t>dụng</a:t>
            </a:r>
            <a:r>
              <a:rPr lang="en-US" sz="2600" b="1" dirty="0">
                <a:solidFill>
                  <a:schemeClr val="tx2">
                    <a:lumMod val="10000"/>
                  </a:schemeClr>
                </a:solidFill>
              </a:rPr>
              <a:t> </a:t>
            </a:r>
            <a:r>
              <a:rPr lang="en-US" sz="2600" b="1" dirty="0" err="1">
                <a:solidFill>
                  <a:schemeClr val="tx2">
                    <a:lumMod val="10000"/>
                  </a:schemeClr>
                </a:solidFill>
              </a:rPr>
              <a:t>cụ</a:t>
            </a:r>
            <a:endParaRPr lang="en-US" sz="2600" b="1" dirty="0">
              <a:solidFill>
                <a:schemeClr val="tx2">
                  <a:lumMod val="10000"/>
                </a:schemeClr>
              </a:solidFill>
            </a:endParaRPr>
          </a:p>
        </p:txBody>
      </p:sp>
      <p:pic>
        <p:nvPicPr>
          <p:cNvPr id="10" name="Picture 7">
            <a:extLst>
              <a:ext uri="{FF2B5EF4-FFF2-40B4-BE49-F238E27FC236}">
                <a16:creationId xmlns:a16="http://schemas.microsoft.com/office/drawing/2014/main" id="{43288769-50AE-4335-8627-32EED86D6E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31785" y="2414725"/>
            <a:ext cx="1199072" cy="771767"/>
          </a:xfrm>
          <a:prstGeom prst="rect">
            <a:avLst/>
          </a:prstGeom>
        </p:spPr>
      </p:pic>
      <p:pic>
        <p:nvPicPr>
          <p:cNvPr id="11" name="Picture 9">
            <a:extLst>
              <a:ext uri="{FF2B5EF4-FFF2-40B4-BE49-F238E27FC236}">
                <a16:creationId xmlns:a16="http://schemas.microsoft.com/office/drawing/2014/main" id="{A808295D-E027-4DE1-8E3C-6D0B08755D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32249" y="3271672"/>
            <a:ext cx="1199072" cy="1365403"/>
          </a:xfrm>
          <a:prstGeom prst="rect">
            <a:avLst/>
          </a:prstGeom>
        </p:spPr>
      </p:pic>
      <p:pic>
        <p:nvPicPr>
          <p:cNvPr id="12" name="Picture 10">
            <a:extLst>
              <a:ext uri="{FF2B5EF4-FFF2-40B4-BE49-F238E27FC236}">
                <a16:creationId xmlns:a16="http://schemas.microsoft.com/office/drawing/2014/main" id="{F4E7E4A6-22BA-435E-B2B7-FB686358C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79179" y="4035038"/>
            <a:ext cx="1620615" cy="8250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3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300"/>
                                        <p:tgtEl>
                                          <p:spTgt spid="35"/>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3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3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3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3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3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3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down)">
                                      <p:cBhvr>
                                        <p:cTn id="48" dur="3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wipe(down)">
                                      <p:cBhvr>
                                        <p:cTn id="53" dur="3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33" name="Google Shape;1133;p35">
            <a:extLst>
              <a:ext uri="{FF2B5EF4-FFF2-40B4-BE49-F238E27FC236}">
                <a16:creationId xmlns:a16="http://schemas.microsoft.com/office/drawing/2014/main" id="{82B2ADDF-0803-46F7-96E5-A0F61C1A969D}"/>
              </a:ext>
            </a:extLst>
          </p:cNvPr>
          <p:cNvSpPr txBox="1">
            <a:spLocks noGrp="1"/>
          </p:cNvSpPr>
          <p:nvPr>
            <p:ph type="title"/>
          </p:nvPr>
        </p:nvSpPr>
        <p:spPr>
          <a:xfrm>
            <a:off x="891600" y="18912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 CHUẨN BỊ</a:t>
            </a:r>
            <a:endParaRPr sz="3400" dirty="0">
              <a:latin typeface="+mj-lt"/>
            </a:endParaRPr>
          </a:p>
        </p:txBody>
      </p:sp>
      <p:sp>
        <p:nvSpPr>
          <p:cNvPr id="34" name="Freeform 10">
            <a:extLst>
              <a:ext uri="{FF2B5EF4-FFF2-40B4-BE49-F238E27FC236}">
                <a16:creationId xmlns:a16="http://schemas.microsoft.com/office/drawing/2014/main" id="{90CA2BA2-2F55-4011-BAC4-FC8D2816F0D9}"/>
              </a:ext>
            </a:extLst>
          </p:cNvPr>
          <p:cNvSpPr/>
          <p:nvPr/>
        </p:nvSpPr>
        <p:spPr>
          <a:xfrm rot="5400000">
            <a:off x="2657930" y="-167888"/>
            <a:ext cx="3828142" cy="623497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pic>
        <p:nvPicPr>
          <p:cNvPr id="35" name="Picture 5">
            <a:extLst>
              <a:ext uri="{FF2B5EF4-FFF2-40B4-BE49-F238E27FC236}">
                <a16:creationId xmlns:a16="http://schemas.microsoft.com/office/drawing/2014/main" id="{38029E72-C21C-4AE3-B4EE-E29F4B25D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2716" y="820257"/>
            <a:ext cx="811551" cy="764333"/>
          </a:xfrm>
          <a:prstGeom prst="rect">
            <a:avLst/>
          </a:prstGeom>
        </p:spPr>
      </p:pic>
      <p:sp>
        <p:nvSpPr>
          <p:cNvPr id="4" name="TextBox 3">
            <a:extLst>
              <a:ext uri="{FF2B5EF4-FFF2-40B4-BE49-F238E27FC236}">
                <a16:creationId xmlns:a16="http://schemas.microsoft.com/office/drawing/2014/main" id="{C37ACD1C-10CF-4D2B-876E-0C92C6520E09}"/>
              </a:ext>
            </a:extLst>
          </p:cNvPr>
          <p:cNvSpPr txBox="1"/>
          <p:nvPr/>
        </p:nvSpPr>
        <p:spPr>
          <a:xfrm>
            <a:off x="1532696" y="1977656"/>
            <a:ext cx="6078607" cy="25687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trong</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a:t>
            </a:r>
            <a:r>
              <a:rPr lang="en-US" sz="2200" dirty="0" err="1">
                <a:solidFill>
                  <a:schemeClr val="tx2">
                    <a:lumMod val="10000"/>
                  </a:schemeClr>
                </a:solidFill>
              </a:rPr>
              <a:t>ao</a:t>
            </a:r>
            <a:r>
              <a:rPr lang="en-US" sz="2200" dirty="0">
                <a:solidFill>
                  <a:schemeClr val="tx2">
                    <a:lumMod val="10000"/>
                  </a:schemeClr>
                </a:solidFill>
              </a:rPr>
              <a:t>, </a:t>
            </a:r>
            <a:r>
              <a:rPr lang="en-US" sz="2200" dirty="0" err="1">
                <a:solidFill>
                  <a:schemeClr val="tx2">
                    <a:lumMod val="10000"/>
                  </a:schemeClr>
                </a:solidFill>
              </a:rPr>
              <a:t>hồ</a:t>
            </a:r>
            <a:r>
              <a:rPr lang="en-US" sz="2200" dirty="0">
                <a:solidFill>
                  <a:schemeClr val="tx2">
                    <a:lumMod val="10000"/>
                  </a:schemeClr>
                </a:solidFill>
              </a:rPr>
              <a:t> </a:t>
            </a:r>
            <a:r>
              <a:rPr lang="en-US" sz="2200" dirty="0" err="1">
                <a:solidFill>
                  <a:schemeClr val="tx2">
                    <a:lumMod val="10000"/>
                  </a:schemeClr>
                </a:solidFill>
              </a:rPr>
              <a:t>hoặc</a:t>
            </a:r>
            <a:r>
              <a:rPr lang="en-US" sz="2200" dirty="0">
                <a:solidFill>
                  <a:schemeClr val="tx2">
                    <a:lumMod val="10000"/>
                  </a:schemeClr>
                </a:solidFill>
              </a:rPr>
              <a:t> </a:t>
            </a:r>
            <a:r>
              <a:rPr lang="en-US" sz="2200" dirty="0" err="1">
                <a:solidFill>
                  <a:schemeClr val="tx2">
                    <a:lumMod val="10000"/>
                  </a:schemeClr>
                </a:solidFill>
              </a:rPr>
              <a:t>môi</a:t>
            </a:r>
            <a:r>
              <a:rPr lang="en-US" sz="2200" dirty="0">
                <a:solidFill>
                  <a:schemeClr val="tx2">
                    <a:lumMod val="10000"/>
                  </a:schemeClr>
                </a:solidFill>
              </a:rPr>
              <a:t> </a:t>
            </a:r>
            <a:r>
              <a:rPr lang="en-US" sz="2200" dirty="0" err="1">
                <a:solidFill>
                  <a:schemeClr val="tx2">
                    <a:lumMod val="10000"/>
                  </a:schemeClr>
                </a:solidFill>
              </a:rPr>
              <a:t>trường</a:t>
            </a:r>
            <a:r>
              <a:rPr lang="en-US" sz="2200" dirty="0">
                <a:solidFill>
                  <a:schemeClr val="tx2">
                    <a:lumMod val="10000"/>
                  </a:schemeClr>
                </a:solidFill>
              </a:rPr>
              <a:t> </a:t>
            </a:r>
            <a:r>
              <a:rPr lang="en-US" sz="2200" dirty="0" err="1">
                <a:solidFill>
                  <a:schemeClr val="tx2">
                    <a:lumMod val="10000"/>
                  </a:schemeClr>
                </a:solidFill>
              </a:rPr>
              <a:t>nuôi</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Cách</a:t>
            </a:r>
            <a:r>
              <a:rPr lang="en-US" sz="2200" dirty="0">
                <a:solidFill>
                  <a:schemeClr val="tx2">
                    <a:lumMod val="10000"/>
                  </a:schemeClr>
                </a:solidFill>
              </a:rPr>
              <a:t> </a:t>
            </a:r>
            <a:r>
              <a:rPr lang="en-US" sz="2200" dirty="0" err="1">
                <a:solidFill>
                  <a:schemeClr val="tx2">
                    <a:lumMod val="10000"/>
                  </a:schemeClr>
                </a:solidFill>
              </a:rPr>
              <a:t>nuôi</a:t>
            </a:r>
            <a:r>
              <a:rPr lang="en-US" sz="2200" dirty="0">
                <a:solidFill>
                  <a:schemeClr val="tx2">
                    <a:lumMod val="10000"/>
                  </a:schemeClr>
                </a:solidFill>
              </a:rPr>
              <a:t> </a:t>
            </a:r>
            <a:r>
              <a:rPr lang="en-US" sz="2200" dirty="0" err="1">
                <a:solidFill>
                  <a:schemeClr val="tx2">
                    <a:lumMod val="10000"/>
                  </a:schemeClr>
                </a:solidFill>
              </a:rPr>
              <a:t>cấy</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Lấy</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a:t>
            </a:r>
            <a:r>
              <a:rPr lang="en-US" sz="2200" dirty="0" err="1">
                <a:solidFill>
                  <a:schemeClr val="tx2">
                    <a:lumMod val="10000"/>
                  </a:schemeClr>
                </a:solidFill>
              </a:rPr>
              <a:t>ao</a:t>
            </a:r>
            <a:r>
              <a:rPr lang="en-US" sz="2200" dirty="0">
                <a:solidFill>
                  <a:schemeClr val="tx2">
                    <a:lumMod val="10000"/>
                  </a:schemeClr>
                </a:solidFill>
              </a:rPr>
              <a:t>, </a:t>
            </a:r>
            <a:r>
              <a:rPr lang="en-US" sz="2200" dirty="0" err="1">
                <a:solidFill>
                  <a:schemeClr val="tx2">
                    <a:lumMod val="10000"/>
                  </a:schemeClr>
                </a:solidFill>
              </a:rPr>
              <a:t>hồ</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ở </a:t>
            </a:r>
            <a:r>
              <a:rPr lang="en-US" sz="2200" dirty="0" err="1">
                <a:solidFill>
                  <a:schemeClr val="tx2">
                    <a:lumMod val="10000"/>
                  </a:schemeClr>
                </a:solidFill>
              </a:rPr>
              <a:t>chỗ</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ánh</a:t>
            </a:r>
            <a:r>
              <a:rPr lang="en-US" sz="2200" dirty="0">
                <a:solidFill>
                  <a:schemeClr val="tx2">
                    <a:lumMod val="10000"/>
                  </a:schemeClr>
                </a:solidFill>
              </a:rPr>
              <a:t> </a:t>
            </a:r>
            <a:r>
              <a:rPr lang="en-US" sz="2200" dirty="0" err="1">
                <a:solidFill>
                  <a:schemeClr val="tx2">
                    <a:lumMod val="10000"/>
                  </a:schemeClr>
                </a:solidFill>
              </a:rPr>
              <a:t>sáng</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Cho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lọ</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r>
              <a:rPr lang="en-US" sz="2200" dirty="0">
                <a:solidFill>
                  <a:schemeClr val="tx2">
                    <a:lumMod val="10000"/>
                  </a:schemeClr>
                </a:solidFill>
              </a:rPr>
              <a:t> </a:t>
            </a:r>
            <a:r>
              <a:rPr lang="en-US" sz="2200" dirty="0" err="1">
                <a:solidFill>
                  <a:schemeClr val="tx2">
                    <a:lumMod val="10000"/>
                  </a:schemeClr>
                </a:solidFill>
              </a:rPr>
              <a:t>đựng</a:t>
            </a:r>
            <a:r>
              <a:rPr lang="en-US" sz="2200" dirty="0">
                <a:solidFill>
                  <a:schemeClr val="tx2">
                    <a:lumMod val="10000"/>
                  </a:schemeClr>
                </a:solidFill>
              </a:rPr>
              <a:t> </a:t>
            </a:r>
            <a:r>
              <a:rPr lang="en-US" sz="2200" dirty="0" err="1">
                <a:solidFill>
                  <a:schemeClr val="tx2">
                    <a:lumMod val="10000"/>
                  </a:schemeClr>
                </a:solidFill>
              </a:rPr>
              <a:t>rơm</a:t>
            </a:r>
            <a:r>
              <a:rPr lang="en-US" sz="2200" dirty="0">
                <a:solidFill>
                  <a:schemeClr val="tx2">
                    <a:lumMod val="10000"/>
                  </a:schemeClr>
                </a:solidFill>
              </a:rPr>
              <a:t>, </a:t>
            </a:r>
            <a:r>
              <a:rPr lang="en-US" sz="2200" dirty="0" err="1">
                <a:solidFill>
                  <a:schemeClr val="tx2">
                    <a:lumMod val="10000"/>
                  </a:schemeClr>
                </a:solidFill>
              </a:rPr>
              <a:t>rạ</a:t>
            </a:r>
            <a:r>
              <a:rPr lang="en-US" sz="2200" dirty="0">
                <a:solidFill>
                  <a:schemeClr val="tx2">
                    <a:lumMod val="10000"/>
                  </a:schemeClr>
                </a:solidFill>
              </a:rPr>
              <a:t> </a:t>
            </a:r>
            <a:r>
              <a:rPr lang="en-US" sz="2200" dirty="0" err="1">
                <a:solidFill>
                  <a:schemeClr val="tx2">
                    <a:lumMod val="10000"/>
                  </a:schemeClr>
                </a:solidFill>
              </a:rPr>
              <a:t>cắt</a:t>
            </a:r>
            <a:r>
              <a:rPr lang="en-US" sz="2200" dirty="0">
                <a:solidFill>
                  <a:schemeClr val="tx2">
                    <a:lumMod val="10000"/>
                  </a:schemeClr>
                </a:solidFill>
              </a:rPr>
              <a:t> </a:t>
            </a:r>
            <a:r>
              <a:rPr lang="en-US" sz="2200" dirty="0" err="1">
                <a:solidFill>
                  <a:schemeClr val="tx2">
                    <a:lumMod val="10000"/>
                  </a:schemeClr>
                </a:solidFill>
              </a:rPr>
              <a:t>nhỏ</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Đặt</a:t>
            </a:r>
            <a:r>
              <a:rPr lang="en-US" sz="2200" dirty="0">
                <a:solidFill>
                  <a:schemeClr val="tx2">
                    <a:lumMod val="10000"/>
                  </a:schemeClr>
                </a:solidFill>
              </a:rPr>
              <a:t> </a:t>
            </a:r>
            <a:r>
              <a:rPr lang="en-US" sz="2200" dirty="0" err="1">
                <a:solidFill>
                  <a:schemeClr val="tx2">
                    <a:lumMod val="10000"/>
                  </a:schemeClr>
                </a:solidFill>
              </a:rPr>
              <a:t>chỗ</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ánh</a:t>
            </a:r>
            <a:r>
              <a:rPr lang="en-US" sz="2200" dirty="0">
                <a:solidFill>
                  <a:schemeClr val="tx2">
                    <a:lumMod val="10000"/>
                  </a:schemeClr>
                </a:solidFill>
              </a:rPr>
              <a:t> </a:t>
            </a:r>
            <a:r>
              <a:rPr lang="en-US" sz="2200" dirty="0" err="1">
                <a:solidFill>
                  <a:schemeClr val="tx2">
                    <a:lumMod val="10000"/>
                  </a:schemeClr>
                </a:solidFill>
              </a:rPr>
              <a:t>sáng</a:t>
            </a:r>
            <a:r>
              <a:rPr lang="en-US" sz="2200" dirty="0">
                <a:solidFill>
                  <a:schemeClr val="tx2">
                    <a:lumMod val="10000"/>
                  </a:schemeClr>
                </a:solidFill>
              </a:rPr>
              <a:t> </a:t>
            </a:r>
            <a:r>
              <a:rPr lang="en-US" sz="2200" dirty="0" err="1">
                <a:solidFill>
                  <a:schemeClr val="tx2">
                    <a:lumMod val="10000"/>
                  </a:schemeClr>
                </a:solidFill>
              </a:rPr>
              <a:t>một</a:t>
            </a:r>
            <a:r>
              <a:rPr lang="en-US" sz="2200" dirty="0">
                <a:solidFill>
                  <a:schemeClr val="tx2">
                    <a:lumMod val="10000"/>
                  </a:schemeClr>
                </a:solidFill>
              </a:rPr>
              <a:t> </a:t>
            </a:r>
            <a:r>
              <a:rPr lang="en-US" sz="2200" dirty="0" err="1">
                <a:solidFill>
                  <a:schemeClr val="tx2">
                    <a:lumMod val="10000"/>
                  </a:schemeClr>
                </a:solidFill>
              </a:rPr>
              <a:t>thời</a:t>
            </a:r>
            <a:r>
              <a:rPr lang="en-US" sz="2200" dirty="0">
                <a:solidFill>
                  <a:schemeClr val="tx2">
                    <a:lumMod val="10000"/>
                  </a:schemeClr>
                </a:solidFill>
              </a:rPr>
              <a:t> </a:t>
            </a:r>
            <a:r>
              <a:rPr lang="en-US" sz="2200" dirty="0" err="1">
                <a:solidFill>
                  <a:schemeClr val="tx2">
                    <a:lumMod val="10000"/>
                  </a:schemeClr>
                </a:solidFill>
              </a:rPr>
              <a:t>gian</a:t>
            </a:r>
            <a:r>
              <a:rPr lang="en-US" sz="2200" dirty="0">
                <a:solidFill>
                  <a:schemeClr val="tx2">
                    <a:lumMod val="10000"/>
                  </a:schemeClr>
                </a:solidFill>
              </a:rPr>
              <a:t>.</a:t>
            </a:r>
          </a:p>
        </p:txBody>
      </p:sp>
      <p:sp>
        <p:nvSpPr>
          <p:cNvPr id="38" name="Arrow: Pentagon 37">
            <a:extLst>
              <a:ext uri="{FF2B5EF4-FFF2-40B4-BE49-F238E27FC236}">
                <a16:creationId xmlns:a16="http://schemas.microsoft.com/office/drawing/2014/main" id="{7A3E63E1-475D-4370-B7D2-5BB6F67D712E}"/>
              </a:ext>
            </a:extLst>
          </p:cNvPr>
          <p:cNvSpPr/>
          <p:nvPr/>
        </p:nvSpPr>
        <p:spPr>
          <a:xfrm>
            <a:off x="2794000" y="1363265"/>
            <a:ext cx="3556000" cy="614391"/>
          </a:xfrm>
          <a:prstGeom prst="homePlate">
            <a:avLst/>
          </a:prstGeom>
          <a:solidFill>
            <a:schemeClr val="accent6">
              <a:lumMod val="40000"/>
              <a:lumOff val="60000"/>
            </a:schemeClr>
          </a:solidFill>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600" b="1" dirty="0" err="1">
                <a:solidFill>
                  <a:schemeClr val="tx2">
                    <a:lumMod val="10000"/>
                  </a:schemeClr>
                </a:solidFill>
              </a:rPr>
              <a:t>Mẫu</a:t>
            </a:r>
            <a:r>
              <a:rPr lang="en-US" sz="2600" b="1" dirty="0">
                <a:solidFill>
                  <a:schemeClr val="tx2">
                    <a:lumMod val="10000"/>
                  </a:schemeClr>
                </a:solidFill>
              </a:rPr>
              <a:t> </a:t>
            </a:r>
            <a:r>
              <a:rPr lang="en-US" sz="2600" b="1" dirty="0" err="1">
                <a:solidFill>
                  <a:schemeClr val="tx2">
                    <a:lumMod val="10000"/>
                  </a:schemeClr>
                </a:solidFill>
              </a:rPr>
              <a:t>vật</a:t>
            </a:r>
            <a:endParaRPr lang="en-US" sz="2600" b="1" dirty="0">
              <a:solidFill>
                <a:schemeClr val="tx2">
                  <a:lumMod val="10000"/>
                </a:schemeClr>
              </a:solidFill>
            </a:endParaRPr>
          </a:p>
        </p:txBody>
      </p:sp>
      <p:pic>
        <p:nvPicPr>
          <p:cNvPr id="39" name="Picture 6">
            <a:extLst>
              <a:ext uri="{FF2B5EF4-FFF2-40B4-BE49-F238E27FC236}">
                <a16:creationId xmlns:a16="http://schemas.microsoft.com/office/drawing/2014/main" id="{8D0BA752-D62F-4042-8551-0DC6018E3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3506" y="3597958"/>
            <a:ext cx="1771959" cy="1545542"/>
          </a:xfrm>
          <a:prstGeom prst="rect">
            <a:avLst/>
          </a:prstGeom>
        </p:spPr>
      </p:pic>
    </p:spTree>
    <p:extLst>
      <p:ext uri="{BB962C8B-B14F-4D97-AF65-F5344CB8AC3E}">
        <p14:creationId xmlns:p14="http://schemas.microsoft.com/office/powerpoint/2010/main" val="82778825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3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3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3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3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3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3" name="Google Shape;1133;p35">
            <a:extLst>
              <a:ext uri="{FF2B5EF4-FFF2-40B4-BE49-F238E27FC236}">
                <a16:creationId xmlns:a16="http://schemas.microsoft.com/office/drawing/2014/main" id="{6FBBD0B5-21F4-4751-8969-7741A0852AFD}"/>
              </a:ext>
            </a:extLst>
          </p:cNvPr>
          <p:cNvSpPr txBox="1">
            <a:spLocks noGrp="1"/>
          </p:cNvSpPr>
          <p:nvPr>
            <p:ph type="title"/>
          </p:nvPr>
        </p:nvSpPr>
        <p:spPr>
          <a:xfrm>
            <a:off x="891600" y="337982"/>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II. CÁCH TIẾN HÀNH</a:t>
            </a:r>
            <a:endParaRPr sz="3400" dirty="0">
              <a:latin typeface="+mj-lt"/>
            </a:endParaRPr>
          </a:p>
        </p:txBody>
      </p:sp>
      <p:pic>
        <p:nvPicPr>
          <p:cNvPr id="4" name="Picture 7">
            <a:extLst>
              <a:ext uri="{FF2B5EF4-FFF2-40B4-BE49-F238E27FC236}">
                <a16:creationId xmlns:a16="http://schemas.microsoft.com/office/drawing/2014/main" id="{1B7AF41B-CE4C-427C-9E9B-653B3213A5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577" y="2279900"/>
            <a:ext cx="3268447" cy="2525618"/>
          </a:xfrm>
          <a:prstGeom prst="rect">
            <a:avLst/>
          </a:prstGeom>
        </p:spPr>
      </p:pic>
      <p:sp>
        <p:nvSpPr>
          <p:cNvPr id="5" name="Thought Bubble: Cloud 4">
            <a:extLst>
              <a:ext uri="{FF2B5EF4-FFF2-40B4-BE49-F238E27FC236}">
                <a16:creationId xmlns:a16="http://schemas.microsoft.com/office/drawing/2014/main" id="{338DC706-B485-4BB0-8A7C-3411175EDAE6}"/>
              </a:ext>
            </a:extLst>
          </p:cNvPr>
          <p:cNvSpPr/>
          <p:nvPr/>
        </p:nvSpPr>
        <p:spPr>
          <a:xfrm>
            <a:off x="4572000" y="1093682"/>
            <a:ext cx="3864657" cy="2525618"/>
          </a:xfrm>
          <a:prstGeom prst="cloudCallout">
            <a:avLst>
              <a:gd name="adj1" fmla="val -76688"/>
              <a:gd name="adj2" fmla="val 19715"/>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bg1"/>
                </a:solidFill>
              </a:rPr>
              <a:t>Theo </a:t>
            </a:r>
            <a:r>
              <a:rPr lang="en-US" sz="2200" dirty="0" err="1">
                <a:solidFill>
                  <a:schemeClr val="bg1"/>
                </a:solidFill>
              </a:rPr>
              <a:t>em</a:t>
            </a:r>
            <a:r>
              <a:rPr lang="en-US" sz="2200" dirty="0">
                <a:solidFill>
                  <a:schemeClr val="bg1"/>
                </a:solidFill>
              </a:rPr>
              <a:t>, </a:t>
            </a:r>
            <a:r>
              <a:rPr lang="en-US" sz="2200" dirty="0" err="1">
                <a:solidFill>
                  <a:schemeClr val="bg1"/>
                </a:solidFill>
              </a:rPr>
              <a:t>có</a:t>
            </a:r>
            <a:r>
              <a:rPr lang="en-US" sz="2200" dirty="0">
                <a:solidFill>
                  <a:schemeClr val="bg1"/>
                </a:solidFill>
              </a:rPr>
              <a:t> bao </a:t>
            </a:r>
            <a:r>
              <a:rPr lang="en-US" sz="2200" dirty="0" err="1">
                <a:solidFill>
                  <a:schemeClr val="bg1"/>
                </a:solidFill>
              </a:rPr>
              <a:t>nhiêu</a:t>
            </a:r>
            <a:r>
              <a:rPr lang="en-US" sz="2200" dirty="0">
                <a:solidFill>
                  <a:schemeClr val="bg1"/>
                </a:solidFill>
              </a:rPr>
              <a:t> </a:t>
            </a:r>
            <a:r>
              <a:rPr lang="en-US" sz="2200" dirty="0" err="1">
                <a:solidFill>
                  <a:schemeClr val="bg1"/>
                </a:solidFill>
              </a:rPr>
              <a:t>bước</a:t>
            </a:r>
            <a:r>
              <a:rPr lang="en-US" sz="2200" dirty="0">
                <a:solidFill>
                  <a:schemeClr val="bg1"/>
                </a:solidFill>
              </a:rPr>
              <a:t> </a:t>
            </a:r>
            <a:r>
              <a:rPr lang="en-US" sz="2200" dirty="0" err="1">
                <a:solidFill>
                  <a:schemeClr val="bg1"/>
                </a:solidFill>
              </a:rPr>
              <a:t>để</a:t>
            </a:r>
            <a:r>
              <a:rPr lang="en-US" sz="2200" dirty="0">
                <a:solidFill>
                  <a:schemeClr val="bg1"/>
                </a:solidFill>
              </a:rPr>
              <a:t> </a:t>
            </a:r>
            <a:r>
              <a:rPr lang="en-US" sz="2200" dirty="0" err="1">
                <a:solidFill>
                  <a:schemeClr val="bg1"/>
                </a:solidFill>
              </a:rPr>
              <a:t>tiến</a:t>
            </a:r>
            <a:r>
              <a:rPr lang="en-US" sz="2200" dirty="0">
                <a:solidFill>
                  <a:schemeClr val="bg1"/>
                </a:solidFill>
              </a:rPr>
              <a:t> </a:t>
            </a:r>
            <a:r>
              <a:rPr lang="en-US" sz="2200" dirty="0" err="1">
                <a:solidFill>
                  <a:schemeClr val="bg1"/>
                </a:solidFill>
              </a:rPr>
              <a:t>hành</a:t>
            </a:r>
            <a:r>
              <a:rPr lang="en-US" sz="2200" dirty="0">
                <a:solidFill>
                  <a:schemeClr val="bg1"/>
                </a:solidFill>
              </a:rPr>
              <a:t> </a:t>
            </a:r>
            <a:r>
              <a:rPr lang="en-US" sz="2200" dirty="0" err="1">
                <a:solidFill>
                  <a:schemeClr val="bg1"/>
                </a:solidFill>
              </a:rPr>
              <a:t>quan</a:t>
            </a:r>
            <a:r>
              <a:rPr lang="en-US" sz="2200" dirty="0">
                <a:solidFill>
                  <a:schemeClr val="bg1"/>
                </a:solidFill>
              </a:rPr>
              <a:t> </a:t>
            </a:r>
            <a:r>
              <a:rPr lang="en-US" sz="2200" dirty="0" err="1">
                <a:solidFill>
                  <a:schemeClr val="bg1"/>
                </a:solidFill>
              </a:rPr>
              <a:t>sát</a:t>
            </a:r>
            <a:r>
              <a:rPr lang="en-US" sz="2200" dirty="0">
                <a:solidFill>
                  <a:schemeClr val="bg1"/>
                </a:solidFill>
              </a:rPr>
              <a:t> </a:t>
            </a:r>
            <a:r>
              <a:rPr lang="en-US" sz="2200" dirty="0" err="1">
                <a:solidFill>
                  <a:schemeClr val="bg1"/>
                </a:solidFill>
              </a:rPr>
              <a:t>nguyên</a:t>
            </a:r>
            <a:r>
              <a:rPr lang="en-US" sz="2200" dirty="0">
                <a:solidFill>
                  <a:schemeClr val="bg1"/>
                </a:solidFill>
              </a:rPr>
              <a:t> </a:t>
            </a:r>
            <a:r>
              <a:rPr lang="en-US" sz="2200" dirty="0" err="1">
                <a:solidFill>
                  <a:schemeClr val="bg1"/>
                </a:solidFill>
              </a:rPr>
              <a:t>sinh</a:t>
            </a:r>
            <a:r>
              <a:rPr lang="en-US" sz="2200" dirty="0">
                <a:solidFill>
                  <a:schemeClr val="bg1"/>
                </a:solidFill>
              </a:rPr>
              <a:t> </a:t>
            </a:r>
            <a:r>
              <a:rPr lang="en-US" sz="2200" dirty="0" err="1">
                <a:solidFill>
                  <a:schemeClr val="bg1"/>
                </a:solidFill>
              </a:rPr>
              <a:t>vật</a:t>
            </a:r>
            <a:r>
              <a:rPr lang="en-US" sz="2200"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3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2CEB03F-7496-46FC-A02E-69B63F2CC458}"/>
              </a:ext>
            </a:extLst>
          </p:cNvPr>
          <p:cNvPicPr>
            <a:picLocks noChangeAspect="1"/>
          </p:cNvPicPr>
          <p:nvPr/>
        </p:nvPicPr>
        <p:blipFill rotWithShape="1">
          <a:blip r:embed="rId2"/>
          <a:srcRect l="54510" t="29410" r="17791" b="23318"/>
          <a:stretch/>
        </p:blipFill>
        <p:spPr>
          <a:xfrm>
            <a:off x="2392323" y="2515930"/>
            <a:ext cx="2179677" cy="2223823"/>
          </a:xfrm>
          <a:prstGeom prst="rect">
            <a:avLst/>
          </a:prstGeom>
        </p:spPr>
      </p:pic>
      <p:sp>
        <p:nvSpPr>
          <p:cNvPr id="10" name="Rectangle 9">
            <a:extLst>
              <a:ext uri="{FF2B5EF4-FFF2-40B4-BE49-F238E27FC236}">
                <a16:creationId xmlns:a16="http://schemas.microsoft.com/office/drawing/2014/main" id="{D4579D22-4BE9-4F64-BBAA-F6672A04D7A1}"/>
              </a:ext>
            </a:extLst>
          </p:cNvPr>
          <p:cNvSpPr/>
          <p:nvPr/>
        </p:nvSpPr>
        <p:spPr>
          <a:xfrm>
            <a:off x="2014870" y="1514476"/>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Làm</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endParaRPr lang="en-US" sz="2200" dirty="0">
              <a:solidFill>
                <a:schemeClr val="tx2">
                  <a:lumMod val="10000"/>
                </a:schemeClr>
              </a:solidFill>
            </a:endParaRPr>
          </a:p>
        </p:txBody>
      </p:sp>
      <p:sp>
        <p:nvSpPr>
          <p:cNvPr id="4" name="Rectangle 3">
            <a:extLst>
              <a:ext uri="{FF2B5EF4-FFF2-40B4-BE49-F238E27FC236}">
                <a16:creationId xmlns:a16="http://schemas.microsoft.com/office/drawing/2014/main" id="{3FDE0D92-CC6C-491A-A9D7-772991F05FA1}"/>
              </a:ext>
            </a:extLst>
          </p:cNvPr>
          <p:cNvSpPr/>
          <p:nvPr/>
        </p:nvSpPr>
        <p:spPr>
          <a:xfrm>
            <a:off x="2014870" y="513022"/>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2" name="Arrow: Pentagon 1">
            <a:extLst>
              <a:ext uri="{FF2B5EF4-FFF2-40B4-BE49-F238E27FC236}">
                <a16:creationId xmlns:a16="http://schemas.microsoft.com/office/drawing/2014/main" id="{9D2876BA-CDE1-4275-8700-06138ED5C8BA}"/>
              </a:ext>
            </a:extLst>
          </p:cNvPr>
          <p:cNvSpPr/>
          <p:nvPr/>
        </p:nvSpPr>
        <p:spPr>
          <a:xfrm>
            <a:off x="951612" y="641276"/>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1</a:t>
            </a:r>
          </a:p>
        </p:txBody>
      </p:sp>
      <p:sp>
        <p:nvSpPr>
          <p:cNvPr id="9" name="Arrow: Pentagon 8">
            <a:extLst>
              <a:ext uri="{FF2B5EF4-FFF2-40B4-BE49-F238E27FC236}">
                <a16:creationId xmlns:a16="http://schemas.microsoft.com/office/drawing/2014/main" id="{99AB64D9-3BAF-4921-96F9-2DFBF8A48158}"/>
              </a:ext>
            </a:extLst>
          </p:cNvPr>
          <p:cNvSpPr/>
          <p:nvPr/>
        </p:nvSpPr>
        <p:spPr>
          <a:xfrm>
            <a:off x="951612" y="1644725"/>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2</a:t>
            </a:r>
          </a:p>
        </p:txBody>
      </p:sp>
      <p:pic>
        <p:nvPicPr>
          <p:cNvPr id="7" name="Picture 6">
            <a:extLst>
              <a:ext uri="{FF2B5EF4-FFF2-40B4-BE49-F238E27FC236}">
                <a16:creationId xmlns:a16="http://schemas.microsoft.com/office/drawing/2014/main" id="{D16532E2-DA3A-4DF4-9C6C-125049FE3DA4}"/>
              </a:ext>
            </a:extLst>
          </p:cNvPr>
          <p:cNvPicPr>
            <a:picLocks noChangeAspect="1"/>
          </p:cNvPicPr>
          <p:nvPr/>
        </p:nvPicPr>
        <p:blipFill rotWithShape="1">
          <a:blip r:embed="rId3"/>
          <a:srcRect l="32558" t="25155" r="38237" b="23294"/>
          <a:stretch/>
        </p:blipFill>
        <p:spPr>
          <a:xfrm>
            <a:off x="202017" y="2515931"/>
            <a:ext cx="2179676" cy="2223822"/>
          </a:xfrm>
          <a:prstGeom prst="rect">
            <a:avLst/>
          </a:prstGeom>
        </p:spPr>
      </p:pic>
      <p:sp>
        <p:nvSpPr>
          <p:cNvPr id="17" name="TextBox 16">
            <a:extLst>
              <a:ext uri="{FF2B5EF4-FFF2-40B4-BE49-F238E27FC236}">
                <a16:creationId xmlns:a16="http://schemas.microsoft.com/office/drawing/2014/main" id="{368FA73D-2309-4D6F-97E5-8939B8A611FD}"/>
              </a:ext>
            </a:extLst>
          </p:cNvPr>
          <p:cNvSpPr txBox="1"/>
          <p:nvPr/>
        </p:nvSpPr>
        <p:spPr>
          <a:xfrm>
            <a:off x="4925533" y="2343482"/>
            <a:ext cx="3880885" cy="2568717"/>
          </a:xfrm>
          <a:prstGeom prst="rect">
            <a:avLst/>
          </a:prstGeom>
          <a:noFill/>
        </p:spPr>
        <p:txBody>
          <a:bodyPr wrap="square" rtlCol="0">
            <a:spAutoFit/>
          </a:bodyPr>
          <a:lstStyle/>
          <a:p>
            <a:pPr algn="just">
              <a:lnSpc>
                <a:spcPct val="150000"/>
              </a:lnSpc>
            </a:pPr>
            <a:r>
              <a:rPr lang="en-US" sz="2200" dirty="0"/>
              <a:t>- </a:t>
            </a:r>
            <a:r>
              <a:rPr lang="en-US" sz="2200" dirty="0" err="1"/>
              <a:t>Dùng</a:t>
            </a:r>
            <a:r>
              <a:rPr lang="en-US" sz="2200" dirty="0"/>
              <a:t> </a:t>
            </a:r>
            <a:r>
              <a:rPr lang="en-US" sz="2200" dirty="0" err="1"/>
              <a:t>ống</a:t>
            </a:r>
            <a:r>
              <a:rPr lang="en-US" sz="2200" dirty="0"/>
              <a:t> </a:t>
            </a:r>
            <a:r>
              <a:rPr lang="en-US" sz="2200" dirty="0" err="1"/>
              <a:t>nhỏ</a:t>
            </a:r>
            <a:r>
              <a:rPr lang="en-US" sz="2200" dirty="0"/>
              <a:t> </a:t>
            </a:r>
            <a:r>
              <a:rPr lang="en-US" sz="2200" dirty="0" err="1"/>
              <a:t>hút</a:t>
            </a:r>
            <a:r>
              <a:rPr lang="en-US" sz="2200" dirty="0"/>
              <a:t> </a:t>
            </a:r>
            <a:r>
              <a:rPr lang="en-US" sz="2200" dirty="0" err="1"/>
              <a:t>vật</a:t>
            </a:r>
            <a:r>
              <a:rPr lang="en-US" sz="2200" dirty="0"/>
              <a:t> </a:t>
            </a:r>
            <a:r>
              <a:rPr lang="en-US" sz="2200" dirty="0" err="1"/>
              <a:t>mẫu</a:t>
            </a:r>
            <a:r>
              <a:rPr lang="en-US" sz="2200" dirty="0"/>
              <a:t> </a:t>
            </a:r>
            <a:r>
              <a:rPr lang="en-US" sz="2200" dirty="0" err="1"/>
              <a:t>trong</a:t>
            </a:r>
            <a:r>
              <a:rPr lang="en-US" sz="2200" dirty="0"/>
              <a:t> </a:t>
            </a:r>
            <a:r>
              <a:rPr lang="en-US" sz="2200" dirty="0" err="1"/>
              <a:t>cốc</a:t>
            </a:r>
            <a:r>
              <a:rPr lang="en-US" sz="2200" dirty="0"/>
              <a:t> </a:t>
            </a:r>
            <a:r>
              <a:rPr lang="en-US" sz="2200" dirty="0" err="1"/>
              <a:t>thuỷ</a:t>
            </a:r>
            <a:r>
              <a:rPr lang="en-US" sz="2200" dirty="0"/>
              <a:t> </a:t>
            </a:r>
            <a:r>
              <a:rPr lang="en-US" sz="2200" dirty="0" err="1"/>
              <a:t>tinh</a:t>
            </a:r>
            <a:r>
              <a:rPr lang="en-US" sz="2200" dirty="0"/>
              <a:t>.</a:t>
            </a:r>
          </a:p>
          <a:p>
            <a:pPr algn="just">
              <a:lnSpc>
                <a:spcPct val="150000"/>
              </a:lnSpc>
            </a:pPr>
            <a:r>
              <a:rPr lang="en-US" sz="2200" dirty="0"/>
              <a:t>- </a:t>
            </a:r>
            <a:r>
              <a:rPr lang="en-US" sz="2200" dirty="0" err="1"/>
              <a:t>Nhỏ</a:t>
            </a:r>
            <a:r>
              <a:rPr lang="en-US" sz="2200" dirty="0"/>
              <a:t> 1-2 </a:t>
            </a:r>
            <a:r>
              <a:rPr lang="en-US" sz="2200" dirty="0" err="1"/>
              <a:t>giọt</a:t>
            </a:r>
            <a:r>
              <a:rPr lang="en-US" sz="2200" dirty="0"/>
              <a:t> </a:t>
            </a:r>
            <a:r>
              <a:rPr lang="en-US" sz="2200" dirty="0" err="1"/>
              <a:t>lên</a:t>
            </a:r>
            <a:r>
              <a:rPr lang="en-US" sz="2200" dirty="0"/>
              <a:t> lam </a:t>
            </a:r>
            <a:r>
              <a:rPr lang="en-US" sz="2200" dirty="0" err="1"/>
              <a:t>kính</a:t>
            </a:r>
            <a:r>
              <a:rPr lang="en-US" sz="2200" dirty="0"/>
              <a:t>.</a:t>
            </a:r>
          </a:p>
          <a:p>
            <a:pPr algn="just">
              <a:lnSpc>
                <a:spcPct val="150000"/>
              </a:lnSpc>
            </a:pPr>
            <a:r>
              <a:rPr lang="en-US" sz="2200" dirty="0"/>
              <a:t>- Cho </a:t>
            </a:r>
            <a:r>
              <a:rPr lang="en-US" sz="2200" dirty="0" err="1"/>
              <a:t>một</a:t>
            </a:r>
            <a:r>
              <a:rPr lang="en-US" sz="2200" dirty="0"/>
              <a:t> </a:t>
            </a:r>
            <a:r>
              <a:rPr lang="en-US" sz="2200" dirty="0" err="1"/>
              <a:t>vài</a:t>
            </a:r>
            <a:r>
              <a:rPr lang="en-US" sz="2200" dirty="0"/>
              <a:t> </a:t>
            </a:r>
            <a:r>
              <a:rPr lang="en-US" sz="2200" dirty="0" err="1"/>
              <a:t>sợi</a:t>
            </a:r>
            <a:r>
              <a:rPr lang="en-US" sz="2200" dirty="0"/>
              <a:t> </a:t>
            </a:r>
            <a:r>
              <a:rPr lang="en-US" sz="2200" dirty="0" err="1"/>
              <a:t>bông</a:t>
            </a:r>
            <a:r>
              <a:rPr lang="en-US" sz="2200" dirty="0"/>
              <a:t> </a:t>
            </a:r>
            <a:r>
              <a:rPr lang="en-US" sz="2200" dirty="0" err="1"/>
              <a:t>vào</a:t>
            </a:r>
            <a:r>
              <a:rPr lang="en-US" sz="2200" dirty="0"/>
              <a:t> </a:t>
            </a:r>
            <a:r>
              <a:rPr lang="en-US" sz="2200" dirty="0" err="1"/>
              <a:t>giọt</a:t>
            </a:r>
            <a:r>
              <a:rPr lang="en-US" sz="2200" dirty="0"/>
              <a:t> </a:t>
            </a:r>
            <a:r>
              <a:rPr lang="en-US" sz="2200" dirty="0" err="1"/>
              <a:t>nước</a:t>
            </a:r>
            <a:r>
              <a:rPr lang="en-US" sz="2200" dirty="0"/>
              <a:t>.</a:t>
            </a:r>
          </a:p>
        </p:txBody>
      </p:sp>
    </p:spTree>
    <p:extLst>
      <p:ext uri="{BB962C8B-B14F-4D97-AF65-F5344CB8AC3E}">
        <p14:creationId xmlns:p14="http://schemas.microsoft.com/office/powerpoint/2010/main" val="814280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3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3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1" dur="3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6" dur="300"/>
                                        <p:tgtEl>
                                          <p:spTgt spid="1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1" dur="3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79D22-4BE9-4F64-BBAA-F6672A04D7A1}"/>
              </a:ext>
            </a:extLst>
          </p:cNvPr>
          <p:cNvSpPr/>
          <p:nvPr/>
        </p:nvSpPr>
        <p:spPr>
          <a:xfrm>
            <a:off x="2014870" y="1514476"/>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Làm</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endParaRPr lang="en-US" sz="2200" dirty="0">
              <a:solidFill>
                <a:schemeClr val="tx2">
                  <a:lumMod val="10000"/>
                </a:schemeClr>
              </a:solidFill>
            </a:endParaRPr>
          </a:p>
        </p:txBody>
      </p:sp>
      <p:sp>
        <p:nvSpPr>
          <p:cNvPr id="4" name="Rectangle 3">
            <a:extLst>
              <a:ext uri="{FF2B5EF4-FFF2-40B4-BE49-F238E27FC236}">
                <a16:creationId xmlns:a16="http://schemas.microsoft.com/office/drawing/2014/main" id="{3FDE0D92-CC6C-491A-A9D7-772991F05FA1}"/>
              </a:ext>
            </a:extLst>
          </p:cNvPr>
          <p:cNvSpPr/>
          <p:nvPr/>
        </p:nvSpPr>
        <p:spPr>
          <a:xfrm>
            <a:off x="2014870" y="513022"/>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2" name="Arrow: Pentagon 1">
            <a:extLst>
              <a:ext uri="{FF2B5EF4-FFF2-40B4-BE49-F238E27FC236}">
                <a16:creationId xmlns:a16="http://schemas.microsoft.com/office/drawing/2014/main" id="{9D2876BA-CDE1-4275-8700-06138ED5C8BA}"/>
              </a:ext>
            </a:extLst>
          </p:cNvPr>
          <p:cNvSpPr/>
          <p:nvPr/>
        </p:nvSpPr>
        <p:spPr>
          <a:xfrm>
            <a:off x="951612" y="641276"/>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1</a:t>
            </a:r>
          </a:p>
        </p:txBody>
      </p:sp>
      <p:sp>
        <p:nvSpPr>
          <p:cNvPr id="9" name="Arrow: Pentagon 8">
            <a:extLst>
              <a:ext uri="{FF2B5EF4-FFF2-40B4-BE49-F238E27FC236}">
                <a16:creationId xmlns:a16="http://schemas.microsoft.com/office/drawing/2014/main" id="{99AB64D9-3BAF-4921-96F9-2DFBF8A48158}"/>
              </a:ext>
            </a:extLst>
          </p:cNvPr>
          <p:cNvSpPr/>
          <p:nvPr/>
        </p:nvSpPr>
        <p:spPr>
          <a:xfrm>
            <a:off x="951612" y="1644725"/>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2</a:t>
            </a:r>
          </a:p>
        </p:txBody>
      </p:sp>
      <p:sp>
        <p:nvSpPr>
          <p:cNvPr id="17" name="TextBox 16">
            <a:extLst>
              <a:ext uri="{FF2B5EF4-FFF2-40B4-BE49-F238E27FC236}">
                <a16:creationId xmlns:a16="http://schemas.microsoft.com/office/drawing/2014/main" id="{368FA73D-2309-4D6F-97E5-8939B8A611FD}"/>
              </a:ext>
            </a:extLst>
          </p:cNvPr>
          <p:cNvSpPr txBox="1"/>
          <p:nvPr/>
        </p:nvSpPr>
        <p:spPr>
          <a:xfrm>
            <a:off x="5314317" y="2910975"/>
            <a:ext cx="3668233" cy="1553054"/>
          </a:xfrm>
          <a:prstGeom prst="rect">
            <a:avLst/>
          </a:prstGeom>
          <a:noFill/>
        </p:spPr>
        <p:txBody>
          <a:bodyPr wrap="square" rtlCol="0">
            <a:spAutoFit/>
          </a:bodyPr>
          <a:lstStyle/>
          <a:p>
            <a:pPr algn="just">
              <a:lnSpc>
                <a:spcPct val="150000"/>
              </a:lnSpc>
            </a:pPr>
            <a:r>
              <a:rPr lang="en-US" sz="2200" dirty="0"/>
              <a:t>- </a:t>
            </a:r>
            <a:r>
              <a:rPr lang="en-US" sz="2200" dirty="0" err="1"/>
              <a:t>Đậy</a:t>
            </a:r>
            <a:r>
              <a:rPr lang="en-US" sz="2200" dirty="0"/>
              <a:t> </a:t>
            </a:r>
            <a:r>
              <a:rPr lang="en-US" sz="2200" dirty="0" err="1"/>
              <a:t>lamen</a:t>
            </a:r>
            <a:r>
              <a:rPr lang="en-US" sz="2200" dirty="0"/>
              <a:t> </a:t>
            </a:r>
            <a:r>
              <a:rPr lang="en-US" sz="2200" dirty="0" err="1"/>
              <a:t>lại</a:t>
            </a:r>
            <a:r>
              <a:rPr lang="en-US" sz="2200" dirty="0"/>
              <a:t>.</a:t>
            </a:r>
          </a:p>
          <a:p>
            <a:pPr algn="just">
              <a:lnSpc>
                <a:spcPct val="150000"/>
              </a:lnSpc>
            </a:pPr>
            <a:r>
              <a:rPr lang="en-US" sz="2200" dirty="0"/>
              <a:t>- </a:t>
            </a:r>
            <a:r>
              <a:rPr lang="en-US" sz="2200" dirty="0" err="1"/>
              <a:t>Dùng</a:t>
            </a:r>
            <a:r>
              <a:rPr lang="en-US" sz="2200" dirty="0"/>
              <a:t> </a:t>
            </a:r>
            <a:r>
              <a:rPr lang="en-US" sz="2200" dirty="0" err="1"/>
              <a:t>giấy</a:t>
            </a:r>
            <a:r>
              <a:rPr lang="en-US" sz="2200" dirty="0"/>
              <a:t> </a:t>
            </a:r>
            <a:r>
              <a:rPr lang="en-US" sz="2200" dirty="0" err="1"/>
              <a:t>thấm</a:t>
            </a:r>
            <a:r>
              <a:rPr lang="en-US" sz="2200" dirty="0"/>
              <a:t> </a:t>
            </a:r>
            <a:r>
              <a:rPr lang="en-US" sz="2200" dirty="0" err="1"/>
              <a:t>lau</a:t>
            </a:r>
            <a:r>
              <a:rPr lang="en-US" sz="2200" dirty="0"/>
              <a:t> </a:t>
            </a:r>
            <a:r>
              <a:rPr lang="en-US" sz="2200" dirty="0" err="1"/>
              <a:t>nước</a:t>
            </a:r>
            <a:r>
              <a:rPr lang="en-US" sz="2200" dirty="0"/>
              <a:t> </a:t>
            </a:r>
            <a:r>
              <a:rPr lang="en-US" sz="2200" dirty="0" err="1"/>
              <a:t>thừa</a:t>
            </a:r>
            <a:r>
              <a:rPr lang="en-US" sz="2200" dirty="0"/>
              <a:t> </a:t>
            </a:r>
            <a:r>
              <a:rPr lang="en-US" sz="2200" dirty="0" err="1"/>
              <a:t>trên</a:t>
            </a:r>
            <a:r>
              <a:rPr lang="en-US" sz="2200" dirty="0"/>
              <a:t> lam </a:t>
            </a:r>
            <a:r>
              <a:rPr lang="en-US" sz="2200" dirty="0" err="1"/>
              <a:t>kính</a:t>
            </a:r>
            <a:r>
              <a:rPr lang="en-US" sz="2200" dirty="0"/>
              <a:t>.</a:t>
            </a:r>
          </a:p>
        </p:txBody>
      </p:sp>
      <p:pic>
        <p:nvPicPr>
          <p:cNvPr id="8" name="Picture 7">
            <a:extLst>
              <a:ext uri="{FF2B5EF4-FFF2-40B4-BE49-F238E27FC236}">
                <a16:creationId xmlns:a16="http://schemas.microsoft.com/office/drawing/2014/main" id="{95E00E14-2E73-4C14-82E9-4ECC7DAA2EE7}"/>
              </a:ext>
            </a:extLst>
          </p:cNvPr>
          <p:cNvPicPr>
            <a:picLocks noChangeAspect="1"/>
          </p:cNvPicPr>
          <p:nvPr/>
        </p:nvPicPr>
        <p:blipFill rotWithShape="1">
          <a:blip r:embed="rId2"/>
          <a:srcRect l="52536" t="46096" r="16744" b="18480"/>
          <a:stretch/>
        </p:blipFill>
        <p:spPr>
          <a:xfrm>
            <a:off x="2655482" y="2825601"/>
            <a:ext cx="2658835" cy="1723803"/>
          </a:xfrm>
          <a:prstGeom prst="rect">
            <a:avLst/>
          </a:prstGeom>
        </p:spPr>
      </p:pic>
      <p:pic>
        <p:nvPicPr>
          <p:cNvPr id="5" name="Picture 4">
            <a:extLst>
              <a:ext uri="{FF2B5EF4-FFF2-40B4-BE49-F238E27FC236}">
                <a16:creationId xmlns:a16="http://schemas.microsoft.com/office/drawing/2014/main" id="{8D1C0C38-DAA7-459D-8766-092E3D9E0335}"/>
              </a:ext>
            </a:extLst>
          </p:cNvPr>
          <p:cNvPicPr>
            <a:picLocks noChangeAspect="1"/>
          </p:cNvPicPr>
          <p:nvPr/>
        </p:nvPicPr>
        <p:blipFill rotWithShape="1">
          <a:blip r:embed="rId2"/>
          <a:srcRect l="7791" t="43188" r="58255" b="17658"/>
          <a:stretch/>
        </p:blipFill>
        <p:spPr>
          <a:xfrm>
            <a:off x="90377" y="2825601"/>
            <a:ext cx="2658835" cy="1723802"/>
          </a:xfrm>
          <a:prstGeom prst="rect">
            <a:avLst/>
          </a:prstGeom>
        </p:spPr>
      </p:pic>
    </p:spTree>
    <p:extLst>
      <p:ext uri="{BB962C8B-B14F-4D97-AF65-F5344CB8AC3E}">
        <p14:creationId xmlns:p14="http://schemas.microsoft.com/office/powerpoint/2010/main" val="8037181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5" dur="3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0" dur="3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770</Words>
  <Application>Microsoft Office PowerPoint</Application>
  <PresentationFormat>On-screen Show (16:9)</PresentationFormat>
  <Paragraphs>93</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Didact Gothic</vt:lpstr>
      <vt:lpstr>Indie Flower</vt:lpstr>
      <vt:lpstr>Wingdings</vt:lpstr>
      <vt:lpstr>Amatic SC</vt:lpstr>
      <vt:lpstr>Open Sans</vt:lpstr>
      <vt:lpstr>Giant Doodles Newsletter by Slidesgo</vt:lpstr>
      <vt:lpstr>PowerPoint Presentation</vt:lpstr>
      <vt:lpstr>KHỞI ĐỘNG</vt:lpstr>
      <vt:lpstr>BÀI 31. THỰC HÀNH:  QUAN SÁT NGUYÊN SINH VẬT</vt:lpstr>
      <vt:lpstr>NỘI DUNG BÀI HỌC</vt:lpstr>
      <vt:lpstr>I. CHUẨN BỊ</vt:lpstr>
      <vt:lpstr>I. CHUẨN BỊ</vt:lpstr>
      <vt:lpstr>II. CÁCH TIẾN HÀNH</vt:lpstr>
      <vt:lpstr>PowerPoint Presentation</vt:lpstr>
      <vt:lpstr>PowerPoint Presentation</vt:lpstr>
      <vt:lpstr>PowerPoint Presentation</vt:lpstr>
      <vt:lpstr>PowerPoint Presentation</vt:lpstr>
      <vt:lpstr>III. THU HOẠCH</vt:lpstr>
      <vt:lpstr>LUYỆN TẬP</vt:lpstr>
      <vt:lpstr>LUYỆN TẬP</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58</cp:revision>
  <dcterms:modified xsi:type="dcterms:W3CDTF">2021-09-16T06:52:45Z</dcterms:modified>
</cp:coreProperties>
</file>