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1"/>
  </p:notesMasterIdLst>
  <p:sldIdLst>
    <p:sldId id="257" r:id="rId2"/>
    <p:sldId id="259" r:id="rId3"/>
    <p:sldId id="260" r:id="rId4"/>
    <p:sldId id="258" r:id="rId5"/>
    <p:sldId id="297" r:id="rId6"/>
    <p:sldId id="265" r:id="rId7"/>
    <p:sldId id="313" r:id="rId8"/>
    <p:sldId id="299" r:id="rId9"/>
    <p:sldId id="264" r:id="rId10"/>
    <p:sldId id="302" r:id="rId11"/>
    <p:sldId id="319" r:id="rId12"/>
    <p:sldId id="298" r:id="rId13"/>
    <p:sldId id="320" r:id="rId14"/>
    <p:sldId id="321" r:id="rId15"/>
    <p:sldId id="322" r:id="rId16"/>
    <p:sldId id="314" r:id="rId17"/>
    <p:sldId id="315" r:id="rId18"/>
    <p:sldId id="300" r:id="rId19"/>
    <p:sldId id="304" r:id="rId20"/>
    <p:sldId id="306" r:id="rId21"/>
    <p:sldId id="305" r:id="rId22"/>
    <p:sldId id="303" r:id="rId23"/>
    <p:sldId id="307" r:id="rId24"/>
    <p:sldId id="308" r:id="rId25"/>
    <p:sldId id="316" r:id="rId26"/>
    <p:sldId id="317" r:id="rId27"/>
    <p:sldId id="318" r:id="rId28"/>
    <p:sldId id="311" r:id="rId29"/>
    <p:sldId id="312" r:id="rId30"/>
  </p:sldIdLst>
  <p:sldSz cx="9144000" cy="5143500" type="screen16x9"/>
  <p:notesSz cx="6858000" cy="9144000"/>
  <p:embeddedFontLst>
    <p:embeddedFont>
      <p:font typeface="Comfortaa" panose="020B0604020202020204" charset="0"/>
      <p:regular r:id="rId32"/>
      <p:bold r:id="rId33"/>
    </p:embeddedFont>
    <p:embeddedFont>
      <p:font typeface="Permanent Marker" panose="020B0604020202020204" charset="0"/>
      <p:regular r:id="rId34"/>
    </p:embeddedFont>
    <p:embeddedFont>
      <p:font typeface="Segoe MDL2 Assets" panose="050A0102010101010101" pitchFamily="18"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6A00"/>
    <a:srgbClr val="95F987"/>
    <a:srgbClr val="FF3F6D"/>
    <a:srgbClr val="FF5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229935-A0F3-43A8-AD38-16FBD5E9C6C2}">
  <a:tblStyle styleId="{B7229935-A0F3-43A8-AD38-16FBD5E9C6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4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039a3cf85_1_150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6039a3cf85_1_150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628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94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389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26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29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6018115d82_1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6018115d82_1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01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039a3cf85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6039a3cf85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553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31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6039a3cf85_1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6039a3cf85_1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BIG_NUMBER_1_1_1">
    <p:spTree>
      <p:nvGrpSpPr>
        <p:cNvPr id="1" name="Shape 80"/>
        <p:cNvGrpSpPr/>
        <p:nvPr/>
      </p:nvGrpSpPr>
      <p:grpSpPr>
        <a:xfrm>
          <a:off x="0" y="0"/>
          <a:ext cx="0" cy="0"/>
          <a:chOff x="0" y="0"/>
          <a:chExt cx="0" cy="0"/>
        </a:xfrm>
      </p:grpSpPr>
      <p:grpSp>
        <p:nvGrpSpPr>
          <p:cNvPr id="81" name="Google Shape;81;p6"/>
          <p:cNvGrpSpPr/>
          <p:nvPr/>
        </p:nvGrpSpPr>
        <p:grpSpPr>
          <a:xfrm>
            <a:off x="-12452" y="310275"/>
            <a:ext cx="9180800" cy="4538300"/>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008800" y="3897038"/>
            <a:ext cx="5126400" cy="383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100">
                <a:latin typeface="Comfortaa"/>
                <a:ea typeface="Comfortaa"/>
                <a:cs typeface="Comfortaa"/>
                <a:sym typeface="Comfortaa"/>
              </a:defRPr>
            </a:lvl1pPr>
            <a:lvl2pPr lvl="1" rtl="0">
              <a:spcBef>
                <a:spcPts val="0"/>
              </a:spcBef>
              <a:spcAft>
                <a:spcPts val="0"/>
              </a:spcAft>
              <a:buSzPts val="3000"/>
              <a:buFont typeface="Comfortaa"/>
              <a:buNone/>
              <a:defRPr sz="3000">
                <a:latin typeface="Comfortaa"/>
                <a:ea typeface="Comfortaa"/>
                <a:cs typeface="Comfortaa"/>
                <a:sym typeface="Comfortaa"/>
              </a:defRPr>
            </a:lvl2pPr>
            <a:lvl3pPr lvl="2" rtl="0">
              <a:spcBef>
                <a:spcPts val="0"/>
              </a:spcBef>
              <a:spcAft>
                <a:spcPts val="0"/>
              </a:spcAft>
              <a:buSzPts val="3000"/>
              <a:buFont typeface="Comfortaa"/>
              <a:buNone/>
              <a:defRPr sz="3000">
                <a:latin typeface="Comfortaa"/>
                <a:ea typeface="Comfortaa"/>
                <a:cs typeface="Comfortaa"/>
                <a:sym typeface="Comfortaa"/>
              </a:defRPr>
            </a:lvl3pPr>
            <a:lvl4pPr lvl="3" rtl="0">
              <a:spcBef>
                <a:spcPts val="0"/>
              </a:spcBef>
              <a:spcAft>
                <a:spcPts val="0"/>
              </a:spcAft>
              <a:buSzPts val="3000"/>
              <a:buFont typeface="Comfortaa"/>
              <a:buNone/>
              <a:defRPr sz="3000">
                <a:latin typeface="Comfortaa"/>
                <a:ea typeface="Comfortaa"/>
                <a:cs typeface="Comfortaa"/>
                <a:sym typeface="Comfortaa"/>
              </a:defRPr>
            </a:lvl4pPr>
            <a:lvl5pPr lvl="4" rtl="0">
              <a:spcBef>
                <a:spcPts val="0"/>
              </a:spcBef>
              <a:spcAft>
                <a:spcPts val="0"/>
              </a:spcAft>
              <a:buSzPts val="3000"/>
              <a:buFont typeface="Comfortaa"/>
              <a:buNone/>
              <a:defRPr sz="3000">
                <a:latin typeface="Comfortaa"/>
                <a:ea typeface="Comfortaa"/>
                <a:cs typeface="Comfortaa"/>
                <a:sym typeface="Comfortaa"/>
              </a:defRPr>
            </a:lvl5pPr>
            <a:lvl6pPr lvl="5" rtl="0">
              <a:spcBef>
                <a:spcPts val="0"/>
              </a:spcBef>
              <a:spcAft>
                <a:spcPts val="0"/>
              </a:spcAft>
              <a:buSzPts val="3000"/>
              <a:buFont typeface="Comfortaa"/>
              <a:buNone/>
              <a:defRPr sz="3000">
                <a:latin typeface="Comfortaa"/>
                <a:ea typeface="Comfortaa"/>
                <a:cs typeface="Comfortaa"/>
                <a:sym typeface="Comfortaa"/>
              </a:defRPr>
            </a:lvl6pPr>
            <a:lvl7pPr lvl="6" rtl="0">
              <a:spcBef>
                <a:spcPts val="0"/>
              </a:spcBef>
              <a:spcAft>
                <a:spcPts val="0"/>
              </a:spcAft>
              <a:buSzPts val="3000"/>
              <a:buFont typeface="Comfortaa"/>
              <a:buNone/>
              <a:defRPr sz="3000">
                <a:latin typeface="Comfortaa"/>
                <a:ea typeface="Comfortaa"/>
                <a:cs typeface="Comfortaa"/>
                <a:sym typeface="Comfortaa"/>
              </a:defRPr>
            </a:lvl7pPr>
            <a:lvl8pPr lvl="7" rtl="0">
              <a:spcBef>
                <a:spcPts val="0"/>
              </a:spcBef>
              <a:spcAft>
                <a:spcPts val="0"/>
              </a:spcAft>
              <a:buSzPts val="3000"/>
              <a:buFont typeface="Comfortaa"/>
              <a:buNone/>
              <a:defRPr sz="3000">
                <a:latin typeface="Comfortaa"/>
                <a:ea typeface="Comfortaa"/>
                <a:cs typeface="Comfortaa"/>
                <a:sym typeface="Comfortaa"/>
              </a:defRPr>
            </a:lvl8pPr>
            <a:lvl9pPr lvl="8" rtl="0">
              <a:spcBef>
                <a:spcPts val="0"/>
              </a:spcBef>
              <a:spcAft>
                <a:spcPts val="0"/>
              </a:spcAft>
              <a:buSzPts val="3000"/>
              <a:buFont typeface="Comfortaa"/>
              <a:buNone/>
              <a:defRPr sz="3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1914750" y="1401975"/>
            <a:ext cx="5314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BLANK_2">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60" r:id="rId7"/>
    <p:sldLayoutId id="2147483665" r:id="rId8"/>
    <p:sldLayoutId id="214748366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6.svg"/><Relationship Id="rId7"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9.svg"/><Relationship Id="rId4" Type="http://schemas.openxmlformats.org/officeDocument/2006/relationships/image" Target="../media/image37.gi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44" name="Google Shape;356;p23">
            <a:extLst>
              <a:ext uri="{FF2B5EF4-FFF2-40B4-BE49-F238E27FC236}">
                <a16:creationId xmlns:a16="http://schemas.microsoft.com/office/drawing/2014/main" id="{AC7C1EEF-46AF-45D8-A741-B066AD68371C}"/>
              </a:ext>
            </a:extLst>
          </p:cNvPr>
          <p:cNvGrpSpPr/>
          <p:nvPr/>
        </p:nvGrpSpPr>
        <p:grpSpPr>
          <a:xfrm>
            <a:off x="6967845" y="649928"/>
            <a:ext cx="849316" cy="708365"/>
            <a:chOff x="734290" y="251983"/>
            <a:chExt cx="800177" cy="752193"/>
          </a:xfrm>
        </p:grpSpPr>
        <p:sp>
          <p:nvSpPr>
            <p:cNvPr id="45" name="Google Shape;357;p23">
              <a:extLst>
                <a:ext uri="{FF2B5EF4-FFF2-40B4-BE49-F238E27FC236}">
                  <a16:creationId xmlns:a16="http://schemas.microsoft.com/office/drawing/2014/main" id="{E1F1C8ED-12F2-4EEB-9CFE-7795CA6E9C30}"/>
                </a:ext>
              </a:extLst>
            </p:cNvPr>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182850" tIns="182850" rIns="182850" bIns="182850" anchor="ctr" anchorCtr="0">
              <a:noAutofit/>
            </a:bodyPr>
            <a:lstStyle/>
            <a:p>
              <a:endParaRPr sz="3600"/>
            </a:p>
          </p:txBody>
        </p:sp>
        <p:sp>
          <p:nvSpPr>
            <p:cNvPr id="46" name="Google Shape;358;p23">
              <a:extLst>
                <a:ext uri="{FF2B5EF4-FFF2-40B4-BE49-F238E27FC236}">
                  <a16:creationId xmlns:a16="http://schemas.microsoft.com/office/drawing/2014/main" id="{BE47CFE8-6D42-4ACE-B9B4-F0C1C4496B5E}"/>
                </a:ext>
              </a:extLst>
            </p:cNvPr>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sp>
        <p:nvSpPr>
          <p:cNvPr id="593" name="Google Shape;593;p24"/>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accent6">
                    <a:lumMod val="50000"/>
                  </a:schemeClr>
                </a:solidFill>
                <a:latin typeface="+mj-lt"/>
              </a:rPr>
              <a:t>CHÀO MỪNG CÁC EM ĐẾN VỚI BUỔI HỌC NGÀY HÔM NAY</a:t>
            </a:r>
            <a:endParaRPr sz="4400" b="1" dirty="0">
              <a:solidFill>
                <a:schemeClr val="accent6">
                  <a:lumMod val="50000"/>
                </a:schemeClr>
              </a:solidFill>
              <a:latin typeface="+mj-lt"/>
            </a:endParaRPr>
          </a:p>
        </p:txBody>
      </p:sp>
      <p:pic>
        <p:nvPicPr>
          <p:cNvPr id="7" name="Picture 5">
            <a:extLst>
              <a:ext uri="{FF2B5EF4-FFF2-40B4-BE49-F238E27FC236}">
                <a16:creationId xmlns:a16="http://schemas.microsoft.com/office/drawing/2014/main" id="{FEFC300E-5207-4597-AD78-8F7DDAE10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47781" y="3382904"/>
            <a:ext cx="4648438" cy="1760596"/>
          </a:xfrm>
          <a:prstGeom prst="rect">
            <a:avLst/>
          </a:prstGeom>
        </p:spPr>
      </p:pic>
      <p:grpSp>
        <p:nvGrpSpPr>
          <p:cNvPr id="8" name="Google Shape;463;p23">
            <a:extLst>
              <a:ext uri="{FF2B5EF4-FFF2-40B4-BE49-F238E27FC236}">
                <a16:creationId xmlns:a16="http://schemas.microsoft.com/office/drawing/2014/main" id="{7A8917B7-4037-40FD-9A95-D25EED3B71E3}"/>
              </a:ext>
            </a:extLst>
          </p:cNvPr>
          <p:cNvGrpSpPr/>
          <p:nvPr/>
        </p:nvGrpSpPr>
        <p:grpSpPr>
          <a:xfrm rot="511137">
            <a:off x="1321803" y="415451"/>
            <a:ext cx="997890" cy="1126709"/>
            <a:chOff x="1664354" y="4088694"/>
            <a:chExt cx="1037582" cy="940754"/>
          </a:xfrm>
        </p:grpSpPr>
        <p:grpSp>
          <p:nvGrpSpPr>
            <p:cNvPr id="9" name="Google Shape;464;p23">
              <a:extLst>
                <a:ext uri="{FF2B5EF4-FFF2-40B4-BE49-F238E27FC236}">
                  <a16:creationId xmlns:a16="http://schemas.microsoft.com/office/drawing/2014/main" id="{40921C5B-D3CE-465E-B47C-3DC0216A01C5}"/>
                </a:ext>
              </a:extLst>
            </p:cNvPr>
            <p:cNvGrpSpPr/>
            <p:nvPr/>
          </p:nvGrpSpPr>
          <p:grpSpPr>
            <a:xfrm>
              <a:off x="1664354" y="4088694"/>
              <a:ext cx="1037582" cy="832607"/>
              <a:chOff x="1664354" y="4088694"/>
              <a:chExt cx="1037582" cy="832607"/>
            </a:xfrm>
          </p:grpSpPr>
          <p:sp>
            <p:nvSpPr>
              <p:cNvPr id="13" name="Google Shape;465;p23">
                <a:extLst>
                  <a:ext uri="{FF2B5EF4-FFF2-40B4-BE49-F238E27FC236}">
                    <a16:creationId xmlns:a16="http://schemas.microsoft.com/office/drawing/2014/main" id="{37F3678B-601E-4F8C-BAB6-5622113D0D75}"/>
                  </a:ext>
                </a:extLst>
              </p:cNvPr>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14" name="Google Shape;466;p23">
                <a:extLst>
                  <a:ext uri="{FF2B5EF4-FFF2-40B4-BE49-F238E27FC236}">
                    <a16:creationId xmlns:a16="http://schemas.microsoft.com/office/drawing/2014/main" id="{531CF179-BBF3-4000-9DF0-CD3C1BC5F86C}"/>
                  </a:ext>
                </a:extLst>
              </p:cNvPr>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5" name="Google Shape;467;p23">
                <a:extLst>
                  <a:ext uri="{FF2B5EF4-FFF2-40B4-BE49-F238E27FC236}">
                    <a16:creationId xmlns:a16="http://schemas.microsoft.com/office/drawing/2014/main" id="{48440B51-6323-4AEC-9ED0-507EBBE5961A}"/>
                  </a:ext>
                </a:extLst>
              </p:cNvPr>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6" name="Google Shape;468;p23">
                <a:extLst>
                  <a:ext uri="{FF2B5EF4-FFF2-40B4-BE49-F238E27FC236}">
                    <a16:creationId xmlns:a16="http://schemas.microsoft.com/office/drawing/2014/main" id="{DE53FCD0-D911-4D50-B00D-919E4D51FDFB}"/>
                  </a:ext>
                </a:extLst>
              </p:cNvPr>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7" name="Google Shape;469;p23">
                <a:extLst>
                  <a:ext uri="{FF2B5EF4-FFF2-40B4-BE49-F238E27FC236}">
                    <a16:creationId xmlns:a16="http://schemas.microsoft.com/office/drawing/2014/main" id="{59E6B341-825B-474B-96EC-170D3FD4AF4D}"/>
                  </a:ext>
                </a:extLst>
              </p:cNvPr>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8" name="Google Shape;470;p23">
                <a:extLst>
                  <a:ext uri="{FF2B5EF4-FFF2-40B4-BE49-F238E27FC236}">
                    <a16:creationId xmlns:a16="http://schemas.microsoft.com/office/drawing/2014/main" id="{5508F390-DD16-4270-910B-F4F0843ACF2B}"/>
                  </a:ext>
                </a:extLst>
              </p:cNvPr>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9" name="Google Shape;471;p23">
                <a:extLst>
                  <a:ext uri="{FF2B5EF4-FFF2-40B4-BE49-F238E27FC236}">
                    <a16:creationId xmlns:a16="http://schemas.microsoft.com/office/drawing/2014/main" id="{DDBC81B2-3747-407B-AA31-8843B110706A}"/>
                  </a:ext>
                </a:extLst>
              </p:cNvPr>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10" name="Google Shape;472;p23">
              <a:extLst>
                <a:ext uri="{FF2B5EF4-FFF2-40B4-BE49-F238E27FC236}">
                  <a16:creationId xmlns:a16="http://schemas.microsoft.com/office/drawing/2014/main" id="{B3874BE4-10DD-45C6-A061-C48D898DB30E}"/>
                </a:ext>
              </a:extLst>
            </p:cNvPr>
            <p:cNvGrpSpPr/>
            <p:nvPr/>
          </p:nvGrpSpPr>
          <p:grpSpPr>
            <a:xfrm>
              <a:off x="2242315" y="4930402"/>
              <a:ext cx="155932" cy="99046"/>
              <a:chOff x="2242315" y="4930402"/>
              <a:chExt cx="155932" cy="99046"/>
            </a:xfrm>
          </p:grpSpPr>
          <p:sp>
            <p:nvSpPr>
              <p:cNvPr id="11" name="Google Shape;473;p23">
                <a:extLst>
                  <a:ext uri="{FF2B5EF4-FFF2-40B4-BE49-F238E27FC236}">
                    <a16:creationId xmlns:a16="http://schemas.microsoft.com/office/drawing/2014/main" id="{609119D0-1DC9-4F67-B52A-8B03153341E3}"/>
                  </a:ext>
                </a:extLst>
              </p:cNvPr>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12" name="Google Shape;474;p23">
                <a:extLst>
                  <a:ext uri="{FF2B5EF4-FFF2-40B4-BE49-F238E27FC236}">
                    <a16:creationId xmlns:a16="http://schemas.microsoft.com/office/drawing/2014/main" id="{DA75DB14-C345-4CC8-BDC6-AE2E8D17DBDD}"/>
                  </a:ext>
                </a:extLst>
              </p:cNvPr>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20" name="Google Shape;506;p23">
            <a:extLst>
              <a:ext uri="{FF2B5EF4-FFF2-40B4-BE49-F238E27FC236}">
                <a16:creationId xmlns:a16="http://schemas.microsoft.com/office/drawing/2014/main" id="{F03272C3-11CA-4646-844F-2D176404F666}"/>
              </a:ext>
            </a:extLst>
          </p:cNvPr>
          <p:cNvGrpSpPr/>
          <p:nvPr/>
        </p:nvGrpSpPr>
        <p:grpSpPr>
          <a:xfrm>
            <a:off x="7107539" y="3825226"/>
            <a:ext cx="866879" cy="1129546"/>
            <a:chOff x="6151764" y="3887194"/>
            <a:chExt cx="1009123" cy="1313971"/>
          </a:xfrm>
        </p:grpSpPr>
        <p:grpSp>
          <p:nvGrpSpPr>
            <p:cNvPr id="21" name="Google Shape;507;p23">
              <a:extLst>
                <a:ext uri="{FF2B5EF4-FFF2-40B4-BE49-F238E27FC236}">
                  <a16:creationId xmlns:a16="http://schemas.microsoft.com/office/drawing/2014/main" id="{D9597912-D32D-4A7B-8734-8565B1599E4A}"/>
                </a:ext>
              </a:extLst>
            </p:cNvPr>
            <p:cNvGrpSpPr/>
            <p:nvPr/>
          </p:nvGrpSpPr>
          <p:grpSpPr>
            <a:xfrm>
              <a:off x="6151764" y="3887194"/>
              <a:ext cx="1009123" cy="1235674"/>
              <a:chOff x="6151764" y="3887194"/>
              <a:chExt cx="1009123" cy="1235674"/>
            </a:xfrm>
          </p:grpSpPr>
          <p:sp>
            <p:nvSpPr>
              <p:cNvPr id="25" name="Google Shape;508;p23">
                <a:extLst>
                  <a:ext uri="{FF2B5EF4-FFF2-40B4-BE49-F238E27FC236}">
                    <a16:creationId xmlns:a16="http://schemas.microsoft.com/office/drawing/2014/main" id="{7E6602B3-D6F1-4257-8610-DAFECDA7CAB5}"/>
                  </a:ext>
                </a:extLst>
              </p:cNvPr>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26" name="Google Shape;509;p23">
                <a:extLst>
                  <a:ext uri="{FF2B5EF4-FFF2-40B4-BE49-F238E27FC236}">
                    <a16:creationId xmlns:a16="http://schemas.microsoft.com/office/drawing/2014/main" id="{73FA86B7-3616-4797-B89A-47FC4AF7BEA4}"/>
                  </a:ext>
                </a:extLst>
              </p:cNvPr>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7" name="Google Shape;510;p23">
                <a:extLst>
                  <a:ext uri="{FF2B5EF4-FFF2-40B4-BE49-F238E27FC236}">
                    <a16:creationId xmlns:a16="http://schemas.microsoft.com/office/drawing/2014/main" id="{39276D12-A667-4D4E-8711-F0F6692D36B9}"/>
                  </a:ext>
                </a:extLst>
              </p:cNvPr>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8" name="Google Shape;511;p23">
                <a:extLst>
                  <a:ext uri="{FF2B5EF4-FFF2-40B4-BE49-F238E27FC236}">
                    <a16:creationId xmlns:a16="http://schemas.microsoft.com/office/drawing/2014/main" id="{6D74EEDB-CA25-437A-AC07-99B0A6A24493}"/>
                  </a:ext>
                </a:extLst>
              </p:cNvPr>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9" name="Google Shape;512;p23">
                <a:extLst>
                  <a:ext uri="{FF2B5EF4-FFF2-40B4-BE49-F238E27FC236}">
                    <a16:creationId xmlns:a16="http://schemas.microsoft.com/office/drawing/2014/main" id="{178F9FB8-1EE2-4128-A5F8-1075423CA67A}"/>
                  </a:ext>
                </a:extLst>
              </p:cNvPr>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0" name="Google Shape;513;p23">
                <a:extLst>
                  <a:ext uri="{FF2B5EF4-FFF2-40B4-BE49-F238E27FC236}">
                    <a16:creationId xmlns:a16="http://schemas.microsoft.com/office/drawing/2014/main" id="{DBFDA5F9-33EE-4D7A-AC22-53C57618335B}"/>
                  </a:ext>
                </a:extLst>
              </p:cNvPr>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1" name="Google Shape;514;p23">
                <a:extLst>
                  <a:ext uri="{FF2B5EF4-FFF2-40B4-BE49-F238E27FC236}">
                    <a16:creationId xmlns:a16="http://schemas.microsoft.com/office/drawing/2014/main" id="{ABA82DEA-50A5-47D0-82D5-FA504CD8550C}"/>
                  </a:ext>
                </a:extLst>
              </p:cNvPr>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2" name="Google Shape;515;p23">
                <a:extLst>
                  <a:ext uri="{FF2B5EF4-FFF2-40B4-BE49-F238E27FC236}">
                    <a16:creationId xmlns:a16="http://schemas.microsoft.com/office/drawing/2014/main" id="{5237751C-9AFC-46E1-8943-ABCA5B07AAA1}"/>
                  </a:ext>
                </a:extLst>
              </p:cNvPr>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3" name="Google Shape;516;p23">
                <a:extLst>
                  <a:ext uri="{FF2B5EF4-FFF2-40B4-BE49-F238E27FC236}">
                    <a16:creationId xmlns:a16="http://schemas.microsoft.com/office/drawing/2014/main" id="{13748B6D-8F45-4BAC-A630-4B2BFA69A852}"/>
                  </a:ext>
                </a:extLst>
              </p:cNvPr>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22" name="Google Shape;517;p23">
              <a:extLst>
                <a:ext uri="{FF2B5EF4-FFF2-40B4-BE49-F238E27FC236}">
                  <a16:creationId xmlns:a16="http://schemas.microsoft.com/office/drawing/2014/main" id="{57157969-F3FC-4EC8-9E2F-075D9BEDEE79}"/>
                </a:ext>
              </a:extLst>
            </p:cNvPr>
            <p:cNvGrpSpPr/>
            <p:nvPr/>
          </p:nvGrpSpPr>
          <p:grpSpPr>
            <a:xfrm>
              <a:off x="6648515" y="5156391"/>
              <a:ext cx="174596" cy="44774"/>
              <a:chOff x="6648515" y="5156391"/>
              <a:chExt cx="174596" cy="44774"/>
            </a:xfrm>
          </p:grpSpPr>
          <p:sp>
            <p:nvSpPr>
              <p:cNvPr id="23" name="Google Shape;518;p23">
                <a:extLst>
                  <a:ext uri="{FF2B5EF4-FFF2-40B4-BE49-F238E27FC236}">
                    <a16:creationId xmlns:a16="http://schemas.microsoft.com/office/drawing/2014/main" id="{672FD689-B2BC-45A9-A2C9-1C9E32A49DDF}"/>
                  </a:ext>
                </a:extLst>
              </p:cNvPr>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24" name="Google Shape;519;p23">
                <a:extLst>
                  <a:ext uri="{FF2B5EF4-FFF2-40B4-BE49-F238E27FC236}">
                    <a16:creationId xmlns:a16="http://schemas.microsoft.com/office/drawing/2014/main" id="{07386273-32BB-4DF4-8E01-B0063B9AF250}"/>
                  </a:ext>
                </a:extLst>
              </p:cNvPr>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34" name="Google Shape;362;p23">
            <a:extLst>
              <a:ext uri="{FF2B5EF4-FFF2-40B4-BE49-F238E27FC236}">
                <a16:creationId xmlns:a16="http://schemas.microsoft.com/office/drawing/2014/main" id="{CA17F510-FBA3-4DF6-9586-66A38099AB2A}"/>
              </a:ext>
            </a:extLst>
          </p:cNvPr>
          <p:cNvGrpSpPr/>
          <p:nvPr/>
        </p:nvGrpSpPr>
        <p:grpSpPr>
          <a:xfrm>
            <a:off x="7226418" y="729908"/>
            <a:ext cx="1496000" cy="822354"/>
            <a:chOff x="3168309" y="474596"/>
            <a:chExt cx="1088181" cy="608604"/>
          </a:xfrm>
        </p:grpSpPr>
        <p:grpSp>
          <p:nvGrpSpPr>
            <p:cNvPr id="35" name="Google Shape;363;p23">
              <a:extLst>
                <a:ext uri="{FF2B5EF4-FFF2-40B4-BE49-F238E27FC236}">
                  <a16:creationId xmlns:a16="http://schemas.microsoft.com/office/drawing/2014/main" id="{C70198A3-F689-4F9D-B2BB-A04D9F06C17B}"/>
                </a:ext>
              </a:extLst>
            </p:cNvPr>
            <p:cNvGrpSpPr/>
            <p:nvPr/>
          </p:nvGrpSpPr>
          <p:grpSpPr>
            <a:xfrm>
              <a:off x="3168309" y="517749"/>
              <a:ext cx="1084309" cy="565452"/>
              <a:chOff x="3168309" y="517749"/>
              <a:chExt cx="1084309" cy="565452"/>
            </a:xfrm>
          </p:grpSpPr>
          <p:sp>
            <p:nvSpPr>
              <p:cNvPr id="39" name="Google Shape;364;p23">
                <a:extLst>
                  <a:ext uri="{FF2B5EF4-FFF2-40B4-BE49-F238E27FC236}">
                    <a16:creationId xmlns:a16="http://schemas.microsoft.com/office/drawing/2014/main" id="{17493727-D7D7-4CD9-9346-D4C9200B509E}"/>
                  </a:ext>
                </a:extLst>
              </p:cNvPr>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182850" tIns="182850" rIns="182850" bIns="182850" anchor="ctr" anchorCtr="0">
                <a:noAutofit/>
              </a:bodyPr>
              <a:lstStyle/>
              <a:p>
                <a:endParaRPr sz="3600"/>
              </a:p>
            </p:txBody>
          </p:sp>
          <p:sp>
            <p:nvSpPr>
              <p:cNvPr id="40" name="Google Shape;365;p23">
                <a:extLst>
                  <a:ext uri="{FF2B5EF4-FFF2-40B4-BE49-F238E27FC236}">
                    <a16:creationId xmlns:a16="http://schemas.microsoft.com/office/drawing/2014/main" id="{5D7D2438-2E22-4F14-B7B3-B9A1CD1E285F}"/>
                  </a:ext>
                </a:extLst>
              </p:cNvPr>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36" name="Google Shape;366;p23">
              <a:extLst>
                <a:ext uri="{FF2B5EF4-FFF2-40B4-BE49-F238E27FC236}">
                  <a16:creationId xmlns:a16="http://schemas.microsoft.com/office/drawing/2014/main" id="{9E8B8912-FB61-4EE2-BA1A-A3010F715725}"/>
                </a:ext>
              </a:extLst>
            </p:cNvPr>
            <p:cNvGrpSpPr/>
            <p:nvPr/>
          </p:nvGrpSpPr>
          <p:grpSpPr>
            <a:xfrm>
              <a:off x="4114622" y="474596"/>
              <a:ext cx="141868" cy="100403"/>
              <a:chOff x="4114622" y="474596"/>
              <a:chExt cx="141868" cy="100403"/>
            </a:xfrm>
          </p:grpSpPr>
          <p:sp>
            <p:nvSpPr>
              <p:cNvPr id="37" name="Google Shape;367;p23">
                <a:extLst>
                  <a:ext uri="{FF2B5EF4-FFF2-40B4-BE49-F238E27FC236}">
                    <a16:creationId xmlns:a16="http://schemas.microsoft.com/office/drawing/2014/main" id="{CCDF70FA-2A0C-4A56-B5B9-24FB8396A688}"/>
                  </a:ext>
                </a:extLst>
              </p:cNvPr>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sp>
            <p:nvSpPr>
              <p:cNvPr id="38" name="Google Shape;368;p23">
                <a:extLst>
                  <a:ext uri="{FF2B5EF4-FFF2-40B4-BE49-F238E27FC236}">
                    <a16:creationId xmlns:a16="http://schemas.microsoft.com/office/drawing/2014/main" id="{44DA5672-0BE1-4489-A9A7-6FA69CC7C26C}"/>
                  </a:ext>
                </a:extLst>
              </p:cNvPr>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grpSp>
        <p:nvGrpSpPr>
          <p:cNvPr id="41" name="Google Shape;330;p23">
            <a:extLst>
              <a:ext uri="{FF2B5EF4-FFF2-40B4-BE49-F238E27FC236}">
                <a16:creationId xmlns:a16="http://schemas.microsoft.com/office/drawing/2014/main" id="{F7670611-F986-4CFC-B38A-30B2BB94A053}"/>
              </a:ext>
            </a:extLst>
          </p:cNvPr>
          <p:cNvGrpSpPr/>
          <p:nvPr/>
        </p:nvGrpSpPr>
        <p:grpSpPr>
          <a:xfrm rot="19799830">
            <a:off x="2086995" y="3642755"/>
            <a:ext cx="499846" cy="336067"/>
            <a:chOff x="-75881" y="2283499"/>
            <a:chExt cx="772313" cy="497910"/>
          </a:xfrm>
        </p:grpSpPr>
        <p:sp>
          <p:nvSpPr>
            <p:cNvPr id="42" name="Google Shape;331;p23">
              <a:extLst>
                <a:ext uri="{FF2B5EF4-FFF2-40B4-BE49-F238E27FC236}">
                  <a16:creationId xmlns:a16="http://schemas.microsoft.com/office/drawing/2014/main" id="{474DBC5A-F49E-4EF7-BD91-D347274D748B}"/>
                </a:ext>
              </a:extLst>
            </p:cNvPr>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82850" tIns="182850" rIns="182850" bIns="182850" anchor="ctr" anchorCtr="0">
              <a:noAutofit/>
            </a:bodyPr>
            <a:lstStyle/>
            <a:p>
              <a:endParaRPr sz="3600"/>
            </a:p>
          </p:txBody>
        </p:sp>
        <p:sp>
          <p:nvSpPr>
            <p:cNvPr id="43" name="Google Shape;332;p23">
              <a:extLst>
                <a:ext uri="{FF2B5EF4-FFF2-40B4-BE49-F238E27FC236}">
                  <a16:creationId xmlns:a16="http://schemas.microsoft.com/office/drawing/2014/main" id="{951DF896-F568-41DF-89F7-8F7E9C1838D1}"/>
                </a:ext>
              </a:extLst>
            </p:cNvPr>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82850" tIns="182850" rIns="182850" bIns="182850" anchor="ctr" anchorCtr="0">
              <a:noAutofit/>
            </a:bodyPr>
            <a:lstStyle/>
            <a:p>
              <a:endParaRPr sz="3600"/>
            </a:p>
          </p:txBody>
        </p:sp>
      </p:grpSp>
      <p:grpSp>
        <p:nvGrpSpPr>
          <p:cNvPr id="47" name="Google Shape;448;p23">
            <a:extLst>
              <a:ext uri="{FF2B5EF4-FFF2-40B4-BE49-F238E27FC236}">
                <a16:creationId xmlns:a16="http://schemas.microsoft.com/office/drawing/2014/main" id="{3A24B18B-036C-4EE2-93DD-0B3AE6FF2662}"/>
              </a:ext>
            </a:extLst>
          </p:cNvPr>
          <p:cNvGrpSpPr/>
          <p:nvPr/>
        </p:nvGrpSpPr>
        <p:grpSpPr>
          <a:xfrm>
            <a:off x="528137" y="3907703"/>
            <a:ext cx="1447638" cy="1068369"/>
            <a:chOff x="4368" y="4500332"/>
            <a:chExt cx="1550979" cy="1347924"/>
          </a:xfrm>
          <a:solidFill>
            <a:schemeClr val="accent5">
              <a:lumMod val="50000"/>
            </a:schemeClr>
          </a:solidFill>
        </p:grpSpPr>
        <p:grpSp>
          <p:nvGrpSpPr>
            <p:cNvPr id="48" name="Google Shape;449;p23">
              <a:extLst>
                <a:ext uri="{FF2B5EF4-FFF2-40B4-BE49-F238E27FC236}">
                  <a16:creationId xmlns:a16="http://schemas.microsoft.com/office/drawing/2014/main" id="{E3709DEB-C2CD-4416-9E5C-D4D6FA37C44E}"/>
                </a:ext>
              </a:extLst>
            </p:cNvPr>
            <p:cNvGrpSpPr/>
            <p:nvPr/>
          </p:nvGrpSpPr>
          <p:grpSpPr>
            <a:xfrm>
              <a:off x="4368" y="4500332"/>
              <a:ext cx="1507264" cy="1347924"/>
              <a:chOff x="4368" y="4500332"/>
              <a:chExt cx="1507264" cy="1347924"/>
            </a:xfrm>
            <a:grpFill/>
          </p:grpSpPr>
          <p:sp>
            <p:nvSpPr>
              <p:cNvPr id="51" name="Google Shape;450;p23">
                <a:extLst>
                  <a:ext uri="{FF2B5EF4-FFF2-40B4-BE49-F238E27FC236}">
                    <a16:creationId xmlns:a16="http://schemas.microsoft.com/office/drawing/2014/main" id="{EF04E796-2875-46F8-BDDB-BB3AFE971755}"/>
                  </a:ext>
                </a:extLst>
              </p:cNvPr>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grpFill/>
              <a:ln>
                <a:noFill/>
              </a:ln>
            </p:spPr>
            <p:txBody>
              <a:bodyPr spcFirstLastPara="1" wrap="square" lIns="182850" tIns="182850" rIns="182850" bIns="182850" anchor="ctr" anchorCtr="0">
                <a:noAutofit/>
              </a:bodyPr>
              <a:lstStyle/>
              <a:p>
                <a:endParaRPr sz="3600"/>
              </a:p>
            </p:txBody>
          </p:sp>
          <p:sp>
            <p:nvSpPr>
              <p:cNvPr id="52" name="Google Shape;451;p23">
                <a:extLst>
                  <a:ext uri="{FF2B5EF4-FFF2-40B4-BE49-F238E27FC236}">
                    <a16:creationId xmlns:a16="http://schemas.microsoft.com/office/drawing/2014/main" id="{38C902EC-0AD5-433F-A999-FA7053654463}"/>
                  </a:ext>
                </a:extLst>
              </p:cNvPr>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grpFill/>
              <a:ln>
                <a:noFill/>
              </a:ln>
            </p:spPr>
            <p:txBody>
              <a:bodyPr spcFirstLastPara="1" wrap="square" lIns="182850" tIns="182850" rIns="182850" bIns="182850" anchor="ctr" anchorCtr="0">
                <a:noAutofit/>
              </a:bodyPr>
              <a:lstStyle/>
              <a:p>
                <a:endParaRPr sz="3600"/>
              </a:p>
            </p:txBody>
          </p:sp>
          <p:sp>
            <p:nvSpPr>
              <p:cNvPr id="53" name="Google Shape;452;p23">
                <a:extLst>
                  <a:ext uri="{FF2B5EF4-FFF2-40B4-BE49-F238E27FC236}">
                    <a16:creationId xmlns:a16="http://schemas.microsoft.com/office/drawing/2014/main" id="{BE8BF51A-DB9B-4B3D-8A07-B64C8B04472B}"/>
                  </a:ext>
                </a:extLst>
              </p:cNvPr>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grpFill/>
              <a:ln>
                <a:noFill/>
              </a:ln>
            </p:spPr>
            <p:txBody>
              <a:bodyPr spcFirstLastPara="1" wrap="square" lIns="182850" tIns="182850" rIns="182850" bIns="182850" anchor="ctr" anchorCtr="0">
                <a:noAutofit/>
              </a:bodyPr>
              <a:lstStyle/>
              <a:p>
                <a:endParaRPr sz="3600"/>
              </a:p>
            </p:txBody>
          </p:sp>
          <p:sp>
            <p:nvSpPr>
              <p:cNvPr id="54" name="Google Shape;453;p23">
                <a:extLst>
                  <a:ext uri="{FF2B5EF4-FFF2-40B4-BE49-F238E27FC236}">
                    <a16:creationId xmlns:a16="http://schemas.microsoft.com/office/drawing/2014/main" id="{85D59A5E-2390-432C-B759-997C232BAC45}"/>
                  </a:ext>
                </a:extLst>
              </p:cNvPr>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grpFill/>
              <a:ln>
                <a:noFill/>
              </a:ln>
            </p:spPr>
            <p:txBody>
              <a:bodyPr spcFirstLastPara="1" wrap="square" lIns="182850" tIns="182850" rIns="182850" bIns="182850" anchor="ctr" anchorCtr="0">
                <a:noAutofit/>
              </a:bodyPr>
              <a:lstStyle/>
              <a:p>
                <a:endParaRPr sz="3600"/>
              </a:p>
            </p:txBody>
          </p:sp>
          <p:sp>
            <p:nvSpPr>
              <p:cNvPr id="55" name="Google Shape;454;p23">
                <a:extLst>
                  <a:ext uri="{FF2B5EF4-FFF2-40B4-BE49-F238E27FC236}">
                    <a16:creationId xmlns:a16="http://schemas.microsoft.com/office/drawing/2014/main" id="{916E1A1A-B890-45FE-B8DF-468EDD4C5365}"/>
                  </a:ext>
                </a:extLst>
              </p:cNvPr>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grpFill/>
              <a:ln>
                <a:noFill/>
              </a:ln>
            </p:spPr>
            <p:txBody>
              <a:bodyPr spcFirstLastPara="1" wrap="square" lIns="182850" tIns="182850" rIns="182850" bIns="182850" anchor="ctr" anchorCtr="0">
                <a:noAutofit/>
              </a:bodyPr>
              <a:lstStyle/>
              <a:p>
                <a:endParaRPr sz="3600"/>
              </a:p>
            </p:txBody>
          </p:sp>
          <p:sp>
            <p:nvSpPr>
              <p:cNvPr id="56" name="Google Shape;455;p23">
                <a:extLst>
                  <a:ext uri="{FF2B5EF4-FFF2-40B4-BE49-F238E27FC236}">
                    <a16:creationId xmlns:a16="http://schemas.microsoft.com/office/drawing/2014/main" id="{67292057-7966-47BA-9416-90CB940C19DB}"/>
                  </a:ext>
                </a:extLst>
              </p:cNvPr>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grpFill/>
              <a:ln>
                <a:noFill/>
              </a:ln>
            </p:spPr>
            <p:txBody>
              <a:bodyPr spcFirstLastPara="1" wrap="square" lIns="182850" tIns="182850" rIns="182850" bIns="182850" anchor="ctr" anchorCtr="0">
                <a:noAutofit/>
              </a:bodyPr>
              <a:lstStyle/>
              <a:p>
                <a:endParaRPr sz="3600"/>
              </a:p>
            </p:txBody>
          </p:sp>
          <p:sp>
            <p:nvSpPr>
              <p:cNvPr id="57" name="Google Shape;456;p23">
                <a:extLst>
                  <a:ext uri="{FF2B5EF4-FFF2-40B4-BE49-F238E27FC236}">
                    <a16:creationId xmlns:a16="http://schemas.microsoft.com/office/drawing/2014/main" id="{BC3BFF70-1C8A-4DB0-BB07-A14424180144}"/>
                  </a:ext>
                </a:extLst>
              </p:cNvPr>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grpFill/>
              <a:ln>
                <a:noFill/>
              </a:ln>
            </p:spPr>
            <p:txBody>
              <a:bodyPr spcFirstLastPara="1" wrap="square" lIns="182850" tIns="182850" rIns="182850" bIns="182850" anchor="ctr" anchorCtr="0">
                <a:noAutofit/>
              </a:bodyPr>
              <a:lstStyle/>
              <a:p>
                <a:endParaRPr sz="3600"/>
              </a:p>
            </p:txBody>
          </p:sp>
          <p:sp>
            <p:nvSpPr>
              <p:cNvPr id="58" name="Google Shape;457;p23">
                <a:extLst>
                  <a:ext uri="{FF2B5EF4-FFF2-40B4-BE49-F238E27FC236}">
                    <a16:creationId xmlns:a16="http://schemas.microsoft.com/office/drawing/2014/main" id="{514F0A3F-1801-4EB7-BF81-B9FB2E1382CF}"/>
                  </a:ext>
                </a:extLst>
              </p:cNvPr>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grpFill/>
              <a:ln>
                <a:noFill/>
              </a:ln>
            </p:spPr>
            <p:txBody>
              <a:bodyPr spcFirstLastPara="1" wrap="square" lIns="182850" tIns="182850" rIns="182850" bIns="182850" anchor="ctr" anchorCtr="0">
                <a:noAutofit/>
              </a:bodyPr>
              <a:lstStyle/>
              <a:p>
                <a:endParaRPr sz="3600"/>
              </a:p>
            </p:txBody>
          </p:sp>
          <p:sp>
            <p:nvSpPr>
              <p:cNvPr id="59" name="Google Shape;458;p23">
                <a:extLst>
                  <a:ext uri="{FF2B5EF4-FFF2-40B4-BE49-F238E27FC236}">
                    <a16:creationId xmlns:a16="http://schemas.microsoft.com/office/drawing/2014/main" id="{A58BE603-7B56-4264-98BD-5921A5A658AC}"/>
                  </a:ext>
                </a:extLst>
              </p:cNvPr>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grpFill/>
              <a:ln>
                <a:noFill/>
              </a:ln>
            </p:spPr>
            <p:txBody>
              <a:bodyPr spcFirstLastPara="1" wrap="square" lIns="182850" tIns="182850" rIns="182850" bIns="182850" anchor="ctr" anchorCtr="0">
                <a:noAutofit/>
              </a:bodyPr>
              <a:lstStyle/>
              <a:p>
                <a:endParaRPr sz="3600"/>
              </a:p>
            </p:txBody>
          </p:sp>
          <p:sp>
            <p:nvSpPr>
              <p:cNvPr id="60" name="Google Shape;459;p23">
                <a:extLst>
                  <a:ext uri="{FF2B5EF4-FFF2-40B4-BE49-F238E27FC236}">
                    <a16:creationId xmlns:a16="http://schemas.microsoft.com/office/drawing/2014/main" id="{718C63C4-E060-4495-B942-AE0288B2CF5A}"/>
                  </a:ext>
                </a:extLst>
              </p:cNvPr>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grpFill/>
              <a:ln>
                <a:noFill/>
              </a:ln>
            </p:spPr>
            <p:txBody>
              <a:bodyPr spcFirstLastPara="1" wrap="square" lIns="182850" tIns="182850" rIns="182850" bIns="182850" anchor="ctr" anchorCtr="0">
                <a:noAutofit/>
              </a:bodyPr>
              <a:lstStyle/>
              <a:p>
                <a:endParaRPr sz="3600"/>
              </a:p>
            </p:txBody>
          </p:sp>
          <p:sp>
            <p:nvSpPr>
              <p:cNvPr id="61" name="Google Shape;460;p23">
                <a:extLst>
                  <a:ext uri="{FF2B5EF4-FFF2-40B4-BE49-F238E27FC236}">
                    <a16:creationId xmlns:a16="http://schemas.microsoft.com/office/drawing/2014/main" id="{0A938417-6D2C-4DA9-B7E2-389EA5760D2F}"/>
                  </a:ext>
                </a:extLst>
              </p:cNvPr>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grpFill/>
              <a:ln>
                <a:noFill/>
              </a:ln>
            </p:spPr>
            <p:txBody>
              <a:bodyPr spcFirstLastPara="1" wrap="square" lIns="182850" tIns="182850" rIns="182850" bIns="182850" anchor="ctr" anchorCtr="0">
                <a:noAutofit/>
              </a:bodyPr>
              <a:lstStyle/>
              <a:p>
                <a:endParaRPr sz="3600"/>
              </a:p>
            </p:txBody>
          </p:sp>
        </p:grpSp>
        <p:sp>
          <p:nvSpPr>
            <p:cNvPr id="49" name="Google Shape;461;p23">
              <a:extLst>
                <a:ext uri="{FF2B5EF4-FFF2-40B4-BE49-F238E27FC236}">
                  <a16:creationId xmlns:a16="http://schemas.microsoft.com/office/drawing/2014/main" id="{135A3FC6-2F45-4709-9D72-2061A3BE53C6}"/>
                </a:ext>
              </a:extLst>
            </p:cNvPr>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grpFill/>
            <a:ln>
              <a:noFill/>
            </a:ln>
          </p:spPr>
          <p:txBody>
            <a:bodyPr spcFirstLastPara="1" wrap="square" lIns="182850" tIns="182850" rIns="182850" bIns="182850" anchor="ctr" anchorCtr="0">
              <a:noAutofit/>
            </a:bodyPr>
            <a:lstStyle/>
            <a:p>
              <a:endParaRPr sz="3600"/>
            </a:p>
          </p:txBody>
        </p:sp>
        <p:sp>
          <p:nvSpPr>
            <p:cNvPr id="50" name="Google Shape;462;p23">
              <a:extLst>
                <a:ext uri="{FF2B5EF4-FFF2-40B4-BE49-F238E27FC236}">
                  <a16:creationId xmlns:a16="http://schemas.microsoft.com/office/drawing/2014/main" id="{51B108BA-B96B-491B-9FFE-4EEA85A5F1AE}"/>
                </a:ext>
              </a:extLst>
            </p:cNvPr>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grpFill/>
            <a:ln>
              <a:noFill/>
            </a:ln>
          </p:spPr>
          <p:txBody>
            <a:bodyPr spcFirstLastPara="1" wrap="square" lIns="182850" tIns="182850" rIns="182850" bIns="182850" anchor="ctr" anchorCtr="0">
              <a:noAutofit/>
            </a:bodyPr>
            <a:lstStyle/>
            <a:p>
              <a:endParaRPr sz="3600"/>
            </a:p>
          </p:txBody>
        </p:sp>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randombar(horizontal)">
                                      <p:cBhvr>
                                        <p:cTn id="7" dur="3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4B5A4-F18B-488B-A1CB-BCDCD56DEC19}"/>
              </a:ext>
            </a:extLst>
          </p:cNvPr>
          <p:cNvPicPr>
            <a:picLocks noChangeAspect="1"/>
          </p:cNvPicPr>
          <p:nvPr/>
        </p:nvPicPr>
        <p:blipFill>
          <a:blip r:embed="rId2"/>
          <a:stretch>
            <a:fillRect/>
          </a:stretch>
        </p:blipFill>
        <p:spPr>
          <a:xfrm>
            <a:off x="299155" y="738717"/>
            <a:ext cx="3064934" cy="1833033"/>
          </a:xfrm>
          <a:prstGeom prst="rect">
            <a:avLst/>
          </a:prstGeom>
        </p:spPr>
      </p:pic>
      <p:pic>
        <p:nvPicPr>
          <p:cNvPr id="5" name="Picture 4">
            <a:extLst>
              <a:ext uri="{FF2B5EF4-FFF2-40B4-BE49-F238E27FC236}">
                <a16:creationId xmlns:a16="http://schemas.microsoft.com/office/drawing/2014/main" id="{0644C51D-4146-4CB5-9C03-21D56E5E7241}"/>
              </a:ext>
            </a:extLst>
          </p:cNvPr>
          <p:cNvPicPr>
            <a:picLocks noChangeAspect="1"/>
          </p:cNvPicPr>
          <p:nvPr/>
        </p:nvPicPr>
        <p:blipFill>
          <a:blip r:embed="rId3"/>
          <a:stretch>
            <a:fillRect/>
          </a:stretch>
        </p:blipFill>
        <p:spPr>
          <a:xfrm>
            <a:off x="3481564" y="738717"/>
            <a:ext cx="2445103" cy="1836134"/>
          </a:xfrm>
          <a:prstGeom prst="rect">
            <a:avLst/>
          </a:prstGeom>
        </p:spPr>
      </p:pic>
      <p:pic>
        <p:nvPicPr>
          <p:cNvPr id="13" name="Picture 12">
            <a:extLst>
              <a:ext uri="{FF2B5EF4-FFF2-40B4-BE49-F238E27FC236}">
                <a16:creationId xmlns:a16="http://schemas.microsoft.com/office/drawing/2014/main" id="{6688B972-EF0C-4A95-AE71-275B201D14BF}"/>
              </a:ext>
            </a:extLst>
          </p:cNvPr>
          <p:cNvPicPr>
            <a:picLocks noChangeAspect="1"/>
          </p:cNvPicPr>
          <p:nvPr/>
        </p:nvPicPr>
        <p:blipFill>
          <a:blip r:embed="rId4"/>
          <a:stretch>
            <a:fillRect/>
          </a:stretch>
        </p:blipFill>
        <p:spPr>
          <a:xfrm>
            <a:off x="6044142" y="738717"/>
            <a:ext cx="2760332" cy="1833033"/>
          </a:xfrm>
          <a:prstGeom prst="rect">
            <a:avLst/>
          </a:prstGeom>
        </p:spPr>
      </p:pic>
      <p:sp>
        <p:nvSpPr>
          <p:cNvPr id="14" name="TextBox 13">
            <a:extLst>
              <a:ext uri="{FF2B5EF4-FFF2-40B4-BE49-F238E27FC236}">
                <a16:creationId xmlns:a16="http://schemas.microsoft.com/office/drawing/2014/main" id="{4D0C0D36-8A6F-43E5-907D-A847C70BCDD6}"/>
              </a:ext>
            </a:extLst>
          </p:cNvPr>
          <p:cNvSpPr txBox="1"/>
          <p:nvPr/>
        </p:nvSpPr>
        <p:spPr>
          <a:xfrm>
            <a:off x="299155" y="27947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15" name="TextBox 14">
            <a:extLst>
              <a:ext uri="{FF2B5EF4-FFF2-40B4-BE49-F238E27FC236}">
                <a16:creationId xmlns:a16="http://schemas.microsoft.com/office/drawing/2014/main" id="{15A5E01D-93B1-47BE-B1BB-7C3E81C161A8}"/>
              </a:ext>
            </a:extLst>
          </p:cNvPr>
          <p:cNvSpPr txBox="1"/>
          <p:nvPr/>
        </p:nvSpPr>
        <p:spPr>
          <a:xfrm>
            <a:off x="3216568" y="2794705"/>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6" name="TextBox 15">
            <a:extLst>
              <a:ext uri="{FF2B5EF4-FFF2-40B4-BE49-F238E27FC236}">
                <a16:creationId xmlns:a16="http://schemas.microsoft.com/office/drawing/2014/main" id="{55E2A8D3-F0E1-4EAD-A1D8-2E5539AF7EE8}"/>
              </a:ext>
            </a:extLst>
          </p:cNvPr>
          <p:cNvSpPr txBox="1"/>
          <p:nvPr/>
        </p:nvSpPr>
        <p:spPr>
          <a:xfrm>
            <a:off x="6044142" y="2794706"/>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Trùng</a:t>
            </a:r>
            <a:r>
              <a:rPr lang="en-US" sz="2200" dirty="0">
                <a:solidFill>
                  <a:schemeClr val="tx1"/>
                </a:solidFill>
              </a:rPr>
              <a:t> </a:t>
            </a:r>
            <a:r>
              <a:rPr lang="en-US" sz="2200" dirty="0" err="1">
                <a:solidFill>
                  <a:schemeClr val="tx1"/>
                </a:solidFill>
              </a:rPr>
              <a:t>biến</a:t>
            </a:r>
            <a:r>
              <a:rPr lang="en-US" sz="2200" dirty="0">
                <a:solidFill>
                  <a:schemeClr val="tx1"/>
                </a:solidFill>
              </a:rPr>
              <a:t> </a:t>
            </a:r>
            <a:r>
              <a:rPr lang="en-US" sz="2200" dirty="0" err="1">
                <a:solidFill>
                  <a:schemeClr val="tx1"/>
                </a:solidFill>
              </a:rPr>
              <a:t>hình</a:t>
            </a:r>
            <a:endParaRPr lang="en-US" sz="2200" dirty="0">
              <a:solidFill>
                <a:schemeClr val="tx1"/>
              </a:solidFill>
            </a:endParaRPr>
          </a:p>
        </p:txBody>
      </p:sp>
      <p:sp>
        <p:nvSpPr>
          <p:cNvPr id="17" name="Arrow: Right 16">
            <a:extLst>
              <a:ext uri="{FF2B5EF4-FFF2-40B4-BE49-F238E27FC236}">
                <a16:creationId xmlns:a16="http://schemas.microsoft.com/office/drawing/2014/main" id="{54F728CC-1EE5-48A1-A90D-C47F2F0F805F}"/>
              </a:ext>
            </a:extLst>
          </p:cNvPr>
          <p:cNvSpPr/>
          <p:nvPr/>
        </p:nvSpPr>
        <p:spPr>
          <a:xfrm>
            <a:off x="604676" y="3976229"/>
            <a:ext cx="530578" cy="338667"/>
          </a:xfrm>
          <a:prstGeom prst="rightArrow">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19E8AB2-7782-4195-A099-E86ACCDFEBE2}"/>
              </a:ext>
            </a:extLst>
          </p:cNvPr>
          <p:cNvSpPr/>
          <p:nvPr/>
        </p:nvSpPr>
        <p:spPr>
          <a:xfrm>
            <a:off x="1306880" y="3609341"/>
            <a:ext cx="6530240" cy="1072445"/>
          </a:xfrm>
          <a:prstGeom prst="roundRect">
            <a:avLst/>
          </a:prstGeom>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chemeClr val="tx1"/>
                </a:solidFill>
              </a:rPr>
              <a:t>Thức</a:t>
            </a:r>
            <a:r>
              <a:rPr lang="en-US" sz="2200" dirty="0">
                <a:solidFill>
                  <a:schemeClr val="tx1"/>
                </a:solidFill>
              </a:rPr>
              <a:t> </a:t>
            </a:r>
            <a:r>
              <a:rPr lang="en-US" sz="2200" dirty="0" err="1">
                <a:solidFill>
                  <a:schemeClr val="tx1"/>
                </a:solidFill>
              </a:rPr>
              <a:t>ăn</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cá</a:t>
            </a:r>
            <a:r>
              <a:rPr lang="en-US" sz="2200" dirty="0">
                <a:solidFill>
                  <a:schemeClr val="tx1"/>
                </a:solidFill>
              </a:rPr>
              <a:t> </a:t>
            </a:r>
            <a:r>
              <a:rPr lang="en-US" sz="2200" dirty="0" err="1">
                <a:solidFill>
                  <a:schemeClr val="tx1"/>
                </a:solidFill>
              </a:rPr>
              <a:t>nhỏ</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loài</a:t>
            </a:r>
            <a:r>
              <a:rPr lang="en-US" sz="2200" dirty="0">
                <a:solidFill>
                  <a:schemeClr val="tx1"/>
                </a:solidFill>
              </a:rPr>
              <a:t> </a:t>
            </a:r>
            <a:r>
              <a:rPr lang="en-US" sz="2200" dirty="0" err="1">
                <a:solidFill>
                  <a:schemeClr val="tx1"/>
                </a:solidFill>
              </a:rPr>
              <a:t>thân</a:t>
            </a:r>
            <a:r>
              <a:rPr lang="en-US" sz="2200" dirty="0">
                <a:solidFill>
                  <a:schemeClr val="tx1"/>
                </a:solidFill>
              </a:rPr>
              <a:t> </a:t>
            </a:r>
            <a:r>
              <a:rPr lang="en-US" sz="2200" dirty="0" err="1">
                <a:solidFill>
                  <a:schemeClr val="tx1"/>
                </a:solidFill>
              </a:rPr>
              <a:t>mềm</a:t>
            </a:r>
            <a:r>
              <a:rPr lang="en-US" sz="2200" dirty="0">
                <a:solidFill>
                  <a:schemeClr val="tx1"/>
                </a:solidFill>
              </a:rPr>
              <a:t> (</a:t>
            </a:r>
            <a:r>
              <a:rPr lang="en-US" sz="2200" dirty="0" err="1">
                <a:solidFill>
                  <a:schemeClr val="tx1"/>
                </a:solidFill>
              </a:rPr>
              <a:t>trai</a:t>
            </a:r>
            <a:r>
              <a:rPr lang="en-US" sz="2200" dirty="0">
                <a:solidFill>
                  <a:schemeClr val="tx1"/>
                </a:solidFill>
              </a:rPr>
              <a:t>, </a:t>
            </a:r>
            <a:r>
              <a:rPr lang="en-US" sz="2200" dirty="0" err="1">
                <a:solidFill>
                  <a:schemeClr val="tx1"/>
                </a:solidFill>
              </a:rPr>
              <a:t>ốc</a:t>
            </a:r>
            <a:r>
              <a:rPr lang="en-US" sz="2200" dirty="0">
                <a:solidFill>
                  <a:schemeClr val="tx1"/>
                </a:solidFill>
              </a:rPr>
              <a:t>), </a:t>
            </a:r>
            <a:r>
              <a:rPr lang="en-US" sz="2200" dirty="0" err="1">
                <a:solidFill>
                  <a:schemeClr val="tx1"/>
                </a:solidFill>
              </a:rPr>
              <a:t>giáp</a:t>
            </a:r>
            <a:r>
              <a:rPr lang="en-US" sz="2200" dirty="0">
                <a:solidFill>
                  <a:schemeClr val="tx1"/>
                </a:solidFill>
              </a:rPr>
              <a:t> </a:t>
            </a:r>
            <a:r>
              <a:rPr lang="en-US" sz="2200" dirty="0" err="1">
                <a:solidFill>
                  <a:schemeClr val="tx1"/>
                </a:solidFill>
              </a:rPr>
              <a:t>xác</a:t>
            </a:r>
            <a:r>
              <a:rPr lang="en-US" sz="2200" dirty="0">
                <a:solidFill>
                  <a:schemeClr val="tx1"/>
                </a:solidFill>
              </a:rPr>
              <a:t> (</a:t>
            </a:r>
            <a:r>
              <a:rPr lang="en-US" sz="2200" dirty="0" err="1">
                <a:solidFill>
                  <a:schemeClr val="tx1"/>
                </a:solidFill>
              </a:rPr>
              <a:t>tôm</a:t>
            </a:r>
            <a:r>
              <a:rPr lang="en-US" sz="2200" dirty="0">
                <a:solidFill>
                  <a:schemeClr val="tx1"/>
                </a:solidFill>
              </a:rPr>
              <a:t>, </a:t>
            </a:r>
            <a:r>
              <a:rPr lang="en-US" sz="2200" dirty="0" err="1">
                <a:solidFill>
                  <a:schemeClr val="tx1"/>
                </a:solidFill>
              </a:rPr>
              <a:t>cua</a:t>
            </a:r>
            <a:r>
              <a:rPr lang="en-US" sz="2200" dirty="0">
                <a:solidFill>
                  <a:schemeClr val="tx1"/>
                </a:solidFill>
              </a:rPr>
              <a:t>, </a:t>
            </a:r>
            <a:r>
              <a:rPr lang="en-US" sz="2200" dirty="0" err="1">
                <a:solidFill>
                  <a:schemeClr val="tx1"/>
                </a:solidFill>
              </a:rPr>
              <a:t>nhện</a:t>
            </a:r>
            <a:r>
              <a:rPr lang="en-US" sz="2200" dirty="0">
                <a:solidFill>
                  <a:schemeClr val="tx1"/>
                </a:solidFill>
              </a:rPr>
              <a:t> </a:t>
            </a:r>
            <a:r>
              <a:rPr lang="en-US" sz="2200" dirty="0" err="1">
                <a:solidFill>
                  <a:schemeClr val="tx1"/>
                </a:solidFill>
              </a:rPr>
              <a:t>nước</a:t>
            </a:r>
            <a:r>
              <a:rPr lang="en-US" sz="2200" dirty="0">
                <a:solidFill>
                  <a:schemeClr val="tx1"/>
                </a:solidFill>
              </a:rPr>
              <a:t>),…</a:t>
            </a:r>
          </a:p>
        </p:txBody>
      </p:sp>
    </p:spTree>
    <p:extLst>
      <p:ext uri="{BB962C8B-B14F-4D97-AF65-F5344CB8AC3E}">
        <p14:creationId xmlns:p14="http://schemas.microsoft.com/office/powerpoint/2010/main" val="439620305"/>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3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3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3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722489" y="1522955"/>
            <a:ext cx="7699022"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a:t>
            </a:r>
            <a:r>
              <a:rPr lang="en-US" sz="2200" dirty="0" err="1">
                <a:effectLst/>
                <a:latin typeface="+mn-lt"/>
                <a:ea typeface="Calibri" panose="020F0502020204030204" pitchFamily="34" charset="0"/>
                <a:cs typeface="Times New Roman" panose="02020603050405020304" pitchFamily="18" charset="0"/>
              </a:rPr>
              <a:t>hế</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biến</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thành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phẩm</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chức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năng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bổ</a:t>
            </a:r>
            <a:r>
              <a:rPr lang="en-US" sz="2200" dirty="0">
                <a:effectLst/>
                <a:latin typeface="+mn-lt"/>
                <a:ea typeface="Calibri" panose="020F0502020204030204" pitchFamily="34" charset="0"/>
                <a:cs typeface="Times New Roman" panose="02020603050405020304" pitchFamily="18" charset="0"/>
              </a:rPr>
              <a:t> sung </a:t>
            </a:r>
            <a:r>
              <a:rPr lang="en-US" sz="2200" dirty="0" err="1">
                <a:effectLst/>
                <a:latin typeface="+mn-lt"/>
                <a:ea typeface="Calibri" panose="020F0502020204030204" pitchFamily="34" charset="0"/>
                <a:cs typeface="Times New Roman" panose="02020603050405020304" pitchFamily="18" charset="0"/>
              </a:rPr>
              <a:t>dinh</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dưỡng</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cho</a:t>
            </a:r>
            <a:r>
              <a:rPr lang="en-US" sz="2200" dirty="0">
                <a:effectLst/>
                <a:latin typeface="+mn-lt"/>
                <a:ea typeface="Calibri" panose="020F0502020204030204" pitchFamily="34" charset="0"/>
                <a:cs typeface="Times New Roman" panose="02020603050405020304" pitchFamily="18" charset="0"/>
              </a:rPr>
              <a:t> con </a:t>
            </a:r>
            <a:r>
              <a:rPr lang="en-US" sz="2200" dirty="0" err="1">
                <a:effectLst/>
                <a:latin typeface="+mn-lt"/>
                <a:ea typeface="Calibri" panose="020F0502020204030204" pitchFamily="34" charset="0"/>
                <a:cs typeface="Times New Roman" panose="02020603050405020304" pitchFamily="18" charset="0"/>
              </a:rPr>
              <a:t>người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xoắn</a:t>
            </a:r>
            <a:r>
              <a:rPr lang="en-US" sz="2200" dirty="0">
                <a:latin typeface="+mn-lt"/>
                <a:ea typeface="Calibri" panose="020F0502020204030204" pitchFamily="34" charset="0"/>
                <a:cs typeface="Times New Roman" panose="02020603050405020304" pitchFamily="18" charset="0"/>
              </a:rPr>
              <a:t> spirulina,…</a:t>
            </a:r>
            <a:endParaRPr lang="en-US" sz="2200" dirty="0">
              <a:effectLst/>
              <a:latin typeface="+mn-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77463FA-6338-4100-9ABE-DC37CC53D983}"/>
              </a:ext>
            </a:extLst>
          </p:cNvPr>
          <p:cNvPicPr>
            <a:picLocks noChangeAspect="1"/>
          </p:cNvPicPr>
          <p:nvPr/>
        </p:nvPicPr>
        <p:blipFill rotWithShape="1">
          <a:blip r:embed="rId3"/>
          <a:srcRect l="6624" t="7994" r="7614" b="7448"/>
          <a:stretch/>
        </p:blipFill>
        <p:spPr>
          <a:xfrm>
            <a:off x="344237" y="2672617"/>
            <a:ext cx="2319939" cy="2287416"/>
          </a:xfrm>
          <a:prstGeom prst="rect">
            <a:avLst/>
          </a:prstGeom>
        </p:spPr>
      </p:pic>
      <p:sp>
        <p:nvSpPr>
          <p:cNvPr id="9" name="TextBox 8">
            <a:extLst>
              <a:ext uri="{FF2B5EF4-FFF2-40B4-BE49-F238E27FC236}">
                <a16:creationId xmlns:a16="http://schemas.microsoft.com/office/drawing/2014/main" id="{7D33449F-3D61-4113-968C-2B03113CD16A}"/>
              </a:ext>
            </a:extLst>
          </p:cNvPr>
          <p:cNvSpPr txBox="1"/>
          <p:nvPr/>
        </p:nvSpPr>
        <p:spPr>
          <a:xfrm>
            <a:off x="5761920" y="3478872"/>
            <a:ext cx="3382080"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Viên</a:t>
            </a:r>
            <a:r>
              <a:rPr lang="en-US" sz="2200" dirty="0">
                <a:solidFill>
                  <a:schemeClr val="tx1"/>
                </a:solidFill>
              </a:rPr>
              <a:t> </a:t>
            </a:r>
            <a:r>
              <a:rPr lang="en-US" sz="2200" dirty="0" err="1">
                <a:solidFill>
                  <a:schemeClr val="tx1"/>
                </a:solidFill>
              </a:rPr>
              <a:t>thực</a:t>
            </a:r>
            <a:r>
              <a:rPr lang="en-US" sz="2200" dirty="0">
                <a:solidFill>
                  <a:schemeClr val="tx1"/>
                </a:solidFill>
              </a:rPr>
              <a:t> </a:t>
            </a:r>
            <a:r>
              <a:rPr lang="en-US" sz="2200" dirty="0" err="1">
                <a:solidFill>
                  <a:schemeClr val="tx1"/>
                </a:solidFill>
              </a:rPr>
              <a:t>phẩm</a:t>
            </a:r>
            <a:r>
              <a:rPr lang="en-US" sz="2200" dirty="0">
                <a:solidFill>
                  <a:schemeClr val="tx1"/>
                </a:solidFill>
              </a:rPr>
              <a:t> </a:t>
            </a:r>
            <a:r>
              <a:rPr lang="en-US" sz="2200" dirty="0" err="1">
                <a:solidFill>
                  <a:schemeClr val="tx1"/>
                </a:solidFill>
              </a:rPr>
              <a:t>chức</a:t>
            </a:r>
            <a:r>
              <a:rPr lang="en-US" sz="2200" dirty="0">
                <a:solidFill>
                  <a:schemeClr val="tx1"/>
                </a:solidFill>
              </a:rPr>
              <a:t> </a:t>
            </a:r>
            <a:r>
              <a:rPr lang="en-US" sz="2200" dirty="0" err="1">
                <a:solidFill>
                  <a:schemeClr val="tx1"/>
                </a:solidFill>
              </a:rPr>
              <a:t>năng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tảo</a:t>
            </a:r>
            <a:r>
              <a:rPr lang="en-US" sz="2200" dirty="0">
                <a:solidFill>
                  <a:schemeClr val="tx1"/>
                </a:solidFill>
              </a:rPr>
              <a:t> </a:t>
            </a:r>
            <a:r>
              <a:rPr lang="en-US" sz="2200" dirty="0" err="1">
                <a:solidFill>
                  <a:schemeClr val="tx1"/>
                </a:solidFill>
              </a:rPr>
              <a:t>xoắn</a:t>
            </a:r>
            <a:endParaRPr lang="en-US" sz="2200" dirty="0">
              <a:solidFill>
                <a:schemeClr val="tx1"/>
              </a:solidFill>
            </a:endParaRPr>
          </a:p>
        </p:txBody>
      </p:sp>
      <p:pic>
        <p:nvPicPr>
          <p:cNvPr id="3" name="Picture 2">
            <a:extLst>
              <a:ext uri="{FF2B5EF4-FFF2-40B4-BE49-F238E27FC236}">
                <a16:creationId xmlns:a16="http://schemas.microsoft.com/office/drawing/2014/main" id="{632B13AA-2539-475D-B22F-F1322F699258}"/>
              </a:ext>
            </a:extLst>
          </p:cNvPr>
          <p:cNvPicPr>
            <a:picLocks noChangeAspect="1"/>
          </p:cNvPicPr>
          <p:nvPr/>
        </p:nvPicPr>
        <p:blipFill>
          <a:blip r:embed="rId4"/>
          <a:stretch>
            <a:fillRect/>
          </a:stretch>
        </p:blipFill>
        <p:spPr>
          <a:xfrm>
            <a:off x="2589337" y="2948901"/>
            <a:ext cx="3247424" cy="1829382"/>
          </a:xfrm>
          <a:prstGeom prst="rect">
            <a:avLst/>
          </a:prstGeom>
        </p:spPr>
      </p:pic>
    </p:spTree>
    <p:extLst>
      <p:ext uri="{BB962C8B-B14F-4D97-AF65-F5344CB8AC3E}">
        <p14:creationId xmlns:p14="http://schemas.microsoft.com/office/powerpoint/2010/main" val="315819282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
                                        <p:tgtEl>
                                          <p:spTgt spid="12"/>
                                        </p:tgtEl>
                                      </p:cBhvr>
                                    </p:animEffect>
                                    <p:anim calcmode="lin" valueType="num">
                                      <p:cBhvr>
                                        <p:cTn id="13" dur="300" fill="hold"/>
                                        <p:tgtEl>
                                          <p:spTgt spid="12"/>
                                        </p:tgtEl>
                                        <p:attrNameLst>
                                          <p:attrName>ppt_x</p:attrName>
                                        </p:attrNameLst>
                                      </p:cBhvr>
                                      <p:tavLst>
                                        <p:tav tm="0">
                                          <p:val>
                                            <p:strVal val="#ppt_x"/>
                                          </p:val>
                                        </p:tav>
                                        <p:tav tm="100000">
                                          <p:val>
                                            <p:strVal val="#ppt_x"/>
                                          </p:val>
                                        </p:tav>
                                      </p:tavLst>
                                    </p:anim>
                                    <p:anim calcmode="lin" valueType="num">
                                      <p:cBhvr>
                                        <p:cTn id="14"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3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3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thức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ăn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dùng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chế</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biến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tảo</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được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chiết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xuất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để</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đông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thực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phẩm</a:t>
            </a:r>
            <a:r>
              <a:rPr lang="en-US" sz="2200" dirty="0">
                <a:latin typeface="+mn-lt"/>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89FCDB12-57CC-4812-8E68-3A15EFA9A6D3}"/>
              </a:ext>
            </a:extLst>
          </p:cNvPr>
          <p:cNvPicPr>
            <a:picLocks noChangeAspect="1"/>
          </p:cNvPicPr>
          <p:nvPr/>
        </p:nvPicPr>
        <p:blipFill>
          <a:blip r:embed="rId3"/>
          <a:stretch>
            <a:fillRect/>
          </a:stretch>
        </p:blipFill>
        <p:spPr>
          <a:xfrm>
            <a:off x="964870" y="2724117"/>
            <a:ext cx="3657600" cy="2060448"/>
          </a:xfrm>
          <a:prstGeom prst="rect">
            <a:avLst/>
          </a:prstGeom>
        </p:spPr>
      </p:pic>
      <p:pic>
        <p:nvPicPr>
          <p:cNvPr id="5" name="Picture 4">
            <a:extLst>
              <a:ext uri="{FF2B5EF4-FFF2-40B4-BE49-F238E27FC236}">
                <a16:creationId xmlns:a16="http://schemas.microsoft.com/office/drawing/2014/main" id="{114B9CAC-185F-4C36-ABA8-38B79CD2177A}"/>
              </a:ext>
            </a:extLst>
          </p:cNvPr>
          <p:cNvPicPr>
            <a:picLocks noChangeAspect="1"/>
          </p:cNvPicPr>
          <p:nvPr/>
        </p:nvPicPr>
        <p:blipFill>
          <a:blip r:embed="rId4"/>
          <a:stretch>
            <a:fillRect/>
          </a:stretch>
        </p:blipFill>
        <p:spPr>
          <a:xfrm>
            <a:off x="4986182" y="2724116"/>
            <a:ext cx="3192948" cy="2060449"/>
          </a:xfrm>
          <a:prstGeom prst="rect">
            <a:avLst/>
          </a:prstGeom>
        </p:spPr>
      </p:pic>
    </p:spTree>
    <p:extLst>
      <p:ext uri="{BB962C8B-B14F-4D97-AF65-F5344CB8AC3E}">
        <p14:creationId xmlns:p14="http://schemas.microsoft.com/office/powerpoint/2010/main" val="263416133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anim calcmode="lin" valueType="num">
                                      <p:cBhvr>
                                        <p:cTn id="8" dur="300" fill="hold"/>
                                        <p:tgtEl>
                                          <p:spTgt spid="12"/>
                                        </p:tgtEl>
                                        <p:attrNameLst>
                                          <p:attrName>ppt_x</p:attrName>
                                        </p:attrNameLst>
                                      </p:cBhvr>
                                      <p:tavLst>
                                        <p:tav tm="0">
                                          <p:val>
                                            <p:strVal val="#ppt_x"/>
                                          </p:val>
                                        </p:tav>
                                        <p:tav tm="100000">
                                          <p:val>
                                            <p:strVal val="#ppt_x"/>
                                          </p:val>
                                        </p:tav>
                                      </p:tavLst>
                                    </p:anim>
                                    <p:anim calcmode="lin" valueType="num">
                                      <p:cBhvr>
                                        <p:cTn id="9" dur="3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3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7E94-0FAD-4938-B985-76DA826F8552}"/>
              </a:ext>
            </a:extLst>
          </p:cNvPr>
          <p:cNvPicPr>
            <a:picLocks noChangeAspect="1"/>
          </p:cNvPicPr>
          <p:nvPr/>
        </p:nvPicPr>
        <p:blipFill>
          <a:blip r:embed="rId2"/>
          <a:stretch>
            <a:fillRect/>
          </a:stretch>
        </p:blipFill>
        <p:spPr>
          <a:xfrm>
            <a:off x="457200" y="880533"/>
            <a:ext cx="4114800" cy="2686755"/>
          </a:xfrm>
          <a:prstGeom prst="rect">
            <a:avLst/>
          </a:prstGeom>
        </p:spPr>
      </p:pic>
      <p:pic>
        <p:nvPicPr>
          <p:cNvPr id="5" name="Picture 4">
            <a:extLst>
              <a:ext uri="{FF2B5EF4-FFF2-40B4-BE49-F238E27FC236}">
                <a16:creationId xmlns:a16="http://schemas.microsoft.com/office/drawing/2014/main" id="{B6AF12B5-70C3-4585-A7BC-60EC369CCF97}"/>
              </a:ext>
            </a:extLst>
          </p:cNvPr>
          <p:cNvPicPr>
            <a:picLocks noChangeAspect="1"/>
          </p:cNvPicPr>
          <p:nvPr/>
        </p:nvPicPr>
        <p:blipFill>
          <a:blip r:embed="rId3"/>
          <a:stretch>
            <a:fillRect/>
          </a:stretch>
        </p:blipFill>
        <p:spPr>
          <a:xfrm>
            <a:off x="4829175" y="880534"/>
            <a:ext cx="3857625" cy="2686754"/>
          </a:xfrm>
          <a:prstGeom prst="rect">
            <a:avLst/>
          </a:prstGeom>
        </p:spPr>
      </p:pic>
      <p:sp>
        <p:nvSpPr>
          <p:cNvPr id="6" name="TextBox 5">
            <a:extLst>
              <a:ext uri="{FF2B5EF4-FFF2-40B4-BE49-F238E27FC236}">
                <a16:creationId xmlns:a16="http://schemas.microsoft.com/office/drawing/2014/main" id="{C06B7B54-8A7C-4C39-9FA8-DBE7ABCE1ABC}"/>
              </a:ext>
            </a:extLst>
          </p:cNvPr>
          <p:cNvSpPr txBox="1"/>
          <p:nvPr/>
        </p:nvSpPr>
        <p:spPr>
          <a:xfrm>
            <a:off x="1125537" y="4047522"/>
            <a:ext cx="6892926"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Thạch</a:t>
            </a:r>
            <a:r>
              <a:rPr lang="en-US" sz="2200" dirty="0">
                <a:solidFill>
                  <a:schemeClr val="tx1"/>
                </a:solidFill>
              </a:rPr>
              <a:t> </a:t>
            </a:r>
            <a:r>
              <a:rPr lang="en-US" sz="2200" dirty="0" err="1">
                <a:solidFill>
                  <a:schemeClr val="tx1"/>
                </a:solidFill>
              </a:rPr>
              <a:t>được</a:t>
            </a:r>
            <a:r>
              <a:rPr lang="en-US" sz="2200" dirty="0">
                <a:solidFill>
                  <a:schemeClr val="tx1"/>
                </a:solidFill>
              </a:rPr>
              <a:t> </a:t>
            </a:r>
            <a:r>
              <a:rPr lang="en-US" sz="2200" dirty="0" err="1">
                <a:solidFill>
                  <a:schemeClr val="tx1"/>
                </a:solidFill>
              </a:rPr>
              <a:t>làm</a:t>
            </a:r>
            <a:r>
              <a:rPr lang="en-US" sz="2200" dirty="0">
                <a:solidFill>
                  <a:schemeClr val="tx1"/>
                </a:solidFill>
              </a:rPr>
              <a:t> </a:t>
            </a:r>
            <a:r>
              <a:rPr lang="en-US" sz="2200" dirty="0" err="1">
                <a:solidFill>
                  <a:schemeClr val="tx1"/>
                </a:solidFill>
              </a:rPr>
              <a:t>đông</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chiết</a:t>
            </a:r>
            <a:r>
              <a:rPr lang="en-US" sz="2200" dirty="0">
                <a:solidFill>
                  <a:schemeClr val="tx1"/>
                </a:solidFill>
              </a:rPr>
              <a:t> </a:t>
            </a:r>
            <a:r>
              <a:rPr lang="en-US" sz="2200" dirty="0" err="1">
                <a:solidFill>
                  <a:schemeClr val="tx1"/>
                </a:solidFill>
              </a:rPr>
              <a:t>xuất</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tảo</a:t>
            </a:r>
            <a:endParaRPr lang="en-US" sz="2200" dirty="0">
              <a:solidFill>
                <a:schemeClr val="tx1"/>
              </a:solidFill>
            </a:endParaRPr>
          </a:p>
        </p:txBody>
      </p:sp>
    </p:spTree>
    <p:extLst>
      <p:ext uri="{BB962C8B-B14F-4D97-AF65-F5344CB8AC3E}">
        <p14:creationId xmlns:p14="http://schemas.microsoft.com/office/powerpoint/2010/main" val="2249302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Google Shape;600;p25">
            <a:extLst>
              <a:ext uri="{FF2B5EF4-FFF2-40B4-BE49-F238E27FC236}">
                <a16:creationId xmlns:a16="http://schemas.microsoft.com/office/drawing/2014/main" id="{50C13AA4-4736-4ED4-8103-0A1FCE90C2A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11" name="TextBox 10">
            <a:extLst>
              <a:ext uri="{FF2B5EF4-FFF2-40B4-BE49-F238E27FC236}">
                <a16:creationId xmlns:a16="http://schemas.microsoft.com/office/drawing/2014/main" id="{05F70A5B-B284-4733-97D7-4DA3391FEFF0}"/>
              </a:ext>
            </a:extLst>
          </p:cNvPr>
          <p:cNvSpPr txBox="1"/>
          <p:nvPr/>
        </p:nvSpPr>
        <p:spPr>
          <a:xfrm>
            <a:off x="609600" y="973440"/>
            <a:ext cx="4707467" cy="492443"/>
          </a:xfrm>
          <a:prstGeom prst="rect">
            <a:avLst/>
          </a:prstGeom>
          <a:noFill/>
        </p:spPr>
        <p:txBody>
          <a:bodyPr wrap="square" rtlCol="0">
            <a:spAutoFit/>
          </a:bodyPr>
          <a:lstStyle/>
          <a:p>
            <a:pPr algn="just"/>
            <a:r>
              <a:rPr lang="en-US" sz="2600" b="1" dirty="0">
                <a:solidFill>
                  <a:srgbClr val="A46A00"/>
                </a:solidFill>
              </a:rPr>
              <a:t>2.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đối</a:t>
            </a:r>
            <a:r>
              <a:rPr lang="en-US" sz="2600" b="1" dirty="0">
                <a:solidFill>
                  <a:srgbClr val="A46A00"/>
                </a:solidFill>
              </a:rPr>
              <a:t> </a:t>
            </a:r>
            <a:r>
              <a:rPr lang="en-US" sz="2600" b="1" dirty="0" err="1">
                <a:solidFill>
                  <a:srgbClr val="A46A00"/>
                </a:solidFill>
              </a:rPr>
              <a:t>với</a:t>
            </a:r>
            <a:r>
              <a:rPr lang="en-US" sz="2600" b="1" dirty="0">
                <a:solidFill>
                  <a:srgbClr val="A46A00"/>
                </a:solidFill>
              </a:rPr>
              <a:t> con </a:t>
            </a:r>
            <a:r>
              <a:rPr lang="en-US" sz="2600" b="1" dirty="0" err="1">
                <a:solidFill>
                  <a:srgbClr val="A46A00"/>
                </a:solidFill>
              </a:rPr>
              <a:t>người</a:t>
            </a:r>
            <a:endParaRPr lang="en-US" sz="2600" b="1" dirty="0">
              <a:solidFill>
                <a:srgbClr val="A46A00"/>
              </a:solidFill>
            </a:endParaRPr>
          </a:p>
        </p:txBody>
      </p:sp>
      <p:sp>
        <p:nvSpPr>
          <p:cNvPr id="12" name="TextBox 11">
            <a:extLst>
              <a:ext uri="{FF2B5EF4-FFF2-40B4-BE49-F238E27FC236}">
                <a16:creationId xmlns:a16="http://schemas.microsoft.com/office/drawing/2014/main" id="{ADA12800-5220-42B0-8F70-DF904CF022F7}"/>
              </a:ext>
            </a:extLst>
          </p:cNvPr>
          <p:cNvSpPr txBox="1"/>
          <p:nvPr/>
        </p:nvSpPr>
        <p:spPr>
          <a:xfrm>
            <a:off x="660400" y="1509994"/>
            <a:ext cx="7823200" cy="2722605"/>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Dùng trong sản xuất chất dèo, chất khử mùi, sơn, chất cách điện, cách nhiệt</a:t>
            </a:r>
            <a:r>
              <a:rPr lang="en-US" sz="2200" dirty="0">
                <a:effectLst/>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Một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số</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nguyên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sinh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vật</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có</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vai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trò</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quan</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trọng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trong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các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hệ</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thống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xử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lí</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thải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và</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chỉ</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thị</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độ</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sạch</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của</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môi</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trường</a:t>
            </a: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nước</a:t>
            </a:r>
            <a:r>
              <a:rPr lang="en-US" sz="2200" dirty="0">
                <a:latin typeface="+mn-lt"/>
                <a:ea typeface="Calibri" panose="020F0502020204030204" pitchFamily="34" charset="0"/>
                <a:cs typeface="Times New Roman" panose="02020603050405020304" pitchFamily="18" charset="0"/>
              </a:rPr>
              <a:t>.</a:t>
            </a:r>
          </a:p>
        </p:txBody>
      </p:sp>
      <p:pic>
        <p:nvPicPr>
          <p:cNvPr id="7" name="Picture 7">
            <a:extLst>
              <a:ext uri="{FF2B5EF4-FFF2-40B4-BE49-F238E27FC236}">
                <a16:creationId xmlns:a16="http://schemas.microsoft.com/office/drawing/2014/main" id="{0A533F65-7E1A-4F7A-8A3F-4E815136040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00722" y="3703869"/>
            <a:ext cx="2282878" cy="1439631"/>
          </a:xfrm>
          <a:prstGeom prst="rect">
            <a:avLst/>
          </a:prstGeom>
        </p:spPr>
      </p:pic>
    </p:spTree>
    <p:extLst>
      <p:ext uri="{BB962C8B-B14F-4D97-AF65-F5344CB8AC3E}">
        <p14:creationId xmlns:p14="http://schemas.microsoft.com/office/powerpoint/2010/main" val="20240295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300"/>
                                        <p:tgtEl>
                                          <p:spTgt spid="12">
                                            <p:txEl>
                                              <p:pRg st="0" end="0"/>
                                            </p:txEl>
                                          </p:spTgt>
                                        </p:tgtEl>
                                      </p:cBhvr>
                                    </p:animEffect>
                                    <p:anim calcmode="lin" valueType="num">
                                      <p:cBhvr>
                                        <p:cTn id="8"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300"/>
                                        <p:tgtEl>
                                          <p:spTgt spid="12">
                                            <p:txEl>
                                              <p:pRg st="1" end="1"/>
                                            </p:txEl>
                                          </p:spTgt>
                                        </p:tgtEl>
                                      </p:cBhvr>
                                    </p:animEffect>
                                    <p:anim calcmode="lin" valueType="num">
                                      <p:cBhvr>
                                        <p:cTn id="15"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2DDAD6B-5A5C-4895-BB5A-5226EDCD91BB}"/>
              </a:ext>
            </a:extLst>
          </p:cNvPr>
          <p:cNvPicPr>
            <a:picLocks noChangeAspect="1"/>
          </p:cNvPicPr>
          <p:nvPr/>
        </p:nvPicPr>
        <p:blipFill>
          <a:blip r:embed="rId2"/>
          <a:srcRect/>
          <a:stretch>
            <a:fillRect/>
          </a:stretch>
        </p:blipFill>
        <p:spPr>
          <a:xfrm>
            <a:off x="4867851" y="1809982"/>
            <a:ext cx="3490606" cy="3190995"/>
          </a:xfrm>
          <a:prstGeom prst="rect">
            <a:avLst/>
          </a:prstGeom>
        </p:spPr>
      </p:pic>
      <p:sp>
        <p:nvSpPr>
          <p:cNvPr id="3" name="Thought Bubble: Cloud 2">
            <a:extLst>
              <a:ext uri="{FF2B5EF4-FFF2-40B4-BE49-F238E27FC236}">
                <a16:creationId xmlns:a16="http://schemas.microsoft.com/office/drawing/2014/main" id="{611D2676-2E90-4DBD-BE71-D2DF7000395A}"/>
              </a:ext>
            </a:extLst>
          </p:cNvPr>
          <p:cNvSpPr/>
          <p:nvPr/>
        </p:nvSpPr>
        <p:spPr>
          <a:xfrm>
            <a:off x="1286935" y="954445"/>
            <a:ext cx="3682516" cy="2253544"/>
          </a:xfrm>
          <a:prstGeom prst="cloudCallout">
            <a:avLst>
              <a:gd name="adj1" fmla="val 72458"/>
              <a:gd name="adj2" fmla="val 22164"/>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Kể</a:t>
            </a:r>
            <a:r>
              <a:rPr lang="en-US" sz="2200" dirty="0">
                <a:solidFill>
                  <a:schemeClr val="tx1"/>
                </a:solidFill>
              </a:rPr>
              <a:t> </a:t>
            </a:r>
            <a:r>
              <a:rPr lang="en-US" sz="2200" dirty="0" err="1">
                <a:solidFill>
                  <a:schemeClr val="tx1"/>
                </a:solidFill>
              </a:rPr>
              <a:t>tên</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số</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 </a:t>
            </a:r>
            <a:r>
              <a:rPr lang="en-US" sz="2200" dirty="0" err="1">
                <a:solidFill>
                  <a:schemeClr val="tx1"/>
                </a:solidFill>
              </a:rPr>
              <a:t>mà</a:t>
            </a:r>
            <a:r>
              <a:rPr lang="en-US" sz="2200" dirty="0">
                <a:solidFill>
                  <a:schemeClr val="tx1"/>
                </a:solidFill>
              </a:rPr>
              <a:t> </a:t>
            </a:r>
            <a:r>
              <a:rPr lang="en-US" sz="2200" dirty="0" err="1">
                <a:solidFill>
                  <a:schemeClr val="tx1"/>
                </a:solidFill>
              </a:rPr>
              <a:t>em</a:t>
            </a:r>
            <a:r>
              <a:rPr lang="en-US" sz="2200" dirty="0">
                <a:solidFill>
                  <a:schemeClr val="tx1"/>
                </a:solidFill>
              </a:rPr>
              <a:t> </a:t>
            </a:r>
            <a:r>
              <a:rPr lang="en-US" sz="2200" dirty="0" err="1">
                <a:solidFill>
                  <a:schemeClr val="tx1"/>
                </a:solidFill>
              </a:rPr>
              <a:t>biết</a:t>
            </a:r>
            <a:endParaRPr lang="en-US" sz="2200" dirty="0">
              <a:solidFill>
                <a:schemeClr val="tx1"/>
              </a:solidFill>
            </a:endParaRPr>
          </a:p>
        </p:txBody>
      </p:sp>
      <p:sp>
        <p:nvSpPr>
          <p:cNvPr id="4" name="Google Shape;600;p25">
            <a:extLst>
              <a:ext uri="{FF2B5EF4-FFF2-40B4-BE49-F238E27FC236}">
                <a16:creationId xmlns:a16="http://schemas.microsoft.com/office/drawing/2014/main" id="{A5226F96-7620-4690-B3B2-FBB0568FF0D9}"/>
              </a:ext>
            </a:extLst>
          </p:cNvPr>
          <p:cNvSpPr txBox="1">
            <a:spLocks/>
          </p:cNvSpPr>
          <p:nvPr/>
        </p:nvSpPr>
        <p:spPr>
          <a:xfrm>
            <a:off x="132479" y="194735"/>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5120632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300"/>
                                        <p:tgtEl>
                                          <p:spTgt spid="2"/>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pic>
        <p:nvPicPr>
          <p:cNvPr id="3" name="Picture 2">
            <a:extLst>
              <a:ext uri="{FF2B5EF4-FFF2-40B4-BE49-F238E27FC236}">
                <a16:creationId xmlns:a16="http://schemas.microsoft.com/office/drawing/2014/main" id="{E4C0D8C3-7AB3-43FD-98E0-EB2ED2D92245}"/>
              </a:ext>
            </a:extLst>
          </p:cNvPr>
          <p:cNvPicPr>
            <a:picLocks noChangeAspect="1"/>
          </p:cNvPicPr>
          <p:nvPr/>
        </p:nvPicPr>
        <p:blipFill>
          <a:blip r:embed="rId5"/>
          <a:stretch>
            <a:fillRect/>
          </a:stretch>
        </p:blipFill>
        <p:spPr>
          <a:xfrm>
            <a:off x="4720239" y="1442053"/>
            <a:ext cx="4143382" cy="2901244"/>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50417"/>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sốt</a:t>
            </a:r>
            <a:r>
              <a:rPr lang="en-US" sz="2200" dirty="0"/>
              <a:t> </a:t>
            </a:r>
            <a:r>
              <a:rPr lang="en-US" sz="2200" dirty="0" err="1"/>
              <a:t>rét</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7" y="1768524"/>
            <a:ext cx="4003406"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Khi </a:t>
            </a:r>
            <a:r>
              <a:rPr lang="en-US" sz="2200" dirty="0" err="1"/>
              <a:t>bị</a:t>
            </a:r>
            <a:r>
              <a:rPr lang="en-US" sz="2200" dirty="0"/>
              <a:t> </a:t>
            </a:r>
            <a:r>
              <a:rPr lang="en-US" sz="2200" dirty="0" err="1"/>
              <a:t>muỗi</a:t>
            </a:r>
            <a:r>
              <a:rPr lang="en-US" sz="2200" dirty="0"/>
              <a:t> </a:t>
            </a:r>
            <a:r>
              <a:rPr lang="en-US" sz="2200" dirty="0" err="1"/>
              <a:t>đốt</a:t>
            </a:r>
            <a:r>
              <a:rPr lang="en-US" sz="2200" dirty="0"/>
              <a:t>, </a:t>
            </a:r>
            <a:r>
              <a:rPr lang="en-US" sz="2200" dirty="0" err="1"/>
              <a:t>trùng</a:t>
            </a:r>
            <a:r>
              <a:rPr lang="en-US" sz="2200" dirty="0"/>
              <a:t> </a:t>
            </a:r>
            <a:r>
              <a:rPr lang="en-US" sz="2200" dirty="0" err="1"/>
              <a:t>sốt</a:t>
            </a:r>
            <a:r>
              <a:rPr lang="en-US" sz="2200" dirty="0"/>
              <a:t> </a:t>
            </a:r>
            <a:r>
              <a:rPr lang="en-US" sz="2200" dirty="0" err="1"/>
              <a:t>rét</a:t>
            </a:r>
            <a:r>
              <a:rPr lang="en-US" sz="2200" dirty="0"/>
              <a:t> </a:t>
            </a:r>
            <a:r>
              <a:rPr lang="en-US" sz="2200" dirty="0" err="1"/>
              <a:t>từ</a:t>
            </a:r>
            <a:r>
              <a:rPr lang="en-US" sz="2200" dirty="0"/>
              <a:t> </a:t>
            </a:r>
            <a:r>
              <a:rPr lang="en-US" sz="2200" dirty="0" err="1"/>
              <a:t>muỗi</a:t>
            </a:r>
            <a:r>
              <a:rPr lang="en-US" sz="2200" dirty="0"/>
              <a:t> </a:t>
            </a:r>
            <a:r>
              <a:rPr lang="en-US" sz="2200" dirty="0" err="1"/>
              <a:t>tuyền</a:t>
            </a:r>
            <a:r>
              <a:rPr lang="en-US" sz="2200" dirty="0"/>
              <a:t> sang </a:t>
            </a:r>
            <a:r>
              <a:rPr lang="en-US" sz="2200" dirty="0" err="1"/>
              <a:t>người</a:t>
            </a:r>
            <a:r>
              <a:rPr lang="en-US" sz="2200" dirty="0"/>
              <a:t> qua </a:t>
            </a:r>
            <a:r>
              <a:rPr lang="en-US" sz="2200" dirty="0" err="1"/>
              <a:t>tuyến</a:t>
            </a:r>
            <a:r>
              <a:rPr lang="en-US" sz="2200" dirty="0"/>
              <a:t> </a:t>
            </a:r>
            <a:r>
              <a:rPr lang="en-US" sz="2200" dirty="0" err="1"/>
              <a:t>nước</a:t>
            </a:r>
            <a:r>
              <a:rPr lang="en-US" sz="2200" dirty="0"/>
              <a:t> </a:t>
            </a:r>
            <a:r>
              <a:rPr lang="en-US" sz="2200" dirty="0" err="1"/>
              <a:t>bọt</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cao</a:t>
            </a:r>
            <a:r>
              <a:rPr lang="en-US" sz="2200" dirty="0"/>
              <a:t>, </a:t>
            </a:r>
            <a:r>
              <a:rPr lang="en-US" sz="2200" dirty="0" err="1"/>
              <a:t>rét</a:t>
            </a:r>
            <a:r>
              <a:rPr lang="en-US" sz="2200" dirty="0"/>
              <a:t> run, </a:t>
            </a:r>
            <a:r>
              <a:rPr lang="en-US" sz="2200" dirty="0" err="1"/>
              <a:t>mệt</a:t>
            </a:r>
            <a:r>
              <a:rPr lang="en-US" sz="2200" dirty="0"/>
              <a:t> </a:t>
            </a:r>
            <a:r>
              <a:rPr lang="en-US" sz="2200" dirty="0" err="1"/>
              <a:t>mỏi</a:t>
            </a:r>
            <a:r>
              <a:rPr lang="en-US" sz="2200" dirty="0"/>
              <a:t>,…</a:t>
            </a:r>
          </a:p>
        </p:txBody>
      </p:sp>
      <p:sp>
        <p:nvSpPr>
          <p:cNvPr id="7" name="Google Shape;600;p25">
            <a:extLst>
              <a:ext uri="{FF2B5EF4-FFF2-40B4-BE49-F238E27FC236}">
                <a16:creationId xmlns:a16="http://schemas.microsoft.com/office/drawing/2014/main" id="{AAF76E31-0BD7-474C-8A09-17FF6F62B5BF}"/>
              </a:ext>
            </a:extLst>
          </p:cNvPr>
          <p:cNvSpPr txBox="1">
            <a:spLocks/>
          </p:cNvSpPr>
          <p:nvPr/>
        </p:nvSpPr>
        <p:spPr>
          <a:xfrm>
            <a:off x="132479" y="192014"/>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413147761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300"/>
                                        <p:tgtEl>
                                          <p:spTgt spid="4"/>
                                        </p:tgtEl>
                                      </p:cBhvr>
                                    </p:animEffect>
                                    <p:anim calcmode="lin" valueType="num">
                                      <p:cBhvr>
                                        <p:cTn id="13" dur="300" fill="hold"/>
                                        <p:tgtEl>
                                          <p:spTgt spid="4"/>
                                        </p:tgtEl>
                                        <p:attrNameLst>
                                          <p:attrName>ppt_x</p:attrName>
                                        </p:attrNameLst>
                                      </p:cBhvr>
                                      <p:tavLst>
                                        <p:tav tm="0">
                                          <p:val>
                                            <p:strVal val="#ppt_x"/>
                                          </p:val>
                                        </p:tav>
                                        <p:tav tm="100000">
                                          <p:val>
                                            <p:strVal val="#ppt_x"/>
                                          </p:val>
                                        </p:tav>
                                      </p:tavLst>
                                    </p:anim>
                                    <p:anim calcmode="lin" valueType="num">
                                      <p:cBhvr>
                                        <p:cTn id="14" dur="3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anim calcmode="lin" valueType="num">
                                      <p:cBhvr>
                                        <p:cTn id="18" dur="300" fill="hold"/>
                                        <p:tgtEl>
                                          <p:spTgt spid="3"/>
                                        </p:tgtEl>
                                        <p:attrNameLst>
                                          <p:attrName>ppt_x</p:attrName>
                                        </p:attrNameLst>
                                      </p:cBhvr>
                                      <p:tavLst>
                                        <p:tav tm="0">
                                          <p:val>
                                            <p:strVal val="#ppt_x"/>
                                          </p:val>
                                        </p:tav>
                                        <p:tav tm="100000">
                                          <p:val>
                                            <p:strVal val="#ppt_x"/>
                                          </p:val>
                                        </p:tav>
                                      </p:tavLst>
                                    </p:anim>
                                    <p:anim calcmode="lin" valueType="num">
                                      <p:cBhvr>
                                        <p:cTn id="19"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3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3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6" name="Picture 4">
            <a:extLst>
              <a:ext uri="{FF2B5EF4-FFF2-40B4-BE49-F238E27FC236}">
                <a16:creationId xmlns:a16="http://schemas.microsoft.com/office/drawing/2014/main" id="{84EEE946-FACD-4956-8EC2-E5A466B2437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697"/>
          <a:stretch/>
        </p:blipFill>
        <p:spPr>
          <a:xfrm rot="21389032">
            <a:off x="154966" y="807490"/>
            <a:ext cx="4516530" cy="4170371"/>
          </a:xfrm>
          <a:prstGeom prst="rect">
            <a:avLst/>
          </a:prstGeom>
        </p:spPr>
      </p:pic>
      <p:sp>
        <p:nvSpPr>
          <p:cNvPr id="4" name="TextBox 3">
            <a:extLst>
              <a:ext uri="{FF2B5EF4-FFF2-40B4-BE49-F238E27FC236}">
                <a16:creationId xmlns:a16="http://schemas.microsoft.com/office/drawing/2014/main" id="{E6CF30F0-5FB8-4476-9881-8BDA4AA5088A}"/>
              </a:ext>
            </a:extLst>
          </p:cNvPr>
          <p:cNvSpPr txBox="1"/>
          <p:nvPr/>
        </p:nvSpPr>
        <p:spPr>
          <a:xfrm>
            <a:off x="1448031" y="1439421"/>
            <a:ext cx="1930400" cy="430887"/>
          </a:xfrm>
          <a:prstGeom prst="rect">
            <a:avLst/>
          </a:prstGeom>
          <a:noFill/>
        </p:spPr>
        <p:txBody>
          <a:bodyPr wrap="square" rtlCol="0">
            <a:spAutoFit/>
          </a:bodyPr>
          <a:lstStyle/>
          <a:p>
            <a:pPr algn="ctr"/>
            <a:r>
              <a:rPr lang="en-US" sz="2200" dirty="0" err="1"/>
              <a:t>Bệnh</a:t>
            </a:r>
            <a:r>
              <a:rPr lang="en-US" sz="2200" dirty="0"/>
              <a:t> </a:t>
            </a:r>
            <a:r>
              <a:rPr lang="en-US" sz="2200" dirty="0" err="1"/>
              <a:t>kiết</a:t>
            </a:r>
            <a:r>
              <a:rPr lang="en-US" sz="2200" dirty="0"/>
              <a:t> </a:t>
            </a:r>
            <a:r>
              <a:rPr lang="en-US" sz="2200" dirty="0" err="1"/>
              <a:t>lị</a:t>
            </a:r>
            <a:endParaRPr lang="en-US" sz="2200" dirty="0"/>
          </a:p>
        </p:txBody>
      </p:sp>
      <p:sp>
        <p:nvSpPr>
          <p:cNvPr id="5" name="TextBox 4">
            <a:extLst>
              <a:ext uri="{FF2B5EF4-FFF2-40B4-BE49-F238E27FC236}">
                <a16:creationId xmlns:a16="http://schemas.microsoft.com/office/drawing/2014/main" id="{929F0823-6E06-40A3-A872-553277ABD4B4}"/>
              </a:ext>
            </a:extLst>
          </p:cNvPr>
          <p:cNvSpPr txBox="1"/>
          <p:nvPr/>
        </p:nvSpPr>
        <p:spPr>
          <a:xfrm>
            <a:off x="501966" y="1768524"/>
            <a:ext cx="4070033" cy="3076548"/>
          </a:xfrm>
          <a:prstGeom prst="rect">
            <a:avLst/>
          </a:prstGeom>
          <a:noFill/>
        </p:spPr>
        <p:txBody>
          <a:bodyPr wrap="square" rtlCol="0">
            <a:spAutoFit/>
          </a:bodyPr>
          <a:lstStyle/>
          <a:p>
            <a:pPr algn="just">
              <a:lnSpc>
                <a:spcPct val="150000"/>
              </a:lnSpc>
            </a:pPr>
            <a:r>
              <a:rPr lang="en-US" sz="2200" dirty="0"/>
              <a:t>- Do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gây</a:t>
            </a:r>
            <a:r>
              <a:rPr lang="en-US" sz="2200" dirty="0"/>
              <a:t> </a:t>
            </a:r>
            <a:r>
              <a:rPr lang="en-US" sz="2200" dirty="0" err="1"/>
              <a:t>nên</a:t>
            </a:r>
            <a:r>
              <a:rPr lang="en-US" sz="2200" dirty="0"/>
              <a:t>.</a:t>
            </a:r>
          </a:p>
          <a:p>
            <a:pPr algn="just">
              <a:lnSpc>
                <a:spcPct val="150000"/>
              </a:lnSpc>
            </a:pPr>
            <a:r>
              <a:rPr lang="en-US" sz="2200" dirty="0"/>
              <a:t>- </a:t>
            </a:r>
            <a:r>
              <a:rPr lang="en-US" sz="2200" dirty="0" err="1"/>
              <a:t>Bào</a:t>
            </a:r>
            <a:r>
              <a:rPr lang="en-US" sz="2200" dirty="0"/>
              <a:t> </a:t>
            </a:r>
            <a:r>
              <a:rPr lang="en-US" sz="2200" dirty="0" err="1"/>
              <a:t>xác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 </a:t>
            </a:r>
            <a:r>
              <a:rPr lang="en-US" sz="2200" dirty="0" err="1"/>
              <a:t>bám</a:t>
            </a:r>
            <a:r>
              <a:rPr lang="en-US" sz="2200" dirty="0"/>
              <a:t> </a:t>
            </a:r>
            <a:r>
              <a:rPr lang="en-US" sz="2200" dirty="0" err="1"/>
              <a:t>vào</a:t>
            </a:r>
            <a:r>
              <a:rPr lang="en-US" sz="2200" dirty="0"/>
              <a:t> </a:t>
            </a:r>
            <a:r>
              <a:rPr lang="en-US" sz="2200" dirty="0" err="1"/>
              <a:t>cơ</a:t>
            </a:r>
            <a:r>
              <a:rPr lang="en-US" sz="2200" dirty="0"/>
              <a:t> </a:t>
            </a:r>
            <a:r>
              <a:rPr lang="en-US" sz="2200" dirty="0" err="1"/>
              <a:t>thể</a:t>
            </a:r>
            <a:r>
              <a:rPr lang="en-US" sz="2200" dirty="0"/>
              <a:t> </a:t>
            </a:r>
            <a:r>
              <a:rPr lang="en-US" sz="2200" dirty="0" err="1"/>
              <a:t>ruồi</a:t>
            </a:r>
            <a:r>
              <a:rPr lang="en-US" sz="2200" dirty="0"/>
              <a:t>, </a:t>
            </a:r>
            <a:r>
              <a:rPr lang="en-US" sz="2200" dirty="0" err="1"/>
              <a:t>nhặng</a:t>
            </a:r>
            <a:r>
              <a:rPr lang="en-US" sz="2200" dirty="0"/>
              <a:t> </a:t>
            </a:r>
            <a:r>
              <a:rPr lang="en-US" sz="2200" dirty="0" err="1"/>
              <a:t>và</a:t>
            </a:r>
            <a:r>
              <a:rPr lang="en-US" sz="2200" dirty="0"/>
              <a:t> </a:t>
            </a:r>
            <a:r>
              <a:rPr lang="en-US" sz="2200" dirty="0" err="1"/>
              <a:t>truyền</a:t>
            </a:r>
            <a:r>
              <a:rPr lang="en-US" sz="2200" dirty="0"/>
              <a:t> </a:t>
            </a:r>
            <a:r>
              <a:rPr lang="en-US" sz="2200" dirty="0" err="1"/>
              <a:t>bệnh</a:t>
            </a:r>
            <a:r>
              <a:rPr lang="en-US" sz="2200" dirty="0"/>
              <a:t> </a:t>
            </a:r>
            <a:r>
              <a:rPr lang="en-US" sz="2200" dirty="0" err="1"/>
              <a:t>thông</a:t>
            </a:r>
            <a:r>
              <a:rPr lang="en-US" sz="2200" dirty="0"/>
              <a:t> qua </a:t>
            </a:r>
            <a:r>
              <a:rPr lang="en-US" sz="2200" dirty="0" err="1"/>
              <a:t>thức</a:t>
            </a:r>
            <a:r>
              <a:rPr lang="en-US" sz="2200" dirty="0"/>
              <a:t> </a:t>
            </a:r>
            <a:r>
              <a:rPr lang="en-US" sz="2200" dirty="0" err="1"/>
              <a:t>ăn</a:t>
            </a:r>
            <a:r>
              <a:rPr lang="en-US" sz="2200" dirty="0"/>
              <a:t>.</a:t>
            </a:r>
          </a:p>
          <a:p>
            <a:pPr algn="just">
              <a:lnSpc>
                <a:spcPct val="150000"/>
              </a:lnSpc>
            </a:pPr>
            <a:r>
              <a:rPr lang="en-US" sz="2200" dirty="0"/>
              <a:t>- </a:t>
            </a:r>
            <a:r>
              <a:rPr lang="en-US" sz="2200" dirty="0" err="1"/>
              <a:t>Biểu</a:t>
            </a:r>
            <a:r>
              <a:rPr lang="en-US" sz="2200" dirty="0"/>
              <a:t> </a:t>
            </a:r>
            <a:r>
              <a:rPr lang="en-US" sz="2200" dirty="0" err="1"/>
              <a:t>hiện</a:t>
            </a:r>
            <a:r>
              <a:rPr lang="en-US" sz="2200" dirty="0"/>
              <a:t>: </a:t>
            </a:r>
            <a:r>
              <a:rPr lang="en-US" sz="2200" dirty="0" err="1"/>
              <a:t>sốt</a:t>
            </a:r>
            <a:r>
              <a:rPr lang="en-US" sz="2200" dirty="0"/>
              <a:t>, </a:t>
            </a:r>
            <a:r>
              <a:rPr lang="en-US" sz="2200" dirty="0" err="1"/>
              <a:t>đau</a:t>
            </a:r>
            <a:r>
              <a:rPr lang="en-US" sz="2200" dirty="0"/>
              <a:t> </a:t>
            </a:r>
            <a:r>
              <a:rPr lang="en-US" sz="2200" dirty="0" err="1"/>
              <a:t>bụng</a:t>
            </a:r>
            <a:r>
              <a:rPr lang="en-US" sz="2200" dirty="0"/>
              <a:t>, </a:t>
            </a:r>
            <a:r>
              <a:rPr lang="en-US" sz="2200" dirty="0" err="1"/>
              <a:t>tiêu</a:t>
            </a:r>
            <a:r>
              <a:rPr lang="en-US" sz="2200" dirty="0"/>
              <a:t> </a:t>
            </a:r>
            <a:r>
              <a:rPr lang="en-US" sz="2200" dirty="0" err="1"/>
              <a:t>chảy</a:t>
            </a:r>
            <a:r>
              <a:rPr lang="en-US" sz="2200" dirty="0"/>
              <a:t>,…</a:t>
            </a:r>
          </a:p>
        </p:txBody>
      </p:sp>
      <p:pic>
        <p:nvPicPr>
          <p:cNvPr id="7" name="Picture 6">
            <a:extLst>
              <a:ext uri="{FF2B5EF4-FFF2-40B4-BE49-F238E27FC236}">
                <a16:creationId xmlns:a16="http://schemas.microsoft.com/office/drawing/2014/main" id="{37418F04-18A5-47A9-BFA5-15F65882AD86}"/>
              </a:ext>
            </a:extLst>
          </p:cNvPr>
          <p:cNvPicPr>
            <a:picLocks noChangeAspect="1"/>
          </p:cNvPicPr>
          <p:nvPr/>
        </p:nvPicPr>
        <p:blipFill>
          <a:blip r:embed="rId5"/>
          <a:stretch>
            <a:fillRect/>
          </a:stretch>
        </p:blipFill>
        <p:spPr>
          <a:xfrm>
            <a:off x="4740898" y="1227472"/>
            <a:ext cx="4102064" cy="3330406"/>
          </a:xfrm>
          <a:prstGeom prst="rect">
            <a:avLst/>
          </a:prstGeom>
        </p:spPr>
      </p:pic>
      <p:sp>
        <p:nvSpPr>
          <p:cNvPr id="8" name="Google Shape;600;p25">
            <a:extLst>
              <a:ext uri="{FF2B5EF4-FFF2-40B4-BE49-F238E27FC236}">
                <a16:creationId xmlns:a16="http://schemas.microsoft.com/office/drawing/2014/main" id="{7B7F62C4-B1E8-49D8-B780-EA21468214FA}"/>
              </a:ext>
            </a:extLst>
          </p:cNvPr>
          <p:cNvSpPr txBox="1">
            <a:spLocks/>
          </p:cNvSpPr>
          <p:nvPr/>
        </p:nvSpPr>
        <p:spPr>
          <a:xfrm>
            <a:off x="132478" y="175520"/>
            <a:ext cx="887904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III. MỘT SỐ BỆNH DO NGUYÊN SINH VẬT</a:t>
            </a:r>
          </a:p>
        </p:txBody>
      </p:sp>
    </p:spTree>
    <p:extLst>
      <p:ext uri="{BB962C8B-B14F-4D97-AF65-F5344CB8AC3E}">
        <p14:creationId xmlns:p14="http://schemas.microsoft.com/office/powerpoint/2010/main" val="1247418948"/>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anim calcmode="lin" valueType="num">
                                      <p:cBhvr>
                                        <p:cTn id="8" dur="300" fill="hold"/>
                                        <p:tgtEl>
                                          <p:spTgt spid="4"/>
                                        </p:tgtEl>
                                        <p:attrNameLst>
                                          <p:attrName>ppt_x</p:attrName>
                                        </p:attrNameLst>
                                      </p:cBhvr>
                                      <p:tavLst>
                                        <p:tav tm="0">
                                          <p:val>
                                            <p:strVal val="#ppt_x"/>
                                          </p:val>
                                        </p:tav>
                                        <p:tav tm="100000">
                                          <p:val>
                                            <p:strVal val="#ppt_x"/>
                                          </p:val>
                                        </p:tav>
                                      </p:tavLst>
                                    </p:anim>
                                    <p:anim calcmode="lin" valueType="num">
                                      <p:cBhvr>
                                        <p:cTn id="9" dur="3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8491C1-163E-4F25-897B-493C356DD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02154" y="1522941"/>
            <a:ext cx="1964685" cy="3419543"/>
          </a:xfrm>
          <a:prstGeom prst="rect">
            <a:avLst/>
          </a:prstGeom>
        </p:spPr>
      </p:pic>
      <p:sp>
        <p:nvSpPr>
          <p:cNvPr id="6" name="Speech Bubble: Oval 5">
            <a:extLst>
              <a:ext uri="{FF2B5EF4-FFF2-40B4-BE49-F238E27FC236}">
                <a16:creationId xmlns:a16="http://schemas.microsoft.com/office/drawing/2014/main" id="{B74E0F5D-4F84-4B59-8789-79257066D1E4}"/>
              </a:ext>
            </a:extLst>
          </p:cNvPr>
          <p:cNvSpPr/>
          <p:nvPr/>
        </p:nvSpPr>
        <p:spPr>
          <a:xfrm>
            <a:off x="4628507" y="474133"/>
            <a:ext cx="3556000" cy="2097617"/>
          </a:xfrm>
          <a:prstGeom prst="wedgeEllipseCallout">
            <a:avLst>
              <a:gd name="adj1" fmla="val -69301"/>
              <a:gd name="adj2" fmla="val 35591"/>
            </a:avLst>
          </a:prstGeom>
          <a:ln w="285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dirty="0" err="1">
                <a:solidFill>
                  <a:schemeClr val="tx1"/>
                </a:solidFill>
              </a:rPr>
              <a:t>Làm</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để</a:t>
            </a:r>
            <a:r>
              <a:rPr lang="en-US" sz="2200" dirty="0">
                <a:solidFill>
                  <a:schemeClr val="tx1"/>
                </a:solidFill>
              </a:rPr>
              <a:t> </a:t>
            </a:r>
            <a:r>
              <a:rPr lang="en-US" sz="2200" dirty="0" err="1">
                <a:solidFill>
                  <a:schemeClr val="tx1"/>
                </a:solidFill>
              </a:rPr>
              <a:t>phòng</a:t>
            </a:r>
            <a:r>
              <a:rPr lang="en-US" sz="2200" dirty="0">
                <a:solidFill>
                  <a:schemeClr val="tx1"/>
                </a:solidFill>
              </a:rPr>
              <a:t> </a:t>
            </a:r>
            <a:r>
              <a:rPr lang="en-US" sz="2200" dirty="0" err="1">
                <a:solidFill>
                  <a:schemeClr val="tx1"/>
                </a:solidFill>
              </a:rPr>
              <a:t>chống</a:t>
            </a:r>
            <a:r>
              <a:rPr lang="en-US" sz="2200" dirty="0">
                <a:solidFill>
                  <a:schemeClr val="tx1"/>
                </a:solidFill>
              </a:rPr>
              <a:t> </a:t>
            </a:r>
            <a:r>
              <a:rPr lang="en-US" sz="2200" dirty="0" err="1">
                <a:solidFill>
                  <a:schemeClr val="tx1"/>
                </a:solidFill>
              </a:rPr>
              <a:t>bệnh</a:t>
            </a:r>
            <a:r>
              <a:rPr lang="en-US" sz="2200" dirty="0">
                <a:solidFill>
                  <a:schemeClr val="tx1"/>
                </a:solidFill>
              </a:rPr>
              <a:t> do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gây</a:t>
            </a:r>
            <a:r>
              <a:rPr lang="en-US" sz="2200" dirty="0">
                <a:solidFill>
                  <a:schemeClr val="tx1"/>
                </a:solidFill>
              </a:rPr>
              <a:t> ra?</a:t>
            </a:r>
          </a:p>
        </p:txBody>
      </p:sp>
      <p:pic>
        <p:nvPicPr>
          <p:cNvPr id="7" name="Picture 6">
            <a:extLst>
              <a:ext uri="{FF2B5EF4-FFF2-40B4-BE49-F238E27FC236}">
                <a16:creationId xmlns:a16="http://schemas.microsoft.com/office/drawing/2014/main" id="{5150A044-983B-4719-84F6-8BC3260BD198}"/>
              </a:ext>
            </a:extLst>
          </p:cNvPr>
          <p:cNvPicPr>
            <a:picLocks noChangeAspect="1"/>
          </p:cNvPicPr>
          <p:nvPr/>
        </p:nvPicPr>
        <p:blipFill>
          <a:blip r:embed="rId4"/>
          <a:stretch>
            <a:fillRect/>
          </a:stretch>
        </p:blipFill>
        <p:spPr>
          <a:xfrm>
            <a:off x="1340486" y="494766"/>
            <a:ext cx="1211559" cy="1211559"/>
          </a:xfrm>
          <a:prstGeom prst="rect">
            <a:avLst/>
          </a:prstGeom>
        </p:spPr>
      </p:pic>
      <p:pic>
        <p:nvPicPr>
          <p:cNvPr id="8" name="Picture 2">
            <a:extLst>
              <a:ext uri="{FF2B5EF4-FFF2-40B4-BE49-F238E27FC236}">
                <a16:creationId xmlns:a16="http://schemas.microsoft.com/office/drawing/2014/main" id="{B27420AC-A772-4907-BCF4-77365CE0D7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44263" y="726703"/>
            <a:ext cx="845152" cy="851344"/>
          </a:xfrm>
          <a:prstGeom prst="rect">
            <a:avLst/>
          </a:prstGeom>
        </p:spPr>
      </p:pic>
      <p:pic>
        <p:nvPicPr>
          <p:cNvPr id="9" name="Picture 5">
            <a:extLst>
              <a:ext uri="{FF2B5EF4-FFF2-40B4-BE49-F238E27FC236}">
                <a16:creationId xmlns:a16="http://schemas.microsoft.com/office/drawing/2014/main" id="{63974AF9-1711-4AED-B16B-EBF6E7299C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22385">
            <a:off x="725381" y="2197446"/>
            <a:ext cx="874171" cy="1235974"/>
          </a:xfrm>
          <a:prstGeom prst="rect">
            <a:avLst/>
          </a:prstGeom>
        </p:spPr>
      </p:pic>
      <p:pic>
        <p:nvPicPr>
          <p:cNvPr id="10" name="Picture 3">
            <a:extLst>
              <a:ext uri="{FF2B5EF4-FFF2-40B4-BE49-F238E27FC236}">
                <a16:creationId xmlns:a16="http://schemas.microsoft.com/office/drawing/2014/main" id="{3E733DE2-B279-4018-AB4E-1180125CCC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1669">
            <a:off x="4300746" y="2716924"/>
            <a:ext cx="787748" cy="1031575"/>
          </a:xfrm>
          <a:prstGeom prst="rect">
            <a:avLst/>
          </a:prstGeom>
        </p:spPr>
      </p:pic>
    </p:spTree>
    <p:extLst>
      <p:ext uri="{BB962C8B-B14F-4D97-AF65-F5344CB8AC3E}">
        <p14:creationId xmlns:p14="http://schemas.microsoft.com/office/powerpoint/2010/main" val="19174233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00;p25">
            <a:extLst>
              <a:ext uri="{FF2B5EF4-FFF2-40B4-BE49-F238E27FC236}">
                <a16:creationId xmlns:a16="http://schemas.microsoft.com/office/drawing/2014/main" id="{4AE2233B-F67B-40E9-B40D-C7C6485AB056}"/>
              </a:ext>
            </a:extLst>
          </p:cNvPr>
          <p:cNvSpPr txBox="1">
            <a:spLocks/>
          </p:cNvSpPr>
          <p:nvPr/>
        </p:nvSpPr>
        <p:spPr>
          <a:xfrm>
            <a:off x="1195961" y="384994"/>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accent6">
                    <a:lumMod val="50000"/>
                  </a:schemeClr>
                </a:solidFill>
                <a:latin typeface="+mj-lt"/>
              </a:rPr>
              <a:t>MỘT SỐ BIỆN PHÁP PHÒNG CHỐNG BỆNH DO NGUYÊN SINH VẬT GÂY RA</a:t>
            </a:r>
          </a:p>
        </p:txBody>
      </p:sp>
      <p:sp>
        <p:nvSpPr>
          <p:cNvPr id="4" name="Google Shape;1032;p35">
            <a:extLst>
              <a:ext uri="{FF2B5EF4-FFF2-40B4-BE49-F238E27FC236}">
                <a16:creationId xmlns:a16="http://schemas.microsoft.com/office/drawing/2014/main" id="{CF2F8231-BAB0-40DF-A371-C8944258D9D1}"/>
              </a:ext>
            </a:extLst>
          </p:cNvPr>
          <p:cNvSpPr/>
          <p:nvPr/>
        </p:nvSpPr>
        <p:spPr>
          <a:xfrm>
            <a:off x="1343584" y="1241777"/>
            <a:ext cx="6456831" cy="3630907"/>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97905305-1F08-436A-9B08-24C3E362A260}"/>
              </a:ext>
            </a:extLst>
          </p:cNvPr>
          <p:cNvSpPr txBox="1"/>
          <p:nvPr/>
        </p:nvSpPr>
        <p:spPr>
          <a:xfrm>
            <a:off x="1495815" y="1462862"/>
            <a:ext cx="6152368" cy="3076548"/>
          </a:xfrm>
          <a:prstGeom prst="rect">
            <a:avLst/>
          </a:prstGeom>
          <a:noFill/>
        </p:spPr>
        <p:txBody>
          <a:bodyPr wrap="square" rtlCol="0">
            <a:spAutoFit/>
          </a:bodyPr>
          <a:lstStyle/>
          <a:p>
            <a:pPr algn="just">
              <a:lnSpc>
                <a:spcPct val="150000"/>
              </a:lnSpc>
            </a:pPr>
            <a:r>
              <a:rPr lang="en-US" sz="2200" dirty="0"/>
              <a:t>- </a:t>
            </a:r>
            <a:r>
              <a:rPr lang="en-US" sz="2200" dirty="0" err="1"/>
              <a:t>Ngủ</a:t>
            </a:r>
            <a:r>
              <a:rPr lang="en-US" sz="2200" dirty="0"/>
              <a:t> </a:t>
            </a:r>
            <a:r>
              <a:rPr lang="en-US" sz="2200" dirty="0" err="1"/>
              <a:t>màn</a:t>
            </a:r>
            <a:r>
              <a:rPr lang="en-US" sz="2200" dirty="0"/>
              <a:t>, </a:t>
            </a:r>
            <a:r>
              <a:rPr lang="en-US" sz="2200" dirty="0" err="1"/>
              <a:t>diệt</a:t>
            </a:r>
            <a:r>
              <a:rPr lang="en-US" sz="2200" dirty="0"/>
              <a:t> </a:t>
            </a:r>
            <a:r>
              <a:rPr lang="en-US" sz="2200" dirty="0" err="1"/>
              <a:t>ruồi</a:t>
            </a:r>
            <a:r>
              <a:rPr lang="en-US" sz="2200" dirty="0"/>
              <a:t>, </a:t>
            </a:r>
            <a:r>
              <a:rPr lang="en-US" sz="2200" dirty="0" err="1"/>
              <a:t>muỗi</a:t>
            </a:r>
            <a:r>
              <a:rPr lang="en-US" sz="2200" dirty="0"/>
              <a:t>, </a:t>
            </a:r>
            <a:r>
              <a:rPr lang="en-US" sz="2200" dirty="0" err="1"/>
              <a:t>côn</a:t>
            </a:r>
            <a:r>
              <a:rPr lang="en-US" sz="2200" dirty="0"/>
              <a:t> </a:t>
            </a:r>
            <a:r>
              <a:rPr lang="en-US" sz="2200" dirty="0" err="1"/>
              <a:t>trùng</a:t>
            </a:r>
            <a:r>
              <a:rPr lang="en-US" sz="2200" dirty="0"/>
              <a:t>, </a:t>
            </a:r>
            <a:r>
              <a:rPr lang="en-US" sz="2200" dirty="0" err="1"/>
              <a:t>bọ</a:t>
            </a:r>
            <a:r>
              <a:rPr lang="en-US" sz="2200" dirty="0"/>
              <a:t> </a:t>
            </a:r>
            <a:r>
              <a:rPr lang="en-US" sz="2200" dirty="0" err="1"/>
              <a:t>gậy</a:t>
            </a:r>
            <a:r>
              <a:rPr lang="en-US" sz="2200" dirty="0"/>
              <a:t>.</a:t>
            </a:r>
          </a:p>
          <a:p>
            <a:pPr algn="just">
              <a:lnSpc>
                <a:spcPct val="150000"/>
              </a:lnSpc>
            </a:pPr>
            <a:r>
              <a:rPr lang="en-US" sz="2200" dirty="0"/>
              <a:t>- </a:t>
            </a:r>
            <a:r>
              <a:rPr lang="en-US" sz="2200" dirty="0" err="1"/>
              <a:t>Đảm</a:t>
            </a:r>
            <a:r>
              <a:rPr lang="en-US" sz="2200" dirty="0"/>
              <a:t> </a:t>
            </a:r>
            <a:r>
              <a:rPr lang="en-US" sz="2200" dirty="0" err="1"/>
              <a:t>bảo</a:t>
            </a:r>
            <a:r>
              <a:rPr lang="en-US" sz="2200" dirty="0"/>
              <a:t> </a:t>
            </a:r>
            <a:r>
              <a:rPr lang="en-US" sz="2200" dirty="0" err="1"/>
              <a:t>vệ</a:t>
            </a:r>
            <a:r>
              <a:rPr lang="en-US" sz="2200" dirty="0"/>
              <a:t> </a:t>
            </a:r>
            <a:r>
              <a:rPr lang="en-US" sz="2200" dirty="0" err="1"/>
              <a:t>sinh</a:t>
            </a:r>
            <a:r>
              <a:rPr lang="en-US" sz="2200" dirty="0"/>
              <a:t> an </a:t>
            </a:r>
            <a:r>
              <a:rPr lang="en-US" sz="2200" dirty="0" err="1"/>
              <a:t>toàn</a:t>
            </a:r>
            <a:r>
              <a:rPr lang="en-US" sz="2200" dirty="0"/>
              <a:t> </a:t>
            </a:r>
            <a:r>
              <a:rPr lang="en-US" sz="2200" dirty="0" err="1"/>
              <a:t>thực</a:t>
            </a:r>
            <a:r>
              <a:rPr lang="en-US" sz="2200" dirty="0"/>
              <a:t> </a:t>
            </a:r>
            <a:r>
              <a:rPr lang="en-US" sz="2200" dirty="0" err="1"/>
              <a:t>phẩm</a:t>
            </a:r>
            <a:r>
              <a:rPr lang="en-US" sz="2200" dirty="0"/>
              <a:t>.</a:t>
            </a:r>
          </a:p>
          <a:p>
            <a:pPr algn="just">
              <a:lnSpc>
                <a:spcPct val="150000"/>
              </a:lnSpc>
            </a:pPr>
            <a:r>
              <a:rPr lang="en-US" sz="2200" dirty="0"/>
              <a:t>- </a:t>
            </a:r>
            <a:r>
              <a:rPr lang="en-US" sz="2200" dirty="0" err="1"/>
              <a:t>Vệ</a:t>
            </a:r>
            <a:r>
              <a:rPr lang="en-US" sz="2200" dirty="0"/>
              <a:t> </a:t>
            </a:r>
            <a:r>
              <a:rPr lang="en-US" sz="2200" dirty="0" err="1"/>
              <a:t>sinh</a:t>
            </a:r>
            <a:r>
              <a:rPr lang="en-US" sz="2200" dirty="0"/>
              <a:t> </a:t>
            </a:r>
            <a:r>
              <a:rPr lang="en-US" sz="2200" dirty="0" err="1"/>
              <a:t>cá</a:t>
            </a:r>
            <a:r>
              <a:rPr lang="en-US" sz="2200" dirty="0"/>
              <a:t> </a:t>
            </a:r>
            <a:r>
              <a:rPr lang="en-US" sz="2200" dirty="0" err="1"/>
              <a:t>nhân</a:t>
            </a: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và</a:t>
            </a:r>
            <a:r>
              <a:rPr lang="en-US" sz="2200" dirty="0"/>
              <a:t> </a:t>
            </a:r>
            <a:r>
              <a:rPr lang="en-US" sz="2200" dirty="0" err="1"/>
              <a:t>nơi</a:t>
            </a:r>
            <a:r>
              <a:rPr lang="en-US" sz="2200" dirty="0"/>
              <a:t> </a:t>
            </a:r>
            <a:r>
              <a:rPr lang="en-US" sz="2200" dirty="0" err="1"/>
              <a:t>công</a:t>
            </a:r>
            <a:r>
              <a:rPr lang="en-US" sz="2200" dirty="0"/>
              <a:t> </a:t>
            </a:r>
            <a:r>
              <a:rPr lang="en-US" sz="2200" dirty="0" err="1"/>
              <a:t>cộng</a:t>
            </a:r>
            <a:r>
              <a:rPr lang="en-US" sz="2200" dirty="0"/>
              <a:t> </a:t>
            </a:r>
            <a:r>
              <a:rPr lang="en-US" sz="2200" dirty="0" err="1"/>
              <a:t>sạch</a:t>
            </a:r>
            <a:r>
              <a:rPr lang="en-US" sz="2200" dirty="0"/>
              <a:t> </a:t>
            </a:r>
            <a:r>
              <a:rPr lang="en-US" sz="2200" dirty="0" err="1"/>
              <a:t>sẽ</a:t>
            </a:r>
            <a:r>
              <a:rPr lang="en-US" sz="2200" dirty="0"/>
              <a:t>.</a:t>
            </a:r>
          </a:p>
          <a:p>
            <a:pPr algn="just">
              <a:lnSpc>
                <a:spcPct val="150000"/>
              </a:lnSpc>
            </a:pPr>
            <a:r>
              <a:rPr lang="en-US" sz="2200" dirty="0"/>
              <a:t>- </a:t>
            </a:r>
            <a:r>
              <a:rPr lang="en-US" sz="2200" dirty="0" err="1"/>
              <a:t>Tuyên</a:t>
            </a:r>
            <a:r>
              <a:rPr lang="en-US" sz="2200" dirty="0"/>
              <a:t> </a:t>
            </a:r>
            <a:r>
              <a:rPr lang="en-US" sz="2200" dirty="0" err="1"/>
              <a:t>truyền</a:t>
            </a:r>
            <a:r>
              <a:rPr lang="en-US" sz="2200" dirty="0"/>
              <a:t> </a:t>
            </a:r>
            <a:r>
              <a:rPr lang="en-US" sz="2200" dirty="0" err="1"/>
              <a:t>trong</a:t>
            </a:r>
            <a:r>
              <a:rPr lang="en-US" sz="2200" dirty="0"/>
              <a:t> </a:t>
            </a:r>
            <a:r>
              <a:rPr lang="en-US" sz="2200" dirty="0" err="1"/>
              <a:t>cộng</a:t>
            </a:r>
            <a:r>
              <a:rPr lang="en-US" sz="2200" dirty="0"/>
              <a:t> </a:t>
            </a:r>
            <a:r>
              <a:rPr lang="en-US" sz="2200" dirty="0" err="1"/>
              <a:t>đóng</a:t>
            </a:r>
            <a:r>
              <a:rPr lang="en-US" sz="2200" dirty="0"/>
              <a:t> ý </a:t>
            </a:r>
            <a:r>
              <a:rPr lang="en-US" sz="2200" dirty="0" err="1"/>
              <a:t>thức</a:t>
            </a:r>
            <a:r>
              <a:rPr lang="en-US" sz="2200" dirty="0"/>
              <a:t> </a:t>
            </a:r>
            <a:r>
              <a:rPr lang="en-US" sz="2200" dirty="0" err="1"/>
              <a:t>vệ</a:t>
            </a:r>
            <a:r>
              <a:rPr lang="en-US" sz="2200" dirty="0"/>
              <a:t> </a:t>
            </a:r>
            <a:r>
              <a:rPr lang="en-US" sz="2200" dirty="0" err="1"/>
              <a:t>sinh</a:t>
            </a:r>
            <a:r>
              <a:rPr lang="en-US" sz="2200" dirty="0"/>
              <a:t> </a:t>
            </a:r>
            <a:r>
              <a:rPr lang="en-US" sz="2200" dirty="0" err="1"/>
              <a:t>môi</a:t>
            </a:r>
            <a:r>
              <a:rPr lang="en-US" sz="2200" dirty="0"/>
              <a:t> </a:t>
            </a:r>
            <a:r>
              <a:rPr lang="en-US" sz="2200" dirty="0" err="1"/>
              <a:t>trường</a:t>
            </a:r>
            <a:r>
              <a:rPr lang="en-US" sz="2200" dirty="0"/>
              <a:t>.</a:t>
            </a:r>
          </a:p>
        </p:txBody>
      </p:sp>
      <p:pic>
        <p:nvPicPr>
          <p:cNvPr id="6" name="Picture 14">
            <a:extLst>
              <a:ext uri="{FF2B5EF4-FFF2-40B4-BE49-F238E27FC236}">
                <a16:creationId xmlns:a16="http://schemas.microsoft.com/office/drawing/2014/main" id="{2CBE8A8D-5C11-4173-8FD6-73C45F3909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55694">
            <a:off x="7030753" y="655442"/>
            <a:ext cx="1072459" cy="1172669"/>
          </a:xfrm>
          <a:prstGeom prst="rect">
            <a:avLst/>
          </a:prstGeom>
        </p:spPr>
      </p:pic>
    </p:spTree>
    <p:extLst>
      <p:ext uri="{BB962C8B-B14F-4D97-AF65-F5344CB8AC3E}">
        <p14:creationId xmlns:p14="http://schemas.microsoft.com/office/powerpoint/2010/main" val="217261214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3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3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3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3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down)">
                                      <p:cBhvr>
                                        <p:cTn id="34" dur="3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79" name="Google Shape;600;p25">
            <a:extLst>
              <a:ext uri="{FF2B5EF4-FFF2-40B4-BE49-F238E27FC236}">
                <a16:creationId xmlns:a16="http://schemas.microsoft.com/office/drawing/2014/main" id="{1175976C-64CA-435B-8AC7-8B6CC748B675}"/>
              </a:ext>
            </a:extLst>
          </p:cNvPr>
          <p:cNvSpPr txBox="1">
            <a:spLocks/>
          </p:cNvSpPr>
          <p:nvPr/>
        </p:nvSpPr>
        <p:spPr>
          <a:xfrm>
            <a:off x="1592700" y="243519"/>
            <a:ext cx="5621921"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KHỞI ĐỘNG</a:t>
            </a:r>
          </a:p>
        </p:txBody>
      </p:sp>
      <p:sp>
        <p:nvSpPr>
          <p:cNvPr id="88" name="Google Shape;601;p25">
            <a:extLst>
              <a:ext uri="{FF2B5EF4-FFF2-40B4-BE49-F238E27FC236}">
                <a16:creationId xmlns:a16="http://schemas.microsoft.com/office/drawing/2014/main" id="{9FCF2B2E-69D1-4628-B523-026FC93DF8C4}"/>
              </a:ext>
            </a:extLst>
          </p:cNvPr>
          <p:cNvSpPr/>
          <p:nvPr/>
        </p:nvSpPr>
        <p:spPr>
          <a:xfrm>
            <a:off x="1716623" y="204303"/>
            <a:ext cx="5198204"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 name="TextBox 2">
            <a:extLst>
              <a:ext uri="{FF2B5EF4-FFF2-40B4-BE49-F238E27FC236}">
                <a16:creationId xmlns:a16="http://schemas.microsoft.com/office/drawing/2014/main" id="{7B58A192-22E7-4CA1-AC24-930B014455A6}"/>
              </a:ext>
            </a:extLst>
          </p:cNvPr>
          <p:cNvSpPr txBox="1"/>
          <p:nvPr/>
        </p:nvSpPr>
        <p:spPr>
          <a:xfrm>
            <a:off x="4403660" y="1784232"/>
            <a:ext cx="4572000" cy="284693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chemeClr val="tx1"/>
                </a:solidFill>
              </a:rPr>
              <a:t>Quan </a:t>
            </a:r>
            <a:r>
              <a:rPr lang="en-US" sz="2200" dirty="0" err="1">
                <a:solidFill>
                  <a:schemeClr val="tx1"/>
                </a:solidFill>
              </a:rPr>
              <a:t>sát</a:t>
            </a:r>
            <a:r>
              <a:rPr lang="en-US" sz="2200" dirty="0">
                <a:solidFill>
                  <a:schemeClr val="tx1"/>
                </a:solidFill>
              </a:rPr>
              <a:t> </a:t>
            </a:r>
            <a:r>
              <a:rPr lang="en-US" sz="2200" dirty="0" err="1">
                <a:solidFill>
                  <a:schemeClr val="tx1"/>
                </a:solidFill>
              </a:rPr>
              <a:t>bề</a:t>
            </a:r>
            <a:r>
              <a:rPr lang="en-US" sz="2200" dirty="0">
                <a:solidFill>
                  <a:schemeClr val="tx1"/>
                </a:solidFill>
              </a:rPr>
              <a:t> </a:t>
            </a:r>
            <a:r>
              <a:rPr lang="en-US" sz="2200" dirty="0" err="1">
                <a:solidFill>
                  <a:schemeClr val="tx1"/>
                </a:solidFill>
              </a:rPr>
              <a:t>mặt</a:t>
            </a:r>
            <a:r>
              <a:rPr lang="en-US" sz="2200" dirty="0">
                <a:solidFill>
                  <a:schemeClr val="tx1"/>
                </a:solidFill>
              </a:rPr>
              <a:t> </a:t>
            </a:r>
            <a:r>
              <a:rPr lang="en-US" sz="2200" dirty="0" err="1">
                <a:solidFill>
                  <a:schemeClr val="tx1"/>
                </a:solidFill>
              </a:rPr>
              <a:t>ao</a:t>
            </a:r>
            <a:r>
              <a:rPr lang="en-US" sz="2200" dirty="0">
                <a:solidFill>
                  <a:schemeClr val="tx1"/>
                </a:solidFill>
              </a:rPr>
              <a:t> </a:t>
            </a:r>
            <a:r>
              <a:rPr lang="en-US" sz="2200" dirty="0" err="1">
                <a:solidFill>
                  <a:schemeClr val="tx1"/>
                </a:solidFill>
              </a:rPr>
              <a:t>hồ</a:t>
            </a:r>
            <a:r>
              <a:rPr lang="en-US" sz="2200" dirty="0">
                <a:solidFill>
                  <a:schemeClr val="tx1"/>
                </a:solidFill>
              </a:rPr>
              <a:t> </a:t>
            </a:r>
            <a:r>
              <a:rPr lang="en-US" sz="2200" dirty="0" err="1">
                <a:solidFill>
                  <a:schemeClr val="tx1"/>
                </a:solidFill>
              </a:rPr>
              <a:t>thường</a:t>
            </a:r>
            <a:r>
              <a:rPr lang="en-US" sz="2200" dirty="0">
                <a:solidFill>
                  <a:schemeClr val="tx1"/>
                </a:solidFill>
              </a:rPr>
              <a:t> </a:t>
            </a:r>
            <a:r>
              <a:rPr lang="en-US" sz="2200" dirty="0" err="1">
                <a:solidFill>
                  <a:schemeClr val="tx1"/>
                </a:solidFill>
              </a:rPr>
              <a:t>thấy</a:t>
            </a:r>
            <a:r>
              <a:rPr lang="en-US" sz="2200" dirty="0">
                <a:solidFill>
                  <a:schemeClr val="tx1"/>
                </a:solidFill>
              </a:rPr>
              <a:t> </a:t>
            </a:r>
            <a:r>
              <a:rPr lang="en-US" sz="2200" dirty="0" err="1">
                <a:solidFill>
                  <a:schemeClr val="tx1"/>
                </a:solidFill>
              </a:rPr>
              <a:t>một</a:t>
            </a:r>
            <a:r>
              <a:rPr lang="en-US" sz="2200" dirty="0">
                <a:solidFill>
                  <a:schemeClr val="tx1"/>
                </a:solidFill>
              </a:rPr>
              <a:t> </a:t>
            </a:r>
            <a:r>
              <a:rPr lang="en-US" sz="2200" dirty="0" err="1">
                <a:solidFill>
                  <a:schemeClr val="tx1"/>
                </a:solidFill>
              </a:rPr>
              <a:t>lớp</a:t>
            </a:r>
            <a:r>
              <a:rPr lang="en-US" sz="2200" dirty="0">
                <a:solidFill>
                  <a:schemeClr val="tx1"/>
                </a:solidFill>
              </a:rPr>
              <a:t> </a:t>
            </a:r>
            <a:r>
              <a:rPr lang="en-US" sz="2200" dirty="0" err="1">
                <a:solidFill>
                  <a:schemeClr val="tx1"/>
                </a:solidFill>
              </a:rPr>
              <a:t>váng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xanh</a:t>
            </a:r>
            <a:r>
              <a:rPr lang="en-US" sz="2200" dirty="0">
                <a:solidFill>
                  <a:schemeClr val="tx1"/>
                </a:solidFill>
              </a:rPr>
              <a:t>, </a:t>
            </a:r>
            <a:r>
              <a:rPr lang="en-US" sz="2200" dirty="0" err="1">
                <a:solidFill>
                  <a:schemeClr val="tx1"/>
                </a:solidFill>
              </a:rPr>
              <a:t>vàng</a:t>
            </a:r>
            <a:r>
              <a:rPr lang="en-US" sz="2200" dirty="0">
                <a:solidFill>
                  <a:schemeClr val="tx1"/>
                </a:solidFill>
              </a:rPr>
              <a:t>, </a:t>
            </a:r>
            <a:r>
              <a:rPr lang="en-US" sz="2200" dirty="0" err="1">
                <a:solidFill>
                  <a:schemeClr val="tx1"/>
                </a:solidFill>
              </a:rPr>
              <a:t>đỏ</a:t>
            </a:r>
            <a:r>
              <a:rPr lang="en-US" sz="2200" dirty="0">
                <a:solidFill>
                  <a:schemeClr val="tx1"/>
                </a:solidFill>
              </a:rPr>
              <a:t>,… </a:t>
            </a:r>
            <a:r>
              <a:rPr lang="en-US" sz="2200" dirty="0" err="1">
                <a:solidFill>
                  <a:schemeClr val="tx1"/>
                </a:solidFill>
              </a:rPr>
              <a:t>có</a:t>
            </a:r>
            <a:r>
              <a:rPr lang="en-US" sz="2200" dirty="0">
                <a:solidFill>
                  <a:schemeClr val="tx1"/>
                </a:solidFill>
              </a:rPr>
              <a:t> </a:t>
            </a:r>
            <a:r>
              <a:rPr lang="en-US" sz="2200" dirty="0" err="1">
                <a:solidFill>
                  <a:schemeClr val="tx1"/>
                </a:solidFill>
              </a:rPr>
              <a:t>chứa</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pPr marL="342900" indent="-342900" algn="just">
              <a:lnSpc>
                <a:spcPct val="150000"/>
              </a:lnSpc>
              <a:buFont typeface="Wingdings" panose="05000000000000000000" pitchFamily="2" charset="2"/>
              <a:buChar char="Ø"/>
            </a:pPr>
            <a:r>
              <a:rPr lang="en-US" sz="2200" dirty="0" err="1">
                <a:solidFill>
                  <a:schemeClr val="tx1"/>
                </a:solidFill>
              </a:rPr>
              <a:t>Vậy</a:t>
            </a:r>
            <a:r>
              <a:rPr lang="en-US" sz="2200" dirty="0">
                <a:solidFill>
                  <a:schemeClr val="tx1"/>
                </a:solidFill>
              </a:rPr>
              <a:t> </a:t>
            </a:r>
            <a:r>
              <a:rPr lang="en-US" sz="2200" dirty="0" err="1">
                <a:solidFill>
                  <a:schemeClr val="tx1"/>
                </a:solidFill>
              </a:rPr>
              <a:t>thế</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a:t>
            </a:r>
          </a:p>
          <a:p>
            <a:endParaRPr lang="en-US" dirty="0"/>
          </a:p>
        </p:txBody>
      </p:sp>
      <p:pic>
        <p:nvPicPr>
          <p:cNvPr id="4" name="Picture 3">
            <a:extLst>
              <a:ext uri="{FF2B5EF4-FFF2-40B4-BE49-F238E27FC236}">
                <a16:creationId xmlns:a16="http://schemas.microsoft.com/office/drawing/2014/main" id="{C5BCA548-8752-4DDC-81DE-770A1009A913}"/>
              </a:ext>
            </a:extLst>
          </p:cNvPr>
          <p:cNvPicPr>
            <a:picLocks noChangeAspect="1"/>
          </p:cNvPicPr>
          <p:nvPr/>
        </p:nvPicPr>
        <p:blipFill>
          <a:blip r:embed="rId3"/>
          <a:stretch>
            <a:fillRect/>
          </a:stretch>
        </p:blipFill>
        <p:spPr>
          <a:xfrm>
            <a:off x="252623" y="1530381"/>
            <a:ext cx="4151037" cy="313489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
                                        <p:tgtEl>
                                          <p:spTgt spid="4"/>
                                        </p:tgtEl>
                                      </p:cBhvr>
                                    </p:animEffect>
                                    <p:anim calcmode="lin" valueType="num">
                                      <p:cBhvr>
                                        <p:cTn id="14" dur="300" fill="hold"/>
                                        <p:tgtEl>
                                          <p:spTgt spid="4"/>
                                        </p:tgtEl>
                                        <p:attrNameLst>
                                          <p:attrName>ppt_x</p:attrName>
                                        </p:attrNameLst>
                                      </p:cBhvr>
                                      <p:tavLst>
                                        <p:tav tm="0">
                                          <p:val>
                                            <p:strVal val="#ppt_x"/>
                                          </p:val>
                                        </p:tav>
                                        <p:tav tm="100000">
                                          <p:val>
                                            <p:strVal val="#ppt_x"/>
                                          </p:val>
                                        </p:tav>
                                      </p:tavLst>
                                    </p:anim>
                                    <p:anim calcmode="lin" valueType="num">
                                      <p:cBhvr>
                                        <p:cTn id="15" dur="3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3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3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0" y="25721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2133450" y="915528"/>
            <a:ext cx="4877095" cy="1045223"/>
          </a:xfrm>
          <a:prstGeom prst="rect">
            <a:avLst/>
          </a:prstGeom>
          <a:noFill/>
        </p:spPr>
        <p:txBody>
          <a:bodyPr wrap="square" rtlCol="0">
            <a:spAutoFit/>
          </a:bodyPr>
          <a:lstStyle/>
          <a:p>
            <a:pPr algn="just">
              <a:lnSpc>
                <a:spcPct val="150000"/>
              </a:lnSpc>
            </a:pPr>
            <a:r>
              <a:rPr lang="en-US" sz="2200" dirty="0">
                <a:solidFill>
                  <a:schemeClr val="tx1"/>
                </a:solidFill>
              </a:rPr>
              <a:t>1. </a:t>
            </a:r>
            <a:r>
              <a:rPr lang="en-US" sz="2200" dirty="0" err="1">
                <a:solidFill>
                  <a:schemeClr val="tx1"/>
                </a:solidFill>
              </a:rPr>
              <a:t>Nguyên</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là</a:t>
            </a:r>
            <a:r>
              <a:rPr lang="en-US" sz="2200" dirty="0">
                <a:solidFill>
                  <a:schemeClr val="tx1"/>
                </a:solidFill>
              </a:rPr>
              <a:t> </a:t>
            </a:r>
            <a:r>
              <a:rPr lang="en-US" sz="2200" dirty="0" err="1">
                <a:solidFill>
                  <a:schemeClr val="tx1"/>
                </a:solidFill>
              </a:rPr>
              <a:t>nhóm</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latin typeface="+mn-lt"/>
              </a:rPr>
              <a:t>:</a:t>
            </a:r>
            <a:endParaRPr lang="en-US" sz="2200" dirty="0">
              <a:effectLst/>
              <a:latin typeface="+mn-lt"/>
              <a:ea typeface="Times New Roman" panose="02020603050405020304" pitchFamily="18" charset="0"/>
            </a:endParaRPr>
          </a:p>
          <a:p>
            <a:pPr algn="just">
              <a:lnSpc>
                <a:spcPct val="150000"/>
              </a:lnSpc>
            </a:pPr>
            <a:endParaRPr lang="en-US" sz="2200" dirty="0">
              <a:solidFill>
                <a:schemeClr val="tx1"/>
              </a:solidFill>
              <a:latin typeface="+mn-lt"/>
            </a:endParaRPr>
          </a:p>
        </p:txBody>
      </p:sp>
      <p:sp>
        <p:nvSpPr>
          <p:cNvPr id="3" name="Arrow: Chevron 2">
            <a:extLst>
              <a:ext uri="{FF2B5EF4-FFF2-40B4-BE49-F238E27FC236}">
                <a16:creationId xmlns:a16="http://schemas.microsoft.com/office/drawing/2014/main" id="{68B01584-6A65-499C-B232-9E0D59691E80}"/>
              </a:ext>
            </a:extLst>
          </p:cNvPr>
          <p:cNvSpPr/>
          <p:nvPr/>
        </p:nvSpPr>
        <p:spPr>
          <a:xfrm>
            <a:off x="1049683" y="1752227"/>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A</a:t>
            </a:r>
          </a:p>
        </p:txBody>
      </p:sp>
      <p:sp>
        <p:nvSpPr>
          <p:cNvPr id="4" name="Arrow: Chevron 3">
            <a:extLst>
              <a:ext uri="{FF2B5EF4-FFF2-40B4-BE49-F238E27FC236}">
                <a16:creationId xmlns:a16="http://schemas.microsoft.com/office/drawing/2014/main" id="{70384509-8402-4ACF-A715-DAD104D9A0BD}"/>
              </a:ext>
            </a:extLst>
          </p:cNvPr>
          <p:cNvSpPr/>
          <p:nvPr/>
        </p:nvSpPr>
        <p:spPr>
          <a:xfrm>
            <a:off x="1779230" y="1752228"/>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hiển vi</a:t>
            </a:r>
            <a:endParaRPr lang="en-US" sz="2200" dirty="0">
              <a:solidFill>
                <a:schemeClr val="tx1"/>
              </a:solidFill>
            </a:endParaRPr>
          </a:p>
        </p:txBody>
      </p:sp>
      <p:sp>
        <p:nvSpPr>
          <p:cNvPr id="15" name="Arrow: Chevron 14">
            <a:extLst>
              <a:ext uri="{FF2B5EF4-FFF2-40B4-BE49-F238E27FC236}">
                <a16:creationId xmlns:a16="http://schemas.microsoft.com/office/drawing/2014/main" id="{DBA8B027-5193-4C82-B03A-7EF0DBA942E8}"/>
              </a:ext>
            </a:extLst>
          </p:cNvPr>
          <p:cNvSpPr/>
          <p:nvPr/>
        </p:nvSpPr>
        <p:spPr>
          <a:xfrm>
            <a:off x="1049682" y="2494055"/>
            <a:ext cx="853541"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B</a:t>
            </a:r>
          </a:p>
        </p:txBody>
      </p:sp>
      <p:sp>
        <p:nvSpPr>
          <p:cNvPr id="16" name="Arrow: Chevron 15">
            <a:extLst>
              <a:ext uri="{FF2B5EF4-FFF2-40B4-BE49-F238E27FC236}">
                <a16:creationId xmlns:a16="http://schemas.microsoft.com/office/drawing/2014/main" id="{1FF80267-BE59-482E-8A17-FA1629D9CE6C}"/>
              </a:ext>
            </a:extLst>
          </p:cNvPr>
          <p:cNvSpPr/>
          <p:nvPr/>
        </p:nvSpPr>
        <p:spPr>
          <a:xfrm>
            <a:off x="1049682" y="3164696"/>
            <a:ext cx="853541" cy="551784"/>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p>
        </p:txBody>
      </p:sp>
      <p:sp>
        <p:nvSpPr>
          <p:cNvPr id="17" name="Arrow: Chevron 16">
            <a:extLst>
              <a:ext uri="{FF2B5EF4-FFF2-40B4-BE49-F238E27FC236}">
                <a16:creationId xmlns:a16="http://schemas.microsoft.com/office/drawing/2014/main" id="{BA2FA460-E888-4531-8420-BAEC7E539D19}"/>
              </a:ext>
            </a:extLst>
          </p:cNvPr>
          <p:cNvSpPr/>
          <p:nvPr/>
        </p:nvSpPr>
        <p:spPr>
          <a:xfrm>
            <a:off x="1049682" y="3835335"/>
            <a:ext cx="853541"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a:t>
            </a:r>
          </a:p>
        </p:txBody>
      </p:sp>
      <p:sp>
        <p:nvSpPr>
          <p:cNvPr id="18" name="Arrow: Chevron 17">
            <a:extLst>
              <a:ext uri="{FF2B5EF4-FFF2-40B4-BE49-F238E27FC236}">
                <a16:creationId xmlns:a16="http://schemas.microsoft.com/office/drawing/2014/main" id="{1F92951C-4497-48D4-87D9-DBE93056686C}"/>
              </a:ext>
            </a:extLst>
          </p:cNvPr>
          <p:cNvSpPr/>
          <p:nvPr/>
        </p:nvSpPr>
        <p:spPr>
          <a:xfrm>
            <a:off x="1779230" y="2483363"/>
            <a:ext cx="6665520" cy="551785"/>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a:t>
            </a:r>
            <a:r>
              <a:rPr lang="en-US" sz="2200" dirty="0" err="1">
                <a:solidFill>
                  <a:schemeClr val="tx1"/>
                </a:solidFill>
              </a:rPr>
              <a:t>sơ</a:t>
            </a:r>
            <a:r>
              <a:rPr lang="vi-VN" sz="2200" dirty="0">
                <a:solidFill>
                  <a:schemeClr val="tx1"/>
                </a:solidFill>
              </a:rPr>
              <a:t>, kích thước hiển vi</a:t>
            </a:r>
            <a:endParaRPr lang="en-US" sz="2200" dirty="0">
              <a:solidFill>
                <a:schemeClr val="tx1"/>
              </a:solidFill>
            </a:endParaRPr>
          </a:p>
        </p:txBody>
      </p:sp>
      <p:sp>
        <p:nvSpPr>
          <p:cNvPr id="19" name="Arrow: Chevron 18">
            <a:extLst>
              <a:ext uri="{FF2B5EF4-FFF2-40B4-BE49-F238E27FC236}">
                <a16:creationId xmlns:a16="http://schemas.microsoft.com/office/drawing/2014/main" id="{1ED79DD9-B1A9-4CDF-994A-B41BC0B426D8}"/>
              </a:ext>
            </a:extLst>
          </p:cNvPr>
          <p:cNvSpPr/>
          <p:nvPr/>
        </p:nvSpPr>
        <p:spPr>
          <a:xfrm>
            <a:off x="1779231" y="3160668"/>
            <a:ext cx="6665519" cy="551783"/>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hưa có cấu tạo tế bào, kích thước hiển vi</a:t>
            </a:r>
            <a:endParaRPr lang="en-US" sz="2200" dirty="0">
              <a:solidFill>
                <a:schemeClr val="tx1"/>
              </a:solidFill>
            </a:endParaRPr>
          </a:p>
        </p:txBody>
      </p:sp>
      <p:sp>
        <p:nvSpPr>
          <p:cNvPr id="20" name="Arrow: Chevron 19">
            <a:extLst>
              <a:ext uri="{FF2B5EF4-FFF2-40B4-BE49-F238E27FC236}">
                <a16:creationId xmlns:a16="http://schemas.microsoft.com/office/drawing/2014/main" id="{0400870B-5BE8-4986-AC9B-5912F5910E5E}"/>
              </a:ext>
            </a:extLst>
          </p:cNvPr>
          <p:cNvSpPr/>
          <p:nvPr/>
        </p:nvSpPr>
        <p:spPr>
          <a:xfrm>
            <a:off x="1779232" y="3835336"/>
            <a:ext cx="6665518" cy="551782"/>
          </a:xfrm>
          <a:prstGeom prst="chevron">
            <a:avLst/>
          </a:prstGeom>
          <a:solidFill>
            <a:schemeClr val="accent2">
              <a:lumMod val="7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t>
            </a:r>
            <a:r>
              <a:rPr lang="vi-VN" sz="2200" dirty="0">
                <a:solidFill>
                  <a:schemeClr val="tx1"/>
                </a:solidFill>
              </a:rPr>
              <a:t>ó cấu tạo tế bào nhân thực, kích thước lớn</a:t>
            </a:r>
            <a:endParaRPr lang="en-US" sz="2200" dirty="0">
              <a:solidFill>
                <a:schemeClr val="tx1"/>
              </a:solidFill>
            </a:endParaRPr>
          </a:p>
        </p:txBody>
      </p:sp>
      <p:sp>
        <p:nvSpPr>
          <p:cNvPr id="21" name="Arrow: Chevron 20">
            <a:extLst>
              <a:ext uri="{FF2B5EF4-FFF2-40B4-BE49-F238E27FC236}">
                <a16:creationId xmlns:a16="http://schemas.microsoft.com/office/drawing/2014/main" id="{729EFDAE-39C2-481F-A8E1-A76A5DE9C40D}"/>
              </a:ext>
            </a:extLst>
          </p:cNvPr>
          <p:cNvSpPr/>
          <p:nvPr/>
        </p:nvSpPr>
        <p:spPr>
          <a:xfrm>
            <a:off x="1060311" y="1748197"/>
            <a:ext cx="853541" cy="551785"/>
          </a:xfrm>
          <a:prstGeom prst="chevron">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A</a:t>
            </a:r>
          </a:p>
        </p:txBody>
      </p:sp>
    </p:spTree>
    <p:extLst>
      <p:ext uri="{BB962C8B-B14F-4D97-AF65-F5344CB8AC3E}">
        <p14:creationId xmlns:p14="http://schemas.microsoft.com/office/powerpoint/2010/main" val="146558527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3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300"/>
                                        <p:tgtEl>
                                          <p:spTgt spid="1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3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3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3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animBg="1"/>
      <p:bldP spid="4" grpId="0" animBg="1"/>
      <p:bldP spid="15" grpId="0" animBg="1"/>
      <p:bldP spid="16" grpId="0" animBg="1"/>
      <p:bldP spid="17" grpId="0" animBg="1"/>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7635"/>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657283" y="1029478"/>
            <a:ext cx="7829434" cy="537391"/>
          </a:xfrm>
          <a:prstGeom prst="rect">
            <a:avLst/>
          </a:prstGeom>
          <a:noFill/>
        </p:spPr>
        <p:txBody>
          <a:bodyPr wrap="square" rtlCol="0">
            <a:spAutoFit/>
          </a:bodyPr>
          <a:lstStyle/>
          <a:p>
            <a:pPr algn="just">
              <a:lnSpc>
                <a:spcPct val="150000"/>
              </a:lnSpc>
            </a:pPr>
            <a:r>
              <a:rPr lang="en-US" sz="2200" dirty="0">
                <a:solidFill>
                  <a:schemeClr val="tx1"/>
                </a:solidFill>
              </a:rPr>
              <a:t>2.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nào</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sau</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đây</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không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thuộc</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nhóm</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nguyên</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sinh</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r>
              <a:rPr lang="en-US" sz="2200" dirty="0">
                <a:effectLst/>
                <a:latin typeface="+mn-lt"/>
                <a:ea typeface="Calibri" panose="020F0502020204030204" pitchFamily="34" charset="0"/>
                <a:cs typeface="Times New Roman" panose="02020603050405020304" pitchFamily="18" charset="0"/>
              </a:rPr>
              <a:t>?</a:t>
            </a:r>
            <a:endParaRPr lang="en-US" sz="2200" dirty="0">
              <a:solidFill>
                <a:schemeClr val="tx1"/>
              </a:solidFill>
              <a:latin typeface="+mn-lt"/>
            </a:endParaRPr>
          </a:p>
        </p:txBody>
      </p:sp>
      <p:sp>
        <p:nvSpPr>
          <p:cNvPr id="28" name="Google Shape;1240;p41">
            <a:extLst>
              <a:ext uri="{FF2B5EF4-FFF2-40B4-BE49-F238E27FC236}">
                <a16:creationId xmlns:a16="http://schemas.microsoft.com/office/drawing/2014/main" id="{22E03013-AFA0-4235-B9D4-AF99E10F1057}"/>
              </a:ext>
            </a:extLst>
          </p:cNvPr>
          <p:cNvSpPr/>
          <p:nvPr/>
        </p:nvSpPr>
        <p:spPr>
          <a:xfrm>
            <a:off x="973010" y="196436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40;p41">
            <a:extLst>
              <a:ext uri="{FF2B5EF4-FFF2-40B4-BE49-F238E27FC236}">
                <a16:creationId xmlns:a16="http://schemas.microsoft.com/office/drawing/2014/main" id="{B07507AC-F889-4D6F-9279-F04CCAEB7C34}"/>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40;p41">
            <a:extLst>
              <a:ext uri="{FF2B5EF4-FFF2-40B4-BE49-F238E27FC236}">
                <a16:creationId xmlns:a16="http://schemas.microsoft.com/office/drawing/2014/main" id="{3FCCEAC2-64FA-4973-B7AF-661C904883A9}"/>
              </a:ext>
            </a:extLst>
          </p:cNvPr>
          <p:cNvSpPr/>
          <p:nvPr/>
        </p:nvSpPr>
        <p:spPr>
          <a:xfrm>
            <a:off x="1010355" y="3377333"/>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40;p41">
            <a:extLst>
              <a:ext uri="{FF2B5EF4-FFF2-40B4-BE49-F238E27FC236}">
                <a16:creationId xmlns:a16="http://schemas.microsoft.com/office/drawing/2014/main" id="{ADE73352-D3A5-42C8-AD7B-2058AF71CBF2}"/>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TextBox 31">
            <a:extLst>
              <a:ext uri="{FF2B5EF4-FFF2-40B4-BE49-F238E27FC236}">
                <a16:creationId xmlns:a16="http://schemas.microsoft.com/office/drawing/2014/main" id="{40DF848D-BB14-4FC0-8711-E8866FCC00B0}"/>
              </a:ext>
            </a:extLst>
          </p:cNvPr>
          <p:cNvSpPr txBox="1"/>
          <p:nvPr/>
        </p:nvSpPr>
        <p:spPr>
          <a:xfrm>
            <a:off x="1234163" y="2162924"/>
            <a:ext cx="2392326" cy="430887"/>
          </a:xfrm>
          <a:prstGeom prst="rect">
            <a:avLst/>
          </a:prstGeom>
          <a:noFill/>
        </p:spPr>
        <p:txBody>
          <a:bodyPr wrap="square" rtlCol="0">
            <a:spAutoFit/>
          </a:bodyPr>
          <a:lstStyle/>
          <a:p>
            <a:pPr algn="ctr"/>
            <a:r>
              <a:rPr lang="en-US" sz="2200" dirty="0"/>
              <a:t>A. </a:t>
            </a:r>
            <a:r>
              <a:rPr lang="en-US" sz="2200" dirty="0" err="1"/>
              <a:t>Trùng</a:t>
            </a:r>
            <a:r>
              <a:rPr lang="en-US" sz="2200" dirty="0"/>
              <a:t> </a:t>
            </a:r>
            <a:r>
              <a:rPr lang="en-US" sz="2200" dirty="0" err="1"/>
              <a:t>roi</a:t>
            </a:r>
            <a:endParaRPr lang="en-US" sz="2200" dirty="0"/>
          </a:p>
        </p:txBody>
      </p:sp>
      <p:sp>
        <p:nvSpPr>
          <p:cNvPr id="33" name="TextBox 32">
            <a:extLst>
              <a:ext uri="{FF2B5EF4-FFF2-40B4-BE49-F238E27FC236}">
                <a16:creationId xmlns:a16="http://schemas.microsoft.com/office/drawing/2014/main" id="{64104F45-EF9F-4800-A3C9-002C493EFCE1}"/>
              </a:ext>
            </a:extLst>
          </p:cNvPr>
          <p:cNvSpPr txBox="1"/>
          <p:nvPr/>
        </p:nvSpPr>
        <p:spPr>
          <a:xfrm>
            <a:off x="5037242" y="2162924"/>
            <a:ext cx="3035464" cy="430887"/>
          </a:xfrm>
          <a:prstGeom prst="rect">
            <a:avLst/>
          </a:prstGeom>
          <a:noFill/>
        </p:spPr>
        <p:txBody>
          <a:bodyPr wrap="square" rtlCol="0">
            <a:spAutoFit/>
          </a:bodyPr>
          <a:lstStyle/>
          <a:p>
            <a:pPr algn="ctr"/>
            <a:r>
              <a:rPr lang="en-US" sz="2200" dirty="0"/>
              <a:t>B. </a:t>
            </a:r>
            <a:r>
              <a:rPr lang="en-US" sz="2200" dirty="0" err="1"/>
              <a:t>Trùng</a:t>
            </a:r>
            <a:r>
              <a:rPr lang="en-US" sz="2200" dirty="0"/>
              <a:t> </a:t>
            </a:r>
            <a:r>
              <a:rPr lang="en-US" sz="2200" dirty="0" err="1"/>
              <a:t>kiết</a:t>
            </a:r>
            <a:r>
              <a:rPr lang="en-US" sz="2200" dirty="0"/>
              <a:t> </a:t>
            </a:r>
            <a:r>
              <a:rPr lang="en-US" sz="2200" dirty="0" err="1"/>
              <a:t>lị</a:t>
            </a:r>
            <a:endParaRPr lang="en-US" sz="2200" dirty="0"/>
          </a:p>
        </p:txBody>
      </p:sp>
      <p:sp>
        <p:nvSpPr>
          <p:cNvPr id="34" name="TextBox 33">
            <a:extLst>
              <a:ext uri="{FF2B5EF4-FFF2-40B4-BE49-F238E27FC236}">
                <a16:creationId xmlns:a16="http://schemas.microsoft.com/office/drawing/2014/main" id="{F1B8616A-FDEA-4EFF-830B-B06C740E1A9D}"/>
              </a:ext>
            </a:extLst>
          </p:cNvPr>
          <p:cNvSpPr txBox="1"/>
          <p:nvPr/>
        </p:nvSpPr>
        <p:spPr>
          <a:xfrm>
            <a:off x="1302093" y="3611803"/>
            <a:ext cx="2648558" cy="430887"/>
          </a:xfrm>
          <a:prstGeom prst="rect">
            <a:avLst/>
          </a:prstGeom>
          <a:noFill/>
        </p:spPr>
        <p:txBody>
          <a:bodyPr wrap="square" rtlCol="0">
            <a:spAutoFit/>
          </a:bodyPr>
          <a:lstStyle/>
          <a:p>
            <a:pPr algn="ctr"/>
            <a:r>
              <a:rPr lang="en-US" sz="2200" dirty="0"/>
              <a:t>C. </a:t>
            </a:r>
            <a:r>
              <a:rPr lang="en-US" sz="2200" dirty="0" err="1"/>
              <a:t>Thực</a:t>
            </a:r>
            <a:r>
              <a:rPr lang="en-US" sz="2200" dirty="0"/>
              <a:t> </a:t>
            </a:r>
            <a:r>
              <a:rPr lang="en-US" sz="2200" dirty="0" err="1"/>
              <a:t>khuẩn</a:t>
            </a:r>
            <a:r>
              <a:rPr lang="en-US" sz="2200" dirty="0"/>
              <a:t> </a:t>
            </a:r>
            <a:r>
              <a:rPr lang="en-US" sz="2200" dirty="0" err="1"/>
              <a:t>thể</a:t>
            </a:r>
            <a:endParaRPr lang="en-US" sz="2200" dirty="0"/>
          </a:p>
        </p:txBody>
      </p:sp>
      <p:sp>
        <p:nvSpPr>
          <p:cNvPr id="35" name="TextBox 34">
            <a:extLst>
              <a:ext uri="{FF2B5EF4-FFF2-40B4-BE49-F238E27FC236}">
                <a16:creationId xmlns:a16="http://schemas.microsoft.com/office/drawing/2014/main" id="{35CCCD12-F10C-4942-BF56-7337D2658B5D}"/>
              </a:ext>
            </a:extLst>
          </p:cNvPr>
          <p:cNvSpPr txBox="1"/>
          <p:nvPr/>
        </p:nvSpPr>
        <p:spPr>
          <a:xfrm>
            <a:off x="5260360" y="3611802"/>
            <a:ext cx="2589227" cy="430887"/>
          </a:xfrm>
          <a:prstGeom prst="rect">
            <a:avLst/>
          </a:prstGeom>
          <a:noFill/>
        </p:spPr>
        <p:txBody>
          <a:bodyPr wrap="square" rtlCol="0">
            <a:spAutoFit/>
          </a:bodyPr>
          <a:lstStyle/>
          <a:p>
            <a:pPr algn="ctr"/>
            <a:r>
              <a:rPr lang="en-US" sz="2200" dirty="0"/>
              <a:t>D. </a:t>
            </a:r>
            <a:r>
              <a:rPr lang="en-US" sz="2200" dirty="0" err="1"/>
              <a:t>Tảo</a:t>
            </a:r>
            <a:r>
              <a:rPr lang="en-US" sz="2200" dirty="0"/>
              <a:t> </a:t>
            </a:r>
            <a:r>
              <a:rPr lang="en-US" sz="2200" dirty="0" err="1"/>
              <a:t>lục</a:t>
            </a:r>
            <a:r>
              <a:rPr lang="en-US" sz="2200" dirty="0"/>
              <a:t> </a:t>
            </a:r>
            <a:r>
              <a:rPr lang="en-US" sz="2200" dirty="0" err="1"/>
              <a:t>đơn</a:t>
            </a:r>
            <a:r>
              <a:rPr lang="en-US" sz="2200" dirty="0"/>
              <a:t> </a:t>
            </a:r>
            <a:r>
              <a:rPr lang="en-US" sz="2200" dirty="0" err="1"/>
              <a:t>bào</a:t>
            </a:r>
            <a:endParaRPr lang="en-US" sz="2200" dirty="0"/>
          </a:p>
        </p:txBody>
      </p:sp>
      <p:sp>
        <p:nvSpPr>
          <p:cNvPr id="36" name="Oval 35">
            <a:extLst>
              <a:ext uri="{FF2B5EF4-FFF2-40B4-BE49-F238E27FC236}">
                <a16:creationId xmlns:a16="http://schemas.microsoft.com/office/drawing/2014/main" id="{672F0D3B-F03E-44BA-B7FB-21BDBF139585}"/>
              </a:ext>
            </a:extLst>
          </p:cNvPr>
          <p:cNvSpPr/>
          <p:nvPr/>
        </p:nvSpPr>
        <p:spPr>
          <a:xfrm>
            <a:off x="1234163" y="3598487"/>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60091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300"/>
                                        <p:tgtEl>
                                          <p:spTgt spid="28"/>
                                        </p:tgtEl>
                                      </p:cBhvr>
                                    </p:animEffect>
                                    <p:anim calcmode="lin" valueType="num">
                                      <p:cBhvr>
                                        <p:cTn id="13" dur="300" fill="hold"/>
                                        <p:tgtEl>
                                          <p:spTgt spid="28"/>
                                        </p:tgtEl>
                                        <p:attrNameLst>
                                          <p:attrName>ppt_x</p:attrName>
                                        </p:attrNameLst>
                                      </p:cBhvr>
                                      <p:tavLst>
                                        <p:tav tm="0">
                                          <p:val>
                                            <p:strVal val="#ppt_x"/>
                                          </p:val>
                                        </p:tav>
                                        <p:tav tm="100000">
                                          <p:val>
                                            <p:strVal val="#ppt_x"/>
                                          </p:val>
                                        </p:tav>
                                      </p:tavLst>
                                    </p:anim>
                                    <p:anim calcmode="lin" valueType="num">
                                      <p:cBhvr>
                                        <p:cTn id="14" dur="3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300"/>
                                        <p:tgtEl>
                                          <p:spTgt spid="32"/>
                                        </p:tgtEl>
                                      </p:cBhvr>
                                    </p:animEffect>
                                    <p:anim calcmode="lin" valueType="num">
                                      <p:cBhvr>
                                        <p:cTn id="18" dur="300" fill="hold"/>
                                        <p:tgtEl>
                                          <p:spTgt spid="32"/>
                                        </p:tgtEl>
                                        <p:attrNameLst>
                                          <p:attrName>ppt_x</p:attrName>
                                        </p:attrNameLst>
                                      </p:cBhvr>
                                      <p:tavLst>
                                        <p:tav tm="0">
                                          <p:val>
                                            <p:strVal val="#ppt_x"/>
                                          </p:val>
                                        </p:tav>
                                        <p:tav tm="100000">
                                          <p:val>
                                            <p:strVal val="#ppt_x"/>
                                          </p:val>
                                        </p:tav>
                                      </p:tavLst>
                                    </p:anim>
                                    <p:anim calcmode="lin" valueType="num">
                                      <p:cBhvr>
                                        <p:cTn id="19" dur="3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300"/>
                                        <p:tgtEl>
                                          <p:spTgt spid="31"/>
                                        </p:tgtEl>
                                      </p:cBhvr>
                                    </p:animEffect>
                                    <p:anim calcmode="lin" valueType="num">
                                      <p:cBhvr>
                                        <p:cTn id="25" dur="300" fill="hold"/>
                                        <p:tgtEl>
                                          <p:spTgt spid="31"/>
                                        </p:tgtEl>
                                        <p:attrNameLst>
                                          <p:attrName>ppt_x</p:attrName>
                                        </p:attrNameLst>
                                      </p:cBhvr>
                                      <p:tavLst>
                                        <p:tav tm="0">
                                          <p:val>
                                            <p:strVal val="#ppt_x"/>
                                          </p:val>
                                        </p:tav>
                                        <p:tav tm="100000">
                                          <p:val>
                                            <p:strVal val="#ppt_x"/>
                                          </p:val>
                                        </p:tav>
                                      </p:tavLst>
                                    </p:anim>
                                    <p:anim calcmode="lin" valueType="num">
                                      <p:cBhvr>
                                        <p:cTn id="26" dur="3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300"/>
                                        <p:tgtEl>
                                          <p:spTgt spid="33"/>
                                        </p:tgtEl>
                                      </p:cBhvr>
                                    </p:animEffect>
                                    <p:anim calcmode="lin" valueType="num">
                                      <p:cBhvr>
                                        <p:cTn id="30" dur="300" fill="hold"/>
                                        <p:tgtEl>
                                          <p:spTgt spid="33"/>
                                        </p:tgtEl>
                                        <p:attrNameLst>
                                          <p:attrName>ppt_x</p:attrName>
                                        </p:attrNameLst>
                                      </p:cBhvr>
                                      <p:tavLst>
                                        <p:tav tm="0">
                                          <p:val>
                                            <p:strVal val="#ppt_x"/>
                                          </p:val>
                                        </p:tav>
                                        <p:tav tm="100000">
                                          <p:val>
                                            <p:strVal val="#ppt_x"/>
                                          </p:val>
                                        </p:tav>
                                      </p:tavLst>
                                    </p:anim>
                                    <p:anim calcmode="lin" valueType="num">
                                      <p:cBhvr>
                                        <p:cTn id="31" dur="3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300"/>
                                        <p:tgtEl>
                                          <p:spTgt spid="30"/>
                                        </p:tgtEl>
                                      </p:cBhvr>
                                    </p:animEffect>
                                    <p:anim calcmode="lin" valueType="num">
                                      <p:cBhvr>
                                        <p:cTn id="37" dur="300" fill="hold"/>
                                        <p:tgtEl>
                                          <p:spTgt spid="30"/>
                                        </p:tgtEl>
                                        <p:attrNameLst>
                                          <p:attrName>ppt_x</p:attrName>
                                        </p:attrNameLst>
                                      </p:cBhvr>
                                      <p:tavLst>
                                        <p:tav tm="0">
                                          <p:val>
                                            <p:strVal val="#ppt_x"/>
                                          </p:val>
                                        </p:tav>
                                        <p:tav tm="100000">
                                          <p:val>
                                            <p:strVal val="#ppt_x"/>
                                          </p:val>
                                        </p:tav>
                                      </p:tavLst>
                                    </p:anim>
                                    <p:anim calcmode="lin" valueType="num">
                                      <p:cBhvr>
                                        <p:cTn id="38" dur="3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300"/>
                                        <p:tgtEl>
                                          <p:spTgt spid="34"/>
                                        </p:tgtEl>
                                      </p:cBhvr>
                                    </p:animEffect>
                                    <p:anim calcmode="lin" valueType="num">
                                      <p:cBhvr>
                                        <p:cTn id="42" dur="300" fill="hold"/>
                                        <p:tgtEl>
                                          <p:spTgt spid="34"/>
                                        </p:tgtEl>
                                        <p:attrNameLst>
                                          <p:attrName>ppt_x</p:attrName>
                                        </p:attrNameLst>
                                      </p:cBhvr>
                                      <p:tavLst>
                                        <p:tav tm="0">
                                          <p:val>
                                            <p:strVal val="#ppt_x"/>
                                          </p:val>
                                        </p:tav>
                                        <p:tav tm="100000">
                                          <p:val>
                                            <p:strVal val="#ppt_x"/>
                                          </p:val>
                                        </p:tav>
                                      </p:tavLst>
                                    </p:anim>
                                    <p:anim calcmode="lin" valueType="num">
                                      <p:cBhvr>
                                        <p:cTn id="43" dur="3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anim calcmode="lin" valueType="num">
                                      <p:cBhvr>
                                        <p:cTn id="49" dur="300" fill="hold"/>
                                        <p:tgtEl>
                                          <p:spTgt spid="29"/>
                                        </p:tgtEl>
                                        <p:attrNameLst>
                                          <p:attrName>ppt_x</p:attrName>
                                        </p:attrNameLst>
                                      </p:cBhvr>
                                      <p:tavLst>
                                        <p:tav tm="0">
                                          <p:val>
                                            <p:strVal val="#ppt_x"/>
                                          </p:val>
                                        </p:tav>
                                        <p:tav tm="100000">
                                          <p:val>
                                            <p:strVal val="#ppt_x"/>
                                          </p:val>
                                        </p:tav>
                                      </p:tavLst>
                                    </p:anim>
                                    <p:anim calcmode="lin" valueType="num">
                                      <p:cBhvr>
                                        <p:cTn id="50" dur="30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300"/>
                                        <p:tgtEl>
                                          <p:spTgt spid="35"/>
                                        </p:tgtEl>
                                      </p:cBhvr>
                                    </p:animEffect>
                                    <p:anim calcmode="lin" valueType="num">
                                      <p:cBhvr>
                                        <p:cTn id="54" dur="300" fill="hold"/>
                                        <p:tgtEl>
                                          <p:spTgt spid="35"/>
                                        </p:tgtEl>
                                        <p:attrNameLst>
                                          <p:attrName>ppt_x</p:attrName>
                                        </p:attrNameLst>
                                      </p:cBhvr>
                                      <p:tavLst>
                                        <p:tav tm="0">
                                          <p:val>
                                            <p:strVal val="#ppt_x"/>
                                          </p:val>
                                        </p:tav>
                                        <p:tav tm="100000">
                                          <p:val>
                                            <p:strVal val="#ppt_x"/>
                                          </p:val>
                                        </p:tav>
                                      </p:tavLst>
                                    </p:anim>
                                    <p:anim calcmode="lin" valueType="num">
                                      <p:cBhvr>
                                        <p:cTn id="55" dur="3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animBg="1"/>
      <p:bldP spid="29" grpId="0" animBg="1"/>
      <p:bldP spid="30" grpId="0" animBg="1"/>
      <p:bldP spid="31" grpId="0" animBg="1"/>
      <p:bldP spid="32" grpId="0"/>
      <p:bldP spid="33" grpId="0"/>
      <p:bldP spid="34" grpId="0"/>
      <p:bldP spid="3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25369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grpSp>
        <p:nvGrpSpPr>
          <p:cNvPr id="3" name="Google Shape;999;p34">
            <a:extLst>
              <a:ext uri="{FF2B5EF4-FFF2-40B4-BE49-F238E27FC236}">
                <a16:creationId xmlns:a16="http://schemas.microsoft.com/office/drawing/2014/main" id="{D1CC7694-A82A-4857-847D-92DFB04ED565}"/>
              </a:ext>
            </a:extLst>
          </p:cNvPr>
          <p:cNvGrpSpPr/>
          <p:nvPr/>
        </p:nvGrpSpPr>
        <p:grpSpPr>
          <a:xfrm>
            <a:off x="1967974" y="1843510"/>
            <a:ext cx="5208052" cy="629506"/>
            <a:chOff x="1637254" y="1586637"/>
            <a:chExt cx="5689589" cy="629506"/>
          </a:xfrm>
        </p:grpSpPr>
        <p:sp>
          <p:nvSpPr>
            <p:cNvPr id="4" name="Google Shape;1000;p34">
              <a:extLst>
                <a:ext uri="{FF2B5EF4-FFF2-40B4-BE49-F238E27FC236}">
                  <a16:creationId xmlns:a16="http://schemas.microsoft.com/office/drawing/2014/main" id="{81252F70-A76E-4778-889E-8757C44568A9}"/>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A</a:t>
              </a:r>
              <a:endParaRPr sz="2200" dirty="0">
                <a:solidFill>
                  <a:schemeClr val="tx1"/>
                </a:solidFill>
              </a:endParaRPr>
            </a:p>
          </p:txBody>
        </p:sp>
        <p:grpSp>
          <p:nvGrpSpPr>
            <p:cNvPr id="5" name="Google Shape;1001;p34">
              <a:extLst>
                <a:ext uri="{FF2B5EF4-FFF2-40B4-BE49-F238E27FC236}">
                  <a16:creationId xmlns:a16="http://schemas.microsoft.com/office/drawing/2014/main" id="{7055D593-9752-44E1-A927-9D0CFD28CDF2}"/>
                </a:ext>
              </a:extLst>
            </p:cNvPr>
            <p:cNvGrpSpPr/>
            <p:nvPr/>
          </p:nvGrpSpPr>
          <p:grpSpPr>
            <a:xfrm>
              <a:off x="1637254" y="1586637"/>
              <a:ext cx="5689589" cy="629506"/>
              <a:chOff x="-351887" y="1847300"/>
              <a:chExt cx="18870945" cy="2009275"/>
            </a:xfrm>
          </p:grpSpPr>
          <p:sp>
            <p:nvSpPr>
              <p:cNvPr id="6" name="Google Shape;1002;p34">
                <a:extLst>
                  <a:ext uri="{FF2B5EF4-FFF2-40B4-BE49-F238E27FC236}">
                    <a16:creationId xmlns:a16="http://schemas.microsoft.com/office/drawing/2014/main" id="{50630DAE-0EEA-471B-B3D8-0A7F8A948DF7}"/>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3;p34">
                <a:extLst>
                  <a:ext uri="{FF2B5EF4-FFF2-40B4-BE49-F238E27FC236}">
                    <a16:creationId xmlns:a16="http://schemas.microsoft.com/office/drawing/2014/main" id="{974CC339-4D4C-496A-8B6C-2AA374544AEF}"/>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8" name="TextBox 7">
            <a:extLst>
              <a:ext uri="{FF2B5EF4-FFF2-40B4-BE49-F238E27FC236}">
                <a16:creationId xmlns:a16="http://schemas.microsoft.com/office/drawing/2014/main" id="{63E12D33-34E2-41AA-8E1B-587C06CD0058}"/>
              </a:ext>
            </a:extLst>
          </p:cNvPr>
          <p:cNvSpPr txBox="1"/>
          <p:nvPr/>
        </p:nvSpPr>
        <p:spPr>
          <a:xfrm>
            <a:off x="863152" y="1023169"/>
            <a:ext cx="7852012" cy="938719"/>
          </a:xfrm>
          <a:prstGeom prst="rect">
            <a:avLst/>
          </a:prstGeom>
          <a:noFill/>
        </p:spPr>
        <p:txBody>
          <a:bodyPr wrap="square" rtlCol="0">
            <a:spAutoFit/>
          </a:bodyPr>
          <a:lstStyle/>
          <a:p>
            <a:pPr algn="just">
              <a:lnSpc>
                <a:spcPct val="150000"/>
              </a:lnSpc>
            </a:pPr>
            <a:r>
              <a:rPr lang="en-US" sz="2200" dirty="0">
                <a:solidFill>
                  <a:schemeClr val="tx1"/>
                </a:solidFill>
              </a:rPr>
              <a:t>3. </a:t>
            </a:r>
            <a:r>
              <a:rPr lang="en-US" sz="2200" dirty="0" err="1">
                <a:solidFill>
                  <a:schemeClr val="tx1"/>
                </a:solidFill>
              </a:rPr>
              <a:t>Nấm</a:t>
            </a:r>
            <a:r>
              <a:rPr lang="en-US" sz="2200" dirty="0">
                <a:solidFill>
                  <a:schemeClr val="tx1"/>
                </a:solidFill>
              </a:rPr>
              <a:t> </a:t>
            </a:r>
            <a:r>
              <a:rPr lang="en-US" sz="2200" dirty="0" err="1">
                <a:solidFill>
                  <a:schemeClr val="tx1"/>
                </a:solidFill>
              </a:rPr>
              <a:t>nhầy</a:t>
            </a:r>
            <a:r>
              <a:rPr lang="en-US" sz="2200" dirty="0">
                <a:solidFill>
                  <a:schemeClr val="tx1"/>
                </a:solidFill>
              </a:rPr>
              <a:t> </a:t>
            </a:r>
            <a:r>
              <a:rPr lang="en-US" sz="2200" dirty="0" err="1">
                <a:solidFill>
                  <a:schemeClr val="tx1"/>
                </a:solidFill>
              </a:rPr>
              <a:t>thuộc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sinh</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nào</a:t>
            </a:r>
            <a:r>
              <a:rPr lang="en-US" sz="2200" dirty="0">
                <a:solidFill>
                  <a:schemeClr val="tx1"/>
                </a:solidFill>
              </a:rPr>
              <a:t> </a:t>
            </a:r>
            <a:r>
              <a:rPr lang="en-US" sz="2200" dirty="0" err="1">
                <a:solidFill>
                  <a:schemeClr val="tx1"/>
                </a:solidFill>
              </a:rPr>
              <a:t>trong</a:t>
            </a:r>
            <a:r>
              <a:rPr lang="en-US" sz="2200" dirty="0">
                <a:solidFill>
                  <a:schemeClr val="tx1"/>
                </a:solidFill>
              </a:rPr>
              <a:t> </a:t>
            </a:r>
            <a:r>
              <a:rPr lang="en-US" sz="2200" dirty="0" err="1">
                <a:solidFill>
                  <a:schemeClr val="tx1"/>
                </a:solidFill>
              </a:rPr>
              <a:t>các</a:t>
            </a:r>
            <a:r>
              <a:rPr lang="en-US" sz="2200" dirty="0">
                <a:solidFill>
                  <a:schemeClr val="tx1"/>
                </a:solidFill>
              </a:rPr>
              <a:t> </a:t>
            </a:r>
            <a:r>
              <a:rPr lang="en-US" sz="2200" dirty="0" err="1">
                <a:solidFill>
                  <a:schemeClr val="tx1"/>
                </a:solidFill>
              </a:rPr>
              <a:t>giới</a:t>
            </a:r>
            <a:r>
              <a:rPr lang="en-US" sz="2200" dirty="0">
                <a:solidFill>
                  <a:schemeClr val="tx1"/>
                </a:solidFill>
              </a:rPr>
              <a:t> </a:t>
            </a:r>
            <a:r>
              <a:rPr lang="en-US" sz="2200" dirty="0" err="1">
                <a:solidFill>
                  <a:schemeClr val="tx1"/>
                </a:solidFill>
              </a:rPr>
              <a:t>sau</a:t>
            </a:r>
            <a:r>
              <a:rPr lang="en-US" sz="2200" dirty="0">
                <a:solidFill>
                  <a:schemeClr val="tx1"/>
                </a:solidFill>
              </a:rPr>
              <a:t> </a:t>
            </a:r>
            <a:r>
              <a:rPr lang="en-US" sz="2200" dirty="0" err="1">
                <a:solidFill>
                  <a:schemeClr val="tx1"/>
                </a:solidFill>
              </a:rPr>
              <a:t>đây</a:t>
            </a:r>
            <a:r>
              <a:rPr lang="en-US" sz="2200" dirty="0">
                <a:solidFill>
                  <a:schemeClr val="tx1"/>
                </a:solidFill>
              </a:rPr>
              <a:t>?</a:t>
            </a:r>
            <a:endParaRPr lang="en-US" sz="2200" dirty="0">
              <a:effectLst/>
              <a:latin typeface="+mn-lt"/>
              <a:ea typeface="Times New Roman" panose="02020603050405020304" pitchFamily="18" charset="0"/>
            </a:endParaRPr>
          </a:p>
          <a:p>
            <a:pPr algn="just"/>
            <a:endParaRPr lang="en-US" sz="2200" dirty="0">
              <a:solidFill>
                <a:schemeClr val="tx1"/>
              </a:solidFill>
            </a:endParaRPr>
          </a:p>
        </p:txBody>
      </p:sp>
      <p:grpSp>
        <p:nvGrpSpPr>
          <p:cNvPr id="9" name="Google Shape;999;p34">
            <a:extLst>
              <a:ext uri="{FF2B5EF4-FFF2-40B4-BE49-F238E27FC236}">
                <a16:creationId xmlns:a16="http://schemas.microsoft.com/office/drawing/2014/main" id="{E9F67E46-4503-473C-B0F3-4646222900E1}"/>
              </a:ext>
            </a:extLst>
          </p:cNvPr>
          <p:cNvGrpSpPr/>
          <p:nvPr/>
        </p:nvGrpSpPr>
        <p:grpSpPr>
          <a:xfrm>
            <a:off x="1967974" y="2613099"/>
            <a:ext cx="5208052" cy="629506"/>
            <a:chOff x="1637254" y="1586637"/>
            <a:chExt cx="5689589" cy="629506"/>
          </a:xfrm>
        </p:grpSpPr>
        <p:sp>
          <p:nvSpPr>
            <p:cNvPr id="10" name="Google Shape;1000;p34">
              <a:extLst>
                <a:ext uri="{FF2B5EF4-FFF2-40B4-BE49-F238E27FC236}">
                  <a16:creationId xmlns:a16="http://schemas.microsoft.com/office/drawing/2014/main" id="{0A11B099-85A9-4324-8997-B77CBEC7327C}"/>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B</a:t>
              </a:r>
              <a:endParaRPr sz="2200" dirty="0">
                <a:solidFill>
                  <a:schemeClr val="tx1"/>
                </a:solidFill>
              </a:endParaRPr>
            </a:p>
          </p:txBody>
        </p:sp>
        <p:grpSp>
          <p:nvGrpSpPr>
            <p:cNvPr id="11" name="Google Shape;1001;p34">
              <a:extLst>
                <a:ext uri="{FF2B5EF4-FFF2-40B4-BE49-F238E27FC236}">
                  <a16:creationId xmlns:a16="http://schemas.microsoft.com/office/drawing/2014/main" id="{A62349A8-1445-47A3-B145-DA5CFB21FD58}"/>
                </a:ext>
              </a:extLst>
            </p:cNvPr>
            <p:cNvGrpSpPr/>
            <p:nvPr/>
          </p:nvGrpSpPr>
          <p:grpSpPr>
            <a:xfrm>
              <a:off x="1637254" y="1586637"/>
              <a:ext cx="5689589" cy="629506"/>
              <a:chOff x="-351887" y="1847300"/>
              <a:chExt cx="18870945" cy="2009275"/>
            </a:xfrm>
          </p:grpSpPr>
          <p:sp>
            <p:nvSpPr>
              <p:cNvPr id="12" name="Google Shape;1002;p34">
                <a:extLst>
                  <a:ext uri="{FF2B5EF4-FFF2-40B4-BE49-F238E27FC236}">
                    <a16:creationId xmlns:a16="http://schemas.microsoft.com/office/drawing/2014/main" id="{3D1263BE-4A9D-4B92-8782-AC56E4CF75C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3;p34">
                <a:extLst>
                  <a:ext uri="{FF2B5EF4-FFF2-40B4-BE49-F238E27FC236}">
                    <a16:creationId xmlns:a16="http://schemas.microsoft.com/office/drawing/2014/main" id="{F0F77A8F-C34F-4866-9A00-33D1F44220CE}"/>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 name="Google Shape;999;p34">
            <a:extLst>
              <a:ext uri="{FF2B5EF4-FFF2-40B4-BE49-F238E27FC236}">
                <a16:creationId xmlns:a16="http://schemas.microsoft.com/office/drawing/2014/main" id="{E50B6DCF-18E8-4223-81A3-C2F77EFE9D57}"/>
              </a:ext>
            </a:extLst>
          </p:cNvPr>
          <p:cNvGrpSpPr/>
          <p:nvPr/>
        </p:nvGrpSpPr>
        <p:grpSpPr>
          <a:xfrm>
            <a:off x="1967974" y="3335810"/>
            <a:ext cx="5208052" cy="629506"/>
            <a:chOff x="1637254" y="1586637"/>
            <a:chExt cx="5689589" cy="629506"/>
          </a:xfrm>
        </p:grpSpPr>
        <p:sp>
          <p:nvSpPr>
            <p:cNvPr id="15" name="Google Shape;1000;p34">
              <a:extLst>
                <a:ext uri="{FF2B5EF4-FFF2-40B4-BE49-F238E27FC236}">
                  <a16:creationId xmlns:a16="http://schemas.microsoft.com/office/drawing/2014/main" id="{CE0FCC4F-5A7A-4438-82AC-43D509D806A0}"/>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C</a:t>
              </a:r>
              <a:endParaRPr sz="2200" dirty="0">
                <a:solidFill>
                  <a:schemeClr val="tx1"/>
                </a:solidFill>
              </a:endParaRPr>
            </a:p>
          </p:txBody>
        </p:sp>
        <p:grpSp>
          <p:nvGrpSpPr>
            <p:cNvPr id="16" name="Google Shape;1001;p34">
              <a:extLst>
                <a:ext uri="{FF2B5EF4-FFF2-40B4-BE49-F238E27FC236}">
                  <a16:creationId xmlns:a16="http://schemas.microsoft.com/office/drawing/2014/main" id="{C8BCC923-327D-41EE-82BA-0A029A9267B3}"/>
                </a:ext>
              </a:extLst>
            </p:cNvPr>
            <p:cNvGrpSpPr/>
            <p:nvPr/>
          </p:nvGrpSpPr>
          <p:grpSpPr>
            <a:xfrm>
              <a:off x="1637254" y="1586637"/>
              <a:ext cx="5689589" cy="629506"/>
              <a:chOff x="-351887" y="1847300"/>
              <a:chExt cx="18870944" cy="2009275"/>
            </a:xfrm>
          </p:grpSpPr>
          <p:sp>
            <p:nvSpPr>
              <p:cNvPr id="17" name="Google Shape;1002;p34">
                <a:extLst>
                  <a:ext uri="{FF2B5EF4-FFF2-40B4-BE49-F238E27FC236}">
                    <a16:creationId xmlns:a16="http://schemas.microsoft.com/office/drawing/2014/main" id="{815AC0C3-F59F-4D30-AA6E-873B9D0AE1E2}"/>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3;p34">
                <a:extLst>
                  <a:ext uri="{FF2B5EF4-FFF2-40B4-BE49-F238E27FC236}">
                    <a16:creationId xmlns:a16="http://schemas.microsoft.com/office/drawing/2014/main" id="{FDCEDECB-3ACE-48D2-8292-7335695BBB0B}"/>
                  </a:ext>
                </a:extLst>
              </p:cNvPr>
              <p:cNvSpPr/>
              <p:nvPr/>
            </p:nvSpPr>
            <p:spPr>
              <a:xfrm>
                <a:off x="2250708" y="1847300"/>
                <a:ext cx="16268349"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9" name="Google Shape;999;p34">
            <a:extLst>
              <a:ext uri="{FF2B5EF4-FFF2-40B4-BE49-F238E27FC236}">
                <a16:creationId xmlns:a16="http://schemas.microsoft.com/office/drawing/2014/main" id="{947ED55D-9CA3-4E9D-B48D-42B2C57AC062}"/>
              </a:ext>
            </a:extLst>
          </p:cNvPr>
          <p:cNvGrpSpPr/>
          <p:nvPr/>
        </p:nvGrpSpPr>
        <p:grpSpPr>
          <a:xfrm>
            <a:off x="1967974" y="4078742"/>
            <a:ext cx="5208052" cy="629506"/>
            <a:chOff x="1637254" y="1586637"/>
            <a:chExt cx="5689589" cy="629506"/>
          </a:xfrm>
        </p:grpSpPr>
        <p:sp>
          <p:nvSpPr>
            <p:cNvPr id="20" name="Google Shape;1000;p34">
              <a:extLst>
                <a:ext uri="{FF2B5EF4-FFF2-40B4-BE49-F238E27FC236}">
                  <a16:creationId xmlns:a16="http://schemas.microsoft.com/office/drawing/2014/main" id="{DC2CBF39-3EEF-4967-9A03-6DBE12DE13CF}"/>
                </a:ext>
              </a:extLst>
            </p:cNvPr>
            <p:cNvSpPr/>
            <p:nvPr/>
          </p:nvSpPr>
          <p:spPr>
            <a:xfrm>
              <a:off x="1738524" y="1704325"/>
              <a:ext cx="543642" cy="511818"/>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solidFill>
                    <a:schemeClr val="tx1"/>
                  </a:solidFill>
                </a:rPr>
                <a:t>D</a:t>
              </a:r>
              <a:endParaRPr sz="2200" dirty="0">
                <a:solidFill>
                  <a:schemeClr val="tx1"/>
                </a:solidFill>
              </a:endParaRPr>
            </a:p>
          </p:txBody>
        </p:sp>
        <p:grpSp>
          <p:nvGrpSpPr>
            <p:cNvPr id="21" name="Google Shape;1001;p34">
              <a:extLst>
                <a:ext uri="{FF2B5EF4-FFF2-40B4-BE49-F238E27FC236}">
                  <a16:creationId xmlns:a16="http://schemas.microsoft.com/office/drawing/2014/main" id="{6EBC761F-943F-4FBA-8FA4-0E38423F672E}"/>
                </a:ext>
              </a:extLst>
            </p:cNvPr>
            <p:cNvGrpSpPr/>
            <p:nvPr/>
          </p:nvGrpSpPr>
          <p:grpSpPr>
            <a:xfrm>
              <a:off x="1637254" y="1586637"/>
              <a:ext cx="5689589" cy="629506"/>
              <a:chOff x="-351887" y="1847300"/>
              <a:chExt cx="18870945" cy="2009275"/>
            </a:xfrm>
          </p:grpSpPr>
          <p:sp>
            <p:nvSpPr>
              <p:cNvPr id="22" name="Google Shape;1002;p34">
                <a:extLst>
                  <a:ext uri="{FF2B5EF4-FFF2-40B4-BE49-F238E27FC236}">
                    <a16:creationId xmlns:a16="http://schemas.microsoft.com/office/drawing/2014/main" id="{5D67D052-72C3-4921-A777-82F84B05127D}"/>
                  </a:ext>
                </a:extLst>
              </p:cNvPr>
              <p:cNvSpPr/>
              <p:nvPr/>
            </p:nvSpPr>
            <p:spPr>
              <a:xfrm>
                <a:off x="-351887" y="2176601"/>
                <a:ext cx="2266710" cy="1679974"/>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3;p34">
                <a:extLst>
                  <a:ext uri="{FF2B5EF4-FFF2-40B4-BE49-F238E27FC236}">
                    <a16:creationId xmlns:a16="http://schemas.microsoft.com/office/drawing/2014/main" id="{760EBE29-A2C6-4A70-9CE6-EFF3D67770CD}"/>
                  </a:ext>
                </a:extLst>
              </p:cNvPr>
              <p:cNvSpPr/>
              <p:nvPr/>
            </p:nvSpPr>
            <p:spPr>
              <a:xfrm>
                <a:off x="2250708" y="1847300"/>
                <a:ext cx="1626835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23">
            <a:extLst>
              <a:ext uri="{FF2B5EF4-FFF2-40B4-BE49-F238E27FC236}">
                <a16:creationId xmlns:a16="http://schemas.microsoft.com/office/drawing/2014/main" id="{01B7B2C0-D01F-4BBA-AFB3-79DDAA095B1F}"/>
              </a:ext>
            </a:extLst>
          </p:cNvPr>
          <p:cNvSpPr txBox="1"/>
          <p:nvPr/>
        </p:nvSpPr>
        <p:spPr>
          <a:xfrm>
            <a:off x="2909283" y="1942819"/>
            <a:ext cx="3859619"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Nấm</a:t>
            </a:r>
            <a:endParaRPr lang="en-US" sz="2200" dirty="0">
              <a:latin typeface="+mn-lt"/>
            </a:endParaRPr>
          </a:p>
        </p:txBody>
      </p:sp>
      <p:sp>
        <p:nvSpPr>
          <p:cNvPr id="25" name="TextBox 24">
            <a:extLst>
              <a:ext uri="{FF2B5EF4-FFF2-40B4-BE49-F238E27FC236}">
                <a16:creationId xmlns:a16="http://schemas.microsoft.com/office/drawing/2014/main" id="{A058B547-1D92-44CF-BEB1-1EF090819CCD}"/>
              </a:ext>
            </a:extLst>
          </p:cNvPr>
          <p:cNvSpPr txBox="1"/>
          <p:nvPr/>
        </p:nvSpPr>
        <p:spPr>
          <a:xfrm>
            <a:off x="2909283" y="2729663"/>
            <a:ext cx="3859619" cy="430887"/>
          </a:xfrm>
          <a:prstGeom prst="rect">
            <a:avLst/>
          </a:prstGeom>
          <a:noFill/>
        </p:spPr>
        <p:txBody>
          <a:bodyPr wrap="square" rtlCol="0">
            <a:spAutoFit/>
          </a:bodyPr>
          <a:lstStyle/>
          <a:p>
            <a:pPr algn="ctr"/>
            <a:r>
              <a:rPr lang="en-US" sz="2200" dirty="0" err="1">
                <a:latin typeface="+mn-lt"/>
              </a:rPr>
              <a:t>Nguyên</a:t>
            </a:r>
            <a:r>
              <a:rPr lang="en-US" sz="2200" dirty="0">
                <a:latin typeface="+mn-lt"/>
              </a:rPr>
              <a:t> </a:t>
            </a:r>
            <a:r>
              <a:rPr lang="en-US" sz="2200" dirty="0" err="1">
                <a:latin typeface="+mn-lt"/>
              </a:rPr>
              <a:t>sinh</a:t>
            </a:r>
            <a:endParaRPr lang="en-US" sz="2200" dirty="0">
              <a:latin typeface="+mn-lt"/>
            </a:endParaRPr>
          </a:p>
        </p:txBody>
      </p:sp>
      <p:sp>
        <p:nvSpPr>
          <p:cNvPr id="26" name="TextBox 25">
            <a:extLst>
              <a:ext uri="{FF2B5EF4-FFF2-40B4-BE49-F238E27FC236}">
                <a16:creationId xmlns:a16="http://schemas.microsoft.com/office/drawing/2014/main" id="{13E0A6FA-BDB6-47ED-BBB2-18E36F6004F5}"/>
              </a:ext>
            </a:extLst>
          </p:cNvPr>
          <p:cNvSpPr txBox="1"/>
          <p:nvPr/>
        </p:nvSpPr>
        <p:spPr>
          <a:xfrm>
            <a:off x="2859346" y="3425153"/>
            <a:ext cx="3859619" cy="430887"/>
          </a:xfrm>
          <a:prstGeom prst="rect">
            <a:avLst/>
          </a:prstGeom>
          <a:noFill/>
        </p:spPr>
        <p:txBody>
          <a:bodyPr wrap="square" rtlCol="0">
            <a:spAutoFit/>
          </a:bodyPr>
          <a:lstStyle/>
          <a:p>
            <a:pPr algn="ctr"/>
            <a:r>
              <a:rPr lang="en-US" sz="2200" dirty="0" err="1">
                <a:latin typeface="+mn-lt"/>
                <a:cs typeface="Times New Roman" panose="02020603050405020304" pitchFamily="18" charset="0"/>
              </a:rPr>
              <a:t>Động</a:t>
            </a:r>
            <a:r>
              <a:rPr lang="en-US" sz="2200" dirty="0">
                <a:latin typeface="+mn-lt"/>
                <a:cs typeface="Times New Roman" panose="02020603050405020304" pitchFamily="18" charset="0"/>
              </a:rPr>
              <a:t> </a:t>
            </a:r>
            <a:r>
              <a:rPr lang="en-US" sz="2200" dirty="0" err="1">
                <a:latin typeface="+mn-lt"/>
                <a:cs typeface="Times New Roman" panose="02020603050405020304" pitchFamily="18" charset="0"/>
              </a:rPr>
              <a:t>vật</a:t>
            </a:r>
            <a:endParaRPr lang="en-US" sz="2200" dirty="0">
              <a:latin typeface="+mn-lt"/>
            </a:endParaRPr>
          </a:p>
        </p:txBody>
      </p:sp>
      <p:sp>
        <p:nvSpPr>
          <p:cNvPr id="27" name="TextBox 26">
            <a:extLst>
              <a:ext uri="{FF2B5EF4-FFF2-40B4-BE49-F238E27FC236}">
                <a16:creationId xmlns:a16="http://schemas.microsoft.com/office/drawing/2014/main" id="{90E0D236-5BC8-4F4D-AB4C-96830927EECD}"/>
              </a:ext>
            </a:extLst>
          </p:cNvPr>
          <p:cNvSpPr txBox="1"/>
          <p:nvPr/>
        </p:nvSpPr>
        <p:spPr>
          <a:xfrm>
            <a:off x="2316682" y="4196430"/>
            <a:ext cx="4944945" cy="430887"/>
          </a:xfrm>
          <a:prstGeom prst="rect">
            <a:avLst/>
          </a:prstGeom>
          <a:noFill/>
        </p:spPr>
        <p:txBody>
          <a:bodyPr wrap="square" rtlCol="0">
            <a:spAutoFit/>
          </a:bodyPr>
          <a:lstStyle/>
          <a:p>
            <a:pPr algn="ctr"/>
            <a:r>
              <a:rPr lang="en-US" sz="2200" dirty="0" err="1">
                <a:effectLst/>
                <a:latin typeface="+mn-lt"/>
                <a:ea typeface="Calibri" panose="020F0502020204030204" pitchFamily="34" charset="0"/>
                <a:cs typeface="Times New Roman" panose="02020603050405020304" pitchFamily="18" charset="0"/>
              </a:rPr>
              <a:t>Thực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vật</a:t>
            </a:r>
            <a:endParaRPr lang="en-US" sz="2200" dirty="0">
              <a:latin typeface="+mn-lt"/>
            </a:endParaRPr>
          </a:p>
        </p:txBody>
      </p:sp>
      <p:sp>
        <p:nvSpPr>
          <p:cNvPr id="28" name="Google Shape;1000;p34">
            <a:extLst>
              <a:ext uri="{FF2B5EF4-FFF2-40B4-BE49-F238E27FC236}">
                <a16:creationId xmlns:a16="http://schemas.microsoft.com/office/drawing/2014/main" id="{0DB16643-D51F-499E-8A48-CFEA839537D5}"/>
              </a:ext>
            </a:extLst>
          </p:cNvPr>
          <p:cNvSpPr/>
          <p:nvPr/>
        </p:nvSpPr>
        <p:spPr>
          <a:xfrm>
            <a:off x="2037667" y="2730787"/>
            <a:ext cx="543642" cy="511818"/>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a:solidFill>
                  <a:schemeClr val="bg1"/>
                </a:solidFill>
              </a:rPr>
              <a:t>B</a:t>
            </a:r>
            <a:endParaRPr sz="2200" dirty="0">
              <a:solidFill>
                <a:schemeClr val="bg1"/>
              </a:solidFill>
            </a:endParaRPr>
          </a:p>
        </p:txBody>
      </p:sp>
    </p:spTree>
    <p:extLst>
      <p:ext uri="{BB962C8B-B14F-4D97-AF65-F5344CB8AC3E}">
        <p14:creationId xmlns:p14="http://schemas.microsoft.com/office/powerpoint/2010/main" val="947266600"/>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3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3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3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300"/>
                                        <p:tgtEl>
                                          <p:spTgt spid="1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3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300"/>
                                        <p:tgtEl>
                                          <p:spTgt spid="1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3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4" grpId="0"/>
      <p:bldP spid="25" grpId="0"/>
      <p:bldP spid="26" grpId="0"/>
      <p:bldP spid="27"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A46C3122-2B1E-4234-9F5B-10D66E6686C7}"/>
              </a:ext>
            </a:extLst>
          </p:cNvPr>
          <p:cNvSpPr txBox="1">
            <a:spLocks/>
          </p:cNvSpPr>
          <p:nvPr/>
        </p:nvSpPr>
        <p:spPr>
          <a:xfrm>
            <a:off x="1195962" y="158642"/>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LUYỆN TẬP</a:t>
            </a:r>
          </a:p>
        </p:txBody>
      </p:sp>
      <p:sp>
        <p:nvSpPr>
          <p:cNvPr id="8" name="TextBox 7">
            <a:extLst>
              <a:ext uri="{FF2B5EF4-FFF2-40B4-BE49-F238E27FC236}">
                <a16:creationId xmlns:a16="http://schemas.microsoft.com/office/drawing/2014/main" id="{63E12D33-34E2-41AA-8E1B-587C06CD0058}"/>
              </a:ext>
            </a:extLst>
          </p:cNvPr>
          <p:cNvSpPr txBox="1"/>
          <p:nvPr/>
        </p:nvSpPr>
        <p:spPr>
          <a:xfrm>
            <a:off x="1578734" y="837242"/>
            <a:ext cx="6927111" cy="499304"/>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a:solidFill>
                  <a:schemeClr val="tx1"/>
                </a:solidFill>
              </a:rPr>
              <a:t>4. </a:t>
            </a:r>
            <a:r>
              <a:rPr lang="en-US" sz="2200" dirty="0" err="1"/>
              <a:t>Bệnh</a:t>
            </a:r>
            <a:r>
              <a:rPr lang="en-US" sz="2200" dirty="0"/>
              <a:t> </a:t>
            </a:r>
            <a:r>
              <a:rPr lang="en-US" sz="2200" dirty="0" err="1"/>
              <a:t>kiết</a:t>
            </a:r>
            <a:r>
              <a:rPr lang="en-US" sz="2200" dirty="0"/>
              <a:t> </a:t>
            </a:r>
            <a:r>
              <a:rPr lang="en-US" sz="2200" dirty="0" err="1"/>
              <a:t>lị</a:t>
            </a:r>
            <a:r>
              <a:rPr lang="en-US" sz="2200" dirty="0"/>
              <a:t> do </a:t>
            </a:r>
            <a:r>
              <a:rPr lang="en-US" sz="2200" dirty="0" err="1"/>
              <a:t>tác</a:t>
            </a:r>
            <a:r>
              <a:rPr lang="en-US" sz="2200" dirty="0"/>
              <a:t> </a:t>
            </a:r>
            <a:r>
              <a:rPr lang="en-US" sz="2200" dirty="0" err="1"/>
              <a:t>nhân</a:t>
            </a:r>
            <a:r>
              <a:rPr lang="en-US" sz="2200" dirty="0"/>
              <a:t> </a:t>
            </a:r>
            <a:r>
              <a:rPr lang="en-US" sz="2200" dirty="0" err="1"/>
              <a:t>nào</a:t>
            </a:r>
            <a:r>
              <a:rPr lang="en-US" sz="2200" dirty="0"/>
              <a:t> </a:t>
            </a:r>
            <a:r>
              <a:rPr lang="en-US" sz="2200" dirty="0" err="1"/>
              <a:t>gây</a:t>
            </a:r>
            <a:r>
              <a:rPr lang="en-US" sz="2200" dirty="0"/>
              <a:t> </a:t>
            </a:r>
            <a:r>
              <a:rPr lang="en-US" sz="2200" dirty="0" err="1"/>
              <a:t>nên</a:t>
            </a:r>
            <a:r>
              <a:rPr lang="en-US" sz="2200" dirty="0"/>
              <a:t>?</a:t>
            </a:r>
            <a:endParaRPr lang="en-US" sz="2200" dirty="0">
              <a:solidFill>
                <a:schemeClr val="tx1"/>
              </a:solidFill>
              <a:latin typeface="+mn-lt"/>
            </a:endParaRPr>
          </a:p>
        </p:txBody>
      </p:sp>
      <p:grpSp>
        <p:nvGrpSpPr>
          <p:cNvPr id="14" name="Group 27">
            <a:extLst>
              <a:ext uri="{FF2B5EF4-FFF2-40B4-BE49-F238E27FC236}">
                <a16:creationId xmlns:a16="http://schemas.microsoft.com/office/drawing/2014/main" id="{75ACC5D6-B9B9-4912-AAEA-17ABE01A5337}"/>
              </a:ext>
            </a:extLst>
          </p:cNvPr>
          <p:cNvGrpSpPr/>
          <p:nvPr/>
        </p:nvGrpSpPr>
        <p:grpSpPr>
          <a:xfrm>
            <a:off x="1350343" y="1399743"/>
            <a:ext cx="2823333" cy="1755536"/>
            <a:chOff x="-29331158" y="-4844006"/>
            <a:chExt cx="9877539" cy="7817280"/>
          </a:xfrm>
        </p:grpSpPr>
        <p:sp>
          <p:nvSpPr>
            <p:cNvPr id="22" name="Freeform 28">
              <a:extLst>
                <a:ext uri="{FF2B5EF4-FFF2-40B4-BE49-F238E27FC236}">
                  <a16:creationId xmlns:a16="http://schemas.microsoft.com/office/drawing/2014/main" id="{66598240-13DB-4DAF-BF95-57C3BC9A064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3" name="Freeform 29">
              <a:extLst>
                <a:ext uri="{FF2B5EF4-FFF2-40B4-BE49-F238E27FC236}">
                  <a16:creationId xmlns:a16="http://schemas.microsoft.com/office/drawing/2014/main" id="{589F3417-6693-4E0B-9F0D-C930E78556E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7" name="Group 27">
            <a:extLst>
              <a:ext uri="{FF2B5EF4-FFF2-40B4-BE49-F238E27FC236}">
                <a16:creationId xmlns:a16="http://schemas.microsoft.com/office/drawing/2014/main" id="{E478DCA7-4B7E-421B-9AE7-F9897F5BCDD8}"/>
              </a:ext>
            </a:extLst>
          </p:cNvPr>
          <p:cNvGrpSpPr/>
          <p:nvPr/>
        </p:nvGrpSpPr>
        <p:grpSpPr>
          <a:xfrm>
            <a:off x="4850902" y="1399743"/>
            <a:ext cx="2823333" cy="1755536"/>
            <a:chOff x="-29331158" y="-4844006"/>
            <a:chExt cx="9877539" cy="7817280"/>
          </a:xfrm>
        </p:grpSpPr>
        <p:sp>
          <p:nvSpPr>
            <p:cNvPr id="28" name="Freeform 28">
              <a:extLst>
                <a:ext uri="{FF2B5EF4-FFF2-40B4-BE49-F238E27FC236}">
                  <a16:creationId xmlns:a16="http://schemas.microsoft.com/office/drawing/2014/main" id="{77C707A1-C041-4A71-A66D-FAC22F879452}"/>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29" name="Freeform 29">
              <a:extLst>
                <a:ext uri="{FF2B5EF4-FFF2-40B4-BE49-F238E27FC236}">
                  <a16:creationId xmlns:a16="http://schemas.microsoft.com/office/drawing/2014/main" id="{88096D1C-1A36-4C11-A7EB-EBE32250CD43}"/>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0" name="Group 27">
            <a:extLst>
              <a:ext uri="{FF2B5EF4-FFF2-40B4-BE49-F238E27FC236}">
                <a16:creationId xmlns:a16="http://schemas.microsoft.com/office/drawing/2014/main" id="{DC3E6B35-95DA-4D11-A5C8-4657DF70E103}"/>
              </a:ext>
            </a:extLst>
          </p:cNvPr>
          <p:cNvGrpSpPr/>
          <p:nvPr/>
        </p:nvGrpSpPr>
        <p:grpSpPr>
          <a:xfrm>
            <a:off x="1291567" y="3229322"/>
            <a:ext cx="2823333" cy="1755536"/>
            <a:chOff x="-29331158" y="-4844006"/>
            <a:chExt cx="9877539" cy="7817280"/>
          </a:xfrm>
        </p:grpSpPr>
        <p:sp>
          <p:nvSpPr>
            <p:cNvPr id="31" name="Freeform 28">
              <a:extLst>
                <a:ext uri="{FF2B5EF4-FFF2-40B4-BE49-F238E27FC236}">
                  <a16:creationId xmlns:a16="http://schemas.microsoft.com/office/drawing/2014/main" id="{BCD3DD9A-5C8B-4F83-939F-EA4109B47CDD}"/>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2" name="Freeform 29">
              <a:extLst>
                <a:ext uri="{FF2B5EF4-FFF2-40B4-BE49-F238E27FC236}">
                  <a16:creationId xmlns:a16="http://schemas.microsoft.com/office/drawing/2014/main" id="{99F97F80-F631-43C2-96AB-7EF3FD2314F9}"/>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33" name="Group 27">
            <a:extLst>
              <a:ext uri="{FF2B5EF4-FFF2-40B4-BE49-F238E27FC236}">
                <a16:creationId xmlns:a16="http://schemas.microsoft.com/office/drawing/2014/main" id="{0E7EBD91-3B94-41B1-B29A-0A72C3D0C57C}"/>
              </a:ext>
            </a:extLst>
          </p:cNvPr>
          <p:cNvGrpSpPr/>
          <p:nvPr/>
        </p:nvGrpSpPr>
        <p:grpSpPr>
          <a:xfrm>
            <a:off x="4844652" y="3229322"/>
            <a:ext cx="2823333" cy="1755536"/>
            <a:chOff x="-29331158" y="-4844006"/>
            <a:chExt cx="9877539" cy="7817280"/>
          </a:xfrm>
        </p:grpSpPr>
        <p:sp>
          <p:nvSpPr>
            <p:cNvPr id="34" name="Freeform 28">
              <a:extLst>
                <a:ext uri="{FF2B5EF4-FFF2-40B4-BE49-F238E27FC236}">
                  <a16:creationId xmlns:a16="http://schemas.microsoft.com/office/drawing/2014/main" id="{B98122A4-ADBD-48A2-9A38-883DAA1D0265}"/>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35" name="Freeform 29">
              <a:extLst>
                <a:ext uri="{FF2B5EF4-FFF2-40B4-BE49-F238E27FC236}">
                  <a16:creationId xmlns:a16="http://schemas.microsoft.com/office/drawing/2014/main" id="{63E0CFFC-8FCF-4DC2-8170-C020B441790A}"/>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6" name="TextBox 5">
            <a:extLst>
              <a:ext uri="{FF2B5EF4-FFF2-40B4-BE49-F238E27FC236}">
                <a16:creationId xmlns:a16="http://schemas.microsoft.com/office/drawing/2014/main" id="{2F283F32-CE14-4C32-9DB0-9465C024BA32}"/>
              </a:ext>
            </a:extLst>
          </p:cNvPr>
          <p:cNvSpPr txBox="1"/>
          <p:nvPr/>
        </p:nvSpPr>
        <p:spPr>
          <a:xfrm>
            <a:off x="1271303" y="1772046"/>
            <a:ext cx="3030270" cy="1045223"/>
          </a:xfrm>
          <a:prstGeom prst="rect">
            <a:avLst/>
          </a:prstGeom>
          <a:noFill/>
        </p:spPr>
        <p:txBody>
          <a:bodyPr wrap="square" rtlCol="0">
            <a:spAutoFit/>
          </a:bodyPr>
          <a:lstStyle/>
          <a:p>
            <a:pPr algn="ctr">
              <a:lnSpc>
                <a:spcPct val="150000"/>
              </a:lnSpc>
            </a:pPr>
            <a:r>
              <a:rPr lang="en-US" sz="2200" dirty="0">
                <a:solidFill>
                  <a:schemeClr val="tx1"/>
                </a:solidFill>
              </a:rPr>
              <a:t>A. </a:t>
            </a:r>
            <a:r>
              <a:rPr lang="en-US" sz="2200" dirty="0" err="1"/>
              <a:t>Trùng</a:t>
            </a:r>
            <a:r>
              <a:rPr lang="en-US" sz="2200" dirty="0"/>
              <a:t> Entamoeba histolytica</a:t>
            </a:r>
            <a:endParaRPr lang="en-US" sz="2200" dirty="0">
              <a:solidFill>
                <a:schemeClr val="tx1"/>
              </a:solidFill>
            </a:endParaRPr>
          </a:p>
        </p:txBody>
      </p:sp>
      <p:sp>
        <p:nvSpPr>
          <p:cNvPr id="36" name="TextBox 35">
            <a:extLst>
              <a:ext uri="{FF2B5EF4-FFF2-40B4-BE49-F238E27FC236}">
                <a16:creationId xmlns:a16="http://schemas.microsoft.com/office/drawing/2014/main" id="{46DE6518-AD3B-4D1F-BA47-887F2BFB95DE}"/>
              </a:ext>
            </a:extLst>
          </p:cNvPr>
          <p:cNvSpPr txBox="1"/>
          <p:nvPr/>
        </p:nvSpPr>
        <p:spPr>
          <a:xfrm>
            <a:off x="4773054" y="1776585"/>
            <a:ext cx="3015386" cy="1045223"/>
          </a:xfrm>
          <a:prstGeom prst="rect">
            <a:avLst/>
          </a:prstGeom>
          <a:noFill/>
        </p:spPr>
        <p:txBody>
          <a:bodyPr wrap="square" rtlCol="0">
            <a:spAutoFit/>
          </a:bodyPr>
          <a:lstStyle/>
          <a:p>
            <a:pPr algn="ctr">
              <a:lnSpc>
                <a:spcPct val="150000"/>
              </a:lnSpc>
            </a:pPr>
            <a:r>
              <a:rPr lang="en-US" sz="2200" dirty="0">
                <a:solidFill>
                  <a:schemeClr val="tx1"/>
                </a:solidFill>
              </a:rPr>
              <a:t>B. </a:t>
            </a:r>
            <a:r>
              <a:rPr lang="en-US" sz="2200" dirty="0" err="1"/>
              <a:t>Trùng</a:t>
            </a:r>
            <a:r>
              <a:rPr lang="en-US" sz="2200" dirty="0"/>
              <a:t> Plasmodium </a:t>
            </a:r>
            <a:r>
              <a:rPr lang="en-US" sz="2200" dirty="0" err="1"/>
              <a:t>falcipanum</a:t>
            </a:r>
            <a:r>
              <a:rPr lang="en-US" sz="2200" dirty="0">
                <a:solidFill>
                  <a:schemeClr val="tx1"/>
                </a:solidFill>
              </a:rPr>
              <a:t>.</a:t>
            </a:r>
          </a:p>
        </p:txBody>
      </p:sp>
      <p:sp>
        <p:nvSpPr>
          <p:cNvPr id="37" name="TextBox 36">
            <a:extLst>
              <a:ext uri="{FF2B5EF4-FFF2-40B4-BE49-F238E27FC236}">
                <a16:creationId xmlns:a16="http://schemas.microsoft.com/office/drawing/2014/main" id="{B2DD2306-A336-43A5-861E-AFFD28C4312A}"/>
              </a:ext>
            </a:extLst>
          </p:cNvPr>
          <p:cNvSpPr txBox="1"/>
          <p:nvPr/>
        </p:nvSpPr>
        <p:spPr>
          <a:xfrm>
            <a:off x="1354143" y="3767087"/>
            <a:ext cx="2440558" cy="537391"/>
          </a:xfrm>
          <a:prstGeom prst="rect">
            <a:avLst/>
          </a:prstGeom>
          <a:noFill/>
        </p:spPr>
        <p:txBody>
          <a:bodyPr wrap="square" rtlCol="0">
            <a:spAutoFit/>
          </a:bodyPr>
          <a:lstStyle/>
          <a:p>
            <a:pPr algn="ctr">
              <a:lnSpc>
                <a:spcPct val="150000"/>
              </a:lnSpc>
            </a:pPr>
            <a:r>
              <a:rPr lang="en-US" sz="2200" dirty="0">
                <a:solidFill>
                  <a:schemeClr val="tx1"/>
                </a:solidFill>
              </a:rPr>
              <a:t>C. </a:t>
            </a: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38" name="TextBox 37">
            <a:extLst>
              <a:ext uri="{FF2B5EF4-FFF2-40B4-BE49-F238E27FC236}">
                <a16:creationId xmlns:a16="http://schemas.microsoft.com/office/drawing/2014/main" id="{594D2116-BCD0-47ED-812E-2FD624F34022}"/>
              </a:ext>
            </a:extLst>
          </p:cNvPr>
          <p:cNvSpPr txBox="1"/>
          <p:nvPr/>
        </p:nvSpPr>
        <p:spPr>
          <a:xfrm>
            <a:off x="4773054" y="3768867"/>
            <a:ext cx="3015386" cy="537391"/>
          </a:xfrm>
          <a:prstGeom prst="rect">
            <a:avLst/>
          </a:prstGeom>
          <a:noFill/>
        </p:spPr>
        <p:txBody>
          <a:bodyPr wrap="square" rtlCol="0">
            <a:spAutoFit/>
          </a:bodyPr>
          <a:lstStyle/>
          <a:p>
            <a:pPr algn="ctr">
              <a:lnSpc>
                <a:spcPct val="150000"/>
              </a:lnSpc>
            </a:pPr>
            <a:r>
              <a:rPr lang="en-US" sz="2200" dirty="0">
                <a:solidFill>
                  <a:schemeClr val="tx1"/>
                </a:solidFill>
              </a:rPr>
              <a:t>D. </a:t>
            </a: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39" name="Oval 38">
            <a:extLst>
              <a:ext uri="{FF2B5EF4-FFF2-40B4-BE49-F238E27FC236}">
                <a16:creationId xmlns:a16="http://schemas.microsoft.com/office/drawing/2014/main" id="{623F2B70-461F-496F-A1D6-9D1EBF13978E}"/>
              </a:ext>
            </a:extLst>
          </p:cNvPr>
          <p:cNvSpPr/>
          <p:nvPr/>
        </p:nvSpPr>
        <p:spPr>
          <a:xfrm>
            <a:off x="1291567" y="1805559"/>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37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300"/>
                                        <p:tgtEl>
                                          <p:spTgt spid="1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3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3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3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3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3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3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3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6" grpId="0"/>
      <p:bldP spid="37" grpId="0"/>
      <p:bldP spid="38"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pic>
        <p:nvPicPr>
          <p:cNvPr id="6" name="Picture 6">
            <a:extLst>
              <a:ext uri="{FF2B5EF4-FFF2-40B4-BE49-F238E27FC236}">
                <a16:creationId xmlns:a16="http://schemas.microsoft.com/office/drawing/2014/main" id="{0653DDE0-811D-470B-B067-496B38B05D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7" name="TextBox 6">
            <a:extLst>
              <a:ext uri="{FF2B5EF4-FFF2-40B4-BE49-F238E27FC236}">
                <a16:creationId xmlns:a16="http://schemas.microsoft.com/office/drawing/2014/main" id="{5DFE7DE4-500D-4A8B-894C-6E0FA4FECB29}"/>
              </a:ext>
            </a:extLst>
          </p:cNvPr>
          <p:cNvSpPr txBox="1"/>
          <p:nvPr/>
        </p:nvSpPr>
        <p:spPr>
          <a:xfrm>
            <a:off x="1490531" y="1734975"/>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effectLst/>
                <a:latin typeface="+mn-lt"/>
                <a:ea typeface="Calibri" panose="020F0502020204030204" pitchFamily="34" charset="0"/>
                <a:cs typeface="Times New Roman" panose="02020603050405020304" pitchFamily="18" charset="0"/>
              </a:rPr>
              <a:t>Cho </a:t>
            </a:r>
            <a:r>
              <a:rPr lang="en-US" sz="2200" spc="10" dirty="0" err="1">
                <a:effectLst/>
                <a:latin typeface="+mn-lt"/>
                <a:ea typeface="Calibri" panose="020F0502020204030204" pitchFamily="34" charset="0"/>
                <a:cs typeface="Times New Roman" panose="02020603050405020304" pitchFamily="18" charset="0"/>
              </a:rPr>
              <a:t>chuỗi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thức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ăn</a:t>
            </a:r>
            <a:r>
              <a:rPr lang="en-US" sz="2200" spc="10" dirty="0">
                <a:effectLst/>
                <a:latin typeface="+mn-lt"/>
                <a:ea typeface="Calibri" panose="020F0502020204030204" pitchFamily="34" charset="0"/>
                <a:cs typeface="Times New Roman" panose="02020603050405020304" pitchFamily="18" charset="0"/>
              </a:rPr>
              <a:t> bao </a:t>
            </a:r>
            <a:r>
              <a:rPr lang="en-US" sz="2200" spc="10" dirty="0" err="1">
                <a:effectLst/>
                <a:latin typeface="+mn-lt"/>
                <a:ea typeface="Calibri" panose="020F0502020204030204" pitchFamily="34" charset="0"/>
                <a:cs typeface="Times New Roman" panose="02020603050405020304" pitchFamily="18" charset="0"/>
              </a:rPr>
              <a:t>gồm</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Tảo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Giáp</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xác</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chân</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chèo</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Rái</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cá</a:t>
            </a:r>
            <a:r>
              <a:rPr lang="en-US" sz="2200" spc="10" dirty="0">
                <a:effectLst/>
                <a:latin typeface="+mn-lt"/>
                <a:ea typeface="Calibri" panose="020F0502020204030204" pitchFamily="34" charset="0"/>
                <a:cs typeface="Times New Roman" panose="02020603050405020304" pitchFamily="18" charset="0"/>
              </a:rPr>
              <a:t> </a:t>
            </a:r>
            <a:r>
              <a:rPr lang="en-US" sz="2200" spc="10" dirty="0" err="1">
                <a:effectLst/>
                <a:latin typeface="+mn-lt"/>
                <a:ea typeface="Calibri" panose="020F0502020204030204" pitchFamily="34" charset="0"/>
                <a:cs typeface="Times New Roman" panose="02020603050405020304" pitchFamily="18" charset="0"/>
              </a:rPr>
              <a:t>biển</a:t>
            </a:r>
            <a:r>
              <a:rPr lang="en-US" sz="2200" spc="10" dirty="0">
                <a:effectLst/>
                <a:latin typeface="+mn-lt"/>
                <a:ea typeface="Calibri" panose="020F0502020204030204" pitchFamily="34" charset="0"/>
                <a:cs typeface="Times New Roman" panose="02020603050405020304" pitchFamily="18" charset="0"/>
              </a:rPr>
              <a:t> =&gt; </a:t>
            </a:r>
            <a:r>
              <a:rPr lang="en-US" sz="2200" spc="10" dirty="0" err="1">
                <a:effectLst/>
                <a:latin typeface="+mn-lt"/>
                <a:ea typeface="Calibri" panose="020F0502020204030204" pitchFamily="34" charset="0"/>
                <a:cs typeface="Times New Roman" panose="02020603050405020304" pitchFamily="18" charset="0"/>
              </a:rPr>
              <a:t>Gấu</a:t>
            </a:r>
            <a:endParaRPr lang="en-US" sz="2200" spc="10" dirty="0">
              <a:effectLst/>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vi-VN" sz="2200" dirty="0">
                <a:solidFill>
                  <a:schemeClr val="tx1"/>
                </a:solidFill>
              </a:rPr>
              <a:t>Điều gì sẽ xảy ra với các sinh vật trong chuỗi thức ăn nếu số lượng tảo trong chuỗi bị giảm đột ngột?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036A35F2-230A-4F18-9033-D80DD3E97971}"/>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pic>
        <p:nvPicPr>
          <p:cNvPr id="10" name="Picture 12">
            <a:extLst>
              <a:ext uri="{FF2B5EF4-FFF2-40B4-BE49-F238E27FC236}">
                <a16:creationId xmlns:a16="http://schemas.microsoft.com/office/drawing/2014/main" id="{2A676EB6-D7BE-40DD-8300-8C82E0F51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04028" y="3668643"/>
            <a:ext cx="1222162" cy="1222162"/>
          </a:xfrm>
          <a:prstGeom prst="rect">
            <a:avLst/>
          </a:prstGeom>
        </p:spPr>
      </p:pic>
      <p:pic>
        <p:nvPicPr>
          <p:cNvPr id="12" name="Graphic 11">
            <a:extLst>
              <a:ext uri="{FF2B5EF4-FFF2-40B4-BE49-F238E27FC236}">
                <a16:creationId xmlns:a16="http://schemas.microsoft.com/office/drawing/2014/main" id="{E2457A98-8B1D-4950-8772-5C408DEA5C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84739">
            <a:off x="354424" y="3415320"/>
            <a:ext cx="1534219" cy="1622731"/>
          </a:xfrm>
          <a:prstGeom prst="rect">
            <a:avLst/>
          </a:prstGeom>
        </p:spPr>
      </p:pic>
    </p:spTree>
    <p:extLst>
      <p:ext uri="{BB962C8B-B14F-4D97-AF65-F5344CB8AC3E}">
        <p14:creationId xmlns:p14="http://schemas.microsoft.com/office/powerpoint/2010/main" val="3515363900"/>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3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3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60011D3-E1A6-453D-BDB7-C51CE504CC21}"/>
              </a:ext>
            </a:extLst>
          </p:cNvPr>
          <p:cNvSpPr txBox="1">
            <a:spLocks/>
          </p:cNvSpPr>
          <p:nvPr/>
        </p:nvSpPr>
        <p:spPr>
          <a:xfrm>
            <a:off x="1195962" y="181219"/>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7" name="TextBox 6">
            <a:extLst>
              <a:ext uri="{FF2B5EF4-FFF2-40B4-BE49-F238E27FC236}">
                <a16:creationId xmlns:a16="http://schemas.microsoft.com/office/drawing/2014/main" id="{5DFE7DE4-500D-4A8B-894C-6E0FA4FECB29}"/>
              </a:ext>
            </a:extLst>
          </p:cNvPr>
          <p:cNvSpPr txBox="1"/>
          <p:nvPr/>
        </p:nvSpPr>
        <p:spPr>
          <a:xfrm>
            <a:off x="477055" y="820334"/>
            <a:ext cx="8189890" cy="2866234"/>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vi-VN" sz="2200" dirty="0"/>
              <a:t>Nếu số lượng tảo trong chuối thức ăn bị giảm đột ngột thì số lượng các sinh vật ở mắt xích phía sau cũng sẽ bị giảm đi</a:t>
            </a:r>
            <a:r>
              <a:rPr lang="en-US" sz="2200" dirty="0"/>
              <a:t>.</a:t>
            </a:r>
          </a:p>
          <a:p>
            <a:pPr marL="342900" indent="-342900" algn="just">
              <a:lnSpc>
                <a:spcPct val="150000"/>
              </a:lnSpc>
              <a:spcBef>
                <a:spcPts val="600"/>
              </a:spcBef>
              <a:spcAft>
                <a:spcPts val="600"/>
              </a:spcAft>
              <a:buFont typeface="Wingdings" panose="05000000000000000000" pitchFamily="2" charset="2"/>
              <a:buChar char="Ø"/>
            </a:pPr>
            <a:r>
              <a:rPr lang="vi-VN" sz="2200" dirty="0"/>
              <a:t>Ảnh hướng nặng nề nhất là giáp xác chân chèo vì tảo là nguồn thức ăn trực tiếp của chúng</a:t>
            </a:r>
            <a:r>
              <a:rPr lang="en-US" sz="2200" dirty="0"/>
              <a:t>. </a:t>
            </a:r>
          </a:p>
          <a:p>
            <a:pPr marL="342900" indent="-342900" algn="just">
              <a:lnSpc>
                <a:spcPct val="150000"/>
              </a:lnSpc>
              <a:spcBef>
                <a:spcPts val="600"/>
              </a:spcBef>
              <a:spcAft>
                <a:spcPts val="600"/>
              </a:spcAft>
              <a:buFont typeface="Wingdings" panose="05000000000000000000" pitchFamily="2" charset="2"/>
              <a:buChar char="Ø"/>
            </a:pPr>
            <a:r>
              <a:rPr lang="en-US" sz="2200" dirty="0"/>
              <a:t>C</a:t>
            </a:r>
            <a:r>
              <a:rPr lang="vi-VN" sz="2200" dirty="0"/>
              <a:t>ác sinh vật càng ở xa tảo thì mức độ ảnh hưởng càng giảm.</a:t>
            </a:r>
            <a:endParaRPr lang="en-US" sz="22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60" name="Graphic 59">
            <a:extLst>
              <a:ext uri="{FF2B5EF4-FFF2-40B4-BE49-F238E27FC236}">
                <a16:creationId xmlns:a16="http://schemas.microsoft.com/office/drawing/2014/main" id="{56CEC8DD-EE05-427D-8604-96717E248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4730" y="3625504"/>
            <a:ext cx="974277" cy="1517996"/>
          </a:xfrm>
          <a:prstGeom prst="rect">
            <a:avLst/>
          </a:prstGeom>
        </p:spPr>
      </p:pic>
      <p:pic>
        <p:nvPicPr>
          <p:cNvPr id="61" name="Graphic 60">
            <a:extLst>
              <a:ext uri="{FF2B5EF4-FFF2-40B4-BE49-F238E27FC236}">
                <a16:creationId xmlns:a16="http://schemas.microsoft.com/office/drawing/2014/main" id="{C7DA1F57-B953-45A7-9C73-97FE4B6E4C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6282" y="3686568"/>
            <a:ext cx="1287398" cy="1456932"/>
          </a:xfrm>
          <a:prstGeom prst="rect">
            <a:avLst/>
          </a:prstGeom>
        </p:spPr>
      </p:pic>
      <p:pic>
        <p:nvPicPr>
          <p:cNvPr id="62" name="Graphic 61">
            <a:extLst>
              <a:ext uri="{FF2B5EF4-FFF2-40B4-BE49-F238E27FC236}">
                <a16:creationId xmlns:a16="http://schemas.microsoft.com/office/drawing/2014/main" id="{C51629D4-877C-41FD-B4F0-ABDC558CBC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679" y="3834453"/>
            <a:ext cx="1447090" cy="1189245"/>
          </a:xfrm>
          <a:prstGeom prst="rect">
            <a:avLst/>
          </a:prstGeom>
        </p:spPr>
      </p:pic>
      <p:pic>
        <p:nvPicPr>
          <p:cNvPr id="65" name="Graphic 64">
            <a:extLst>
              <a:ext uri="{FF2B5EF4-FFF2-40B4-BE49-F238E27FC236}">
                <a16:creationId xmlns:a16="http://schemas.microsoft.com/office/drawing/2014/main" id="{EC50B4FE-1DA3-455B-BF8B-A37736389F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36732" flipH="1">
            <a:off x="5934798" y="3704788"/>
            <a:ext cx="1672724" cy="1359429"/>
          </a:xfrm>
          <a:prstGeom prst="rect">
            <a:avLst/>
          </a:prstGeom>
        </p:spPr>
      </p:pic>
    </p:spTree>
    <p:extLst>
      <p:ext uri="{BB962C8B-B14F-4D97-AF65-F5344CB8AC3E}">
        <p14:creationId xmlns:p14="http://schemas.microsoft.com/office/powerpoint/2010/main" val="34262921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00"/>
                                        <p:tgtEl>
                                          <p:spTgt spid="7">
                                            <p:txEl>
                                              <p:pRg st="0" end="0"/>
                                            </p:txEl>
                                          </p:spTgt>
                                        </p:tgtEl>
                                      </p:cBhvr>
                                    </p:animEffect>
                                    <p:anim calcmode="lin" valueType="num">
                                      <p:cBhvr>
                                        <p:cTn id="8"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300"/>
                                        <p:tgtEl>
                                          <p:spTgt spid="7">
                                            <p:txEl>
                                              <p:pRg st="1" end="1"/>
                                            </p:txEl>
                                          </p:spTgt>
                                        </p:tgtEl>
                                      </p:cBhvr>
                                    </p:animEffect>
                                    <p:anim calcmode="lin" valueType="num">
                                      <p:cBhvr>
                                        <p:cTn id="15"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300"/>
                                        <p:tgtEl>
                                          <p:spTgt spid="7">
                                            <p:txEl>
                                              <p:pRg st="2" end="2"/>
                                            </p:txEl>
                                          </p:spTgt>
                                        </p:tgtEl>
                                      </p:cBhvr>
                                    </p:animEffect>
                                    <p:anim calcmode="lin" valueType="num">
                                      <p:cBhvr>
                                        <p:cTn id="22" dur="3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3162AE28-3325-40A4-A6CE-ACE4326EA113}"/>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sp>
        <p:nvSpPr>
          <p:cNvPr id="10" name="Rectangle: Rounded Corners 9">
            <a:extLst>
              <a:ext uri="{FF2B5EF4-FFF2-40B4-BE49-F238E27FC236}">
                <a16:creationId xmlns:a16="http://schemas.microsoft.com/office/drawing/2014/main" id="{61541C40-28FE-4313-8776-A62D6FA085E9}"/>
              </a:ext>
            </a:extLst>
          </p:cNvPr>
          <p:cNvSpPr/>
          <p:nvPr/>
        </p:nvSpPr>
        <p:spPr>
          <a:xfrm>
            <a:off x="491067" y="1138061"/>
            <a:ext cx="8161866" cy="3014133"/>
          </a:xfrm>
          <a:prstGeom prst="round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B2F3309D-E1A1-4B3E-96DF-AD2B0940DDE2}"/>
              </a:ext>
            </a:extLst>
          </p:cNvPr>
          <p:cNvPicPr>
            <a:picLocks noChangeAspect="1"/>
          </p:cNvPicPr>
          <p:nvPr/>
        </p:nvPicPr>
        <p:blipFill rotWithShape="1">
          <a:blip r:embed="rId2"/>
          <a:srcRect l="13471" r="5106"/>
          <a:stretch/>
        </p:blipFill>
        <p:spPr>
          <a:xfrm>
            <a:off x="6615288" y="3160889"/>
            <a:ext cx="1614312" cy="1982611"/>
          </a:xfrm>
          <a:prstGeom prst="rect">
            <a:avLst/>
          </a:prstGeom>
        </p:spPr>
      </p:pic>
      <p:sp>
        <p:nvSpPr>
          <p:cNvPr id="5" name="TextBox 4">
            <a:extLst>
              <a:ext uri="{FF2B5EF4-FFF2-40B4-BE49-F238E27FC236}">
                <a16:creationId xmlns:a16="http://schemas.microsoft.com/office/drawing/2014/main" id="{D7678530-0F4D-4A50-9798-D6BCAE92E75C}"/>
              </a:ext>
            </a:extLst>
          </p:cNvPr>
          <p:cNvSpPr txBox="1"/>
          <p:nvPr/>
        </p:nvSpPr>
        <p:spPr>
          <a:xfrm>
            <a:off x="642138" y="1287391"/>
            <a:ext cx="7859724" cy="2568717"/>
          </a:xfrm>
          <a:prstGeom prst="rect">
            <a:avLst/>
          </a:prstGeom>
          <a:noFill/>
        </p:spPr>
        <p:txBody>
          <a:bodyPr wrap="square" rtlCol="0">
            <a:spAutoFit/>
          </a:bodyPr>
          <a:lstStyle/>
          <a:p>
            <a:pPr algn="just">
              <a:lnSpc>
                <a:spcPct val="150000"/>
              </a:lnSpc>
            </a:pPr>
            <a:r>
              <a:rPr lang="vi-VN" sz="2200" dirty="0"/>
              <a:t>Trong kĩ thuật chuẩn bị ao nuôi thuỷ sản, người nuôi thường tiến hành gây màu nước ao. Màu nước lí tưởng là màu xanh lơ, xuất hiện do sự phát triển của tảo lục đơn bào trong nước</a:t>
            </a:r>
            <a:r>
              <a:rPr lang="en-US" sz="2200" dirty="0"/>
              <a:t>.</a:t>
            </a:r>
          </a:p>
          <a:p>
            <a:pPr algn="just">
              <a:lnSpc>
                <a:spcPct val="150000"/>
              </a:lnSpc>
            </a:pPr>
            <a:r>
              <a:rPr lang="en-US" sz="2200" dirty="0"/>
              <a:t>=&gt; </a:t>
            </a:r>
            <a:r>
              <a:rPr lang="vi-VN" sz="2200" dirty="0"/>
              <a:t>Hãy giải thích vì sao người nuôi thuỷ sản luôn gây và cố gắng duy trì màu nước này trong suốt vụ nuôi.</a:t>
            </a:r>
            <a:endParaRPr lang="en-US" sz="2200" dirty="0">
              <a:solidFill>
                <a:schemeClr val="tx1"/>
              </a:solidFill>
            </a:endParaRPr>
          </a:p>
        </p:txBody>
      </p:sp>
      <p:pic>
        <p:nvPicPr>
          <p:cNvPr id="11" name="Picture 2">
            <a:extLst>
              <a:ext uri="{FF2B5EF4-FFF2-40B4-BE49-F238E27FC236}">
                <a16:creationId xmlns:a16="http://schemas.microsoft.com/office/drawing/2014/main" id="{EF6DFB67-0C51-4939-A4EC-2B6F3EC1EE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12624">
            <a:off x="393087" y="275951"/>
            <a:ext cx="1017275" cy="1123496"/>
          </a:xfrm>
          <a:prstGeom prst="rect">
            <a:avLst/>
          </a:prstGeom>
        </p:spPr>
      </p:pic>
    </p:spTree>
    <p:extLst>
      <p:ext uri="{BB962C8B-B14F-4D97-AF65-F5344CB8AC3E}">
        <p14:creationId xmlns:p14="http://schemas.microsoft.com/office/powerpoint/2010/main" val="3625917604"/>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3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3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3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3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2DD0B32D-1AE7-484A-8E9E-C9E85A5BDE91}"/>
              </a:ext>
            </a:extLst>
          </p:cNvPr>
          <p:cNvSpPr txBox="1">
            <a:spLocks/>
          </p:cNvSpPr>
          <p:nvPr/>
        </p:nvSpPr>
        <p:spPr>
          <a:xfrm>
            <a:off x="1195962" y="200897"/>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chemeClr val="accent6">
                    <a:lumMod val="50000"/>
                  </a:schemeClr>
                </a:solidFill>
                <a:latin typeface="+mj-lt"/>
              </a:rPr>
              <a:t>VẬN DỤNG</a:t>
            </a:r>
          </a:p>
        </p:txBody>
      </p:sp>
      <p:grpSp>
        <p:nvGrpSpPr>
          <p:cNvPr id="7" name="Group 27">
            <a:extLst>
              <a:ext uri="{FF2B5EF4-FFF2-40B4-BE49-F238E27FC236}">
                <a16:creationId xmlns:a16="http://schemas.microsoft.com/office/drawing/2014/main" id="{23D85938-24F2-4FB6-916B-64122EA6D590}"/>
              </a:ext>
            </a:extLst>
          </p:cNvPr>
          <p:cNvGrpSpPr/>
          <p:nvPr/>
        </p:nvGrpSpPr>
        <p:grpSpPr>
          <a:xfrm>
            <a:off x="1026959" y="933797"/>
            <a:ext cx="7090082" cy="4055892"/>
            <a:chOff x="-29331158" y="-4844006"/>
            <a:chExt cx="9877539" cy="7817280"/>
          </a:xfrm>
        </p:grpSpPr>
        <p:sp>
          <p:nvSpPr>
            <p:cNvPr id="8" name="Freeform 28">
              <a:extLst>
                <a:ext uri="{FF2B5EF4-FFF2-40B4-BE49-F238E27FC236}">
                  <a16:creationId xmlns:a16="http://schemas.microsoft.com/office/drawing/2014/main" id="{19C5D54D-401D-4E41-B1D0-2BB261C3D19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9" name="Freeform 29">
              <a:extLst>
                <a:ext uri="{FF2B5EF4-FFF2-40B4-BE49-F238E27FC236}">
                  <a16:creationId xmlns:a16="http://schemas.microsoft.com/office/drawing/2014/main" id="{89D3EFA7-45EA-4E33-AF88-C8DEF8BB5A0D}"/>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10" name="TextBox 9">
            <a:extLst>
              <a:ext uri="{FF2B5EF4-FFF2-40B4-BE49-F238E27FC236}">
                <a16:creationId xmlns:a16="http://schemas.microsoft.com/office/drawing/2014/main" id="{20B40261-28BD-4289-A480-C64821324641}"/>
              </a:ext>
            </a:extLst>
          </p:cNvPr>
          <p:cNvSpPr txBox="1"/>
          <p:nvPr/>
        </p:nvSpPr>
        <p:spPr>
          <a:xfrm>
            <a:off x="1146810" y="1498654"/>
            <a:ext cx="6850379" cy="32669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dirty="0"/>
              <a:t>Vì màu nước xanh lơ chứng tỏ có nhiều tảo lục đơn bào trong đó.</a:t>
            </a:r>
            <a:endParaRPr lang="en-US" sz="2000" dirty="0"/>
          </a:p>
          <a:p>
            <a:pPr marL="342900" indent="-342900" algn="just">
              <a:lnSpc>
                <a:spcPct val="150000"/>
              </a:lnSpc>
              <a:buFont typeface="Wingdings" panose="05000000000000000000" pitchFamily="2" charset="2"/>
              <a:buChar char="Ø"/>
            </a:pPr>
            <a:r>
              <a:rPr lang="vi-VN" sz="2000" dirty="0"/>
              <a:t>Tảo lục đơn bào quang hợp </a:t>
            </a:r>
            <a:r>
              <a:rPr lang="en-US" sz="2000" dirty="0" err="1"/>
              <a:t>tạo</a:t>
            </a:r>
            <a:r>
              <a:rPr lang="vi-VN" sz="2000" dirty="0"/>
              <a:t> ra oxy làm tăng lượng oxy hoà tan trong nước, có lợi cho hô hấp của các loài động vật thuỷ sinh nuôi trong ao.</a:t>
            </a:r>
            <a:endParaRPr lang="en-US" sz="2000" dirty="0"/>
          </a:p>
          <a:p>
            <a:pPr marL="342900" indent="-342900" algn="just">
              <a:lnSpc>
                <a:spcPct val="150000"/>
              </a:lnSpc>
              <a:buFont typeface="Wingdings" panose="05000000000000000000" pitchFamily="2" charset="2"/>
              <a:buChar char="Ø"/>
            </a:pPr>
            <a:r>
              <a:rPr lang="en-US" sz="2000" dirty="0" err="1"/>
              <a:t>Đồng</a:t>
            </a:r>
            <a:r>
              <a:rPr lang="en-US" sz="2000" dirty="0"/>
              <a:t> </a:t>
            </a:r>
            <a:r>
              <a:rPr lang="en-US" sz="2000" dirty="0" err="1"/>
              <a:t>thời</a:t>
            </a:r>
            <a:r>
              <a:rPr lang="en-US" sz="2000" dirty="0"/>
              <a:t> c</a:t>
            </a:r>
            <a:r>
              <a:rPr lang="vi-VN" sz="2000" dirty="0"/>
              <a:t>ũng là nguồn thức ăn tự nhiên giàu dinh dưỡng </a:t>
            </a:r>
            <a:r>
              <a:rPr lang="en-US" sz="2000" dirty="0" err="1"/>
              <a:t>của</a:t>
            </a:r>
            <a:r>
              <a:rPr lang="en-US" sz="2000" dirty="0"/>
              <a:t> </a:t>
            </a:r>
            <a:r>
              <a:rPr lang="en-US" sz="2000" dirty="0" err="1"/>
              <a:t>nhiều</a:t>
            </a:r>
            <a:r>
              <a:rPr lang="vi-VN" sz="2000" dirty="0"/>
              <a:t> </a:t>
            </a:r>
            <a:r>
              <a:rPr lang="en-US" sz="2000" dirty="0" err="1"/>
              <a:t>loài</a:t>
            </a:r>
            <a:r>
              <a:rPr lang="en-US" sz="2000" dirty="0"/>
              <a:t> </a:t>
            </a:r>
            <a:r>
              <a:rPr lang="vi-VN" sz="2000" dirty="0"/>
              <a:t>thuỷ sản</a:t>
            </a:r>
            <a:r>
              <a:rPr lang="en-US" sz="2000" dirty="0"/>
              <a:t>.</a:t>
            </a:r>
          </a:p>
        </p:txBody>
      </p:sp>
      <p:pic>
        <p:nvPicPr>
          <p:cNvPr id="11" name="Picture 6">
            <a:extLst>
              <a:ext uri="{FF2B5EF4-FFF2-40B4-BE49-F238E27FC236}">
                <a16:creationId xmlns:a16="http://schemas.microsoft.com/office/drawing/2014/main" id="{21818AEB-AAF0-4981-B4F4-9CE908645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1920" y="81058"/>
            <a:ext cx="1625269" cy="1417596"/>
          </a:xfrm>
          <a:prstGeom prst="rect">
            <a:avLst/>
          </a:prstGeom>
        </p:spPr>
      </p:pic>
    </p:spTree>
    <p:extLst>
      <p:ext uri="{BB962C8B-B14F-4D97-AF65-F5344CB8AC3E}">
        <p14:creationId xmlns:p14="http://schemas.microsoft.com/office/powerpoint/2010/main" val="483131903"/>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 fill="hold"/>
                                        <p:tgtEl>
                                          <p:spTgt spid="7"/>
                                        </p:tgtEl>
                                        <p:attrNameLst>
                                          <p:attrName>ppt_x</p:attrName>
                                        </p:attrNameLst>
                                      </p:cBhvr>
                                      <p:tavLst>
                                        <p:tav tm="0">
                                          <p:val>
                                            <p:strVal val="#ppt_x"/>
                                          </p:val>
                                        </p:tav>
                                        <p:tav tm="100000">
                                          <p:val>
                                            <p:strVal val="#ppt_x"/>
                                          </p:val>
                                        </p:tav>
                                      </p:tavLst>
                                    </p:anim>
                                    <p:anim calcmode="lin" valueType="num">
                                      <p:cBhvr additive="base">
                                        <p:cTn id="8" dur="3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300" fill="hold"/>
                                        <p:tgtEl>
                                          <p:spTgt spid="11"/>
                                        </p:tgtEl>
                                        <p:attrNameLst>
                                          <p:attrName>ppt_x</p:attrName>
                                        </p:attrNameLst>
                                      </p:cBhvr>
                                      <p:tavLst>
                                        <p:tav tm="0">
                                          <p:val>
                                            <p:strVal val="#ppt_x"/>
                                          </p:val>
                                        </p:tav>
                                        <p:tav tm="100000">
                                          <p:val>
                                            <p:strVal val="#ppt_x"/>
                                          </p:val>
                                        </p:tav>
                                      </p:tavLst>
                                    </p:anim>
                                    <p:anim calcmode="lin" valueType="num">
                                      <p:cBhvr additive="base">
                                        <p:cTn id="12" dur="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3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3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3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0;p25">
            <a:extLst>
              <a:ext uri="{FF2B5EF4-FFF2-40B4-BE49-F238E27FC236}">
                <a16:creationId xmlns:a16="http://schemas.microsoft.com/office/drawing/2014/main" id="{B7FDA256-B398-4D8B-AEAC-274F2243BB26}"/>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accent6">
                    <a:lumMod val="50000"/>
                  </a:schemeClr>
                </a:solidFill>
                <a:latin typeface="+mj-lt"/>
              </a:rPr>
              <a:t>HƯỚNG </a:t>
            </a:r>
            <a:r>
              <a:rPr lang="en-US" sz="3600" b="1" dirty="0">
                <a:solidFill>
                  <a:schemeClr val="accent6">
                    <a:lumMod val="50000"/>
                  </a:schemeClr>
                </a:solidFill>
                <a:latin typeface="+mj-lt"/>
              </a:rPr>
              <a:t>DẪN VỀ NHÀ</a:t>
            </a:r>
          </a:p>
        </p:txBody>
      </p:sp>
      <p:pic>
        <p:nvPicPr>
          <p:cNvPr id="7" name="Picture 3">
            <a:extLst>
              <a:ext uri="{FF2B5EF4-FFF2-40B4-BE49-F238E27FC236}">
                <a16:creationId xmlns:a16="http://schemas.microsoft.com/office/drawing/2014/main" id="{F574F218-BB21-4307-B952-C13061490A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8" name="Picture 7">
            <a:extLst>
              <a:ext uri="{FF2B5EF4-FFF2-40B4-BE49-F238E27FC236}">
                <a16:creationId xmlns:a16="http://schemas.microsoft.com/office/drawing/2014/main" id="{4C3263CC-D278-485F-B1C5-1C3F5D6C73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9" name="TextBox 8">
            <a:extLst>
              <a:ext uri="{FF2B5EF4-FFF2-40B4-BE49-F238E27FC236}">
                <a16:creationId xmlns:a16="http://schemas.microsoft.com/office/drawing/2014/main" id="{91FB2CC2-C1C1-4AB9-B45E-864CA06C7B5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000000"/>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Học bài trả lời câu hỏi </a:t>
            </a:r>
            <a:r>
              <a:rPr lang="en-US" sz="2200" spc="10" dirty="0" err="1">
                <a:latin typeface="+mn-lt"/>
                <a:ea typeface="Calibri" panose="020F0502020204030204" pitchFamily="34" charset="0"/>
                <a:cs typeface="Times New Roman" panose="02020603050405020304" pitchFamily="18" charset="0"/>
              </a:rPr>
              <a:t>sgk</a:t>
            </a:r>
            <a:r>
              <a:rPr lang="en-US" sz="2200" spc="1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effectLst/>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Chuẩn</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bị</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trước</a:t>
            </a:r>
            <a:r>
              <a:rPr lang="en-US" sz="2200" spc="10" dirty="0">
                <a:latin typeface="+mn-lt"/>
                <a:ea typeface="Calibri" panose="020F0502020204030204" pitchFamily="34" charset="0"/>
                <a:cs typeface="Times New Roman" panose="02020603050405020304" pitchFamily="18" charset="0"/>
              </a:rPr>
              <a:t> </a:t>
            </a:r>
            <a:r>
              <a:rPr lang="en-US" sz="2200" spc="10" dirty="0" err="1">
                <a:latin typeface="+mn-lt"/>
                <a:ea typeface="Calibri" panose="020F0502020204030204" pitchFamily="34" charset="0"/>
                <a:cs typeface="Times New Roman" panose="02020603050405020304" pitchFamily="18" charset="0"/>
              </a:rPr>
              <a:t>bài</a:t>
            </a:r>
            <a:r>
              <a:rPr lang="en-US" sz="2200" spc="10" dirty="0">
                <a:latin typeface="+mn-lt"/>
                <a:ea typeface="Calibri" panose="020F0502020204030204" pitchFamily="34" charset="0"/>
                <a:cs typeface="Times New Roman" panose="02020603050405020304" pitchFamily="18" charset="0"/>
              </a:rPr>
              <a:t> 31.</a:t>
            </a:r>
            <a:endParaRPr lang="en-US" sz="2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333395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ipe(left)">
                                      <p:cBhvr>
                                        <p:cTn id="18" dur="3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3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ipe(left)">
                                      <p:cBhvr>
                                        <p:cTn id="28" dur="3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78386002-0F4A-4049-8C65-C42F28B06B27}"/>
              </a:ext>
            </a:extLst>
          </p:cNvPr>
          <p:cNvPicPr>
            <a:picLocks noChangeAspect="1"/>
          </p:cNvPicPr>
          <p:nvPr/>
        </p:nvPicPr>
        <p:blipFill>
          <a:blip r:embed="rId2"/>
          <a:srcRect b="12946"/>
          <a:stretch>
            <a:fillRect/>
          </a:stretch>
        </p:blipFill>
        <p:spPr>
          <a:xfrm rot="928712">
            <a:off x="312654" y="62486"/>
            <a:ext cx="8435382" cy="5106732"/>
          </a:xfrm>
          <a:prstGeom prst="rect">
            <a:avLst/>
          </a:prstGeom>
        </p:spPr>
      </p:pic>
      <p:pic>
        <p:nvPicPr>
          <p:cNvPr id="3" name="Picture 4">
            <a:extLst>
              <a:ext uri="{FF2B5EF4-FFF2-40B4-BE49-F238E27FC236}">
                <a16:creationId xmlns:a16="http://schemas.microsoft.com/office/drawing/2014/main" id="{70F2D928-0978-4FFB-B64E-53165175AA6F}"/>
              </a:ext>
            </a:extLst>
          </p:cNvPr>
          <p:cNvPicPr>
            <a:picLocks noChangeAspect="1"/>
          </p:cNvPicPr>
          <p:nvPr/>
        </p:nvPicPr>
        <p:blipFill>
          <a:blip r:embed="rId3"/>
          <a:srcRect b="20408"/>
          <a:stretch>
            <a:fillRect/>
          </a:stretch>
        </p:blipFill>
        <p:spPr>
          <a:xfrm>
            <a:off x="1912897" y="704011"/>
            <a:ext cx="5318206" cy="3735478"/>
          </a:xfrm>
          <a:prstGeom prst="rect">
            <a:avLst/>
          </a:prstGeom>
        </p:spPr>
      </p:pic>
      <p:sp>
        <p:nvSpPr>
          <p:cNvPr id="4" name="TextBox 3">
            <a:extLst>
              <a:ext uri="{FF2B5EF4-FFF2-40B4-BE49-F238E27FC236}">
                <a16:creationId xmlns:a16="http://schemas.microsoft.com/office/drawing/2014/main" id="{E410C319-1BA6-4E73-81FC-3131A141E5EC}"/>
              </a:ext>
            </a:extLst>
          </p:cNvPr>
          <p:cNvSpPr txBox="1"/>
          <p:nvPr/>
        </p:nvSpPr>
        <p:spPr>
          <a:xfrm>
            <a:off x="715243" y="1848475"/>
            <a:ext cx="7713513" cy="1446550"/>
          </a:xfrm>
          <a:prstGeom prst="rect">
            <a:avLst/>
          </a:prstGeom>
          <a:noFill/>
        </p:spPr>
        <p:txBody>
          <a:bodyPr wrap="square" rtlCol="0">
            <a:spAutoFit/>
          </a:bodyPr>
          <a:lstStyle/>
          <a:p>
            <a:pPr algn="ctr"/>
            <a:r>
              <a:rPr lang="en-US" sz="4400" b="1" dirty="0">
                <a:solidFill>
                  <a:srgbClr val="002060"/>
                </a:solidFill>
              </a:rPr>
              <a:t>CẢM ƠN CÁC EM ĐÃ LẮNG NGHE BÀI GIẢNG!</a:t>
            </a:r>
          </a:p>
        </p:txBody>
      </p:sp>
      <p:pic>
        <p:nvPicPr>
          <p:cNvPr id="5" name="Graphic 4">
            <a:extLst>
              <a:ext uri="{FF2B5EF4-FFF2-40B4-BE49-F238E27FC236}">
                <a16:creationId xmlns:a16="http://schemas.microsoft.com/office/drawing/2014/main" id="{F93D6230-9193-4507-9F3D-49FA82238C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103" y="2725179"/>
            <a:ext cx="1934656" cy="2418321"/>
          </a:xfrm>
          <a:prstGeom prst="rect">
            <a:avLst/>
          </a:prstGeom>
        </p:spPr>
      </p:pic>
      <p:pic>
        <p:nvPicPr>
          <p:cNvPr id="6" name="Picture 10">
            <a:extLst>
              <a:ext uri="{FF2B5EF4-FFF2-40B4-BE49-F238E27FC236}">
                <a16:creationId xmlns:a16="http://schemas.microsoft.com/office/drawing/2014/main" id="{8425A4C6-D9A3-43AB-A7BA-6250CAFDD2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24719" y="3458734"/>
            <a:ext cx="2004037" cy="1446550"/>
          </a:xfrm>
          <a:prstGeom prst="rect">
            <a:avLst/>
          </a:prstGeom>
        </p:spPr>
      </p:pic>
    </p:spTree>
    <p:extLst>
      <p:ext uri="{BB962C8B-B14F-4D97-AF65-F5344CB8AC3E}">
        <p14:creationId xmlns:p14="http://schemas.microsoft.com/office/powerpoint/2010/main" val="1952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818706" y="648586"/>
            <a:ext cx="7572648" cy="3583171"/>
          </a:xfrm>
          <a:prstGeom prst="roundRect">
            <a:avLst>
              <a:gd name="adj" fmla="val 13942"/>
            </a:avLst>
          </a:pr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txBox="1">
            <a:spLocks noGrp="1"/>
          </p:cNvSpPr>
          <p:nvPr>
            <p:ph type="subTitle" idx="1"/>
          </p:nvPr>
        </p:nvSpPr>
        <p:spPr>
          <a:xfrm>
            <a:off x="1114552" y="2031181"/>
            <a:ext cx="6980956" cy="81798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b="1" dirty="0">
                <a:solidFill>
                  <a:schemeClr val="accent6">
                    <a:lumMod val="50000"/>
                  </a:schemeClr>
                </a:solidFill>
                <a:latin typeface="+mj-lt"/>
              </a:rPr>
              <a:t>BÀI 30: NGUYÊN SINH VẬT</a:t>
            </a:r>
            <a:endParaRPr sz="3800" b="1" dirty="0">
              <a:solidFill>
                <a:schemeClr val="accent6">
                  <a:lumMod val="50000"/>
                </a:schemeClr>
              </a:solidFill>
              <a:latin typeface="+mj-lt"/>
            </a:endParaRPr>
          </a:p>
        </p:txBody>
      </p:sp>
      <p:sp>
        <p:nvSpPr>
          <p:cNvPr id="713" name="Google Shape;713;p27"/>
          <p:cNvSpPr/>
          <p:nvPr/>
        </p:nvSpPr>
        <p:spPr>
          <a:xfrm rot="5400000">
            <a:off x="2725557" y="-1415004"/>
            <a:ext cx="3774559" cy="7720380"/>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5">
            <a:extLst>
              <a:ext uri="{FF2B5EF4-FFF2-40B4-BE49-F238E27FC236}">
                <a16:creationId xmlns:a16="http://schemas.microsoft.com/office/drawing/2014/main" id="{BC18CAEF-8D35-4422-8476-6294CB8E60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66514">
            <a:off x="358059" y="2857787"/>
            <a:ext cx="1349640" cy="1908231"/>
          </a:xfrm>
          <a:prstGeom prst="rect">
            <a:avLst/>
          </a:prstGeom>
        </p:spPr>
      </p:pic>
      <p:pic>
        <p:nvPicPr>
          <p:cNvPr id="13" name="Picture 6">
            <a:extLst>
              <a:ext uri="{FF2B5EF4-FFF2-40B4-BE49-F238E27FC236}">
                <a16:creationId xmlns:a16="http://schemas.microsoft.com/office/drawing/2014/main" id="{73BDCBF7-83F4-4D2E-B8E8-292816A5C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1847" y="2849161"/>
            <a:ext cx="2774150" cy="2324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300"/>
                                        <p:tgtEl>
                                          <p:spTgt spid="713"/>
                                        </p:tgtEl>
                                      </p:cBhvr>
                                    </p:animEffect>
                                    <p:anim calcmode="lin" valueType="num">
                                      <p:cBhvr>
                                        <p:cTn id="8" dur="300" fill="hold"/>
                                        <p:tgtEl>
                                          <p:spTgt spid="713"/>
                                        </p:tgtEl>
                                        <p:attrNameLst>
                                          <p:attrName>ppt_x</p:attrName>
                                        </p:attrNameLst>
                                      </p:cBhvr>
                                      <p:tavLst>
                                        <p:tav tm="0">
                                          <p:val>
                                            <p:strVal val="#ppt_x"/>
                                          </p:val>
                                        </p:tav>
                                        <p:tav tm="100000">
                                          <p:val>
                                            <p:strVal val="#ppt_x"/>
                                          </p:val>
                                        </p:tav>
                                      </p:tavLst>
                                    </p:anim>
                                    <p:anim calcmode="lin" valueType="num">
                                      <p:cBhvr>
                                        <p:cTn id="9" dur="300" fill="hold"/>
                                        <p:tgtEl>
                                          <p:spTgt spid="7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300"/>
                                        <p:tgtEl>
                                          <p:spTgt spid="709"/>
                                        </p:tgtEl>
                                      </p:cBhvr>
                                    </p:animEffect>
                                    <p:anim calcmode="lin" valueType="num">
                                      <p:cBhvr>
                                        <p:cTn id="13" dur="300" fill="hold"/>
                                        <p:tgtEl>
                                          <p:spTgt spid="709"/>
                                        </p:tgtEl>
                                        <p:attrNameLst>
                                          <p:attrName>ppt_x</p:attrName>
                                        </p:attrNameLst>
                                      </p:cBhvr>
                                      <p:tavLst>
                                        <p:tav tm="0">
                                          <p:val>
                                            <p:strVal val="#ppt_x"/>
                                          </p:val>
                                        </p:tav>
                                        <p:tav tm="100000">
                                          <p:val>
                                            <p:strVal val="#ppt_x"/>
                                          </p:val>
                                        </p:tav>
                                      </p:tavLst>
                                    </p:anim>
                                    <p:anim calcmode="lin" valueType="num">
                                      <p:cBhvr>
                                        <p:cTn id="14" dur="300" fill="hold"/>
                                        <p:tgtEl>
                                          <p:spTgt spid="70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anim calcmode="lin" valueType="num">
                                      <p:cBhvr>
                                        <p:cTn id="18" dur="300" fill="hold"/>
                                        <p:tgtEl>
                                          <p:spTgt spid="10"/>
                                        </p:tgtEl>
                                        <p:attrNameLst>
                                          <p:attrName>ppt_x</p:attrName>
                                        </p:attrNameLst>
                                      </p:cBhvr>
                                      <p:tavLst>
                                        <p:tav tm="0">
                                          <p:val>
                                            <p:strVal val="#ppt_x"/>
                                          </p:val>
                                        </p:tav>
                                        <p:tav tm="100000">
                                          <p:val>
                                            <p:strVal val="#ppt_x"/>
                                          </p:val>
                                        </p:tav>
                                      </p:tavLst>
                                    </p:anim>
                                    <p:anim calcmode="lin" valueType="num">
                                      <p:cBhvr>
                                        <p:cTn id="19" dur="3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anim calcmode="lin" valueType="num">
                                      <p:cBhvr>
                                        <p:cTn id="23" dur="300" fill="hold"/>
                                        <p:tgtEl>
                                          <p:spTgt spid="13"/>
                                        </p:tgtEl>
                                        <p:attrNameLst>
                                          <p:attrName>ppt_x</p:attrName>
                                        </p:attrNameLst>
                                      </p:cBhvr>
                                      <p:tavLst>
                                        <p:tav tm="0">
                                          <p:val>
                                            <p:strVal val="#ppt_x"/>
                                          </p:val>
                                        </p:tav>
                                        <p:tav tm="100000">
                                          <p:val>
                                            <p:strVal val="#ppt_x"/>
                                          </p:val>
                                        </p:tav>
                                      </p:tavLst>
                                    </p:anim>
                                    <p:anim calcmode="lin" valueType="num">
                                      <p:cBhvr>
                                        <p:cTn id="2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11">
                                            <p:txEl>
                                              <p:pRg st="0" end="0"/>
                                            </p:txEl>
                                          </p:spTgt>
                                        </p:tgtEl>
                                        <p:attrNameLst>
                                          <p:attrName>style.visibility</p:attrName>
                                        </p:attrNameLst>
                                      </p:cBhvr>
                                      <p:to>
                                        <p:strVal val="visible"/>
                                      </p:to>
                                    </p:set>
                                    <p:animEffect transition="in" filter="fade">
                                      <p:cBhvr>
                                        <p:cTn id="29" dur="300"/>
                                        <p:tgtEl>
                                          <p:spTgt spid="7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p:bldP spid="711" grpId="0" uiExpand="1" build="p"/>
      <p:bldP spid="7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1908564" y="518894"/>
            <a:ext cx="5621921"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a:solidFill>
                  <a:schemeClr val="accent6">
                    <a:lumMod val="50000"/>
                  </a:schemeClr>
                </a:solidFill>
                <a:latin typeface="+mj-lt"/>
              </a:rPr>
              <a:t>NỘI DUNG BÀI HỌC</a:t>
            </a:r>
            <a:endParaRPr sz="3600" b="1" dirty="0">
              <a:solidFill>
                <a:schemeClr val="accent6">
                  <a:lumMod val="50000"/>
                </a:schemeClr>
              </a:solidFill>
              <a:latin typeface="+mj-lt"/>
            </a:endParaRPr>
          </a:p>
        </p:txBody>
      </p:sp>
      <p:sp>
        <p:nvSpPr>
          <p:cNvPr id="601" name="Google Shape;601;p25"/>
          <p:cNvSpPr/>
          <p:nvPr/>
        </p:nvSpPr>
        <p:spPr>
          <a:xfrm>
            <a:off x="1613515" y="453862"/>
            <a:ext cx="6173913" cy="1081576"/>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602" name="Google Shape;602;p25"/>
          <p:cNvSpPr txBox="1">
            <a:spLocks noGrp="1"/>
          </p:cNvSpPr>
          <p:nvPr>
            <p:ph type="title"/>
          </p:nvPr>
        </p:nvSpPr>
        <p:spPr>
          <a:xfrm>
            <a:off x="313612" y="1979274"/>
            <a:ext cx="9342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I</a:t>
            </a:r>
            <a:endParaRPr sz="2800" b="1" dirty="0">
              <a:solidFill>
                <a:schemeClr val="accent6">
                  <a:lumMod val="50000"/>
                </a:schemeClr>
              </a:solidFill>
              <a:latin typeface="+mj-lt"/>
            </a:endParaRPr>
          </a:p>
        </p:txBody>
      </p:sp>
      <p:sp>
        <p:nvSpPr>
          <p:cNvPr id="606" name="Google Shape;606;p25"/>
          <p:cNvSpPr/>
          <p:nvPr/>
        </p:nvSpPr>
        <p:spPr>
          <a:xfrm>
            <a:off x="441011" y="1941740"/>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610" name="Google Shape;610;p25"/>
          <p:cNvGrpSpPr/>
          <p:nvPr/>
        </p:nvGrpSpPr>
        <p:grpSpPr>
          <a:xfrm rot="16536514">
            <a:off x="1617505" y="1969062"/>
            <a:ext cx="218918" cy="577215"/>
            <a:chOff x="3270375" y="3436275"/>
            <a:chExt cx="218918" cy="577215"/>
          </a:xfrm>
        </p:grpSpPr>
        <p:sp>
          <p:nvSpPr>
            <p:cNvPr id="611"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25"/>
          <p:cNvGrpSpPr/>
          <p:nvPr/>
        </p:nvGrpSpPr>
        <p:grpSpPr>
          <a:xfrm rot="17239176" flipH="1">
            <a:off x="1565405" y="2883239"/>
            <a:ext cx="323116" cy="617963"/>
            <a:chOff x="5349941" y="3093980"/>
            <a:chExt cx="233161" cy="539699"/>
          </a:xfrm>
        </p:grpSpPr>
        <p:sp>
          <p:nvSpPr>
            <p:cNvPr id="617"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25"/>
          <p:cNvSpPr txBox="1">
            <a:spLocks noGrp="1"/>
          </p:cNvSpPr>
          <p:nvPr>
            <p:ph type="subTitle" idx="1"/>
          </p:nvPr>
        </p:nvSpPr>
        <p:spPr>
          <a:xfrm>
            <a:off x="2155551" y="1941740"/>
            <a:ext cx="5319374" cy="5396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accent6">
                    <a:lumMod val="50000"/>
                  </a:schemeClr>
                </a:solidFill>
                <a:latin typeface="+mj-lt"/>
              </a:rPr>
              <a:t>ĐA DẠNG NGUYÊN SINH VẬT</a:t>
            </a:r>
            <a:endParaRPr sz="2800" b="1" dirty="0">
              <a:solidFill>
                <a:schemeClr val="accent6">
                  <a:lumMod val="50000"/>
                </a:schemeClr>
              </a:solidFill>
              <a:latin typeface="+mj-lt"/>
            </a:endParaRPr>
          </a:p>
        </p:txBody>
      </p:sp>
      <p:sp>
        <p:nvSpPr>
          <p:cNvPr id="40" name="Google Shape;606;p25">
            <a:extLst>
              <a:ext uri="{FF2B5EF4-FFF2-40B4-BE49-F238E27FC236}">
                <a16:creationId xmlns:a16="http://schemas.microsoft.com/office/drawing/2014/main" id="{A8594848-BC43-4868-B8CB-65A42104BBAE}"/>
              </a:ext>
            </a:extLst>
          </p:cNvPr>
          <p:cNvSpPr/>
          <p:nvPr/>
        </p:nvSpPr>
        <p:spPr>
          <a:xfrm>
            <a:off x="409004" y="286176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41" name="Google Shape;602;p25">
            <a:extLst>
              <a:ext uri="{FF2B5EF4-FFF2-40B4-BE49-F238E27FC236}">
                <a16:creationId xmlns:a16="http://schemas.microsoft.com/office/drawing/2014/main" id="{4744DFDA-F489-4630-AEA0-DA742330AE7F}"/>
              </a:ext>
            </a:extLst>
          </p:cNvPr>
          <p:cNvSpPr txBox="1">
            <a:spLocks/>
          </p:cNvSpPr>
          <p:nvPr/>
        </p:nvSpPr>
        <p:spPr>
          <a:xfrm>
            <a:off x="281605" y="2902193"/>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a:t>
            </a:r>
          </a:p>
        </p:txBody>
      </p:sp>
      <p:sp>
        <p:nvSpPr>
          <p:cNvPr id="45" name="Google Shape;622;p25">
            <a:extLst>
              <a:ext uri="{FF2B5EF4-FFF2-40B4-BE49-F238E27FC236}">
                <a16:creationId xmlns:a16="http://schemas.microsoft.com/office/drawing/2014/main" id="{83626E15-C35C-44D5-8DA0-5FABBC88848D}"/>
              </a:ext>
            </a:extLst>
          </p:cNvPr>
          <p:cNvSpPr txBox="1">
            <a:spLocks/>
          </p:cNvSpPr>
          <p:nvPr/>
        </p:nvSpPr>
        <p:spPr>
          <a:xfrm>
            <a:off x="2133389" y="2861761"/>
            <a:ext cx="5955137" cy="9089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en-US" sz="2800" b="1" dirty="0">
                <a:solidFill>
                  <a:schemeClr val="accent6">
                    <a:lumMod val="50000"/>
                  </a:schemeClr>
                </a:solidFill>
                <a:latin typeface="+mj-lt"/>
              </a:rPr>
              <a:t>VAI TRÒ CỦA NGUYÊN SINH VẬT</a:t>
            </a:r>
          </a:p>
        </p:txBody>
      </p:sp>
      <p:sp>
        <p:nvSpPr>
          <p:cNvPr id="17" name="Google Shape;602;p25">
            <a:extLst>
              <a:ext uri="{FF2B5EF4-FFF2-40B4-BE49-F238E27FC236}">
                <a16:creationId xmlns:a16="http://schemas.microsoft.com/office/drawing/2014/main" id="{8B745DAE-792A-4781-B67F-0C285420723D}"/>
              </a:ext>
            </a:extLst>
          </p:cNvPr>
          <p:cNvSpPr txBox="1">
            <a:spLocks/>
          </p:cNvSpPr>
          <p:nvPr/>
        </p:nvSpPr>
        <p:spPr>
          <a:xfrm>
            <a:off x="313612" y="3905935"/>
            <a:ext cx="934200" cy="57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0"/>
              <a:buFont typeface="Arial"/>
              <a:buNone/>
              <a:defRPr sz="12000" b="0" i="0" u="none" strike="noStrike" cap="none">
                <a:solidFill>
                  <a:srgbClr val="000000"/>
                </a:solidFill>
                <a:latin typeface="Arial"/>
                <a:ea typeface="Arial"/>
                <a:cs typeface="Arial"/>
                <a:sym typeface="Arial"/>
              </a:defRPr>
            </a:lvl9pPr>
          </a:lstStyle>
          <a:p>
            <a:r>
              <a:rPr lang="en-US" sz="2800" b="1" dirty="0">
                <a:solidFill>
                  <a:schemeClr val="accent6">
                    <a:lumMod val="50000"/>
                  </a:schemeClr>
                </a:solidFill>
                <a:latin typeface="+mj-lt"/>
              </a:rPr>
              <a:t>III</a:t>
            </a:r>
          </a:p>
        </p:txBody>
      </p:sp>
      <p:sp>
        <p:nvSpPr>
          <p:cNvPr id="18" name="Google Shape;606;p25">
            <a:extLst>
              <a:ext uri="{FF2B5EF4-FFF2-40B4-BE49-F238E27FC236}">
                <a16:creationId xmlns:a16="http://schemas.microsoft.com/office/drawing/2014/main" id="{115137AE-1A4B-4B70-AB86-F5E687E933C4}"/>
              </a:ext>
            </a:extLst>
          </p:cNvPr>
          <p:cNvSpPr/>
          <p:nvPr/>
        </p:nvSpPr>
        <p:spPr>
          <a:xfrm>
            <a:off x="441011" y="3868401"/>
            <a:ext cx="679403" cy="660921"/>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nvGrpSpPr>
          <p:cNvPr id="19" name="Google Shape;610;p25">
            <a:extLst>
              <a:ext uri="{FF2B5EF4-FFF2-40B4-BE49-F238E27FC236}">
                <a16:creationId xmlns:a16="http://schemas.microsoft.com/office/drawing/2014/main" id="{BCCCB74E-FA5C-46EC-9CA3-EA4408E8B80D}"/>
              </a:ext>
            </a:extLst>
          </p:cNvPr>
          <p:cNvGrpSpPr/>
          <p:nvPr/>
        </p:nvGrpSpPr>
        <p:grpSpPr>
          <a:xfrm rot="16536514">
            <a:off x="1617505" y="3895723"/>
            <a:ext cx="218918" cy="577215"/>
            <a:chOff x="3270375" y="3436275"/>
            <a:chExt cx="218918" cy="577215"/>
          </a:xfrm>
        </p:grpSpPr>
        <p:sp>
          <p:nvSpPr>
            <p:cNvPr id="20" name="Google Shape;611;p25">
              <a:extLst>
                <a:ext uri="{FF2B5EF4-FFF2-40B4-BE49-F238E27FC236}">
                  <a16:creationId xmlns:a16="http://schemas.microsoft.com/office/drawing/2014/main" id="{FDD216AD-3447-4863-A720-C791FD7805E1}"/>
                </a:ext>
              </a:extLst>
            </p:cNvPr>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2;p25">
              <a:extLst>
                <a:ext uri="{FF2B5EF4-FFF2-40B4-BE49-F238E27FC236}">
                  <a16:creationId xmlns:a16="http://schemas.microsoft.com/office/drawing/2014/main" id="{CA2DE8DA-1C1F-4252-86DC-DBC8842BEF3D}"/>
                </a:ext>
              </a:extLst>
            </p:cNvPr>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622;p25">
            <a:extLst>
              <a:ext uri="{FF2B5EF4-FFF2-40B4-BE49-F238E27FC236}">
                <a16:creationId xmlns:a16="http://schemas.microsoft.com/office/drawing/2014/main" id="{ACA1C285-A412-4EC0-8431-CB0D65199983}"/>
              </a:ext>
            </a:extLst>
          </p:cNvPr>
          <p:cNvSpPr txBox="1">
            <a:spLocks/>
          </p:cNvSpPr>
          <p:nvPr/>
        </p:nvSpPr>
        <p:spPr>
          <a:xfrm>
            <a:off x="2005210" y="3854605"/>
            <a:ext cx="7057863" cy="5396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1pPr>
            <a:lvl2pPr marL="914400" marR="0" lvl="1"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2pPr>
            <a:lvl3pPr marL="1371600" marR="0" lvl="2"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3pPr>
            <a:lvl4pPr marL="1828800" marR="0" lvl="3"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4pPr>
            <a:lvl5pPr marL="2286000" marR="0" lvl="4"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5pPr>
            <a:lvl6pPr marL="2743200" marR="0" lvl="5"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6pPr>
            <a:lvl7pPr marL="3200400" marR="0" lvl="6"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7pPr>
            <a:lvl8pPr marL="3657600" marR="0" lvl="7"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8pPr>
            <a:lvl9pPr marL="4114800" marR="0" lvl="8" indent="-298450" algn="ctr" rtl="0">
              <a:lnSpc>
                <a:spcPct val="100000"/>
              </a:lnSpc>
              <a:spcBef>
                <a:spcPts val="0"/>
              </a:spcBef>
              <a:spcAft>
                <a:spcPts val="0"/>
              </a:spcAft>
              <a:buClr>
                <a:srgbClr val="000000"/>
              </a:buClr>
              <a:buSzPts val="1400"/>
              <a:buFont typeface="Comfortaa"/>
              <a:buNone/>
              <a:defRPr sz="1400" b="0" i="0" u="none" strike="noStrike" cap="none">
                <a:solidFill>
                  <a:srgbClr val="000000"/>
                </a:solidFill>
                <a:latin typeface="Comfortaa"/>
                <a:ea typeface="Comfortaa"/>
                <a:cs typeface="Comfortaa"/>
                <a:sym typeface="Comfortaa"/>
              </a:defRPr>
            </a:lvl9pPr>
          </a:lstStyle>
          <a:p>
            <a:pPr marL="0" indent="0"/>
            <a:r>
              <a:rPr lang="fr-FR" sz="2800" b="1" dirty="0">
                <a:solidFill>
                  <a:schemeClr val="accent6">
                    <a:lumMod val="50000"/>
                  </a:schemeClr>
                </a:solidFill>
                <a:latin typeface="+mj-lt"/>
              </a:rPr>
              <a:t>MỘT SỐ BỆNH DO NGUYÊN SINH VẬT</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06"/>
                                        </p:tgtEl>
                                        <p:attrNameLst>
                                          <p:attrName>style.visibility</p:attrName>
                                        </p:attrNameLst>
                                      </p:cBhvr>
                                      <p:to>
                                        <p:strVal val="visible"/>
                                      </p:to>
                                    </p:set>
                                    <p:animEffect transition="in" filter="barn(inVertical)">
                                      <p:cBhvr>
                                        <p:cTn id="13" dur="300"/>
                                        <p:tgtEl>
                                          <p:spTgt spid="60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barn(inVertical)">
                                      <p:cBhvr>
                                        <p:cTn id="16" dur="300"/>
                                        <p:tgtEl>
                                          <p:spTgt spid="6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10"/>
                                        </p:tgtEl>
                                        <p:attrNameLst>
                                          <p:attrName>style.visibility</p:attrName>
                                        </p:attrNameLst>
                                      </p:cBhvr>
                                      <p:to>
                                        <p:strVal val="visible"/>
                                      </p:to>
                                    </p:set>
                                    <p:animEffect transition="in" filter="wipe(left)">
                                      <p:cBhvr>
                                        <p:cTn id="21" dur="300"/>
                                        <p:tgtEl>
                                          <p:spTgt spid="6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22">
                                            <p:txEl>
                                              <p:pRg st="0" end="0"/>
                                            </p:txEl>
                                          </p:spTgt>
                                        </p:tgtEl>
                                        <p:attrNameLst>
                                          <p:attrName>style.visibility</p:attrName>
                                        </p:attrNameLst>
                                      </p:cBhvr>
                                      <p:to>
                                        <p:strVal val="visible"/>
                                      </p:to>
                                    </p:set>
                                    <p:animEffect transition="in" filter="fade">
                                      <p:cBhvr>
                                        <p:cTn id="26" dur="300"/>
                                        <p:tgtEl>
                                          <p:spTgt spid="6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3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inVertical)">
                                      <p:cBhvr>
                                        <p:cTn id="34" dur="3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16"/>
                                        </p:tgtEl>
                                        <p:attrNameLst>
                                          <p:attrName>style.visibility</p:attrName>
                                        </p:attrNameLst>
                                      </p:cBhvr>
                                      <p:to>
                                        <p:strVal val="visible"/>
                                      </p:to>
                                    </p:set>
                                    <p:animEffect transition="in" filter="wipe(left)">
                                      <p:cBhvr>
                                        <p:cTn id="39" dur="300"/>
                                        <p:tgtEl>
                                          <p:spTgt spid="6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3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3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3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3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fade">
                                      <p:cBhvr>
                                        <p:cTn id="62" dur="3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0"/>
      <p:bldP spid="601" grpId="0" animBg="1"/>
      <p:bldP spid="602" grpId="0"/>
      <p:bldP spid="606" grpId="0" animBg="1"/>
      <p:bldP spid="622" grpId="0" build="p"/>
      <p:bldP spid="40" grpId="0" animBg="1"/>
      <p:bldP spid="41" grpId="0"/>
      <p:bldP spid="45" grpId="0"/>
      <p:bldP spid="17" grpId="0"/>
      <p:bldP spid="18" grpId="0" animBg="1"/>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5" name="Picture 4">
            <a:extLst>
              <a:ext uri="{FF2B5EF4-FFF2-40B4-BE49-F238E27FC236}">
                <a16:creationId xmlns:a16="http://schemas.microsoft.com/office/drawing/2014/main" id="{F911F12F-F8DF-47BE-885F-A641E83EC0D7}"/>
              </a:ext>
            </a:extLst>
          </p:cNvPr>
          <p:cNvPicPr>
            <a:picLocks noChangeAspect="1"/>
          </p:cNvPicPr>
          <p:nvPr/>
        </p:nvPicPr>
        <p:blipFill rotWithShape="1">
          <a:blip r:embed="rId3"/>
          <a:srcRect l="2222" t="34315" r="2963" b="23583"/>
          <a:stretch/>
        </p:blipFill>
        <p:spPr>
          <a:xfrm>
            <a:off x="990512" y="2681686"/>
            <a:ext cx="7162976" cy="1788237"/>
          </a:xfrm>
          <a:prstGeom prst="rect">
            <a:avLst/>
          </a:prstGeom>
        </p:spPr>
      </p:pic>
      <p:sp>
        <p:nvSpPr>
          <p:cNvPr id="20" name="Google Shape;600;p25">
            <a:extLst>
              <a:ext uri="{FF2B5EF4-FFF2-40B4-BE49-F238E27FC236}">
                <a16:creationId xmlns:a16="http://schemas.microsoft.com/office/drawing/2014/main" id="{24A1C1EE-7CE7-4BDB-A9E7-A3A7F94C216C}"/>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
        <p:nvSpPr>
          <p:cNvPr id="13" name="TextBox 12">
            <a:extLst>
              <a:ext uri="{FF2B5EF4-FFF2-40B4-BE49-F238E27FC236}">
                <a16:creationId xmlns:a16="http://schemas.microsoft.com/office/drawing/2014/main" id="{BB67500E-0E32-4CED-9621-F5B36577CE2D}"/>
              </a:ext>
            </a:extLst>
          </p:cNvPr>
          <p:cNvSpPr txBox="1"/>
          <p:nvPr/>
        </p:nvSpPr>
        <p:spPr>
          <a:xfrm>
            <a:off x="553155" y="4529145"/>
            <a:ext cx="8590845" cy="430887"/>
          </a:xfrm>
          <a:prstGeom prst="rect">
            <a:avLst/>
          </a:prstGeom>
          <a:noFill/>
        </p:spPr>
        <p:txBody>
          <a:bodyPr wrap="square" rtlCol="0">
            <a:spAutoFit/>
          </a:bodyPr>
          <a:lstStyle/>
          <a:p>
            <a:pPr marL="285750" indent="-285750" algn="just">
              <a:buFont typeface="Wingdings" panose="05000000000000000000" pitchFamily="2" charset="2"/>
              <a:buChar char="Ø"/>
            </a:pPr>
            <a:r>
              <a:rPr lang="en-US" sz="2200" dirty="0"/>
              <a:t>Quan </a:t>
            </a:r>
            <a:r>
              <a:rPr lang="en-US" sz="2200" dirty="0" err="1"/>
              <a:t>sát</a:t>
            </a:r>
            <a:r>
              <a:rPr lang="en-US" sz="2200" dirty="0"/>
              <a:t> </a:t>
            </a:r>
            <a:r>
              <a:rPr lang="en-US" sz="2200" dirty="0" err="1"/>
              <a:t>ảnh</a:t>
            </a:r>
            <a:r>
              <a:rPr lang="en-US" sz="2200" dirty="0"/>
              <a:t> </a:t>
            </a:r>
            <a:r>
              <a:rPr lang="en-US" sz="2200" dirty="0" err="1"/>
              <a:t>và</a:t>
            </a:r>
            <a:r>
              <a:rPr lang="en-US" sz="2200" dirty="0"/>
              <a:t> </a:t>
            </a:r>
            <a:r>
              <a:rPr lang="en-US" sz="2200" dirty="0" err="1"/>
              <a:t>nhận</a:t>
            </a:r>
            <a:r>
              <a:rPr lang="en-US" sz="2200" dirty="0"/>
              <a:t> </a:t>
            </a:r>
            <a:r>
              <a:rPr lang="en-US" sz="2200" dirty="0" err="1"/>
              <a:t>xét</a:t>
            </a:r>
            <a:r>
              <a:rPr lang="en-US" sz="2200" dirty="0"/>
              <a:t> </a:t>
            </a:r>
            <a:r>
              <a:rPr lang="en-US" sz="2200" dirty="0" err="1"/>
              <a:t>về</a:t>
            </a:r>
            <a:r>
              <a:rPr lang="en-US" sz="2200" dirty="0"/>
              <a:t> </a:t>
            </a:r>
            <a:r>
              <a:rPr lang="en-US" sz="2200" dirty="0" err="1"/>
              <a:t>hình</a:t>
            </a:r>
            <a:r>
              <a:rPr lang="en-US" sz="2200" dirty="0"/>
              <a:t> </a:t>
            </a:r>
            <a:r>
              <a:rPr lang="en-US" sz="2200" dirty="0" err="1"/>
              <a:t>dạng</a:t>
            </a:r>
            <a:r>
              <a:rPr lang="en-US" sz="2200" dirty="0"/>
              <a:t> </a:t>
            </a:r>
            <a:r>
              <a:rPr lang="en-US" sz="2200" dirty="0" err="1"/>
              <a:t>của</a:t>
            </a:r>
            <a:r>
              <a:rPr lang="en-US" sz="2200" dirty="0"/>
              <a:t> </a:t>
            </a:r>
            <a:r>
              <a:rPr lang="en-US" sz="2200" dirty="0" err="1"/>
              <a:t>nguyên</a:t>
            </a:r>
            <a:r>
              <a:rPr lang="en-US" sz="2200" dirty="0"/>
              <a:t> </a:t>
            </a:r>
            <a:r>
              <a:rPr lang="en-US" sz="2200" dirty="0" err="1"/>
              <a:t>sinh</a:t>
            </a:r>
            <a:r>
              <a:rPr lang="en-US" sz="2200" dirty="0"/>
              <a:t> </a:t>
            </a:r>
            <a:r>
              <a:rPr lang="en-US" sz="2200" dirty="0" err="1"/>
              <a:t>vật</a:t>
            </a:r>
            <a:endParaRPr lang="en-US" sz="2200" dirty="0"/>
          </a:p>
        </p:txBody>
      </p:sp>
      <p:pic>
        <p:nvPicPr>
          <p:cNvPr id="3" name="Picture 2">
            <a:extLst>
              <a:ext uri="{FF2B5EF4-FFF2-40B4-BE49-F238E27FC236}">
                <a16:creationId xmlns:a16="http://schemas.microsoft.com/office/drawing/2014/main" id="{4772C639-D950-4385-8C34-853C4E32B072}"/>
              </a:ext>
            </a:extLst>
          </p:cNvPr>
          <p:cNvPicPr>
            <a:picLocks noChangeAspect="1"/>
          </p:cNvPicPr>
          <p:nvPr/>
        </p:nvPicPr>
        <p:blipFill rotWithShape="1">
          <a:blip r:embed="rId4"/>
          <a:srcRect l="5308" t="32056" r="2839" b="28220"/>
          <a:stretch/>
        </p:blipFill>
        <p:spPr>
          <a:xfrm>
            <a:off x="990512" y="928201"/>
            <a:ext cx="7162976" cy="1741652"/>
          </a:xfrm>
          <a:prstGeom prst="rect">
            <a:avLst/>
          </a:prstGeom>
        </p:spPr>
      </p:pic>
    </p:spTree>
    <p:extLst>
      <p:ext uri="{BB962C8B-B14F-4D97-AF65-F5344CB8AC3E}">
        <p14:creationId xmlns:p14="http://schemas.microsoft.com/office/powerpoint/2010/main" val="2341327929"/>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3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3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10" name="TextBox 9">
            <a:extLst>
              <a:ext uri="{FF2B5EF4-FFF2-40B4-BE49-F238E27FC236}">
                <a16:creationId xmlns:a16="http://schemas.microsoft.com/office/drawing/2014/main" id="{6B549484-1F55-45F3-A439-7319C9CEA09C}"/>
              </a:ext>
            </a:extLst>
          </p:cNvPr>
          <p:cNvSpPr txBox="1"/>
          <p:nvPr/>
        </p:nvSpPr>
        <p:spPr>
          <a:xfrm>
            <a:off x="551293" y="1002298"/>
            <a:ext cx="8041414" cy="3584379"/>
          </a:xfrm>
          <a:prstGeom prst="rect">
            <a:avLst/>
          </a:prstGeom>
          <a:noFill/>
        </p:spPr>
        <p:txBody>
          <a:bodyPr wrap="square" rtlCol="0">
            <a:spAutoFit/>
          </a:bodyPr>
          <a:lstStyle/>
          <a:p>
            <a:pPr algn="just">
              <a:lnSpc>
                <a:spcPct val="150000"/>
              </a:lnSpc>
            </a:pPr>
            <a:r>
              <a:rPr lang="en-US" sz="2200" dirty="0"/>
              <a:t>- </a:t>
            </a:r>
            <a:r>
              <a:rPr lang="en-US" sz="2200" dirty="0" err="1"/>
              <a:t>Đa</a:t>
            </a:r>
            <a:r>
              <a:rPr lang="en-US" sz="2200" dirty="0"/>
              <a:t> </a:t>
            </a:r>
            <a:r>
              <a:rPr lang="en-US" sz="2200" dirty="0" err="1"/>
              <a:t>số</a:t>
            </a:r>
            <a:r>
              <a:rPr lang="en-US" sz="2200" dirty="0"/>
              <a:t> </a:t>
            </a:r>
            <a:r>
              <a:rPr lang="en-US" sz="2200" dirty="0" err="1"/>
              <a:t>là</a:t>
            </a:r>
            <a:r>
              <a:rPr lang="en-US" sz="2200" dirty="0"/>
              <a:t> </a:t>
            </a:r>
            <a:r>
              <a:rPr lang="en-US" sz="2200" dirty="0" err="1"/>
              <a:t>cơ</a:t>
            </a:r>
            <a:r>
              <a:rPr lang="en-US" sz="2200" dirty="0"/>
              <a:t> </a:t>
            </a:r>
            <a:r>
              <a:rPr lang="en-US" sz="2200" dirty="0" err="1"/>
              <a:t>thể</a:t>
            </a:r>
            <a:r>
              <a:rPr lang="en-US" sz="2200" dirty="0"/>
              <a:t> </a:t>
            </a:r>
            <a:r>
              <a:rPr lang="en-US" sz="2200" dirty="0" err="1"/>
              <a:t>đơn</a:t>
            </a:r>
            <a:r>
              <a:rPr lang="en-US" sz="2200" dirty="0"/>
              <a:t> </a:t>
            </a:r>
            <a:r>
              <a:rPr lang="en-US" sz="2200" dirty="0" err="1"/>
              <a:t>bào</a:t>
            </a:r>
            <a:r>
              <a:rPr lang="en-US" sz="2200" dirty="0"/>
              <a:t> </a:t>
            </a:r>
            <a:r>
              <a:rPr lang="en-US" sz="2200" dirty="0" err="1"/>
              <a:t>nhân</a:t>
            </a:r>
            <a:r>
              <a:rPr lang="en-US" sz="2200" dirty="0"/>
              <a:t> </a:t>
            </a:r>
            <a:r>
              <a:rPr lang="en-US" sz="2200" dirty="0" err="1"/>
              <a:t>thực</a:t>
            </a:r>
            <a:r>
              <a:rPr lang="en-US" sz="2200" dirty="0"/>
              <a:t>, </a:t>
            </a:r>
            <a:r>
              <a:rPr lang="en-US" sz="2200" dirty="0" err="1"/>
              <a:t>kích</a:t>
            </a:r>
            <a:r>
              <a:rPr lang="en-US" sz="2200" dirty="0"/>
              <a:t> </a:t>
            </a:r>
            <a:r>
              <a:rPr lang="en-US" sz="2200" dirty="0" err="1"/>
              <a:t>thước</a:t>
            </a:r>
            <a:r>
              <a:rPr lang="en-US" sz="2200" dirty="0"/>
              <a:t> </a:t>
            </a:r>
            <a:r>
              <a:rPr lang="en-US" sz="2200" dirty="0" err="1"/>
              <a:t>hiển</a:t>
            </a:r>
            <a:r>
              <a:rPr lang="en-US" sz="2200" dirty="0"/>
              <a:t> vi.</a:t>
            </a:r>
          </a:p>
          <a:p>
            <a:pPr algn="just">
              <a:lnSpc>
                <a:spcPct val="150000"/>
              </a:lnSpc>
            </a:pPr>
            <a:r>
              <a:rPr lang="en-US" sz="2200" dirty="0"/>
              <a:t>+ </a:t>
            </a:r>
            <a:r>
              <a:rPr lang="en-US" sz="2200" dirty="0" err="1"/>
              <a:t>Một</a:t>
            </a:r>
            <a:r>
              <a:rPr lang="en-US" sz="2200" dirty="0"/>
              <a:t> </a:t>
            </a:r>
            <a:r>
              <a:rPr lang="en-US" sz="2200" dirty="0" err="1"/>
              <a:t>số</a:t>
            </a:r>
            <a:r>
              <a:rPr lang="en-US" sz="2200" dirty="0"/>
              <a:t> </a:t>
            </a:r>
            <a:r>
              <a:rPr lang="en-US" sz="2200" dirty="0" err="1"/>
              <a:t>có</a:t>
            </a:r>
            <a:r>
              <a:rPr lang="en-US" sz="2200" dirty="0"/>
              <a:t> </a:t>
            </a:r>
            <a:r>
              <a:rPr lang="en-US" sz="2200" dirty="0" err="1"/>
              <a:t>cấu</a:t>
            </a:r>
            <a:r>
              <a:rPr lang="en-US" sz="2200" dirty="0"/>
              <a:t> </a:t>
            </a:r>
            <a:r>
              <a:rPr lang="en-US" sz="2200" dirty="0" err="1"/>
              <a:t>tạo</a:t>
            </a:r>
            <a:r>
              <a:rPr lang="en-US" sz="2200" dirty="0"/>
              <a:t> </a:t>
            </a:r>
            <a:r>
              <a:rPr lang="en-US" sz="2200" dirty="0" err="1"/>
              <a:t>đa</a:t>
            </a:r>
            <a:r>
              <a:rPr lang="en-US" sz="2200" dirty="0"/>
              <a:t> </a:t>
            </a:r>
            <a:r>
              <a:rPr lang="en-US" sz="2200" dirty="0" err="1"/>
              <a:t>bào</a:t>
            </a:r>
            <a:r>
              <a:rPr lang="en-US" sz="2200" dirty="0"/>
              <a:t>, </a:t>
            </a:r>
            <a:r>
              <a:rPr lang="en-US" sz="2200" dirty="0" err="1"/>
              <a:t>có</a:t>
            </a:r>
            <a:r>
              <a:rPr lang="en-US" sz="2200" dirty="0"/>
              <a:t> </a:t>
            </a:r>
            <a:r>
              <a:rPr lang="en-US" sz="2200" dirty="0" err="1"/>
              <a:t>thể</a:t>
            </a:r>
            <a:r>
              <a:rPr lang="en-US" sz="2200" dirty="0"/>
              <a:t> </a:t>
            </a:r>
            <a:r>
              <a:rPr lang="en-US" sz="2200" dirty="0" err="1"/>
              <a:t>quan</a:t>
            </a:r>
            <a:r>
              <a:rPr lang="en-US" sz="2200" dirty="0"/>
              <a:t> </a:t>
            </a:r>
            <a:r>
              <a:rPr lang="en-US" sz="2200" dirty="0" err="1"/>
              <a:t>sát</a:t>
            </a:r>
            <a:r>
              <a:rPr lang="en-US" sz="2200" dirty="0"/>
              <a:t> </a:t>
            </a:r>
            <a:r>
              <a:rPr lang="en-US" sz="2200" dirty="0" err="1"/>
              <a:t>bằng</a:t>
            </a:r>
            <a:r>
              <a:rPr lang="en-US" sz="2200" dirty="0"/>
              <a:t> </a:t>
            </a:r>
            <a:r>
              <a:rPr lang="en-US" sz="2200" dirty="0" err="1"/>
              <a:t>mắt</a:t>
            </a:r>
            <a:r>
              <a:rPr lang="en-US" sz="2200" dirty="0"/>
              <a:t> </a:t>
            </a:r>
            <a:r>
              <a:rPr lang="en-US" sz="2200" dirty="0" err="1"/>
              <a:t>thường</a:t>
            </a:r>
            <a:r>
              <a:rPr lang="en-US" sz="2200" dirty="0"/>
              <a:t>.</a:t>
            </a:r>
          </a:p>
          <a:p>
            <a:pPr algn="just">
              <a:lnSpc>
                <a:spcPct val="150000"/>
              </a:lnSpc>
            </a:pPr>
            <a:r>
              <a:rPr lang="en-US" sz="2200" dirty="0"/>
              <a:t>- </a:t>
            </a:r>
            <a:r>
              <a:rPr lang="en-US" sz="2200" dirty="0" err="1"/>
              <a:t>Hình</a:t>
            </a:r>
            <a:r>
              <a:rPr lang="en-US" sz="2200" dirty="0"/>
              <a:t> </a:t>
            </a:r>
            <a:r>
              <a:rPr lang="en-US" sz="2200" dirty="0" err="1"/>
              <a:t>dạng</a:t>
            </a:r>
            <a:r>
              <a:rPr lang="en-US" sz="2200" dirty="0"/>
              <a:t> </a:t>
            </a:r>
            <a:r>
              <a:rPr lang="en-US" sz="2200" dirty="0" err="1"/>
              <a:t>rất</a:t>
            </a:r>
            <a:r>
              <a:rPr lang="en-US" sz="2200" dirty="0"/>
              <a:t> </a:t>
            </a:r>
            <a:r>
              <a:rPr lang="en-US" sz="2200" dirty="0" err="1"/>
              <a:t>phong</a:t>
            </a:r>
            <a:r>
              <a:rPr lang="en-US" sz="2200" dirty="0"/>
              <a:t> </a:t>
            </a:r>
            <a:r>
              <a:rPr lang="en-US" sz="2200" dirty="0" err="1"/>
              <a:t>phú</a:t>
            </a:r>
            <a:r>
              <a:rPr lang="en-US" sz="2200" dirty="0"/>
              <a:t>: </a:t>
            </a:r>
          </a:p>
          <a:p>
            <a:pPr algn="just">
              <a:lnSpc>
                <a:spcPct val="150000"/>
              </a:lnSpc>
            </a:pPr>
            <a:r>
              <a:rPr lang="en-US" sz="2200" dirty="0"/>
              <a:t>+ </a:t>
            </a:r>
            <a:r>
              <a:rPr lang="en-US" sz="2200" dirty="0" err="1"/>
              <a:t>Hình</a:t>
            </a:r>
            <a:r>
              <a:rPr lang="en-US" sz="2200" dirty="0"/>
              <a:t> </a:t>
            </a:r>
            <a:r>
              <a:rPr lang="en-US" sz="2200" dirty="0" err="1"/>
              <a:t>cầu</a:t>
            </a:r>
            <a:r>
              <a:rPr lang="en-US" sz="2200" dirty="0"/>
              <a:t>: </a:t>
            </a:r>
            <a:r>
              <a:rPr lang="en-US" sz="2200" dirty="0" err="1"/>
              <a:t>tảo</a:t>
            </a:r>
            <a:r>
              <a:rPr lang="en-US" sz="2200" dirty="0"/>
              <a:t> </a:t>
            </a:r>
            <a:r>
              <a:rPr lang="en-US" sz="2200" dirty="0" err="1"/>
              <a:t>silic</a:t>
            </a:r>
            <a:r>
              <a:rPr lang="en-US" sz="2200" dirty="0"/>
              <a:t>, </a:t>
            </a:r>
            <a:r>
              <a:rPr lang="en-US" sz="2200" dirty="0" err="1"/>
              <a:t>trùng</a:t>
            </a:r>
            <a:r>
              <a:rPr lang="en-US" sz="2200" dirty="0"/>
              <a:t> </a:t>
            </a:r>
            <a:r>
              <a:rPr lang="en-US" sz="2200" dirty="0" err="1"/>
              <a:t>kiết</a:t>
            </a:r>
            <a:r>
              <a:rPr lang="en-US" sz="2200" dirty="0"/>
              <a:t> </a:t>
            </a:r>
            <a:r>
              <a:rPr lang="en-US" sz="2200" dirty="0" err="1"/>
              <a:t>lị</a:t>
            </a:r>
            <a:r>
              <a:rPr lang="en-US" sz="2200" dirty="0"/>
              <a:t>,…</a:t>
            </a:r>
          </a:p>
          <a:p>
            <a:pPr algn="just">
              <a:lnSpc>
                <a:spcPct val="150000"/>
              </a:lnSpc>
            </a:pPr>
            <a:r>
              <a:rPr lang="en-US" sz="2200" dirty="0"/>
              <a:t>+ </a:t>
            </a:r>
            <a:r>
              <a:rPr lang="en-US" sz="2200" dirty="0" err="1"/>
              <a:t>Hình</a:t>
            </a:r>
            <a:r>
              <a:rPr lang="en-US" sz="2200" dirty="0"/>
              <a:t> </a:t>
            </a:r>
            <a:r>
              <a:rPr lang="en-US" sz="2200" dirty="0" err="1"/>
              <a:t>giày</a:t>
            </a:r>
            <a:r>
              <a:rPr lang="en-US" sz="2200" dirty="0"/>
              <a:t>: </a:t>
            </a:r>
            <a:r>
              <a:rPr lang="en-US" sz="2200" dirty="0" err="1"/>
              <a:t>trùng</a:t>
            </a:r>
            <a:r>
              <a:rPr lang="en-US" sz="2200" dirty="0"/>
              <a:t> </a:t>
            </a:r>
            <a:r>
              <a:rPr lang="en-US" sz="2200" dirty="0" err="1"/>
              <a:t>giày</a:t>
            </a:r>
            <a:r>
              <a:rPr lang="en-US" sz="2200" dirty="0"/>
              <a:t>,…</a:t>
            </a:r>
          </a:p>
          <a:p>
            <a:pPr algn="just">
              <a:lnSpc>
                <a:spcPct val="150000"/>
              </a:lnSpc>
            </a:pPr>
            <a:r>
              <a:rPr lang="en-US" sz="2200" dirty="0"/>
              <a:t>+ </a:t>
            </a:r>
            <a:r>
              <a:rPr lang="en-US" sz="2200" dirty="0" err="1"/>
              <a:t>Hình</a:t>
            </a:r>
            <a:r>
              <a:rPr lang="en-US" sz="2200" dirty="0"/>
              <a:t> </a:t>
            </a:r>
            <a:r>
              <a:rPr lang="en-US" sz="2200" dirty="0" err="1"/>
              <a:t>thoi</a:t>
            </a:r>
            <a:r>
              <a:rPr lang="en-US" sz="2200" dirty="0"/>
              <a:t>: </a:t>
            </a:r>
            <a:r>
              <a:rPr lang="en-US" sz="2200" dirty="0" err="1"/>
              <a:t>trùng</a:t>
            </a:r>
            <a:r>
              <a:rPr lang="en-US" sz="2200" dirty="0"/>
              <a:t> </a:t>
            </a:r>
            <a:r>
              <a:rPr lang="en-US" sz="2200" dirty="0" err="1"/>
              <a:t>roi</a:t>
            </a:r>
            <a:r>
              <a:rPr lang="en-US" sz="2200" dirty="0"/>
              <a:t>,…</a:t>
            </a:r>
          </a:p>
          <a:p>
            <a:pPr algn="just">
              <a:lnSpc>
                <a:spcPct val="150000"/>
              </a:lnSpc>
            </a:pPr>
            <a:r>
              <a:rPr lang="en-US" sz="2200" dirty="0"/>
              <a:t>+ </a:t>
            </a:r>
            <a:r>
              <a:rPr lang="en-US" sz="2200" dirty="0" err="1"/>
              <a:t>Không</a:t>
            </a:r>
            <a:r>
              <a:rPr lang="en-US" sz="2200" dirty="0"/>
              <a:t> </a:t>
            </a:r>
            <a:r>
              <a:rPr lang="en-US" sz="2200" dirty="0" err="1"/>
              <a:t>có</a:t>
            </a:r>
            <a:r>
              <a:rPr lang="en-US" sz="2200" dirty="0"/>
              <a:t> </a:t>
            </a:r>
            <a:r>
              <a:rPr lang="en-US" sz="2200" dirty="0" err="1"/>
              <a:t>hình</a:t>
            </a:r>
            <a:r>
              <a:rPr lang="en-US" sz="2200" dirty="0"/>
              <a:t> </a:t>
            </a:r>
            <a:r>
              <a:rPr lang="en-US" sz="2200" dirty="0" err="1"/>
              <a:t>dạng</a:t>
            </a:r>
            <a:r>
              <a:rPr lang="en-US" sz="2200" dirty="0"/>
              <a:t> </a:t>
            </a:r>
            <a:r>
              <a:rPr lang="en-US" sz="2200" dirty="0" err="1"/>
              <a:t>cố</a:t>
            </a:r>
            <a:r>
              <a:rPr lang="en-US" sz="2200" dirty="0"/>
              <a:t> </a:t>
            </a:r>
            <a:r>
              <a:rPr lang="en-US" sz="2200" dirty="0" err="1"/>
              <a:t>định</a:t>
            </a:r>
            <a:r>
              <a:rPr lang="en-US" sz="2200" dirty="0"/>
              <a:t>: </a:t>
            </a:r>
            <a:r>
              <a:rPr lang="en-US" sz="2200" dirty="0" err="1"/>
              <a:t>trùng</a:t>
            </a:r>
            <a:r>
              <a:rPr lang="en-US" sz="2200" dirty="0"/>
              <a:t> </a:t>
            </a:r>
            <a:r>
              <a:rPr lang="en-US" sz="2200" dirty="0" err="1"/>
              <a:t>biến</a:t>
            </a:r>
            <a:r>
              <a:rPr lang="en-US" sz="2200" dirty="0"/>
              <a:t> </a:t>
            </a:r>
            <a:r>
              <a:rPr lang="en-US" sz="2200" dirty="0" err="1"/>
              <a:t>hình</a:t>
            </a:r>
            <a:r>
              <a:rPr lang="en-US" sz="2200" dirty="0"/>
              <a:t>,…</a:t>
            </a:r>
          </a:p>
        </p:txBody>
      </p:sp>
      <p:pic>
        <p:nvPicPr>
          <p:cNvPr id="9" name="Graphic 8">
            <a:extLst>
              <a:ext uri="{FF2B5EF4-FFF2-40B4-BE49-F238E27FC236}">
                <a16:creationId xmlns:a16="http://schemas.microsoft.com/office/drawing/2014/main" id="{48721E7F-D861-40CA-9F28-4B4EC0D2B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965" y="2079042"/>
            <a:ext cx="2168742" cy="2030982"/>
          </a:xfrm>
          <a:prstGeom prst="rect">
            <a:avLst/>
          </a:prstGeom>
        </p:spPr>
      </p:pic>
      <p:pic>
        <p:nvPicPr>
          <p:cNvPr id="11" name="Picture 2">
            <a:extLst>
              <a:ext uri="{FF2B5EF4-FFF2-40B4-BE49-F238E27FC236}">
                <a16:creationId xmlns:a16="http://schemas.microsoft.com/office/drawing/2014/main" id="{8A380237-3FD1-4608-8CEE-CA4A6A916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39767" y="2083438"/>
            <a:ext cx="705879" cy="711050"/>
          </a:xfrm>
          <a:prstGeom prst="rect">
            <a:avLst/>
          </a:prstGeom>
        </p:spPr>
      </p:pic>
      <p:pic>
        <p:nvPicPr>
          <p:cNvPr id="12" name="Picture 5">
            <a:extLst>
              <a:ext uri="{FF2B5EF4-FFF2-40B4-BE49-F238E27FC236}">
                <a16:creationId xmlns:a16="http://schemas.microsoft.com/office/drawing/2014/main" id="{3E45805B-E143-4B9D-82F7-0FE2E9B814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52057" y="2380177"/>
            <a:ext cx="804933" cy="1138079"/>
          </a:xfrm>
          <a:prstGeom prst="rect">
            <a:avLst/>
          </a:prstGeom>
        </p:spPr>
      </p:pic>
      <p:sp>
        <p:nvSpPr>
          <p:cNvPr id="13" name="Google Shape;600;p25">
            <a:extLst>
              <a:ext uri="{FF2B5EF4-FFF2-40B4-BE49-F238E27FC236}">
                <a16:creationId xmlns:a16="http://schemas.microsoft.com/office/drawing/2014/main" id="{4E35FE20-4F98-42FB-89B5-044537003284}"/>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3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fade">
                                      <p:cBhvr>
                                        <p:cTn id="16" dur="3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3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3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3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3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fade">
                                      <p:cBhvr>
                                        <p:cTn id="41" dur="300"/>
                                        <p:tgtEl>
                                          <p:spTgt spid="1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3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3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7" name="Picture 6">
            <a:extLst>
              <a:ext uri="{FF2B5EF4-FFF2-40B4-BE49-F238E27FC236}">
                <a16:creationId xmlns:a16="http://schemas.microsoft.com/office/drawing/2014/main" id="{4CD51A86-47B7-4366-9727-E0A5C1933742}"/>
              </a:ext>
            </a:extLst>
          </p:cNvPr>
          <p:cNvPicPr>
            <a:picLocks noChangeAspect="1"/>
          </p:cNvPicPr>
          <p:nvPr/>
        </p:nvPicPr>
        <p:blipFill rotWithShape="1">
          <a:blip r:embed="rId3"/>
          <a:srcRect l="27949" t="15928" r="39358" b="7900"/>
          <a:stretch/>
        </p:blipFill>
        <p:spPr>
          <a:xfrm>
            <a:off x="5492260" y="1044024"/>
            <a:ext cx="2989384" cy="3916008"/>
          </a:xfrm>
          <a:prstGeom prst="rect">
            <a:avLst/>
          </a:prstGeom>
        </p:spPr>
      </p:pic>
      <p:sp>
        <p:nvSpPr>
          <p:cNvPr id="10" name="TextBox 9">
            <a:extLst>
              <a:ext uri="{FF2B5EF4-FFF2-40B4-BE49-F238E27FC236}">
                <a16:creationId xmlns:a16="http://schemas.microsoft.com/office/drawing/2014/main" id="{6B549484-1F55-45F3-A439-7319C9CEA09C}"/>
              </a:ext>
            </a:extLst>
          </p:cNvPr>
          <p:cNvSpPr txBox="1"/>
          <p:nvPr/>
        </p:nvSpPr>
        <p:spPr>
          <a:xfrm>
            <a:off x="451554" y="928596"/>
            <a:ext cx="4572000" cy="1553054"/>
          </a:xfrm>
          <a:prstGeom prst="rect">
            <a:avLst/>
          </a:prstGeom>
          <a:noFill/>
        </p:spPr>
        <p:txBody>
          <a:bodyPr wrap="square" rtlCol="0">
            <a:spAutoFit/>
          </a:bodyPr>
          <a:lstStyle/>
          <a:p>
            <a:pPr algn="just">
              <a:lnSpc>
                <a:spcPct val="150000"/>
              </a:lnSpc>
            </a:pPr>
            <a:r>
              <a:rPr lang="en-US" sz="2200" dirty="0"/>
              <a:t>- </a:t>
            </a:r>
            <a:r>
              <a:rPr lang="en-US" sz="2200" dirty="0" err="1"/>
              <a:t>Môi</a:t>
            </a:r>
            <a:r>
              <a:rPr lang="en-US" sz="2200" dirty="0"/>
              <a:t> </a:t>
            </a:r>
            <a:r>
              <a:rPr lang="en-US" sz="2200" dirty="0" err="1"/>
              <a:t>trường</a:t>
            </a:r>
            <a:r>
              <a:rPr lang="en-US" sz="2200" dirty="0"/>
              <a:t> </a:t>
            </a:r>
            <a:r>
              <a:rPr lang="en-US" sz="2200" dirty="0" err="1"/>
              <a:t>sống</a:t>
            </a:r>
            <a:r>
              <a:rPr lang="en-US" sz="2200" dirty="0"/>
              <a:t> </a:t>
            </a:r>
            <a:r>
              <a:rPr lang="en-US" sz="2200" dirty="0" err="1"/>
              <a:t>rất</a:t>
            </a:r>
            <a:r>
              <a:rPr lang="en-US" sz="2200" dirty="0"/>
              <a:t> </a:t>
            </a:r>
            <a:r>
              <a:rPr lang="en-US" sz="2200" dirty="0" err="1"/>
              <a:t>đa</a:t>
            </a:r>
            <a:r>
              <a:rPr lang="en-US" sz="2200" dirty="0"/>
              <a:t> </a:t>
            </a:r>
            <a:r>
              <a:rPr lang="en-US" sz="2200" dirty="0" err="1"/>
              <a:t>dạng</a:t>
            </a:r>
            <a:r>
              <a:rPr lang="en-US" sz="2200" dirty="0"/>
              <a:t>: </a:t>
            </a:r>
            <a:r>
              <a:rPr lang="en-US" sz="2200" dirty="0" err="1"/>
              <a:t>dưới</a:t>
            </a:r>
            <a:r>
              <a:rPr lang="en-US" sz="2200" dirty="0"/>
              <a:t> </a:t>
            </a:r>
            <a:r>
              <a:rPr lang="en-US" sz="2200" dirty="0" err="1"/>
              <a:t>nước</a:t>
            </a:r>
            <a:r>
              <a:rPr lang="en-US" sz="2200" dirty="0"/>
              <a:t>, </a:t>
            </a:r>
            <a:r>
              <a:rPr lang="en-US" sz="2200" dirty="0" err="1"/>
              <a:t>trong</a:t>
            </a:r>
            <a:r>
              <a:rPr lang="en-US" sz="2200" dirty="0"/>
              <a:t> </a:t>
            </a:r>
            <a:r>
              <a:rPr lang="en-US" sz="2200" dirty="0" err="1"/>
              <a:t>đất</a:t>
            </a:r>
            <a:r>
              <a:rPr lang="en-US" sz="2200" dirty="0"/>
              <a:t> </a:t>
            </a:r>
            <a:r>
              <a:rPr lang="en-US" sz="2200" dirty="0" err="1"/>
              <a:t>và</a:t>
            </a:r>
            <a:r>
              <a:rPr lang="en-US" sz="2200" dirty="0"/>
              <a:t> </a:t>
            </a:r>
            <a:r>
              <a:rPr lang="en-US" sz="2200" dirty="0" err="1"/>
              <a:t>trong</a:t>
            </a:r>
            <a:r>
              <a:rPr lang="en-US" sz="2200" dirty="0"/>
              <a:t> </a:t>
            </a:r>
            <a:r>
              <a:rPr lang="en-US" sz="2200" dirty="0" err="1"/>
              <a:t>cơ</a:t>
            </a:r>
            <a:r>
              <a:rPr lang="en-US" sz="2200" dirty="0"/>
              <a:t> </a:t>
            </a:r>
            <a:r>
              <a:rPr lang="en-US" sz="2200" dirty="0" err="1"/>
              <a:t>thể</a:t>
            </a:r>
            <a:r>
              <a:rPr lang="en-US" sz="2200" dirty="0"/>
              <a:t> con </a:t>
            </a:r>
            <a:r>
              <a:rPr lang="en-US" sz="2200" dirty="0" err="1"/>
              <a:t>người</a:t>
            </a:r>
            <a:r>
              <a:rPr lang="en-US" sz="2200" dirty="0"/>
              <a:t>.</a:t>
            </a:r>
          </a:p>
        </p:txBody>
      </p:sp>
      <p:sp>
        <p:nvSpPr>
          <p:cNvPr id="12" name="TextBox 11">
            <a:extLst>
              <a:ext uri="{FF2B5EF4-FFF2-40B4-BE49-F238E27FC236}">
                <a16:creationId xmlns:a16="http://schemas.microsoft.com/office/drawing/2014/main" id="{DA76A6C6-3140-4E74-A500-3F49261AADA7}"/>
              </a:ext>
            </a:extLst>
          </p:cNvPr>
          <p:cNvSpPr txBox="1"/>
          <p:nvPr/>
        </p:nvSpPr>
        <p:spPr>
          <a:xfrm>
            <a:off x="123412" y="4465464"/>
            <a:ext cx="522828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Giọt</a:t>
            </a:r>
            <a:r>
              <a:rPr lang="en-US" sz="2200" dirty="0">
                <a:solidFill>
                  <a:schemeClr val="tx1"/>
                </a:solidFill>
              </a:rPr>
              <a:t> </a:t>
            </a:r>
            <a:r>
              <a:rPr lang="en-US" sz="2200" dirty="0" err="1">
                <a:solidFill>
                  <a:schemeClr val="tx1"/>
                </a:solidFill>
              </a:rPr>
              <a:t>nước</a:t>
            </a:r>
            <a:r>
              <a:rPr lang="en-US" sz="2200" dirty="0">
                <a:solidFill>
                  <a:schemeClr val="tx1"/>
                </a:solidFill>
              </a:rPr>
              <a:t> </a:t>
            </a:r>
            <a:r>
              <a:rPr lang="en-US" sz="2200" dirty="0" err="1">
                <a:solidFill>
                  <a:schemeClr val="tx1"/>
                </a:solidFill>
              </a:rPr>
              <a:t>lấy</a:t>
            </a:r>
            <a:r>
              <a:rPr lang="en-US" sz="2200" dirty="0">
                <a:solidFill>
                  <a:schemeClr val="tx1"/>
                </a:solidFill>
              </a:rPr>
              <a:t> </a:t>
            </a:r>
            <a:r>
              <a:rPr lang="en-US" sz="2200" dirty="0" err="1">
                <a:solidFill>
                  <a:schemeClr val="tx1"/>
                </a:solidFill>
              </a:rPr>
              <a:t>từ</a:t>
            </a:r>
            <a:r>
              <a:rPr lang="en-US" sz="2200" dirty="0">
                <a:solidFill>
                  <a:schemeClr val="tx1"/>
                </a:solidFill>
              </a:rPr>
              <a:t> </a:t>
            </a:r>
            <a:r>
              <a:rPr lang="en-US" sz="2200" dirty="0" err="1">
                <a:solidFill>
                  <a:schemeClr val="tx1"/>
                </a:solidFill>
              </a:rPr>
              <a:t>rễ</a:t>
            </a:r>
            <a:r>
              <a:rPr lang="en-US" sz="2200" dirty="0">
                <a:solidFill>
                  <a:schemeClr val="tx1"/>
                </a:solidFill>
              </a:rPr>
              <a:t> </a:t>
            </a:r>
            <a:r>
              <a:rPr lang="en-US" sz="2200" dirty="0" err="1">
                <a:solidFill>
                  <a:schemeClr val="tx1"/>
                </a:solidFill>
              </a:rPr>
              <a:t>bèo</a:t>
            </a:r>
            <a:r>
              <a:rPr lang="en-US" sz="2200" dirty="0">
                <a:solidFill>
                  <a:schemeClr val="tx1"/>
                </a:solidFill>
              </a:rPr>
              <a:t> ở </a:t>
            </a:r>
            <a:r>
              <a:rPr lang="en-US" sz="2200" dirty="0" err="1">
                <a:solidFill>
                  <a:schemeClr val="tx1"/>
                </a:solidFill>
              </a:rPr>
              <a:t>ao</a:t>
            </a:r>
            <a:r>
              <a:rPr lang="en-US" sz="2200" dirty="0">
                <a:solidFill>
                  <a:schemeClr val="tx1"/>
                </a:solidFill>
              </a:rPr>
              <a:t> </a:t>
            </a:r>
            <a:r>
              <a:rPr lang="en-US" sz="2200" dirty="0" err="1">
                <a:solidFill>
                  <a:schemeClr val="tx1"/>
                </a:solidFill>
              </a:rPr>
              <a:t>nuôi</a:t>
            </a:r>
            <a:r>
              <a:rPr lang="en-US" sz="2200" dirty="0">
                <a:solidFill>
                  <a:schemeClr val="tx1"/>
                </a:solidFill>
              </a:rPr>
              <a:t> </a:t>
            </a:r>
            <a:r>
              <a:rPr lang="en-US" sz="2200" dirty="0" err="1">
                <a:solidFill>
                  <a:schemeClr val="tx1"/>
                </a:solidFill>
              </a:rPr>
              <a:t>cá</a:t>
            </a:r>
            <a:endParaRPr lang="en-US" sz="2200" dirty="0">
              <a:solidFill>
                <a:schemeClr val="tx1"/>
              </a:solidFill>
            </a:endParaRPr>
          </a:p>
        </p:txBody>
      </p:sp>
      <p:sp>
        <p:nvSpPr>
          <p:cNvPr id="4" name="Callout: Line 3">
            <a:extLst>
              <a:ext uri="{FF2B5EF4-FFF2-40B4-BE49-F238E27FC236}">
                <a16:creationId xmlns:a16="http://schemas.microsoft.com/office/drawing/2014/main" id="{865BBC4D-DD96-437C-AAF1-A596815BE898}"/>
              </a:ext>
            </a:extLst>
          </p:cNvPr>
          <p:cNvSpPr/>
          <p:nvPr/>
        </p:nvSpPr>
        <p:spPr>
          <a:xfrm>
            <a:off x="1936537" y="2617085"/>
            <a:ext cx="1602034" cy="715108"/>
          </a:xfrm>
          <a:prstGeom prst="borderCallout1">
            <a:avLst>
              <a:gd name="adj1" fmla="val 51537"/>
              <a:gd name="adj2" fmla="val 99236"/>
              <a:gd name="adj3" fmla="val 76495"/>
              <a:gd name="adj4" fmla="val 272691"/>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giày</a:t>
            </a:r>
            <a:endParaRPr lang="en-US" sz="2200" dirty="0">
              <a:solidFill>
                <a:schemeClr val="tx1"/>
              </a:solidFill>
            </a:endParaRPr>
          </a:p>
        </p:txBody>
      </p:sp>
      <p:sp>
        <p:nvSpPr>
          <p:cNvPr id="9" name="Callout: Line 8">
            <a:extLst>
              <a:ext uri="{FF2B5EF4-FFF2-40B4-BE49-F238E27FC236}">
                <a16:creationId xmlns:a16="http://schemas.microsoft.com/office/drawing/2014/main" id="{017740CB-38DE-41C2-9CAD-97DD37C593DA}"/>
              </a:ext>
            </a:extLst>
          </p:cNvPr>
          <p:cNvSpPr/>
          <p:nvPr/>
        </p:nvSpPr>
        <p:spPr>
          <a:xfrm>
            <a:off x="1936537" y="3541274"/>
            <a:ext cx="1602034" cy="715108"/>
          </a:xfrm>
          <a:prstGeom prst="borderCallout1">
            <a:avLst>
              <a:gd name="adj1" fmla="val 51537"/>
              <a:gd name="adj2" fmla="val 99236"/>
              <a:gd name="adj3" fmla="val 69695"/>
              <a:gd name="adj4" fmla="val 239058"/>
            </a:avLst>
          </a:prstGeom>
          <a:ln w="285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tx1"/>
                </a:solidFill>
              </a:rPr>
              <a:t>Trùng</a:t>
            </a:r>
            <a:r>
              <a:rPr lang="en-US" sz="2200" dirty="0">
                <a:solidFill>
                  <a:schemeClr val="tx1"/>
                </a:solidFill>
              </a:rPr>
              <a:t> </a:t>
            </a:r>
            <a:r>
              <a:rPr lang="en-US" sz="2200" dirty="0" err="1">
                <a:solidFill>
                  <a:schemeClr val="tx1"/>
                </a:solidFill>
              </a:rPr>
              <a:t>roi</a:t>
            </a:r>
            <a:endParaRPr lang="en-US" sz="2200" dirty="0">
              <a:solidFill>
                <a:schemeClr val="tx1"/>
              </a:solidFill>
            </a:endParaRPr>
          </a:p>
        </p:txBody>
      </p:sp>
      <p:sp>
        <p:nvSpPr>
          <p:cNvPr id="13" name="Google Shape;600;p25">
            <a:extLst>
              <a:ext uri="{FF2B5EF4-FFF2-40B4-BE49-F238E27FC236}">
                <a16:creationId xmlns:a16="http://schemas.microsoft.com/office/drawing/2014/main" id="{A5077423-9606-4B1F-A1BD-60522491C24F}"/>
              </a:ext>
            </a:extLst>
          </p:cNvPr>
          <p:cNvSpPr txBox="1">
            <a:spLocks/>
          </p:cNvSpPr>
          <p:nvPr/>
        </p:nvSpPr>
        <p:spPr>
          <a:xfrm>
            <a:off x="1195962" y="183468"/>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 ĐA DẠNG NGUYÊN SINH VẬT</a:t>
            </a:r>
          </a:p>
        </p:txBody>
      </p:sp>
    </p:spTree>
    <p:extLst>
      <p:ext uri="{BB962C8B-B14F-4D97-AF65-F5344CB8AC3E}">
        <p14:creationId xmlns:p14="http://schemas.microsoft.com/office/powerpoint/2010/main" val="21529796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3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anim calcmode="lin" valueType="num">
                                      <p:cBhvr>
                                        <p:cTn id="13" dur="300" fill="hold"/>
                                        <p:tgtEl>
                                          <p:spTgt spid="7"/>
                                        </p:tgtEl>
                                        <p:attrNameLst>
                                          <p:attrName>ppt_x</p:attrName>
                                        </p:attrNameLst>
                                      </p:cBhvr>
                                      <p:tavLst>
                                        <p:tav tm="0">
                                          <p:val>
                                            <p:strVal val="#ppt_x"/>
                                          </p:val>
                                        </p:tav>
                                        <p:tav tm="100000">
                                          <p:val>
                                            <p:strVal val="#ppt_x"/>
                                          </p:val>
                                        </p:tav>
                                      </p:tavLst>
                                    </p:anim>
                                    <p:anim calcmode="lin" valueType="num">
                                      <p:cBhvr>
                                        <p:cTn id="14" dur="3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3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0;p25">
            <a:extLst>
              <a:ext uri="{FF2B5EF4-FFF2-40B4-BE49-F238E27FC236}">
                <a16:creationId xmlns:a16="http://schemas.microsoft.com/office/drawing/2014/main" id="{86AB23A3-6E65-4BA1-9489-ECA2500668CE}"/>
              </a:ext>
            </a:extLst>
          </p:cNvPr>
          <p:cNvSpPr txBox="1">
            <a:spLocks/>
          </p:cNvSpPr>
          <p:nvPr/>
        </p:nvSpPr>
        <p:spPr>
          <a:xfrm>
            <a:off x="964870" y="183468"/>
            <a:ext cx="7214260"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6">
                    <a:lumMod val="50000"/>
                  </a:schemeClr>
                </a:solidFill>
                <a:latin typeface="+mj-lt"/>
              </a:rPr>
              <a:t>II. VAI TRÒ CỦA NGUYÊN SINH VẬT</a:t>
            </a:r>
          </a:p>
        </p:txBody>
      </p:sp>
      <p:sp>
        <p:nvSpPr>
          <p:cNvPr id="2" name="TextBox 1">
            <a:extLst>
              <a:ext uri="{FF2B5EF4-FFF2-40B4-BE49-F238E27FC236}">
                <a16:creationId xmlns:a16="http://schemas.microsoft.com/office/drawing/2014/main" id="{C2C0D3ED-54A4-484F-8A76-AEE90CC64882}"/>
              </a:ext>
            </a:extLst>
          </p:cNvPr>
          <p:cNvSpPr txBox="1"/>
          <p:nvPr/>
        </p:nvSpPr>
        <p:spPr>
          <a:xfrm>
            <a:off x="609600" y="1030513"/>
            <a:ext cx="4707467" cy="492443"/>
          </a:xfrm>
          <a:prstGeom prst="rect">
            <a:avLst/>
          </a:prstGeom>
          <a:noFill/>
        </p:spPr>
        <p:txBody>
          <a:bodyPr wrap="square" rtlCol="0">
            <a:spAutoFit/>
          </a:bodyPr>
          <a:lstStyle/>
          <a:p>
            <a:pPr algn="just"/>
            <a:r>
              <a:rPr lang="en-US" sz="2600" b="1" dirty="0">
                <a:solidFill>
                  <a:srgbClr val="A46A00"/>
                </a:solidFill>
              </a:rPr>
              <a:t>1. </a:t>
            </a:r>
            <a:r>
              <a:rPr lang="en-US" sz="2600" b="1" dirty="0" err="1">
                <a:solidFill>
                  <a:srgbClr val="A46A00"/>
                </a:solidFill>
              </a:rPr>
              <a:t>Vai</a:t>
            </a:r>
            <a:r>
              <a:rPr lang="en-US" sz="2600" b="1" dirty="0">
                <a:solidFill>
                  <a:srgbClr val="A46A00"/>
                </a:solidFill>
              </a:rPr>
              <a:t> </a:t>
            </a:r>
            <a:r>
              <a:rPr lang="en-US" sz="2600" b="1" dirty="0" err="1">
                <a:solidFill>
                  <a:srgbClr val="A46A00"/>
                </a:solidFill>
              </a:rPr>
              <a:t>trò</a:t>
            </a:r>
            <a:r>
              <a:rPr lang="en-US" sz="2600" b="1" dirty="0">
                <a:solidFill>
                  <a:srgbClr val="A46A00"/>
                </a:solidFill>
              </a:rPr>
              <a:t> </a:t>
            </a:r>
            <a:r>
              <a:rPr lang="en-US" sz="2600" b="1" dirty="0" err="1">
                <a:solidFill>
                  <a:srgbClr val="A46A00"/>
                </a:solidFill>
              </a:rPr>
              <a:t>trong</a:t>
            </a:r>
            <a:r>
              <a:rPr lang="en-US" sz="2600" b="1" dirty="0">
                <a:solidFill>
                  <a:srgbClr val="A46A00"/>
                </a:solidFill>
              </a:rPr>
              <a:t> </a:t>
            </a:r>
            <a:r>
              <a:rPr lang="en-US" sz="2600" b="1" dirty="0" err="1">
                <a:solidFill>
                  <a:srgbClr val="A46A00"/>
                </a:solidFill>
              </a:rPr>
              <a:t>tự</a:t>
            </a:r>
            <a:r>
              <a:rPr lang="en-US" sz="2600" b="1" dirty="0">
                <a:solidFill>
                  <a:srgbClr val="A46A00"/>
                </a:solidFill>
              </a:rPr>
              <a:t> </a:t>
            </a:r>
            <a:r>
              <a:rPr lang="en-US" sz="2600" b="1" dirty="0" err="1">
                <a:solidFill>
                  <a:srgbClr val="A46A00"/>
                </a:solidFill>
              </a:rPr>
              <a:t>nhiên</a:t>
            </a:r>
            <a:endParaRPr lang="en-US" sz="2600" b="1" dirty="0">
              <a:solidFill>
                <a:srgbClr val="A46A00"/>
              </a:solidFill>
            </a:endParaRPr>
          </a:p>
        </p:txBody>
      </p:sp>
      <p:sp>
        <p:nvSpPr>
          <p:cNvPr id="3" name="TextBox 2">
            <a:extLst>
              <a:ext uri="{FF2B5EF4-FFF2-40B4-BE49-F238E27FC236}">
                <a16:creationId xmlns:a16="http://schemas.microsoft.com/office/drawing/2014/main" id="{0185C873-5554-47E6-A5D1-C52B6302878A}"/>
              </a:ext>
            </a:extLst>
          </p:cNvPr>
          <p:cNvSpPr txBox="1"/>
          <p:nvPr/>
        </p:nvSpPr>
        <p:spPr>
          <a:xfrm>
            <a:off x="609600" y="1522956"/>
            <a:ext cx="7924800" cy="2723823"/>
          </a:xfrm>
          <a:prstGeom prst="rect">
            <a:avLst/>
          </a:prstGeom>
          <a:noFill/>
        </p:spPr>
        <p:txBody>
          <a:bodyPr wrap="square" rtlCol="0">
            <a:spAutoFit/>
          </a:bodyPr>
          <a:lstStyle/>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Cung cấp oxy cho cá</a:t>
            </a:r>
            <a:r>
              <a:rPr lang="en-US" sz="2200" dirty="0">
                <a:effectLst/>
                <a:latin typeface="+mn-lt"/>
                <a:ea typeface="Calibri" panose="020F0502020204030204" pitchFamily="34" charset="0"/>
                <a:cs typeface="Times New Roman" panose="02020603050405020304" pitchFamily="18" charset="0"/>
              </a:rPr>
              <a:t>c</a:t>
            </a:r>
            <a:r>
              <a:rPr lang="vi-VN" sz="2200" dirty="0">
                <a:effectLst/>
                <a:latin typeface="+mn-lt"/>
                <a:ea typeface="Calibri" panose="020F0502020204030204" pitchFamily="34" charset="0"/>
                <a:cs typeface="Times New Roman" panose="02020603050405020304" pitchFamily="18" charset="0"/>
              </a:rPr>
              <a:t> động vật dưới nước</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tảo</a:t>
            </a:r>
            <a:r>
              <a:rPr lang="en-US" sz="2200" dirty="0">
                <a:effectLst/>
                <a:latin typeface="+mn-lt"/>
                <a:ea typeface="Calibri" panose="020F0502020204030204" pitchFamily="34" charset="0"/>
                <a:cs typeface="Times New Roman" panose="02020603050405020304" pitchFamily="18" charset="0"/>
              </a:rPr>
              <a:t> </a:t>
            </a:r>
            <a:r>
              <a:rPr lang="en-US" sz="2200" dirty="0" err="1">
                <a:effectLst/>
                <a:latin typeface="+mn-lt"/>
                <a:ea typeface="Calibri" panose="020F0502020204030204" pitchFamily="34" charset="0"/>
                <a:cs typeface="Times New Roman" panose="02020603050405020304" pitchFamily="18" charset="0"/>
              </a:rPr>
              <a:t>lục</a:t>
            </a:r>
            <a:r>
              <a:rPr lang="en-US" sz="2200" dirty="0">
                <a:effectLst/>
                <a:latin typeface="+mn-lt"/>
                <a:ea typeface="Calibri" panose="020F0502020204030204" pitchFamily="34" charset="0"/>
                <a:cs typeface="Times New Roman" panose="02020603050405020304" pitchFamily="18" charset="0"/>
              </a:rPr>
              <a:t>,..</a:t>
            </a:r>
            <a:r>
              <a:rPr lang="en-US" sz="2200" dirty="0">
                <a:latin typeface="+mn-lt"/>
                <a:ea typeface="Calibri" panose="020F0502020204030204" pitchFamily="34" charset="0"/>
                <a:cs typeface="Times New Roman" panose="02020603050405020304" pitchFamily="18" charset="0"/>
              </a:rPr>
              <a:t>.</a:t>
            </a:r>
            <a:endParaRPr lang="en-US" sz="2200" dirty="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en-US" sz="2200" dirty="0" err="1">
                <a:latin typeface="+mn-lt"/>
                <a:ea typeface="Calibri" panose="020F0502020204030204" pitchFamily="34" charset="0"/>
                <a:cs typeface="Times New Roman" panose="02020603050405020304" pitchFamily="18" charset="0"/>
              </a:rPr>
              <a:t>Làm</a:t>
            </a:r>
            <a:r>
              <a:rPr lang="en-US" sz="2200" dirty="0">
                <a:latin typeface="+mn-lt"/>
                <a:ea typeface="Calibri" panose="020F0502020204030204" pitchFamily="34" charset="0"/>
                <a:cs typeface="Times New Roman" panose="02020603050405020304" pitchFamily="18" charset="0"/>
              </a:rPr>
              <a:t> t</a:t>
            </a:r>
            <a:r>
              <a:rPr lang="vi-VN" sz="2200" dirty="0">
                <a:effectLst/>
                <a:latin typeface="+mn-lt"/>
                <a:ea typeface="Calibri" panose="020F0502020204030204" pitchFamily="34" charset="0"/>
                <a:cs typeface="Times New Roman" panose="02020603050405020304" pitchFamily="18" charset="0"/>
              </a:rPr>
              <a:t>hức ăn cho các động vật lớn hơn</a:t>
            </a:r>
            <a:r>
              <a:rPr lang="en-US" sz="2200" dirty="0">
                <a:latin typeface="+mn-lt"/>
                <a:ea typeface="Calibri" panose="020F0502020204030204" pitchFamily="34" charset="0"/>
                <a:cs typeface="Times New Roman" panose="02020603050405020304" pitchFamily="18" charset="0"/>
              </a:rPr>
              <a:t>.</a:t>
            </a:r>
          </a:p>
          <a:p>
            <a:pPr algn="just">
              <a:lnSpc>
                <a:spcPct val="150000"/>
              </a:lnSpc>
              <a:spcBef>
                <a:spcPts val="600"/>
              </a:spcBef>
              <a:spcAft>
                <a:spcPts val="600"/>
              </a:spcAft>
            </a:pPr>
            <a:r>
              <a:rPr lang="en-US" sz="2200" dirty="0">
                <a:latin typeface="+mn-lt"/>
                <a:ea typeface="Calibri" panose="020F0502020204030204" pitchFamily="34" charset="0"/>
                <a:cs typeface="Times New Roman" panose="02020603050405020304" pitchFamily="18" charset="0"/>
              </a:rPr>
              <a:t>- </a:t>
            </a:r>
            <a:r>
              <a:rPr lang="vi-VN" sz="2200" dirty="0">
                <a:effectLst/>
                <a:latin typeface="+mn-lt"/>
                <a:ea typeface="Calibri" panose="020F0502020204030204" pitchFamily="34" charset="0"/>
                <a:cs typeface="Times New Roman" panose="02020603050405020304" pitchFamily="18" charset="0"/>
              </a:rPr>
              <a:t>Sống cộng sinh tạo nên mối quan hệ cần thiết cho sự sống của của các loài động vật khác</a:t>
            </a:r>
            <a:r>
              <a:rPr lang="en-US" sz="2200" dirty="0">
                <a:effectLst/>
                <a:latin typeface="+mn-lt"/>
                <a:ea typeface="Calibri" panose="020F0502020204030204" pitchFamily="34" charset="0"/>
                <a:cs typeface="Times New Roman" panose="02020603050405020304" pitchFamily="18" charset="0"/>
              </a:rPr>
              <a:t>.</a:t>
            </a:r>
          </a:p>
          <a:p>
            <a:endParaRPr lang="en-US" dirty="0"/>
          </a:p>
        </p:txBody>
      </p:sp>
      <p:pic>
        <p:nvPicPr>
          <p:cNvPr id="7" name="Graphic 6">
            <a:extLst>
              <a:ext uri="{FF2B5EF4-FFF2-40B4-BE49-F238E27FC236}">
                <a16:creationId xmlns:a16="http://schemas.microsoft.com/office/drawing/2014/main" id="{DFBC22E3-A2C0-4B4E-AE79-8EB97B312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57410" y="3446375"/>
            <a:ext cx="1764417" cy="1600807"/>
          </a:xfrm>
          <a:prstGeom prst="rect">
            <a:avLst/>
          </a:prstGeom>
        </p:spPr>
      </p:pic>
    </p:spTree>
    <p:extLst>
      <p:ext uri="{BB962C8B-B14F-4D97-AF65-F5344CB8AC3E}">
        <p14:creationId xmlns:p14="http://schemas.microsoft.com/office/powerpoint/2010/main" val="26703639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3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300"/>
                                        <p:tgtEl>
                                          <p:spTgt spid="3">
                                            <p:txEl>
                                              <p:pRg st="0" end="0"/>
                                            </p:txEl>
                                          </p:spTgt>
                                        </p:tgtEl>
                                      </p:cBhvr>
                                    </p:animEffect>
                                    <p:anim calcmode="lin" valueType="num">
                                      <p:cBhvr>
                                        <p:cTn id="17"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300"/>
                                        <p:tgtEl>
                                          <p:spTgt spid="3">
                                            <p:txEl>
                                              <p:pRg st="1" end="1"/>
                                            </p:txEl>
                                          </p:spTgt>
                                        </p:tgtEl>
                                      </p:cBhvr>
                                    </p:animEffect>
                                    <p:anim calcmode="lin" valueType="num">
                                      <p:cBhvr>
                                        <p:cTn id="24"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300"/>
                                        <p:tgtEl>
                                          <p:spTgt spid="3">
                                            <p:txEl>
                                              <p:pRg st="2" end="2"/>
                                            </p:txEl>
                                          </p:spTgt>
                                        </p:tgtEl>
                                      </p:cBhvr>
                                    </p:animEffect>
                                    <p:anim calcmode="lin" valueType="num">
                                      <p:cBhvr>
                                        <p:cTn id="31"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 name="Picture 7">
            <a:extLst>
              <a:ext uri="{FF2B5EF4-FFF2-40B4-BE49-F238E27FC236}">
                <a16:creationId xmlns:a16="http://schemas.microsoft.com/office/drawing/2014/main" id="{0E5B6E79-DDAD-481A-801A-2BDDA4DE22A3}"/>
              </a:ext>
            </a:extLst>
          </p:cNvPr>
          <p:cNvPicPr>
            <a:picLocks noChangeAspect="1"/>
          </p:cNvPicPr>
          <p:nvPr/>
        </p:nvPicPr>
        <p:blipFill>
          <a:blip r:embed="rId3"/>
          <a:stretch>
            <a:fillRect/>
          </a:stretch>
        </p:blipFill>
        <p:spPr>
          <a:xfrm>
            <a:off x="505177" y="319059"/>
            <a:ext cx="4340549" cy="2728940"/>
          </a:xfrm>
          <a:prstGeom prst="rect">
            <a:avLst/>
          </a:prstGeom>
        </p:spPr>
      </p:pic>
      <p:pic>
        <p:nvPicPr>
          <p:cNvPr id="5" name="Picture 4">
            <a:extLst>
              <a:ext uri="{FF2B5EF4-FFF2-40B4-BE49-F238E27FC236}">
                <a16:creationId xmlns:a16="http://schemas.microsoft.com/office/drawing/2014/main" id="{52F59ECE-CA5B-44A8-9043-EDB10B4AE731}"/>
              </a:ext>
            </a:extLst>
          </p:cNvPr>
          <p:cNvPicPr>
            <a:picLocks noChangeAspect="1"/>
          </p:cNvPicPr>
          <p:nvPr/>
        </p:nvPicPr>
        <p:blipFill>
          <a:blip r:embed="rId4"/>
          <a:stretch>
            <a:fillRect/>
          </a:stretch>
        </p:blipFill>
        <p:spPr>
          <a:xfrm>
            <a:off x="4298274" y="2095500"/>
            <a:ext cx="4340549" cy="2728941"/>
          </a:xfrm>
          <a:prstGeom prst="rect">
            <a:avLst/>
          </a:prstGeom>
        </p:spPr>
      </p:pic>
      <p:sp>
        <p:nvSpPr>
          <p:cNvPr id="11" name="TextBox 10">
            <a:extLst>
              <a:ext uri="{FF2B5EF4-FFF2-40B4-BE49-F238E27FC236}">
                <a16:creationId xmlns:a16="http://schemas.microsoft.com/office/drawing/2014/main" id="{8488693B-C4B1-4492-AE58-2B6E6ED81940}"/>
              </a:ext>
            </a:extLst>
          </p:cNvPr>
          <p:cNvSpPr txBox="1"/>
          <p:nvPr/>
        </p:nvSpPr>
        <p:spPr>
          <a:xfrm>
            <a:off x="4298274" y="1575508"/>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lục</a:t>
            </a:r>
            <a:endParaRPr lang="en-US" sz="2200" dirty="0">
              <a:solidFill>
                <a:schemeClr val="tx1"/>
              </a:solidFill>
            </a:endParaRPr>
          </a:p>
        </p:txBody>
      </p:sp>
      <p:sp>
        <p:nvSpPr>
          <p:cNvPr id="12" name="TextBox 11">
            <a:extLst>
              <a:ext uri="{FF2B5EF4-FFF2-40B4-BE49-F238E27FC236}">
                <a16:creationId xmlns:a16="http://schemas.microsoft.com/office/drawing/2014/main" id="{70F8948E-54E2-4644-A3CA-B817C0F92BA9}"/>
              </a:ext>
            </a:extLst>
          </p:cNvPr>
          <p:cNvSpPr txBox="1"/>
          <p:nvPr/>
        </p:nvSpPr>
        <p:spPr>
          <a:xfrm>
            <a:off x="1588175" y="4393554"/>
            <a:ext cx="27100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solidFill>
              </a:rPr>
              <a:t>Tảo</a:t>
            </a:r>
            <a:r>
              <a:rPr lang="en-US" sz="2200" dirty="0">
                <a:solidFill>
                  <a:schemeClr val="tx1"/>
                </a:solidFill>
              </a:rPr>
              <a:t> </a:t>
            </a:r>
            <a:r>
              <a:rPr lang="en-US" sz="2200" dirty="0" err="1">
                <a:solidFill>
                  <a:schemeClr val="tx1"/>
                </a:solidFill>
              </a:rPr>
              <a:t>xoắn</a:t>
            </a:r>
            <a:r>
              <a:rPr lang="en-US" sz="2200" dirty="0">
                <a:solidFill>
                  <a:schemeClr val="tx1"/>
                </a:solidFill>
              </a:rPr>
              <a:t> </a:t>
            </a:r>
            <a:r>
              <a:rPr lang="en-US" sz="2200" dirty="0" err="1">
                <a:solidFill>
                  <a:schemeClr val="tx1"/>
                </a:solidFill>
              </a:rPr>
              <a:t>tươi</a:t>
            </a:r>
            <a:endParaRPr lang="en-US" sz="22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3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3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1166</Words>
  <Application>Microsoft Office PowerPoint</Application>
  <PresentationFormat>On-screen Show (16:9)</PresentationFormat>
  <Paragraphs>122</Paragraphs>
  <Slides>29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Segoe MDL2 Assets</vt:lpstr>
      <vt:lpstr>Comfortaa</vt:lpstr>
      <vt:lpstr>Wingdings</vt:lpstr>
      <vt:lpstr>Permanent Marker</vt:lpstr>
      <vt:lpstr>Arial</vt:lpstr>
      <vt:lpstr>SKETCH LESSON</vt:lpstr>
      <vt:lpstr>CHÀO MỪNG CÁC EM ĐẾN VỚI BUỔI HỌC NGÀY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Admin</cp:lastModifiedBy>
  <cp:revision>132</cp:revision>
  <dcterms:modified xsi:type="dcterms:W3CDTF">2021-09-14T11:03:44Z</dcterms:modified>
</cp:coreProperties>
</file>