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316" r:id="rId2"/>
    <p:sldId id="258" r:id="rId3"/>
    <p:sldId id="256" r:id="rId4"/>
    <p:sldId id="297" r:id="rId5"/>
    <p:sldId id="259" r:id="rId6"/>
    <p:sldId id="257" r:id="rId7"/>
    <p:sldId id="261" r:id="rId8"/>
    <p:sldId id="298" r:id="rId9"/>
    <p:sldId id="265" r:id="rId10"/>
    <p:sldId id="317" r:id="rId11"/>
    <p:sldId id="262" r:id="rId12"/>
    <p:sldId id="299" r:id="rId13"/>
    <p:sldId id="295" r:id="rId14"/>
    <p:sldId id="264" r:id="rId15"/>
    <p:sldId id="267" r:id="rId16"/>
    <p:sldId id="300" r:id="rId17"/>
    <p:sldId id="302" r:id="rId18"/>
    <p:sldId id="303" r:id="rId19"/>
    <p:sldId id="304" r:id="rId20"/>
    <p:sldId id="305" r:id="rId21"/>
    <p:sldId id="301" r:id="rId22"/>
    <p:sldId id="306" r:id="rId23"/>
    <p:sldId id="308" r:id="rId24"/>
    <p:sldId id="307" r:id="rId25"/>
    <p:sldId id="310" r:id="rId26"/>
    <p:sldId id="309" r:id="rId27"/>
    <p:sldId id="311" r:id="rId28"/>
    <p:sldId id="312" r:id="rId29"/>
    <p:sldId id="268" r:id="rId30"/>
    <p:sldId id="270" r:id="rId31"/>
    <p:sldId id="313" r:id="rId32"/>
    <p:sldId id="271" r:id="rId33"/>
    <p:sldId id="314" r:id="rId34"/>
    <p:sldId id="277" r:id="rId35"/>
    <p:sldId id="315" r:id="rId36"/>
  </p:sldIdLst>
  <p:sldSz cx="9144000" cy="5143500" type="screen16x9"/>
  <p:notesSz cx="6858000" cy="9144000"/>
  <p:embeddedFontLst>
    <p:embeddedFont>
      <p:font typeface="Amatic SC" pitchFamily="2" charset="-79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Encode Sans Semi Condensed Light" pitchFamily="2" charset="77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218DE6-D431-4044-9C84-DCB305295717}">
  <a:tblStyle styleId="{84218DE6-D431-4044-9C84-DCB305295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4D890D1-4835-4479-89E5-008A3579EB0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6"/>
  </p:normalViewPr>
  <p:slideViewPr>
    <p:cSldViewPr snapToGrid="0">
      <p:cViewPr varScale="1">
        <p:scale>
          <a:sx n="118" d="100"/>
          <a:sy n="118" d="100"/>
        </p:scale>
        <p:origin x="94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759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353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104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18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023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296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19660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57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341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3" name="Google Shape;184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35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358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1639" y="0"/>
            <a:ext cx="406192" cy="3254913"/>
            <a:chOff x="6176324" y="51530"/>
            <a:chExt cx="466512" cy="3738701"/>
          </a:xfrm>
        </p:grpSpPr>
        <p:sp>
          <p:nvSpPr>
            <p:cNvPr id="11" name="Google Shape;11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00725" y="51530"/>
              <a:ext cx="17700" cy="29235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060395" y="1"/>
            <a:ext cx="514087" cy="1914307"/>
            <a:chOff x="4897958" y="1976913"/>
            <a:chExt cx="514087" cy="1914307"/>
          </a:xfrm>
        </p:grpSpPr>
        <p:sp>
          <p:nvSpPr>
            <p:cNvPr id="14" name="Google Shape;14;p2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57463" y="1976913"/>
              <a:ext cx="17700" cy="998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332641" y="-8"/>
            <a:ext cx="406190" cy="1834361"/>
            <a:chOff x="5578966" y="2128142"/>
            <a:chExt cx="406190" cy="1834361"/>
          </a:xfrm>
        </p:grpSpPr>
        <p:sp>
          <p:nvSpPr>
            <p:cNvPr id="17" name="Google Shape;17;p2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774600" y="2128142"/>
              <a:ext cx="17700" cy="846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925761" y="-4"/>
            <a:ext cx="466512" cy="2651935"/>
            <a:chOff x="6176324" y="1138296"/>
            <a:chExt cx="466512" cy="2651935"/>
          </a:xfrm>
        </p:grpSpPr>
        <p:sp>
          <p:nvSpPr>
            <p:cNvPr id="20" name="Google Shape;20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713" y="1138296"/>
              <a:ext cx="17700" cy="18366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72323" y="1"/>
            <a:ext cx="476555" cy="1769343"/>
            <a:chOff x="6798998" y="1831963"/>
            <a:chExt cx="476555" cy="1769343"/>
          </a:xfrm>
        </p:grpSpPr>
        <p:sp>
          <p:nvSpPr>
            <p:cNvPr id="23" name="Google Shape;23;p2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26850" y="1831963"/>
              <a:ext cx="17700" cy="1143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8514939" y="0"/>
            <a:ext cx="170472" cy="2234029"/>
            <a:chOff x="7576714" y="1094963"/>
            <a:chExt cx="170472" cy="2234029"/>
          </a:xfrm>
        </p:grpSpPr>
        <p:sp>
          <p:nvSpPr>
            <p:cNvPr id="26" name="Google Shape;26;p2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52975" y="1094963"/>
              <a:ext cx="17700" cy="1880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295272" y="0"/>
            <a:ext cx="288375" cy="2884716"/>
            <a:chOff x="7883572" y="937188"/>
            <a:chExt cx="288375" cy="2884716"/>
          </a:xfrm>
        </p:grpSpPr>
        <p:sp>
          <p:nvSpPr>
            <p:cNvPr id="29" name="Google Shape;29;p2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24900" y="937188"/>
              <a:ext cx="17700" cy="2037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1140646" y="293240"/>
            <a:ext cx="157798" cy="180711"/>
            <a:chOff x="3462796" y="2555878"/>
            <a:chExt cx="157798" cy="180711"/>
          </a:xfrm>
        </p:grpSpPr>
        <p:sp>
          <p:nvSpPr>
            <p:cNvPr id="32" name="Google Shape;32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4022411" y="1914288"/>
            <a:ext cx="180404" cy="190055"/>
            <a:chOff x="3770248" y="2527300"/>
            <a:chExt cx="180404" cy="190055"/>
          </a:xfrm>
        </p:grpSpPr>
        <p:sp>
          <p:nvSpPr>
            <p:cNvPr id="39" name="Google Shape;3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7394864" y="516070"/>
            <a:ext cx="214463" cy="245604"/>
            <a:chOff x="3462796" y="2555878"/>
            <a:chExt cx="157798" cy="180711"/>
          </a:xfrm>
        </p:grpSpPr>
        <p:sp>
          <p:nvSpPr>
            <p:cNvPr id="44" name="Google Shape;44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968644" y="2524138"/>
            <a:ext cx="245187" cy="258304"/>
            <a:chOff x="3770248" y="2527300"/>
            <a:chExt cx="180404" cy="190055"/>
          </a:xfrm>
        </p:grpSpPr>
        <p:sp>
          <p:nvSpPr>
            <p:cNvPr id="51" name="Google Shape;51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5400000">
            <a:off x="5717697" y="1234087"/>
            <a:ext cx="214448" cy="245568"/>
            <a:chOff x="3462796" y="2555878"/>
            <a:chExt cx="157798" cy="180711"/>
          </a:xfrm>
        </p:grpSpPr>
        <p:sp>
          <p:nvSpPr>
            <p:cNvPr id="56" name="Google Shape;56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338248" y="3028088"/>
            <a:ext cx="180404" cy="190055"/>
            <a:chOff x="3770248" y="2527300"/>
            <a:chExt cx="180404" cy="190055"/>
          </a:xfrm>
        </p:grpSpPr>
        <p:sp>
          <p:nvSpPr>
            <p:cNvPr id="63" name="Google Shape;63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855300" y="3382225"/>
            <a:ext cx="7433400" cy="8103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-2700000">
            <a:off x="8555730" y="2841622"/>
            <a:ext cx="180402" cy="190053"/>
            <a:chOff x="3770248" y="2527300"/>
            <a:chExt cx="180404" cy="190055"/>
          </a:xfrm>
        </p:grpSpPr>
        <p:sp>
          <p:nvSpPr>
            <p:cNvPr id="69" name="Google Shape;6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2484475" y="3"/>
            <a:ext cx="1046700" cy="3098822"/>
            <a:chOff x="2484475" y="3"/>
            <a:chExt cx="1046700" cy="3098822"/>
          </a:xfrm>
        </p:grpSpPr>
        <p:sp>
          <p:nvSpPr>
            <p:cNvPr id="74" name="Google Shape;74;p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2"/>
            <p:cNvGrpSpPr/>
            <p:nvPr/>
          </p:nvGrpSpPr>
          <p:grpSpPr>
            <a:xfrm>
              <a:off x="2769703" y="3"/>
              <a:ext cx="510180" cy="2812953"/>
              <a:chOff x="1818382" y="1216859"/>
              <a:chExt cx="466728" cy="2573372"/>
            </a:xfrm>
          </p:grpSpPr>
          <p:grpSp>
            <p:nvGrpSpPr>
              <p:cNvPr id="77" name="Google Shape;77;p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1" name="Google Shape;81;p2"/>
              <p:cNvSpPr/>
              <p:nvPr/>
            </p:nvSpPr>
            <p:spPr>
              <a:xfrm>
                <a:off x="2046058" y="1216859"/>
                <a:ext cx="17700" cy="1761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3" name="Google Shape;83;p2"/>
          <p:cNvGrpSpPr/>
          <p:nvPr/>
        </p:nvGrpSpPr>
        <p:grpSpPr>
          <a:xfrm>
            <a:off x="3961868" y="-4"/>
            <a:ext cx="905291" cy="1913714"/>
            <a:chOff x="3961868" y="-4"/>
            <a:chExt cx="905291" cy="1913714"/>
          </a:xfrm>
        </p:grpSpPr>
        <p:grpSp>
          <p:nvGrpSpPr>
            <p:cNvPr id="84" name="Google Shape;84;p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155315" y="-4"/>
              <a:ext cx="522826" cy="1721098"/>
              <a:chOff x="2447534" y="2035293"/>
              <a:chExt cx="478297" cy="1574511"/>
            </a:xfrm>
          </p:grpSpPr>
          <p:grpSp>
            <p:nvGrpSpPr>
              <p:cNvPr id="88" name="Google Shape;88;p2"/>
              <p:cNvGrpSpPr/>
              <p:nvPr/>
            </p:nvGrpSpPr>
            <p:grpSpPr>
              <a:xfrm>
                <a:off x="2447534" y="2035293"/>
                <a:ext cx="478297" cy="1574511"/>
                <a:chOff x="2447534" y="2035293"/>
                <a:chExt cx="478297" cy="1574511"/>
              </a:xfrm>
            </p:grpSpPr>
            <p:grpSp>
              <p:nvGrpSpPr>
                <p:cNvPr id="89" name="Google Shape;89;p2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3" name="Google Shape;93;p2"/>
                <p:cNvSpPr/>
                <p:nvPr/>
              </p:nvSpPr>
              <p:spPr>
                <a:xfrm>
                  <a:off x="2675610" y="2035293"/>
                  <a:ext cx="17700" cy="942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" name="Google Shape;94;p2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95;p2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6" name="Google Shape;96;p2"/>
          <p:cNvGrpSpPr/>
          <p:nvPr/>
        </p:nvGrpSpPr>
        <p:grpSpPr>
          <a:xfrm>
            <a:off x="5194218" y="4"/>
            <a:ext cx="522827" cy="1415951"/>
            <a:chOff x="5194218" y="4"/>
            <a:chExt cx="522827" cy="1415951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>
              <a:off x="5371921" y="4"/>
              <a:ext cx="182209" cy="1277751"/>
              <a:chOff x="3305183" y="2153669"/>
              <a:chExt cx="166690" cy="1168924"/>
            </a:xfrm>
          </p:grpSpPr>
          <p:grpSp>
            <p:nvGrpSpPr>
              <p:cNvPr id="101" name="Google Shape;101;p2"/>
              <p:cNvGrpSpPr/>
              <p:nvPr/>
            </p:nvGrpSpPr>
            <p:grpSpPr>
              <a:xfrm>
                <a:off x="3305183" y="2153669"/>
                <a:ext cx="166690" cy="1168924"/>
                <a:chOff x="3305183" y="2153669"/>
                <a:chExt cx="166690" cy="1168924"/>
              </a:xfrm>
            </p:grpSpPr>
            <p:grpSp>
              <p:nvGrpSpPr>
                <p:cNvPr id="102" name="Google Shape;102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" name="Google Shape;106;p2"/>
                <p:cNvSpPr/>
                <p:nvPr/>
              </p:nvSpPr>
              <p:spPr>
                <a:xfrm>
                  <a:off x="3375902" y="2153669"/>
                  <a:ext cx="17700" cy="824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" name="Google Shape;108;p2"/>
          <p:cNvGrpSpPr/>
          <p:nvPr/>
        </p:nvGrpSpPr>
        <p:grpSpPr>
          <a:xfrm>
            <a:off x="7824797" y="4"/>
            <a:ext cx="860597" cy="3024352"/>
            <a:chOff x="7824797" y="4"/>
            <a:chExt cx="860597" cy="3024352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100547" y="4"/>
              <a:ext cx="300376" cy="2805682"/>
              <a:chOff x="3792712" y="1254959"/>
              <a:chExt cx="274793" cy="2566720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3792712" y="1254959"/>
                <a:ext cx="274793" cy="2566720"/>
                <a:chOff x="3792712" y="1254959"/>
                <a:chExt cx="274793" cy="2566720"/>
              </a:xfrm>
            </p:grpSpPr>
            <p:grpSp>
              <p:nvGrpSpPr>
                <p:cNvPr id="114" name="Google Shape;114;p2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8" name="Google Shape;118;p2"/>
                <p:cNvSpPr/>
                <p:nvPr/>
              </p:nvSpPr>
              <p:spPr>
                <a:xfrm>
                  <a:off x="3923169" y="1254959"/>
                  <a:ext cx="17700" cy="1722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119;p2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1" name="Google Shape;121;p2"/>
          <p:cNvGrpSpPr/>
          <p:nvPr/>
        </p:nvGrpSpPr>
        <p:grpSpPr>
          <a:xfrm>
            <a:off x="1192601" y="-5"/>
            <a:ext cx="1046700" cy="2424933"/>
            <a:chOff x="1192601" y="-5"/>
            <a:chExt cx="1046700" cy="2424933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417979" y="-5"/>
              <a:ext cx="580390" cy="2131191"/>
              <a:chOff x="522260" y="1950146"/>
              <a:chExt cx="530958" cy="1949676"/>
            </a:xfrm>
          </p:grpSpPr>
          <p:grpSp>
            <p:nvGrpSpPr>
              <p:cNvPr id="126" name="Google Shape;126;p2"/>
              <p:cNvGrpSpPr/>
              <p:nvPr/>
            </p:nvGrpSpPr>
            <p:grpSpPr>
              <a:xfrm>
                <a:off x="522260" y="1950146"/>
                <a:ext cx="530958" cy="1949676"/>
                <a:chOff x="522260" y="1950146"/>
                <a:chExt cx="530958" cy="1949676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" name="Google Shape;132;p2"/>
                <p:cNvSpPr/>
                <p:nvPr/>
              </p:nvSpPr>
              <p:spPr>
                <a:xfrm>
                  <a:off x="786939" y="1950146"/>
                  <a:ext cx="17700" cy="1027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" name="Google Shape;134;p2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2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139" name="Google Shape;139;p2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44;p2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" name="Google Shape;145;p2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146;p2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2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2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2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721731" y="-1"/>
            <a:ext cx="522827" cy="2757179"/>
            <a:chOff x="721731" y="-1"/>
            <a:chExt cx="522827" cy="2757179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892053" y="-1"/>
              <a:ext cx="182209" cy="2616197"/>
              <a:chOff x="3305183" y="929219"/>
              <a:chExt cx="166690" cy="2393374"/>
            </a:xfrm>
          </p:grpSpPr>
          <p:grpSp>
            <p:nvGrpSpPr>
              <p:cNvPr id="155" name="Google Shape;155;p2"/>
              <p:cNvGrpSpPr/>
              <p:nvPr/>
            </p:nvGrpSpPr>
            <p:grpSpPr>
              <a:xfrm>
                <a:off x="3305183" y="929219"/>
                <a:ext cx="166690" cy="2393374"/>
                <a:chOff x="3305183" y="929219"/>
                <a:chExt cx="166690" cy="2393374"/>
              </a:xfrm>
            </p:grpSpPr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0" name="Google Shape;160;p2"/>
                <p:cNvSpPr/>
                <p:nvPr/>
              </p:nvSpPr>
              <p:spPr>
                <a:xfrm>
                  <a:off x="3375919" y="929219"/>
                  <a:ext cx="17700" cy="20487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1" name="Google Shape;161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7647709" y="-1"/>
            <a:ext cx="476555" cy="4897445"/>
            <a:chOff x="6798998" y="-1296139"/>
            <a:chExt cx="476555" cy="4897445"/>
          </a:xfrm>
        </p:grpSpPr>
        <p:sp>
          <p:nvSpPr>
            <p:cNvPr id="164" name="Google Shape;164;p3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026850" y="-1296139"/>
              <a:ext cx="17700" cy="4271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8602816" y="-3"/>
            <a:ext cx="406190" cy="1540306"/>
            <a:chOff x="5578966" y="2422197"/>
            <a:chExt cx="406190" cy="1540306"/>
          </a:xfrm>
        </p:grpSpPr>
        <p:sp>
          <p:nvSpPr>
            <p:cNvPr id="167" name="Google Shape;167;p3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774600" y="2422197"/>
              <a:ext cx="17700" cy="552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7963861" y="0"/>
            <a:ext cx="466512" cy="2850155"/>
            <a:chOff x="6176324" y="940075"/>
            <a:chExt cx="466512" cy="2850155"/>
          </a:xfrm>
        </p:grpSpPr>
        <p:sp>
          <p:nvSpPr>
            <p:cNvPr id="170" name="Google Shape;170;p3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400713" y="940075"/>
              <a:ext cx="17700" cy="2034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6187339" y="0"/>
            <a:ext cx="170472" cy="1319629"/>
            <a:chOff x="7576714" y="2009363"/>
            <a:chExt cx="170472" cy="1319629"/>
          </a:xfrm>
        </p:grpSpPr>
        <p:sp>
          <p:nvSpPr>
            <p:cNvPr id="173" name="Google Shape;173;p3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652975" y="2009363"/>
              <a:ext cx="17700" cy="9657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6863948" y="-1"/>
            <a:ext cx="288375" cy="3513742"/>
            <a:chOff x="7883572" y="308161"/>
            <a:chExt cx="288375" cy="3513742"/>
          </a:xfrm>
        </p:grpSpPr>
        <p:sp>
          <p:nvSpPr>
            <p:cNvPr id="176" name="Google Shape;176;p3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024899" y="308161"/>
              <a:ext cx="17700" cy="2667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3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79" name="Google Shape;179;p3"/>
          <p:cNvSpPr txBox="1">
            <a:spLocks noGrp="1"/>
          </p:cNvSpPr>
          <p:nvPr>
            <p:ph type="subTitle" idx="1"/>
          </p:nvPr>
        </p:nvSpPr>
        <p:spPr>
          <a:xfrm>
            <a:off x="1585825" y="2705100"/>
            <a:ext cx="46461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229144" y="1734600"/>
            <a:ext cx="1674300" cy="16743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29101" y="1934643"/>
            <a:ext cx="1274400" cy="12744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6746411" y="744238"/>
            <a:ext cx="180404" cy="190055"/>
            <a:chOff x="3770248" y="2527300"/>
            <a:chExt cx="180404" cy="190055"/>
          </a:xfrm>
        </p:grpSpPr>
        <p:sp>
          <p:nvSpPr>
            <p:cNvPr id="183" name="Google Shape;183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030839" y="3124970"/>
            <a:ext cx="214463" cy="245604"/>
            <a:chOff x="3462796" y="2555878"/>
            <a:chExt cx="157798" cy="180711"/>
          </a:xfrm>
        </p:grpSpPr>
        <p:sp>
          <p:nvSpPr>
            <p:cNvPr id="188" name="Google Shape;188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8737419" y="2806488"/>
            <a:ext cx="245187" cy="258304"/>
            <a:chOff x="3770248" y="2527300"/>
            <a:chExt cx="180404" cy="190055"/>
          </a:xfrm>
        </p:grpSpPr>
        <p:sp>
          <p:nvSpPr>
            <p:cNvPr id="195" name="Google Shape;195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3"/>
          <p:cNvGrpSpPr/>
          <p:nvPr/>
        </p:nvGrpSpPr>
        <p:grpSpPr>
          <a:xfrm rot="5400000">
            <a:off x="8622497" y="4565562"/>
            <a:ext cx="214448" cy="245568"/>
            <a:chOff x="3462796" y="2555878"/>
            <a:chExt cx="157798" cy="180711"/>
          </a:xfrm>
        </p:grpSpPr>
        <p:sp>
          <p:nvSpPr>
            <p:cNvPr id="200" name="Google Shape;200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163248" y="1684513"/>
            <a:ext cx="180404" cy="190055"/>
            <a:chOff x="3770248" y="2527300"/>
            <a:chExt cx="180404" cy="190055"/>
          </a:xfrm>
        </p:grpSpPr>
        <p:sp>
          <p:nvSpPr>
            <p:cNvPr id="207" name="Google Shape;207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-2700000">
            <a:off x="7714705" y="744247"/>
            <a:ext cx="180402" cy="190053"/>
            <a:chOff x="3770248" y="2527300"/>
            <a:chExt cx="180404" cy="190055"/>
          </a:xfrm>
        </p:grpSpPr>
        <p:sp>
          <p:nvSpPr>
            <p:cNvPr id="212" name="Google Shape;212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6651762" y="-7"/>
            <a:ext cx="1046700" cy="1769370"/>
            <a:chOff x="2484475" y="1329455"/>
            <a:chExt cx="1046700" cy="1769370"/>
          </a:xfrm>
        </p:grpSpPr>
        <p:sp>
          <p:nvSpPr>
            <p:cNvPr id="217" name="Google Shape;217;p3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3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220" name="Google Shape;220;p3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221" name="Google Shape;221;p3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" name="Google Shape;224;p3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6" name="Google Shape;226;p3"/>
          <p:cNvGrpSpPr/>
          <p:nvPr/>
        </p:nvGrpSpPr>
        <p:grpSpPr>
          <a:xfrm>
            <a:off x="8277068" y="-1"/>
            <a:ext cx="905291" cy="2805686"/>
            <a:chOff x="3961868" y="-891976"/>
            <a:chExt cx="905291" cy="2805686"/>
          </a:xfrm>
        </p:grpSpPr>
        <p:grpSp>
          <p:nvGrpSpPr>
            <p:cNvPr id="227" name="Google Shape;227;p3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4155315" y="-891976"/>
              <a:ext cx="522826" cy="2613070"/>
              <a:chOff x="2447534" y="1219291"/>
              <a:chExt cx="478297" cy="2390513"/>
            </a:xfrm>
          </p:grpSpPr>
          <p:grpSp>
            <p:nvGrpSpPr>
              <p:cNvPr id="231" name="Google Shape;231;p3"/>
              <p:cNvGrpSpPr/>
              <p:nvPr/>
            </p:nvGrpSpPr>
            <p:grpSpPr>
              <a:xfrm>
                <a:off x="2447534" y="1219291"/>
                <a:ext cx="478297" cy="2390513"/>
                <a:chOff x="2447534" y="1219291"/>
                <a:chExt cx="478297" cy="2390513"/>
              </a:xfrm>
            </p:grpSpPr>
            <p:grpSp>
              <p:nvGrpSpPr>
                <p:cNvPr id="232" name="Google Shape;232;p3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3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6" name="Google Shape;236;p3"/>
                <p:cNvSpPr/>
                <p:nvPr/>
              </p:nvSpPr>
              <p:spPr>
                <a:xfrm>
                  <a:off x="2675610" y="1219291"/>
                  <a:ext cx="17700" cy="1758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7" name="Google Shape;237;p3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3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39" name="Google Shape;239;p3"/>
          <p:cNvGrpSpPr/>
          <p:nvPr/>
        </p:nvGrpSpPr>
        <p:grpSpPr>
          <a:xfrm>
            <a:off x="7726343" y="1"/>
            <a:ext cx="522827" cy="1952267"/>
            <a:chOff x="5194218" y="-536312"/>
            <a:chExt cx="522827" cy="1952267"/>
          </a:xfrm>
        </p:grpSpPr>
        <p:grpSp>
          <p:nvGrpSpPr>
            <p:cNvPr id="240" name="Google Shape;240;p3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241" name="Google Shape;241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3"/>
            <p:cNvGrpSpPr/>
            <p:nvPr/>
          </p:nvGrpSpPr>
          <p:grpSpPr>
            <a:xfrm>
              <a:off x="5371921" y="-536312"/>
              <a:ext cx="182209" cy="1814066"/>
              <a:chOff x="3305183" y="1663032"/>
              <a:chExt cx="166690" cy="1659561"/>
            </a:xfrm>
          </p:grpSpPr>
          <p:grpSp>
            <p:nvGrpSpPr>
              <p:cNvPr id="244" name="Google Shape;244;p3"/>
              <p:cNvGrpSpPr/>
              <p:nvPr/>
            </p:nvGrpSpPr>
            <p:grpSpPr>
              <a:xfrm>
                <a:off x="3305183" y="1663032"/>
                <a:ext cx="166690" cy="1659561"/>
                <a:chOff x="3305183" y="1663032"/>
                <a:chExt cx="166690" cy="1659561"/>
              </a:xfrm>
            </p:grpSpPr>
            <p:grpSp>
              <p:nvGrpSpPr>
                <p:cNvPr id="245" name="Google Shape;245;p3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3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9" name="Google Shape;249;p3"/>
                <p:cNvSpPr/>
                <p:nvPr/>
              </p:nvSpPr>
              <p:spPr>
                <a:xfrm>
                  <a:off x="3375902" y="1663032"/>
                  <a:ext cx="17700" cy="1314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" name="Google Shape;250;p3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51" name="Google Shape;251;p3"/>
          <p:cNvGrpSpPr/>
          <p:nvPr/>
        </p:nvGrpSpPr>
        <p:grpSpPr>
          <a:xfrm>
            <a:off x="7946297" y="-6"/>
            <a:ext cx="860597" cy="4748536"/>
            <a:chOff x="7824797" y="-1724181"/>
            <a:chExt cx="860597" cy="4748536"/>
          </a:xfrm>
        </p:grpSpPr>
        <p:grpSp>
          <p:nvGrpSpPr>
            <p:cNvPr id="252" name="Google Shape;252;p3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3"/>
            <p:cNvGrpSpPr/>
            <p:nvPr/>
          </p:nvGrpSpPr>
          <p:grpSpPr>
            <a:xfrm>
              <a:off x="8100547" y="-1724181"/>
              <a:ext cx="300376" cy="4529867"/>
              <a:chOff x="3792712" y="-322375"/>
              <a:chExt cx="274793" cy="4144055"/>
            </a:xfrm>
          </p:grpSpPr>
          <p:grpSp>
            <p:nvGrpSpPr>
              <p:cNvPr id="256" name="Google Shape;256;p3"/>
              <p:cNvGrpSpPr/>
              <p:nvPr/>
            </p:nvGrpSpPr>
            <p:grpSpPr>
              <a:xfrm>
                <a:off x="3792712" y="-322375"/>
                <a:ext cx="274793" cy="4144055"/>
                <a:chOff x="3792712" y="-322375"/>
                <a:chExt cx="274793" cy="4144055"/>
              </a:xfrm>
            </p:grpSpPr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260;p3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1" name="Google Shape;261;p3"/>
                <p:cNvSpPr/>
                <p:nvPr/>
              </p:nvSpPr>
              <p:spPr>
                <a:xfrm>
                  <a:off x="3923169" y="-322375"/>
                  <a:ext cx="17700" cy="3300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2" name="Google Shape;262;p3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63" name="Google Shape;263;p3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64" name="Google Shape;264;p3"/>
          <p:cNvGrpSpPr/>
          <p:nvPr/>
        </p:nvGrpSpPr>
        <p:grpSpPr>
          <a:xfrm>
            <a:off x="7060401" y="7"/>
            <a:ext cx="1046700" cy="4149108"/>
            <a:chOff x="1192601" y="-1724180"/>
            <a:chExt cx="1046700" cy="4149108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3"/>
            <p:cNvGrpSpPr/>
            <p:nvPr/>
          </p:nvGrpSpPr>
          <p:grpSpPr>
            <a:xfrm>
              <a:off x="1417979" y="-1724180"/>
              <a:ext cx="580390" cy="3855366"/>
              <a:chOff x="522260" y="372820"/>
              <a:chExt cx="530958" cy="3527002"/>
            </a:xfrm>
          </p:grpSpPr>
          <p:grpSp>
            <p:nvGrpSpPr>
              <p:cNvPr id="269" name="Google Shape;269;p3"/>
              <p:cNvGrpSpPr/>
              <p:nvPr/>
            </p:nvGrpSpPr>
            <p:grpSpPr>
              <a:xfrm>
                <a:off x="522260" y="372820"/>
                <a:ext cx="530958" cy="3527002"/>
                <a:chOff x="522260" y="372820"/>
                <a:chExt cx="530958" cy="3527002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272;p3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3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3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5" name="Google Shape;275;p3"/>
                <p:cNvSpPr/>
                <p:nvPr/>
              </p:nvSpPr>
              <p:spPr>
                <a:xfrm>
                  <a:off x="786939" y="372820"/>
                  <a:ext cx="17700" cy="26052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6" name="Google Shape;276;p3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77" name="Google Shape;277;p3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278" name="Google Shape;278;p3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279" name="Google Shape;279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3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282" name="Google Shape;282;p3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283" name="Google Shape;283;p3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284" name="Google Shape;284;p3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p3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3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" name="Google Shape;287;p3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8" name="Google Shape;288;p3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" name="Google Shape;289;p3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0" name="Google Shape;290;p3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1" name="Google Shape;291;p3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2" name="Google Shape;292;p3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93" name="Google Shape;293;p3"/>
          <p:cNvGrpSpPr/>
          <p:nvPr/>
        </p:nvGrpSpPr>
        <p:grpSpPr>
          <a:xfrm>
            <a:off x="7144996" y="3810165"/>
            <a:ext cx="157798" cy="180711"/>
            <a:chOff x="3462796" y="2555878"/>
            <a:chExt cx="157798" cy="180711"/>
          </a:xfrm>
        </p:grpSpPr>
        <p:sp>
          <p:nvSpPr>
            <p:cNvPr id="294" name="Google Shape;294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⊹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2" name="Google Shape;432;p5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433" name="Google Shape;433;p5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434" name="Google Shape;434;p5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5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437" name="Google Shape;437;p5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5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440" name="Google Shape;440;p5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443" name="Google Shape;443;p5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5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446" name="Google Shape;446;p5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5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449" name="Google Shape;449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459" name="Google Shape;459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5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466" name="Google Shape;466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71" name="Google Shape;471;p5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3" name="Google Shape;473;p5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74" name="Google Shape;474;p5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75" name="Google Shape;475;p5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6" name="Google Shape;476;p5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5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78" name="Google Shape;478;p5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9" name="Google Shape;479;p5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80" name="Google Shape;480;p5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481" name="Google Shape;481;p5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82" name="Google Shape;482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4" name="Google Shape;484;p5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485" name="Google Shape;485;p5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486" name="Google Shape;486;p5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487" name="Google Shape;487;p5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5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9" name="Google Shape;489;p5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90" name="Google Shape;490;p5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91" name="Google Shape;491;p5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2" name="Google Shape;492;p5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3" name="Google Shape;493;p5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494" name="Google Shape;494;p5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95" name="Google Shape;495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7" name="Google Shape;497;p5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498" name="Google Shape;498;p5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499" name="Google Shape;499;p5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500" name="Google Shape;500;p5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5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5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03" name="Google Shape;503;p5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04" name="Google Shape;504;p5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05" name="Google Shape;505;p5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506" name="Google Shape;506;p5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507" name="Google Shape;507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5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510" name="Google Shape;510;p5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511" name="Google Shape;511;p5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512" name="Google Shape;512;p5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5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4" name="Google Shape;514;p5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15" name="Google Shape;515;p5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16" name="Google Shape;516;p5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7" name="Google Shape;517;p5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18" name="Google Shape;518;p5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519" name="Google Shape;519;p5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20" name="Google Shape;520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2" name="Google Shape;522;p5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523" name="Google Shape;523;p5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524" name="Google Shape;524;p5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525" name="Google Shape;525;p5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6" name="Google Shape;526;p5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7" name="Google Shape;527;p5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5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29" name="Google Shape;529;p5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30" name="Google Shape;530;p5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31" name="Google Shape;531;p5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532" name="Google Shape;532;p5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33" name="Google Shape;533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5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536" name="Google Shape;536;p5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537" name="Google Shape;537;p5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538" name="Google Shape;538;p5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9" name="Google Shape;539;p5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0" name="Google Shape;540;p5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5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2" name="Google Shape;542;p5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43" name="Google Shape;543;p5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4" name="Google Shape;544;p5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5" name="Google Shape;545;p5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6" name="Google Shape;546;p5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47" name="Google Shape;547;p5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4" name="Google Shape;554;p5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55" name="Google Shape;555;p5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6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4" name="Google Shape;564;p6"/>
          <p:cNvSpPr txBox="1">
            <a:spLocks noGrp="1"/>
          </p:cNvSpPr>
          <p:nvPr>
            <p:ph type="body" idx="2"/>
          </p:nvPr>
        </p:nvSpPr>
        <p:spPr>
          <a:xfrm>
            <a:off x="3718448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5" name="Google Shape;565;p6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66" name="Google Shape;566;p6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67" name="Google Shape;567;p6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574" name="Google Shape;574;p6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575" name="Google Shape;575;p6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6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578" name="Google Shape;578;p6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6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581" name="Google Shape;581;p6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6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584" name="Google Shape;584;p6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6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587" name="Google Shape;587;p6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6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590" name="Google Shape;590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6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595" name="Google Shape;595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9" name="Google Shape;599;p6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600" name="Google Shape;600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6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607" name="Google Shape;607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1" name="Google Shape;611;p6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612" name="Google Shape;612;p6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4" name="Google Shape;614;p6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615" name="Google Shape;615;p6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616" name="Google Shape;616;p6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6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p6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19" name="Google Shape;619;p6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20" name="Google Shape;620;p6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621" name="Google Shape;621;p6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622" name="Google Shape;622;p6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623" name="Google Shape;623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5" name="Google Shape;625;p6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626" name="Google Shape;626;p6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627" name="Google Shape;627;p6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628" name="Google Shape;628;p6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9" name="Google Shape;629;p6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0" name="Google Shape;630;p6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31" name="Google Shape;631;p6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32" name="Google Shape;632;p6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34" name="Google Shape;634;p6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635" name="Google Shape;635;p6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636" name="Google Shape;636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8" name="Google Shape;638;p6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639" name="Google Shape;639;p6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640" name="Google Shape;640;p6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641" name="Google Shape;641;p6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2" name="Google Shape;642;p6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6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44" name="Google Shape;644;p6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45" name="Google Shape;645;p6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46" name="Google Shape;646;p6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647" name="Google Shape;647;p6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648" name="Google Shape;648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" name="Google Shape;650;p6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651" name="Google Shape;651;p6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652" name="Google Shape;652;p6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653" name="Google Shape;653;p6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4" name="Google Shape;654;p6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5" name="Google Shape;655;p6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56" name="Google Shape;656;p6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57" name="Google Shape;657;p6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59" name="Google Shape;659;p6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660" name="Google Shape;660;p6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61" name="Google Shape;661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3" name="Google Shape;663;p6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664" name="Google Shape;664;p6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665" name="Google Shape;665;p6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666" name="Google Shape;666;p6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7" name="Google Shape;667;p6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8" name="Google Shape;668;p6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9" name="Google Shape;669;p6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70" name="Google Shape;670;p6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71" name="Google Shape;671;p6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72" name="Google Shape;672;p6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673" name="Google Shape;673;p6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74" name="Google Shape;674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6" name="Google Shape;676;p6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677" name="Google Shape;677;p6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678" name="Google Shape;678;p6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679" name="Google Shape;679;p6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0" name="Google Shape;680;p6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6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2" name="Google Shape;682;p6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83" name="Google Shape;683;p6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84" name="Google Shape;684;p6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88" name="Google Shape;688;p6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689" name="Google Shape;689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7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98" name="Google Shape;698;p7"/>
          <p:cNvSpPr txBox="1">
            <a:spLocks noGrp="1"/>
          </p:cNvSpPr>
          <p:nvPr>
            <p:ph type="body" idx="2"/>
          </p:nvPr>
        </p:nvSpPr>
        <p:spPr>
          <a:xfrm>
            <a:off x="2873451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99" name="Google Shape;699;p7"/>
          <p:cNvSpPr txBox="1">
            <a:spLocks noGrp="1"/>
          </p:cNvSpPr>
          <p:nvPr>
            <p:ph type="body" idx="3"/>
          </p:nvPr>
        </p:nvSpPr>
        <p:spPr>
          <a:xfrm>
            <a:off x="5044003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6800134" y="-29"/>
            <a:ext cx="2382301" cy="4610466"/>
            <a:chOff x="6800134" y="-29"/>
            <a:chExt cx="2382301" cy="4610466"/>
          </a:xfrm>
        </p:grpSpPr>
        <p:grpSp>
          <p:nvGrpSpPr>
            <p:cNvPr id="702" name="Google Shape;702;p7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703" name="Google Shape;703;p7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7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709" name="Google Shape;709;p7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1" name="Google Shape;711;p7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712" name="Google Shape;712;p7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4" name="Google Shape;714;p7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715" name="Google Shape;715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9" name="Google Shape;719;p7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720" name="Google Shape;720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4" name="Google Shape;724;p7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725" name="Google Shape;725;p7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1" name="Google Shape;731;p7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732" name="Google Shape;732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6" name="Google Shape;736;p7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737" name="Google Shape;737;p7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39" name="Google Shape;739;p7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740" name="Google Shape;740;p7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741" name="Google Shape;741;p7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2" name="Google Shape;742;p7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3" name="Google Shape;743;p7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44" name="Google Shape;744;p7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5" name="Google Shape;745;p7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746" name="Google Shape;746;p7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747" name="Google Shape;747;p7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748" name="Google Shape;748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0" name="Google Shape;750;p7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751" name="Google Shape;751;p7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752" name="Google Shape;752;p7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753" name="Google Shape;753;p7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4" name="Google Shape;754;p7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755;p7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56" name="Google Shape;756;p7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57" name="Google Shape;757;p7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58" name="Google Shape;758;p7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59" name="Google Shape;759;p7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760" name="Google Shape;760;p7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761" name="Google Shape;761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7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764" name="Google Shape;764;p7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765" name="Google Shape;765;p7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766" name="Google Shape;766;p7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7" name="Google Shape;767;p7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8" name="Google Shape;768;p7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69" name="Google Shape;769;p7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70" name="Google Shape;770;p7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71" name="Google Shape;771;p7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772" name="Google Shape;772;p7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773" name="Google Shape;773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5" name="Google Shape;775;p7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776" name="Google Shape;776;p7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777" name="Google Shape;777;p7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778" name="Google Shape;778;p7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79" name="Google Shape;779;p7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0" name="Google Shape;780;p7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81" name="Google Shape;781;p7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82" name="Google Shape;782;p7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83" name="Google Shape;783;p7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84" name="Google Shape;784;p7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785" name="Google Shape;785;p7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786" name="Google Shape;786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8" name="Google Shape;788;p7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789" name="Google Shape;789;p7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790" name="Google Shape;790;p7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791" name="Google Shape;791;p7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2" name="Google Shape;792;p7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3" name="Google Shape;793;p7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4" name="Google Shape;794;p7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95" name="Google Shape;795;p7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96" name="Google Shape;796;p7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97" name="Google Shape;797;p7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798" name="Google Shape;798;p7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4" name="Google Shape;804;p7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805" name="Google Shape;805;p7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8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14" name="Google Shape;814;p8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815" name="Google Shape;815;p8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8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822" name="Google Shape;822;p8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823" name="Google Shape;823;p8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8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8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826" name="Google Shape;826;p8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8" name="Google Shape;828;p8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829" name="Google Shape;829;p8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" name="Google Shape;831;p8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832" name="Google Shape;832;p8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8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8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835" name="Google Shape;835;p8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8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8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838" name="Google Shape;838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2" name="Google Shape;842;p8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843" name="Google Shape;843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8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848" name="Google Shape;848;p8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8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8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8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8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8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4" name="Google Shape;854;p8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855" name="Google Shape;855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8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860" name="Google Shape;860;p8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8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2" name="Google Shape;862;p8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863" name="Google Shape;863;p8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864" name="Google Shape;864;p8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5" name="Google Shape;865;p8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6" name="Google Shape;866;p8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67" name="Google Shape;867;p8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8" name="Google Shape;868;p8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869" name="Google Shape;869;p8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870" name="Google Shape;870;p8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871" name="Google Shape;871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3" name="Google Shape;873;p8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874" name="Google Shape;874;p8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875" name="Google Shape;875;p8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876" name="Google Shape;876;p8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7" name="Google Shape;877;p8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8" name="Google Shape;878;p8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79" name="Google Shape;879;p8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80" name="Google Shape;880;p8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881" name="Google Shape;881;p8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882" name="Google Shape;882;p8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883" name="Google Shape;883;p8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884" name="Google Shape;884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6" name="Google Shape;886;p8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887" name="Google Shape;887;p8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888" name="Google Shape;888;p8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889" name="Google Shape;889;p8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0" name="Google Shape;890;p8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1" name="Google Shape;891;p8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92" name="Google Shape;892;p8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93" name="Google Shape;893;p8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894" name="Google Shape;894;p8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895" name="Google Shape;895;p8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896" name="Google Shape;896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8" name="Google Shape;898;p8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899" name="Google Shape;899;p8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900" name="Google Shape;900;p8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901" name="Google Shape;901;p8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02" name="Google Shape;902;p8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03" name="Google Shape;903;p8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04" name="Google Shape;904;p8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05" name="Google Shape;905;p8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06" name="Google Shape;906;p8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07" name="Google Shape;907;p8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908" name="Google Shape;908;p8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909" name="Google Shape;909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1" name="Google Shape;911;p8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912" name="Google Shape;912;p8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913" name="Google Shape;913;p8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914" name="Google Shape;914;p8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5" name="Google Shape;915;p8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6" name="Google Shape;916;p8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7" name="Google Shape;917;p8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18" name="Google Shape;918;p8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19" name="Google Shape;919;p8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20" name="Google Shape;920;p8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921" name="Google Shape;921;p8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922" name="Google Shape;922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24" name="Google Shape;924;p8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925" name="Google Shape;925;p8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926" name="Google Shape;926;p8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927" name="Google Shape;927;p8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8" name="Google Shape;928;p8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9" name="Google Shape;929;p8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0" name="Google Shape;930;p8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31" name="Google Shape;931;p8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32" name="Google Shape;932;p8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3" name="Google Shape;933;p8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4" name="Google Shape;934;p8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5" name="Google Shape;935;p8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36" name="Google Shape;936;p8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937" name="Google Shape;937;p8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0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9" name="Google Shape;1099;p10"/>
          <p:cNvGrpSpPr/>
          <p:nvPr/>
        </p:nvGrpSpPr>
        <p:grpSpPr>
          <a:xfrm>
            <a:off x="6800134" y="-29"/>
            <a:ext cx="2382301" cy="4610466"/>
            <a:chOff x="6800134" y="-29"/>
            <a:chExt cx="2382301" cy="4610466"/>
          </a:xfrm>
        </p:grpSpPr>
        <p:grpSp>
          <p:nvGrpSpPr>
            <p:cNvPr id="1100" name="Google Shape;1100;p10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1101" name="Google Shape;1101;p10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0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3" name="Google Shape;1103;p10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1104" name="Google Shape;1104;p10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10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6" name="Google Shape;1106;p10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1107" name="Google Shape;1107;p10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10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9" name="Google Shape;1109;p10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1110" name="Google Shape;1110;p10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0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2" name="Google Shape;1112;p10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1113" name="Google Shape;1113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0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1118" name="Google Shape;1118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2" name="Google Shape;1122;p10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1123" name="Google Shape;1123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9" name="Google Shape;1129;p10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1130" name="Google Shape;1130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10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1135" name="Google Shape;1135;p10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0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7" name="Google Shape;1137;p10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1138" name="Google Shape;1138;p10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1139" name="Google Shape;1139;p10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0" name="Google Shape;1140;p10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10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42" name="Google Shape;1142;p10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10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144" name="Google Shape;1144;p10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1145" name="Google Shape;1145;p10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1146" name="Google Shape;1146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8" name="Google Shape;1148;p10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1149" name="Google Shape;1149;p10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1150" name="Google Shape;1150;p10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1151" name="Google Shape;1151;p10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2" name="Google Shape;1152;p10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3" name="Google Shape;1153;p10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54" name="Google Shape;1154;p10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55" name="Google Shape;1155;p10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56" name="Google Shape;1156;p10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57" name="Google Shape;1157;p10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1158" name="Google Shape;1158;p10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1159" name="Google Shape;1159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1" name="Google Shape;1161;p10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1162" name="Google Shape;1162;p10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1163" name="Google Shape;1163;p10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1164" name="Google Shape;1164;p10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5" name="Google Shape;1165;p10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6" name="Google Shape;1166;p10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67" name="Google Shape;1167;p10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68" name="Google Shape;1168;p10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69" name="Google Shape;1169;p10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1170" name="Google Shape;1170;p10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1171" name="Google Shape;1171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3" name="Google Shape;1173;p10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1174" name="Google Shape;1174;p10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1175" name="Google Shape;1175;p10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1176" name="Google Shape;1176;p10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7" name="Google Shape;1177;p10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8" name="Google Shape;1178;p10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79" name="Google Shape;1179;p10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80" name="Google Shape;1180;p10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81" name="Google Shape;1181;p10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82" name="Google Shape;1182;p10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1183" name="Google Shape;1183;p10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1184" name="Google Shape;1184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" name="Google Shape;1186;p10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1187" name="Google Shape;1187;p10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1188" name="Google Shape;1188;p10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1189" name="Google Shape;1189;p10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0" name="Google Shape;1190;p10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1" name="Google Shape;1191;p10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2" name="Google Shape;1192;p10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93" name="Google Shape;1193;p10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94" name="Google Shape;1194;p10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95" name="Google Shape;1195;p10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1196" name="Google Shape;1196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op drawing">
  <p:cSld name="BLANK_1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04" name="Google Shape;1204;p11"/>
          <p:cNvGrpSpPr/>
          <p:nvPr/>
        </p:nvGrpSpPr>
        <p:grpSpPr>
          <a:xfrm>
            <a:off x="501117" y="14"/>
            <a:ext cx="222106" cy="963625"/>
            <a:chOff x="6176324" y="1765810"/>
            <a:chExt cx="466512" cy="2024421"/>
          </a:xfrm>
        </p:grpSpPr>
        <p:sp>
          <p:nvSpPr>
            <p:cNvPr id="1205" name="Google Shape;1205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1"/>
          <p:cNvGrpSpPr/>
          <p:nvPr/>
        </p:nvGrpSpPr>
        <p:grpSpPr>
          <a:xfrm>
            <a:off x="4054453" y="110"/>
            <a:ext cx="281103" cy="638706"/>
            <a:chOff x="4897958" y="2723139"/>
            <a:chExt cx="514087" cy="1168081"/>
          </a:xfrm>
        </p:grpSpPr>
        <p:sp>
          <p:nvSpPr>
            <p:cNvPr id="1208" name="Google Shape;1208;p11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5157477" y="2723139"/>
              <a:ext cx="177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11"/>
          <p:cNvGrpSpPr/>
          <p:nvPr/>
        </p:nvGrpSpPr>
        <p:grpSpPr>
          <a:xfrm>
            <a:off x="2016228" y="118"/>
            <a:ext cx="222105" cy="594985"/>
            <a:chOff x="5578966" y="2874382"/>
            <a:chExt cx="406190" cy="1088121"/>
          </a:xfrm>
        </p:grpSpPr>
        <p:sp>
          <p:nvSpPr>
            <p:cNvPr id="1211" name="Google Shape;1211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11"/>
          <p:cNvGrpSpPr/>
          <p:nvPr/>
        </p:nvGrpSpPr>
        <p:grpSpPr>
          <a:xfrm>
            <a:off x="2887321" y="81"/>
            <a:ext cx="255089" cy="1042043"/>
            <a:chOff x="6176324" y="1884520"/>
            <a:chExt cx="466512" cy="1905711"/>
          </a:xfrm>
        </p:grpSpPr>
        <p:sp>
          <p:nvSpPr>
            <p:cNvPr id="1214" name="Google Shape;1214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" name="Google Shape;1216;p11"/>
          <p:cNvGrpSpPr/>
          <p:nvPr/>
        </p:nvGrpSpPr>
        <p:grpSpPr>
          <a:xfrm>
            <a:off x="835052" y="109"/>
            <a:ext cx="260580" cy="559437"/>
            <a:chOff x="6798998" y="2578195"/>
            <a:chExt cx="476555" cy="1023111"/>
          </a:xfrm>
        </p:grpSpPr>
        <p:sp>
          <p:nvSpPr>
            <p:cNvPr id="1217" name="Google Shape;1217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11"/>
          <p:cNvGrpSpPr/>
          <p:nvPr/>
        </p:nvGrpSpPr>
        <p:grpSpPr>
          <a:xfrm>
            <a:off x="4849828" y="86"/>
            <a:ext cx="93214" cy="745528"/>
            <a:chOff x="7576714" y="1965553"/>
            <a:chExt cx="170472" cy="1363439"/>
          </a:xfrm>
        </p:grpSpPr>
        <p:sp>
          <p:nvSpPr>
            <p:cNvPr id="1220" name="Google Shape;1220;p11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7652967" y="1965553"/>
              <a:ext cx="17700" cy="100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11"/>
          <p:cNvGrpSpPr/>
          <p:nvPr/>
        </p:nvGrpSpPr>
        <p:grpSpPr>
          <a:xfrm>
            <a:off x="1449079" y="70"/>
            <a:ext cx="157683" cy="1169334"/>
            <a:chOff x="7883572" y="1683399"/>
            <a:chExt cx="288375" cy="2138505"/>
          </a:xfrm>
        </p:grpSpPr>
        <p:sp>
          <p:nvSpPr>
            <p:cNvPr id="1223" name="Google Shape;1223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1"/>
          <p:cNvGrpSpPr/>
          <p:nvPr/>
        </p:nvGrpSpPr>
        <p:grpSpPr>
          <a:xfrm>
            <a:off x="817647" y="92422"/>
            <a:ext cx="86284" cy="98813"/>
            <a:chOff x="3462796" y="2555878"/>
            <a:chExt cx="157798" cy="180711"/>
          </a:xfrm>
        </p:grpSpPr>
        <p:sp>
          <p:nvSpPr>
            <p:cNvPr id="1226" name="Google Shape;1226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11"/>
          <p:cNvGrpSpPr/>
          <p:nvPr/>
        </p:nvGrpSpPr>
        <p:grpSpPr>
          <a:xfrm>
            <a:off x="2393331" y="638764"/>
            <a:ext cx="98645" cy="103922"/>
            <a:chOff x="3770248" y="2527300"/>
            <a:chExt cx="180404" cy="190055"/>
          </a:xfrm>
        </p:grpSpPr>
        <p:sp>
          <p:nvSpPr>
            <p:cNvPr id="1233" name="Google Shape;123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11"/>
          <p:cNvGrpSpPr/>
          <p:nvPr/>
        </p:nvGrpSpPr>
        <p:grpSpPr>
          <a:xfrm>
            <a:off x="4448250" y="26354"/>
            <a:ext cx="117260" cy="134286"/>
            <a:chOff x="3462796" y="2555878"/>
            <a:chExt cx="157798" cy="180711"/>
          </a:xfrm>
        </p:grpSpPr>
        <p:sp>
          <p:nvSpPr>
            <p:cNvPr id="1238" name="Google Shape;123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11"/>
          <p:cNvGrpSpPr/>
          <p:nvPr/>
        </p:nvGrpSpPr>
        <p:grpSpPr>
          <a:xfrm>
            <a:off x="3457306" y="904099"/>
            <a:ext cx="134058" cy="141230"/>
            <a:chOff x="3770248" y="2527300"/>
            <a:chExt cx="180404" cy="190055"/>
          </a:xfrm>
        </p:grpSpPr>
        <p:sp>
          <p:nvSpPr>
            <p:cNvPr id="1245" name="Google Shape;124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9" name="Google Shape;1249;p11"/>
          <p:cNvGrpSpPr/>
          <p:nvPr/>
        </p:nvGrpSpPr>
        <p:grpSpPr>
          <a:xfrm rot="5400000">
            <a:off x="3320205" y="266918"/>
            <a:ext cx="117260" cy="134268"/>
            <a:chOff x="3462796" y="2555878"/>
            <a:chExt cx="157798" cy="180711"/>
          </a:xfrm>
        </p:grpSpPr>
        <p:sp>
          <p:nvSpPr>
            <p:cNvPr id="1250" name="Google Shape;1250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6" name="Google Shape;1256;p11"/>
          <p:cNvGrpSpPr/>
          <p:nvPr/>
        </p:nvGrpSpPr>
        <p:grpSpPr>
          <a:xfrm>
            <a:off x="490004" y="711414"/>
            <a:ext cx="98645" cy="103922"/>
            <a:chOff x="3770248" y="2527300"/>
            <a:chExt cx="180404" cy="190055"/>
          </a:xfrm>
        </p:grpSpPr>
        <p:sp>
          <p:nvSpPr>
            <p:cNvPr id="1257" name="Google Shape;1257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rot="-2700000">
            <a:off x="4871785" y="1077752"/>
            <a:ext cx="98633" cy="103910"/>
            <a:chOff x="3770248" y="2527300"/>
            <a:chExt cx="180404" cy="190055"/>
          </a:xfrm>
        </p:grpSpPr>
        <p:sp>
          <p:nvSpPr>
            <p:cNvPr id="1262" name="Google Shape;1262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6" name="Google Shape;1266;p11"/>
          <p:cNvGrpSpPr/>
          <p:nvPr/>
        </p:nvGrpSpPr>
        <p:grpSpPr>
          <a:xfrm>
            <a:off x="1552394" y="34"/>
            <a:ext cx="572336" cy="1286416"/>
            <a:chOff x="2484475" y="746199"/>
            <a:chExt cx="1046700" cy="2352626"/>
          </a:xfrm>
        </p:grpSpPr>
        <p:sp>
          <p:nvSpPr>
            <p:cNvPr id="1267" name="Google Shape;1267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9" name="Google Shape;1269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270" name="Google Shape;1270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271" name="Google Shape;1271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2" name="Google Shape;1272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74" name="Google Shape;1274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5" name="Google Shape;1275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76" name="Google Shape;1276;p11"/>
          <p:cNvGrpSpPr/>
          <p:nvPr/>
        </p:nvGrpSpPr>
        <p:grpSpPr>
          <a:xfrm>
            <a:off x="2360233" y="30"/>
            <a:ext cx="495013" cy="706398"/>
            <a:chOff x="3961868" y="621833"/>
            <a:chExt cx="905291" cy="1291877"/>
          </a:xfrm>
        </p:grpSpPr>
        <p:grpSp>
          <p:nvGrpSpPr>
            <p:cNvPr id="1277" name="Google Shape;1277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278" name="Google Shape;1278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281" name="Google Shape;1281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282" name="Google Shape;1282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86" name="Google Shape;1286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7" name="Google Shape;1287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88" name="Google Shape;1288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89" name="Google Shape;1289;p11"/>
          <p:cNvGrpSpPr/>
          <p:nvPr/>
        </p:nvGrpSpPr>
        <p:grpSpPr>
          <a:xfrm>
            <a:off x="3034082" y="24"/>
            <a:ext cx="285882" cy="434231"/>
            <a:chOff x="5194218" y="621823"/>
            <a:chExt cx="522827" cy="794132"/>
          </a:xfrm>
        </p:grpSpPr>
        <p:grpSp>
          <p:nvGrpSpPr>
            <p:cNvPr id="1290" name="Google Shape;1290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291" name="Google Shape;129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3" name="Google Shape;1293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294" name="Google Shape;1294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295" name="Google Shape;1295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296" name="Google Shape;1296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9" name="Google Shape;1299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0" name="Google Shape;1300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01" name="Google Shape;1301;p11"/>
          <p:cNvGrpSpPr/>
          <p:nvPr/>
        </p:nvGrpSpPr>
        <p:grpSpPr>
          <a:xfrm>
            <a:off x="4472482" y="42"/>
            <a:ext cx="470574" cy="1177689"/>
            <a:chOff x="7824797" y="870572"/>
            <a:chExt cx="860597" cy="2153783"/>
          </a:xfrm>
        </p:grpSpPr>
        <p:grpSp>
          <p:nvGrpSpPr>
            <p:cNvPr id="1302" name="Google Shape;1302;p11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303" name="Google Shape;1303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5" name="Google Shape;1305;p11"/>
            <p:cNvGrpSpPr/>
            <p:nvPr/>
          </p:nvGrpSpPr>
          <p:grpSpPr>
            <a:xfrm>
              <a:off x="8100547" y="870572"/>
              <a:ext cx="300376" cy="1935114"/>
              <a:chOff x="3792712" y="2051381"/>
              <a:chExt cx="274793" cy="1770299"/>
            </a:xfrm>
          </p:grpSpPr>
          <p:grpSp>
            <p:nvGrpSpPr>
              <p:cNvPr id="1306" name="Google Shape;1306;p11"/>
              <p:cNvGrpSpPr/>
              <p:nvPr/>
            </p:nvGrpSpPr>
            <p:grpSpPr>
              <a:xfrm>
                <a:off x="3792712" y="2051381"/>
                <a:ext cx="274793" cy="1770299"/>
                <a:chOff x="3792712" y="2051381"/>
                <a:chExt cx="274793" cy="1770299"/>
              </a:xfrm>
            </p:grpSpPr>
            <p:grpSp>
              <p:nvGrpSpPr>
                <p:cNvPr id="1307" name="Google Shape;1307;p11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1309;p11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1" name="Google Shape;1311;p11"/>
                <p:cNvSpPr/>
                <p:nvPr/>
              </p:nvSpPr>
              <p:spPr>
                <a:xfrm>
                  <a:off x="3923176" y="2051381"/>
                  <a:ext cx="17700" cy="926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12" name="Google Shape;1312;p11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13" name="Google Shape;1313;p11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14" name="Google Shape;1314;p11"/>
          <p:cNvGrpSpPr/>
          <p:nvPr/>
        </p:nvGrpSpPr>
        <p:grpSpPr>
          <a:xfrm>
            <a:off x="845998" y="42"/>
            <a:ext cx="572336" cy="917921"/>
            <a:chOff x="1192601" y="746213"/>
            <a:chExt cx="1046700" cy="1678715"/>
          </a:xfrm>
        </p:grpSpPr>
        <p:grpSp>
          <p:nvGrpSpPr>
            <p:cNvPr id="1315" name="Google Shape;131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316" name="Google Shape;131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8" name="Google Shape;131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319" name="Google Shape;131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320" name="Google Shape;132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321" name="Google Shape;132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5" name="Google Shape;132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6" name="Google Shape;132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27" name="Google Shape;1327;p11"/>
          <p:cNvGrpSpPr/>
          <p:nvPr/>
        </p:nvGrpSpPr>
        <p:grpSpPr>
          <a:xfrm>
            <a:off x="3480662" y="46"/>
            <a:ext cx="572336" cy="1051386"/>
            <a:chOff x="6010934" y="870580"/>
            <a:chExt cx="1046700" cy="1922797"/>
          </a:xfrm>
        </p:grpSpPr>
        <p:grpSp>
          <p:nvGrpSpPr>
            <p:cNvPr id="1328" name="Google Shape;132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29" name="Google Shape;132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332" name="Google Shape;133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333" name="Google Shape;133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334" name="Google Shape;133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38" name="Google Shape;133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9" name="Google Shape;133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0" name="Google Shape;134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1" name="Google Shape;134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2" name="Google Shape;134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3" name="Google Shape;1343;p11"/>
          <p:cNvGrpSpPr/>
          <p:nvPr/>
        </p:nvGrpSpPr>
        <p:grpSpPr>
          <a:xfrm>
            <a:off x="588526" y="36"/>
            <a:ext cx="285882" cy="1099601"/>
            <a:chOff x="721731" y="746204"/>
            <a:chExt cx="522827" cy="2010974"/>
          </a:xfrm>
        </p:grpSpPr>
        <p:grpSp>
          <p:nvGrpSpPr>
            <p:cNvPr id="1344" name="Google Shape;134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345" name="Google Shape;134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" name="Google Shape;134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348" name="Google Shape;134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2" name="Google Shape;135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53" name="Google Shape;135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54" name="Google Shape;135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55" name="Google Shape;1355;p11"/>
          <p:cNvGrpSpPr/>
          <p:nvPr/>
        </p:nvGrpSpPr>
        <p:grpSpPr>
          <a:xfrm>
            <a:off x="5102111" y="14"/>
            <a:ext cx="222106" cy="963625"/>
            <a:chOff x="6176324" y="1765810"/>
            <a:chExt cx="466512" cy="2024421"/>
          </a:xfrm>
        </p:grpSpPr>
        <p:sp>
          <p:nvSpPr>
            <p:cNvPr id="1356" name="Google Shape;1356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11"/>
          <p:cNvGrpSpPr/>
          <p:nvPr/>
        </p:nvGrpSpPr>
        <p:grpSpPr>
          <a:xfrm>
            <a:off x="6617222" y="118"/>
            <a:ext cx="222105" cy="594985"/>
            <a:chOff x="5578966" y="2874382"/>
            <a:chExt cx="406190" cy="1088121"/>
          </a:xfrm>
        </p:grpSpPr>
        <p:sp>
          <p:nvSpPr>
            <p:cNvPr id="1359" name="Google Shape;1359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1"/>
          <p:cNvGrpSpPr/>
          <p:nvPr/>
        </p:nvGrpSpPr>
        <p:grpSpPr>
          <a:xfrm>
            <a:off x="7488315" y="81"/>
            <a:ext cx="255089" cy="1042043"/>
            <a:chOff x="6176324" y="1884520"/>
            <a:chExt cx="466512" cy="1905711"/>
          </a:xfrm>
        </p:grpSpPr>
        <p:sp>
          <p:nvSpPr>
            <p:cNvPr id="1362" name="Google Shape;1362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11"/>
          <p:cNvGrpSpPr/>
          <p:nvPr/>
        </p:nvGrpSpPr>
        <p:grpSpPr>
          <a:xfrm>
            <a:off x="5436046" y="109"/>
            <a:ext cx="260580" cy="559437"/>
            <a:chOff x="6798998" y="2578195"/>
            <a:chExt cx="476555" cy="1023111"/>
          </a:xfrm>
        </p:grpSpPr>
        <p:sp>
          <p:nvSpPr>
            <p:cNvPr id="1365" name="Google Shape;1365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11"/>
          <p:cNvGrpSpPr/>
          <p:nvPr/>
        </p:nvGrpSpPr>
        <p:grpSpPr>
          <a:xfrm>
            <a:off x="6050073" y="70"/>
            <a:ext cx="157683" cy="1169334"/>
            <a:chOff x="7883572" y="1683399"/>
            <a:chExt cx="288375" cy="2138505"/>
          </a:xfrm>
        </p:grpSpPr>
        <p:sp>
          <p:nvSpPr>
            <p:cNvPr id="1368" name="Google Shape;1368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11"/>
          <p:cNvGrpSpPr/>
          <p:nvPr/>
        </p:nvGrpSpPr>
        <p:grpSpPr>
          <a:xfrm>
            <a:off x="5418641" y="92422"/>
            <a:ext cx="86284" cy="98813"/>
            <a:chOff x="3462796" y="2555878"/>
            <a:chExt cx="157798" cy="180711"/>
          </a:xfrm>
        </p:grpSpPr>
        <p:sp>
          <p:nvSpPr>
            <p:cNvPr id="1371" name="Google Shape;1371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7" name="Google Shape;1377;p11"/>
          <p:cNvGrpSpPr/>
          <p:nvPr/>
        </p:nvGrpSpPr>
        <p:grpSpPr>
          <a:xfrm>
            <a:off x="6994325" y="638764"/>
            <a:ext cx="98645" cy="103922"/>
            <a:chOff x="3770248" y="2527300"/>
            <a:chExt cx="180404" cy="190055"/>
          </a:xfrm>
        </p:grpSpPr>
        <p:sp>
          <p:nvSpPr>
            <p:cNvPr id="1378" name="Google Shape;1378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2" name="Google Shape;1382;p11"/>
          <p:cNvGrpSpPr/>
          <p:nvPr/>
        </p:nvGrpSpPr>
        <p:grpSpPr>
          <a:xfrm>
            <a:off x="8058300" y="904099"/>
            <a:ext cx="134058" cy="141230"/>
            <a:chOff x="3770248" y="2527300"/>
            <a:chExt cx="180404" cy="190055"/>
          </a:xfrm>
        </p:grpSpPr>
        <p:sp>
          <p:nvSpPr>
            <p:cNvPr id="1383" name="Google Shape;138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11"/>
          <p:cNvGrpSpPr/>
          <p:nvPr/>
        </p:nvGrpSpPr>
        <p:grpSpPr>
          <a:xfrm rot="5400000">
            <a:off x="7921199" y="266918"/>
            <a:ext cx="117260" cy="134268"/>
            <a:chOff x="3462796" y="2555878"/>
            <a:chExt cx="157798" cy="180711"/>
          </a:xfrm>
        </p:grpSpPr>
        <p:sp>
          <p:nvSpPr>
            <p:cNvPr id="1388" name="Google Shape;138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4" name="Google Shape;1394;p11"/>
          <p:cNvGrpSpPr/>
          <p:nvPr/>
        </p:nvGrpSpPr>
        <p:grpSpPr>
          <a:xfrm>
            <a:off x="5090998" y="711414"/>
            <a:ext cx="98645" cy="103922"/>
            <a:chOff x="3770248" y="2527300"/>
            <a:chExt cx="180404" cy="190055"/>
          </a:xfrm>
        </p:grpSpPr>
        <p:sp>
          <p:nvSpPr>
            <p:cNvPr id="1395" name="Google Shape;139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9" name="Google Shape;1399;p11"/>
          <p:cNvGrpSpPr/>
          <p:nvPr/>
        </p:nvGrpSpPr>
        <p:grpSpPr>
          <a:xfrm>
            <a:off x="6153388" y="34"/>
            <a:ext cx="572336" cy="1286416"/>
            <a:chOff x="2484475" y="746199"/>
            <a:chExt cx="1046700" cy="2352626"/>
          </a:xfrm>
        </p:grpSpPr>
        <p:sp>
          <p:nvSpPr>
            <p:cNvPr id="1400" name="Google Shape;1400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2" name="Google Shape;1402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403" name="Google Shape;1403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404" name="Google Shape;1404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7" name="Google Shape;1407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8" name="Google Shape;1408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09" name="Google Shape;1409;p11"/>
          <p:cNvGrpSpPr/>
          <p:nvPr/>
        </p:nvGrpSpPr>
        <p:grpSpPr>
          <a:xfrm>
            <a:off x="6961227" y="30"/>
            <a:ext cx="495013" cy="706398"/>
            <a:chOff x="3961868" y="621833"/>
            <a:chExt cx="905291" cy="1291877"/>
          </a:xfrm>
        </p:grpSpPr>
        <p:grpSp>
          <p:nvGrpSpPr>
            <p:cNvPr id="1410" name="Google Shape;1410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411" name="Google Shape;141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3" name="Google Shape;1413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414" name="Google Shape;1414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415" name="Google Shape;1415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7" name="Google Shape;1417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8" name="Google Shape;1418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9" name="Google Shape;1419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0" name="Google Shape;1420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21" name="Google Shape;1421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22" name="Google Shape;1422;p11"/>
          <p:cNvGrpSpPr/>
          <p:nvPr/>
        </p:nvGrpSpPr>
        <p:grpSpPr>
          <a:xfrm>
            <a:off x="7635076" y="24"/>
            <a:ext cx="285882" cy="434231"/>
            <a:chOff x="5194218" y="621823"/>
            <a:chExt cx="522827" cy="794132"/>
          </a:xfrm>
        </p:grpSpPr>
        <p:grpSp>
          <p:nvGrpSpPr>
            <p:cNvPr id="1423" name="Google Shape;1423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424" name="Google Shape;1424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6" name="Google Shape;1426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427" name="Google Shape;1427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428" name="Google Shape;1428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0" name="Google Shape;1430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2" name="Google Shape;1432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3" name="Google Shape;1433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34" name="Google Shape;1434;p11"/>
          <p:cNvGrpSpPr/>
          <p:nvPr/>
        </p:nvGrpSpPr>
        <p:grpSpPr>
          <a:xfrm>
            <a:off x="5446992" y="42"/>
            <a:ext cx="572336" cy="917921"/>
            <a:chOff x="1192601" y="746213"/>
            <a:chExt cx="1046700" cy="1678715"/>
          </a:xfrm>
        </p:grpSpPr>
        <p:grpSp>
          <p:nvGrpSpPr>
            <p:cNvPr id="1435" name="Google Shape;143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436" name="Google Shape;143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439" name="Google Shape;143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440" name="Google Shape;144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45" name="Google Shape;144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6" name="Google Shape;144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47" name="Google Shape;1447;p11"/>
          <p:cNvGrpSpPr/>
          <p:nvPr/>
        </p:nvGrpSpPr>
        <p:grpSpPr>
          <a:xfrm>
            <a:off x="8081656" y="46"/>
            <a:ext cx="572336" cy="1051386"/>
            <a:chOff x="6010934" y="870580"/>
            <a:chExt cx="1046700" cy="1922797"/>
          </a:xfrm>
        </p:grpSpPr>
        <p:grpSp>
          <p:nvGrpSpPr>
            <p:cNvPr id="1448" name="Google Shape;144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452" name="Google Shape;145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453" name="Google Shape;145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8" name="Google Shape;145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59" name="Google Shape;145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0" name="Google Shape;146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1" name="Google Shape;146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2" name="Google Shape;146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63" name="Google Shape;1463;p11"/>
          <p:cNvGrpSpPr/>
          <p:nvPr/>
        </p:nvGrpSpPr>
        <p:grpSpPr>
          <a:xfrm>
            <a:off x="5189520" y="36"/>
            <a:ext cx="285882" cy="1099601"/>
            <a:chOff x="721731" y="746204"/>
            <a:chExt cx="522827" cy="2010974"/>
          </a:xfrm>
        </p:grpSpPr>
        <p:grpSp>
          <p:nvGrpSpPr>
            <p:cNvPr id="1464" name="Google Shape;146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468" name="Google Shape;146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469" name="Google Shape;146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70" name="Google Shape;147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73" name="Google Shape;147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74" name="Google Shape;147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_1_1">
    <p:bg>
      <p:bgPr>
        <a:solidFill>
          <a:schemeClr val="accent2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2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77" name="Google Shape;1477;p12"/>
          <p:cNvGrpSpPr/>
          <p:nvPr/>
        </p:nvGrpSpPr>
        <p:grpSpPr>
          <a:xfrm>
            <a:off x="7374896" y="4521435"/>
            <a:ext cx="230809" cy="243156"/>
            <a:chOff x="3770248" y="2527300"/>
            <a:chExt cx="180404" cy="190055"/>
          </a:xfrm>
        </p:grpSpPr>
        <p:sp>
          <p:nvSpPr>
            <p:cNvPr id="1478" name="Google Shape;1478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12"/>
          <p:cNvGrpSpPr/>
          <p:nvPr/>
        </p:nvGrpSpPr>
        <p:grpSpPr>
          <a:xfrm>
            <a:off x="8747492" y="2424502"/>
            <a:ext cx="230809" cy="243156"/>
            <a:chOff x="3770248" y="2527300"/>
            <a:chExt cx="180404" cy="190055"/>
          </a:xfrm>
        </p:grpSpPr>
        <p:sp>
          <p:nvSpPr>
            <p:cNvPr id="1483" name="Google Shape;1483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7" name="Google Shape;1487;p12"/>
          <p:cNvGrpSpPr/>
          <p:nvPr/>
        </p:nvGrpSpPr>
        <p:grpSpPr>
          <a:xfrm rot="5400000">
            <a:off x="8655377" y="3665221"/>
            <a:ext cx="201871" cy="231166"/>
            <a:chOff x="3462796" y="2555878"/>
            <a:chExt cx="157798" cy="180711"/>
          </a:xfrm>
        </p:grpSpPr>
        <p:sp>
          <p:nvSpPr>
            <p:cNvPr id="1488" name="Google Shape;1488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4" name="Google Shape;1494;p12"/>
          <p:cNvGrpSpPr/>
          <p:nvPr/>
        </p:nvGrpSpPr>
        <p:grpSpPr>
          <a:xfrm rot="-2700000">
            <a:off x="8038130" y="1128089"/>
            <a:ext cx="169840" cy="178926"/>
            <a:chOff x="3770248" y="2527300"/>
            <a:chExt cx="180404" cy="190055"/>
          </a:xfrm>
        </p:grpSpPr>
        <p:sp>
          <p:nvSpPr>
            <p:cNvPr id="1495" name="Google Shape;1495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9" name="Google Shape;1499;p12"/>
          <p:cNvGrpSpPr/>
          <p:nvPr/>
        </p:nvGrpSpPr>
        <p:grpSpPr>
          <a:xfrm>
            <a:off x="6800134" y="23"/>
            <a:ext cx="985363" cy="1665685"/>
            <a:chOff x="2484475" y="1329455"/>
            <a:chExt cx="1046700" cy="1769370"/>
          </a:xfrm>
        </p:grpSpPr>
        <p:sp>
          <p:nvSpPr>
            <p:cNvPr id="1500" name="Google Shape;1500;p1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2" name="Google Shape;1502;p12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1503" name="Google Shape;1503;p1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504" name="Google Shape;1504;p1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5" name="Google Shape;1505;p1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1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7" name="Google Shape;1507;p12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8" name="Google Shape;1508;p12"/>
          <p:cNvGrpSpPr/>
          <p:nvPr/>
        </p:nvGrpSpPr>
        <p:grpSpPr>
          <a:xfrm>
            <a:off x="8330194" y="1"/>
            <a:ext cx="852241" cy="2239549"/>
            <a:chOff x="3961868" y="-465246"/>
            <a:chExt cx="905291" cy="2378956"/>
          </a:xfrm>
        </p:grpSpPr>
        <p:grpSp>
          <p:nvGrpSpPr>
            <p:cNvPr id="1509" name="Google Shape;1509;p1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510" name="Google Shape;151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2" name="Google Shape;1512;p12"/>
            <p:cNvGrpSpPr/>
            <p:nvPr/>
          </p:nvGrpSpPr>
          <p:grpSpPr>
            <a:xfrm>
              <a:off x="4155315" y="-465246"/>
              <a:ext cx="522826" cy="2186340"/>
              <a:chOff x="2447534" y="1609676"/>
              <a:chExt cx="478297" cy="2000128"/>
            </a:xfrm>
          </p:grpSpPr>
          <p:grpSp>
            <p:nvGrpSpPr>
              <p:cNvPr id="1513" name="Google Shape;1513;p12"/>
              <p:cNvGrpSpPr/>
              <p:nvPr/>
            </p:nvGrpSpPr>
            <p:grpSpPr>
              <a:xfrm>
                <a:off x="2447534" y="2971595"/>
                <a:ext cx="478297" cy="638209"/>
                <a:chOff x="2447534" y="3081786"/>
                <a:chExt cx="478297" cy="638209"/>
              </a:xfrm>
            </p:grpSpPr>
            <p:sp>
              <p:nvSpPr>
                <p:cNvPr id="1514" name="Google Shape;1514;p12"/>
                <p:cNvSpPr/>
                <p:nvPr/>
              </p:nvSpPr>
              <p:spPr>
                <a:xfrm>
                  <a:off x="2591014" y="3097533"/>
                  <a:ext cx="179593" cy="168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93" h="168416" extrusionOk="0">
                      <a:moveTo>
                        <a:pt x="0" y="168417"/>
                      </a:moveTo>
                      <a:cubicBezTo>
                        <a:pt x="0" y="125745"/>
                        <a:pt x="5779" y="81168"/>
                        <a:pt x="2349" y="39004"/>
                      </a:cubicBezTo>
                      <a:cubicBezTo>
                        <a:pt x="8128" y="33924"/>
                        <a:pt x="29020" y="36527"/>
                        <a:pt x="37148" y="34622"/>
                      </a:cubicBezTo>
                      <a:cubicBezTo>
                        <a:pt x="48577" y="31575"/>
                        <a:pt x="35052" y="16652"/>
                        <a:pt x="41148" y="11254"/>
                      </a:cubicBezTo>
                      <a:cubicBezTo>
                        <a:pt x="60198" y="-10653"/>
                        <a:pt x="146685" y="1412"/>
                        <a:pt x="147320" y="30304"/>
                      </a:cubicBezTo>
                      <a:cubicBezTo>
                        <a:pt x="146577" y="33733"/>
                        <a:pt x="148761" y="37112"/>
                        <a:pt x="152184" y="37855"/>
                      </a:cubicBezTo>
                      <a:cubicBezTo>
                        <a:pt x="152527" y="37925"/>
                        <a:pt x="152876" y="37969"/>
                        <a:pt x="153226" y="37988"/>
                      </a:cubicBezTo>
                      <a:cubicBezTo>
                        <a:pt x="199009" y="46307"/>
                        <a:pt x="171196" y="124983"/>
                        <a:pt x="171514" y="162194"/>
                      </a:cubicBezTo>
                      <a:cubicBezTo>
                        <a:pt x="116268" y="155717"/>
                        <a:pt x="51435" y="152225"/>
                        <a:pt x="0" y="16841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5" name="Google Shape;1515;p12"/>
                <p:cNvSpPr/>
                <p:nvPr/>
              </p:nvSpPr>
              <p:spPr>
                <a:xfrm>
                  <a:off x="2458233" y="3250561"/>
                  <a:ext cx="453667" cy="462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67" h="462047" extrusionOk="0">
                      <a:moveTo>
                        <a:pt x="221935" y="462048"/>
                      </a:moveTo>
                      <a:cubicBezTo>
                        <a:pt x="-59306" y="460714"/>
                        <a:pt x="-82865" y="22373"/>
                        <a:pt x="206568" y="847"/>
                      </a:cubicBezTo>
                      <a:cubicBezTo>
                        <a:pt x="522671" y="-22712"/>
                        <a:pt x="543753" y="452904"/>
                        <a:pt x="221935" y="46204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12"/>
                <p:cNvSpPr/>
                <p:nvPr/>
              </p:nvSpPr>
              <p:spPr>
                <a:xfrm>
                  <a:off x="2447534" y="3081786"/>
                  <a:ext cx="478297" cy="6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297" h="638209" extrusionOk="0">
                      <a:moveTo>
                        <a:pt x="474760" y="358979"/>
                      </a:moveTo>
                      <a:cubicBezTo>
                        <a:pt x="461679" y="274778"/>
                        <a:pt x="399195" y="202960"/>
                        <a:pt x="320201" y="173178"/>
                      </a:cubicBezTo>
                      <a:cubicBezTo>
                        <a:pt x="320201" y="137618"/>
                        <a:pt x="347824" y="40273"/>
                        <a:pt x="296008" y="38050"/>
                      </a:cubicBezTo>
                      <a:cubicBezTo>
                        <a:pt x="297722" y="5792"/>
                        <a:pt x="256955" y="7316"/>
                        <a:pt x="234286" y="3379"/>
                      </a:cubicBezTo>
                      <a:cubicBezTo>
                        <a:pt x="210981" y="-4749"/>
                        <a:pt x="165198" y="331"/>
                        <a:pt x="178406" y="34748"/>
                      </a:cubicBezTo>
                      <a:cubicBezTo>
                        <a:pt x="166277" y="37224"/>
                        <a:pt x="129765" y="31129"/>
                        <a:pt x="140306" y="52718"/>
                      </a:cubicBezTo>
                      <a:cubicBezTo>
                        <a:pt x="138210" y="96153"/>
                        <a:pt x="137448" y="139713"/>
                        <a:pt x="135797" y="183148"/>
                      </a:cubicBezTo>
                      <a:cubicBezTo>
                        <a:pt x="-17047" y="249949"/>
                        <a:pt x="-46892" y="468453"/>
                        <a:pt x="77123" y="577673"/>
                      </a:cubicBezTo>
                      <a:cubicBezTo>
                        <a:pt x="240636" y="727914"/>
                        <a:pt x="512416" y="577165"/>
                        <a:pt x="474760" y="358979"/>
                      </a:cubicBezTo>
                      <a:close/>
                      <a:moveTo>
                        <a:pt x="304771" y="167971"/>
                      </a:moveTo>
                      <a:cubicBezTo>
                        <a:pt x="286165" y="163081"/>
                        <a:pt x="266226" y="157748"/>
                        <a:pt x="246922" y="159144"/>
                      </a:cubicBezTo>
                      <a:cubicBezTo>
                        <a:pt x="215172" y="156033"/>
                        <a:pt x="182914" y="164288"/>
                        <a:pt x="153514" y="175273"/>
                      </a:cubicBezTo>
                      <a:cubicBezTo>
                        <a:pt x="153514" y="170829"/>
                        <a:pt x="153514" y="166320"/>
                        <a:pt x="153958" y="161875"/>
                      </a:cubicBezTo>
                      <a:cubicBezTo>
                        <a:pt x="206600" y="153398"/>
                        <a:pt x="258035" y="138666"/>
                        <a:pt x="307184" y="117997"/>
                      </a:cubicBezTo>
                      <a:cubicBezTo>
                        <a:pt x="306422" y="134634"/>
                        <a:pt x="305342" y="151334"/>
                        <a:pt x="304771" y="167971"/>
                      </a:cubicBezTo>
                      <a:close/>
                      <a:moveTo>
                        <a:pt x="292515" y="378092"/>
                      </a:moveTo>
                      <a:cubicBezTo>
                        <a:pt x="301278" y="393079"/>
                        <a:pt x="305215" y="416700"/>
                        <a:pt x="297087" y="432131"/>
                      </a:cubicBezTo>
                      <a:cubicBezTo>
                        <a:pt x="286356" y="434925"/>
                        <a:pt x="294928" y="387363"/>
                        <a:pt x="292515" y="378092"/>
                      </a:cubicBezTo>
                      <a:close/>
                      <a:moveTo>
                        <a:pt x="233524" y="360440"/>
                      </a:moveTo>
                      <a:cubicBezTo>
                        <a:pt x="220881" y="353181"/>
                        <a:pt x="206085" y="350622"/>
                        <a:pt x="191741" y="353200"/>
                      </a:cubicBezTo>
                      <a:cubicBezTo>
                        <a:pt x="193900" y="295606"/>
                        <a:pt x="196313" y="237948"/>
                        <a:pt x="198599" y="180354"/>
                      </a:cubicBezTo>
                      <a:cubicBezTo>
                        <a:pt x="213394" y="176480"/>
                        <a:pt x="265528" y="177750"/>
                        <a:pt x="276005" y="180354"/>
                      </a:cubicBezTo>
                      <a:cubicBezTo>
                        <a:pt x="275707" y="235389"/>
                        <a:pt x="275415" y="290418"/>
                        <a:pt x="275116" y="345454"/>
                      </a:cubicBezTo>
                      <a:cubicBezTo>
                        <a:pt x="259679" y="343733"/>
                        <a:pt x="244312" y="349263"/>
                        <a:pt x="233524" y="360440"/>
                      </a:cubicBezTo>
                      <a:close/>
                      <a:moveTo>
                        <a:pt x="244636" y="403619"/>
                      </a:moveTo>
                      <a:cubicBezTo>
                        <a:pt x="254860" y="460769"/>
                        <a:pt x="203615" y="463119"/>
                        <a:pt x="235365" y="386855"/>
                      </a:cubicBezTo>
                      <a:cubicBezTo>
                        <a:pt x="239537" y="391777"/>
                        <a:pt x="242687" y="397473"/>
                        <a:pt x="244636" y="403619"/>
                      </a:cubicBezTo>
                      <a:close/>
                      <a:moveTo>
                        <a:pt x="203234" y="18174"/>
                      </a:moveTo>
                      <a:cubicBezTo>
                        <a:pt x="226920" y="23191"/>
                        <a:pt x="260384" y="18174"/>
                        <a:pt x="278228" y="35383"/>
                      </a:cubicBezTo>
                      <a:cubicBezTo>
                        <a:pt x="250357" y="33268"/>
                        <a:pt x="222392" y="32805"/>
                        <a:pt x="194471" y="33986"/>
                      </a:cubicBezTo>
                      <a:cubicBezTo>
                        <a:pt x="198916" y="25413"/>
                        <a:pt x="186407" y="19063"/>
                        <a:pt x="203234" y="18174"/>
                      </a:cubicBezTo>
                      <a:close/>
                      <a:moveTo>
                        <a:pt x="157451" y="54369"/>
                      </a:moveTo>
                      <a:cubicBezTo>
                        <a:pt x="205711" y="53036"/>
                        <a:pt x="261591" y="43511"/>
                        <a:pt x="306358" y="62688"/>
                      </a:cubicBezTo>
                      <a:lnTo>
                        <a:pt x="156308" y="90501"/>
                      </a:lnTo>
                      <a:close/>
                      <a:moveTo>
                        <a:pt x="308136" y="80468"/>
                      </a:moveTo>
                      <a:cubicBezTo>
                        <a:pt x="308701" y="80385"/>
                        <a:pt x="309254" y="80239"/>
                        <a:pt x="309787" y="80023"/>
                      </a:cubicBezTo>
                      <a:cubicBezTo>
                        <a:pt x="309279" y="87135"/>
                        <a:pt x="308263" y="92723"/>
                        <a:pt x="308136" y="99073"/>
                      </a:cubicBezTo>
                      <a:cubicBezTo>
                        <a:pt x="258975" y="120276"/>
                        <a:pt x="207381" y="135338"/>
                        <a:pt x="154530" y="143904"/>
                      </a:cubicBezTo>
                      <a:lnTo>
                        <a:pt x="155673" y="109043"/>
                      </a:lnTo>
                      <a:close/>
                      <a:moveTo>
                        <a:pt x="378685" y="571513"/>
                      </a:moveTo>
                      <a:cubicBezTo>
                        <a:pt x="88871" y="776746"/>
                        <a:pt x="-158652" y="297384"/>
                        <a:pt x="181009" y="184735"/>
                      </a:cubicBezTo>
                      <a:cubicBezTo>
                        <a:pt x="178787" y="242774"/>
                        <a:pt x="176183" y="300749"/>
                        <a:pt x="174151" y="358788"/>
                      </a:cubicBezTo>
                      <a:cubicBezTo>
                        <a:pt x="71345" y="420066"/>
                        <a:pt x="191741" y="557798"/>
                        <a:pt x="191360" y="371488"/>
                      </a:cubicBezTo>
                      <a:cubicBezTo>
                        <a:pt x="201799" y="369437"/>
                        <a:pt x="212626" y="371031"/>
                        <a:pt x="222030" y="375997"/>
                      </a:cubicBezTo>
                      <a:cubicBezTo>
                        <a:pt x="159673" y="513474"/>
                        <a:pt x="315756" y="467310"/>
                        <a:pt x="246795" y="371107"/>
                      </a:cubicBezTo>
                      <a:cubicBezTo>
                        <a:pt x="254364" y="364078"/>
                        <a:pt x="265052" y="361500"/>
                        <a:pt x="274989" y="364313"/>
                      </a:cubicBezTo>
                      <a:cubicBezTo>
                        <a:pt x="279561" y="390666"/>
                        <a:pt x="263115" y="429528"/>
                        <a:pt x="284324" y="449276"/>
                      </a:cubicBezTo>
                      <a:cubicBezTo>
                        <a:pt x="335124" y="459118"/>
                        <a:pt x="324964" y="368631"/>
                        <a:pt x="292642" y="351804"/>
                      </a:cubicBezTo>
                      <a:lnTo>
                        <a:pt x="293531" y="184481"/>
                      </a:lnTo>
                      <a:cubicBezTo>
                        <a:pt x="465172" y="225438"/>
                        <a:pt x="517686" y="462167"/>
                        <a:pt x="378685" y="571513"/>
                      </a:cubicBezTo>
                      <a:close/>
                      <a:moveTo>
                        <a:pt x="173453" y="378537"/>
                      </a:moveTo>
                      <a:cubicBezTo>
                        <a:pt x="170786" y="400508"/>
                        <a:pt x="176882" y="430226"/>
                        <a:pt x="158848" y="446926"/>
                      </a:cubicBezTo>
                      <a:cubicBezTo>
                        <a:pt x="145830" y="424638"/>
                        <a:pt x="150085" y="391681"/>
                        <a:pt x="173453" y="37828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17" name="Google Shape;1517;p12"/>
              <p:cNvSpPr/>
              <p:nvPr/>
            </p:nvSpPr>
            <p:spPr>
              <a:xfrm>
                <a:off x="2675605" y="1609676"/>
                <a:ext cx="17700" cy="136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8" name="Google Shape;1518;p12"/>
          <p:cNvGrpSpPr/>
          <p:nvPr/>
        </p:nvGrpSpPr>
        <p:grpSpPr>
          <a:xfrm>
            <a:off x="7811773" y="19"/>
            <a:ext cx="492189" cy="1147268"/>
            <a:chOff x="5194218" y="197272"/>
            <a:chExt cx="522827" cy="1218683"/>
          </a:xfrm>
        </p:grpSpPr>
        <p:grpSp>
          <p:nvGrpSpPr>
            <p:cNvPr id="1519" name="Google Shape;1519;p1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520" name="Google Shape;152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12"/>
            <p:cNvGrpSpPr/>
            <p:nvPr/>
          </p:nvGrpSpPr>
          <p:grpSpPr>
            <a:xfrm>
              <a:off x="5371921" y="197272"/>
              <a:ext cx="182209" cy="1080483"/>
              <a:chOff x="3305183" y="2334136"/>
              <a:chExt cx="166690" cy="988457"/>
            </a:xfrm>
          </p:grpSpPr>
          <p:grpSp>
            <p:nvGrpSpPr>
              <p:cNvPr id="1523" name="Google Shape;1523;p12"/>
              <p:cNvGrpSpPr/>
              <p:nvPr/>
            </p:nvGrpSpPr>
            <p:grpSpPr>
              <a:xfrm>
                <a:off x="3305183" y="2971595"/>
                <a:ext cx="166690" cy="350998"/>
                <a:chOff x="3305183" y="3146560"/>
                <a:chExt cx="166690" cy="350998"/>
              </a:xfrm>
            </p:grpSpPr>
            <p:sp>
              <p:nvSpPr>
                <p:cNvPr id="1524" name="Google Shape;1524;p12"/>
                <p:cNvSpPr/>
                <p:nvPr/>
              </p:nvSpPr>
              <p:spPr>
                <a:xfrm>
                  <a:off x="3324821" y="3152836"/>
                  <a:ext cx="119489" cy="11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89" h="117177" extrusionOk="0">
                      <a:moveTo>
                        <a:pt x="5460" y="117177"/>
                      </a:moveTo>
                      <a:cubicBezTo>
                        <a:pt x="4508" y="91777"/>
                        <a:pt x="-9653" y="30373"/>
                        <a:pt x="11810" y="23896"/>
                      </a:cubicBezTo>
                      <a:cubicBezTo>
                        <a:pt x="18160" y="22118"/>
                        <a:pt x="14668" y="14561"/>
                        <a:pt x="19494" y="10688"/>
                      </a:cubicBezTo>
                      <a:cubicBezTo>
                        <a:pt x="31241" y="-2901"/>
                        <a:pt x="96456" y="-6838"/>
                        <a:pt x="96456" y="18879"/>
                      </a:cubicBezTo>
                      <a:cubicBezTo>
                        <a:pt x="95751" y="22315"/>
                        <a:pt x="97967" y="25668"/>
                        <a:pt x="101409" y="26373"/>
                      </a:cubicBezTo>
                      <a:cubicBezTo>
                        <a:pt x="101866" y="26467"/>
                        <a:pt x="102336" y="26506"/>
                        <a:pt x="102806" y="26499"/>
                      </a:cubicBezTo>
                      <a:cubicBezTo>
                        <a:pt x="133731" y="28849"/>
                        <a:pt x="111569" y="90507"/>
                        <a:pt x="114744" y="11393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12"/>
                <p:cNvSpPr/>
                <p:nvPr/>
              </p:nvSpPr>
              <p:spPr>
                <a:xfrm>
                  <a:off x="3312763" y="3270014"/>
                  <a:ext cx="150661" cy="22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61" h="221107" extrusionOk="0">
                      <a:moveTo>
                        <a:pt x="72636" y="221107"/>
                      </a:moveTo>
                      <a:cubicBezTo>
                        <a:pt x="-3564" y="204978"/>
                        <a:pt x="-15057" y="136779"/>
                        <a:pt x="16184" y="2477"/>
                      </a:cubicBezTo>
                      <a:cubicBezTo>
                        <a:pt x="54284" y="1207"/>
                        <a:pt x="87558" y="1270"/>
                        <a:pt x="125595" y="0"/>
                      </a:cubicBezTo>
                      <a:cubicBezTo>
                        <a:pt x="164330" y="92202"/>
                        <a:pt x="166299" y="206629"/>
                        <a:pt x="72636" y="22110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12"/>
                <p:cNvSpPr/>
                <p:nvPr/>
              </p:nvSpPr>
              <p:spPr>
                <a:xfrm>
                  <a:off x="3305183" y="3146560"/>
                  <a:ext cx="166690" cy="35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90" h="350998" extrusionOk="0">
                      <a:moveTo>
                        <a:pt x="140987" y="124596"/>
                      </a:moveTo>
                      <a:cubicBezTo>
                        <a:pt x="147337" y="122247"/>
                        <a:pt x="143336" y="59572"/>
                        <a:pt x="144542" y="54238"/>
                      </a:cubicBezTo>
                      <a:cubicBezTo>
                        <a:pt x="146828" y="39252"/>
                        <a:pt x="140097" y="24647"/>
                        <a:pt x="122571" y="26425"/>
                      </a:cubicBezTo>
                      <a:cubicBezTo>
                        <a:pt x="129683" y="-8309"/>
                        <a:pt x="29417" y="-8500"/>
                        <a:pt x="29925" y="24075"/>
                      </a:cubicBezTo>
                      <a:cubicBezTo>
                        <a:pt x="15891" y="25536"/>
                        <a:pt x="12399" y="39633"/>
                        <a:pt x="13478" y="51635"/>
                      </a:cubicBezTo>
                      <a:cubicBezTo>
                        <a:pt x="16145" y="75955"/>
                        <a:pt x="8335" y="105292"/>
                        <a:pt x="17034" y="127263"/>
                      </a:cubicBezTo>
                      <a:cubicBezTo>
                        <a:pt x="17034" y="127263"/>
                        <a:pt x="17034" y="127644"/>
                        <a:pt x="17034" y="127835"/>
                      </a:cubicBezTo>
                      <a:cubicBezTo>
                        <a:pt x="-77835" y="451748"/>
                        <a:pt x="259922" y="398789"/>
                        <a:pt x="140987" y="124596"/>
                      </a:cubicBezTo>
                      <a:close/>
                      <a:moveTo>
                        <a:pt x="126254" y="42427"/>
                      </a:moveTo>
                      <a:cubicBezTo>
                        <a:pt x="126699" y="51254"/>
                        <a:pt x="126699" y="64842"/>
                        <a:pt x="126889" y="74177"/>
                      </a:cubicBezTo>
                      <a:lnTo>
                        <a:pt x="31258" y="101736"/>
                      </a:lnTo>
                      <a:cubicBezTo>
                        <a:pt x="31258" y="96719"/>
                        <a:pt x="31258" y="91640"/>
                        <a:pt x="31258" y="86560"/>
                      </a:cubicBezTo>
                      <a:cubicBezTo>
                        <a:pt x="57865" y="73415"/>
                        <a:pt x="88408" y="58556"/>
                        <a:pt x="112348" y="40903"/>
                      </a:cubicBezTo>
                      <a:cubicBezTo>
                        <a:pt x="116793" y="41665"/>
                        <a:pt x="123778" y="38490"/>
                        <a:pt x="126254" y="42427"/>
                      </a:cubicBezTo>
                      <a:close/>
                      <a:moveTo>
                        <a:pt x="89044" y="212671"/>
                      </a:moveTo>
                      <a:cubicBezTo>
                        <a:pt x="81112" y="208784"/>
                        <a:pt x="71771" y="209070"/>
                        <a:pt x="64088" y="213433"/>
                      </a:cubicBezTo>
                      <a:cubicBezTo>
                        <a:pt x="67943" y="186762"/>
                        <a:pt x="70883" y="159947"/>
                        <a:pt x="72914" y="132978"/>
                      </a:cubicBezTo>
                      <a:lnTo>
                        <a:pt x="83964" y="132978"/>
                      </a:lnTo>
                      <a:cubicBezTo>
                        <a:pt x="83049" y="159642"/>
                        <a:pt x="84751" y="186337"/>
                        <a:pt x="89044" y="212671"/>
                      </a:cubicBezTo>
                      <a:close/>
                      <a:moveTo>
                        <a:pt x="50944" y="114118"/>
                      </a:moveTo>
                      <a:lnTo>
                        <a:pt x="127144" y="92148"/>
                      </a:lnTo>
                      <a:lnTo>
                        <a:pt x="127144" y="113420"/>
                      </a:lnTo>
                      <a:cubicBezTo>
                        <a:pt x="101299" y="114880"/>
                        <a:pt x="75899" y="115135"/>
                        <a:pt x="50626" y="114118"/>
                      </a:cubicBezTo>
                      <a:close/>
                      <a:moveTo>
                        <a:pt x="90695" y="39950"/>
                      </a:moveTo>
                      <a:cubicBezTo>
                        <a:pt x="74692" y="48269"/>
                        <a:pt x="47832" y="59826"/>
                        <a:pt x="31385" y="67255"/>
                      </a:cubicBezTo>
                      <a:cubicBezTo>
                        <a:pt x="31385" y="58937"/>
                        <a:pt x="31766" y="47634"/>
                        <a:pt x="31385" y="39379"/>
                      </a:cubicBezTo>
                      <a:cubicBezTo>
                        <a:pt x="33036" y="39379"/>
                        <a:pt x="75835" y="39442"/>
                        <a:pt x="90377" y="39950"/>
                      </a:cubicBezTo>
                      <a:close/>
                      <a:moveTo>
                        <a:pt x="45736" y="22361"/>
                      </a:moveTo>
                      <a:cubicBezTo>
                        <a:pt x="60214" y="644"/>
                        <a:pt x="112920" y="11122"/>
                        <a:pt x="111395" y="26616"/>
                      </a:cubicBezTo>
                      <a:cubicBezTo>
                        <a:pt x="92028" y="25854"/>
                        <a:pt x="63834" y="27314"/>
                        <a:pt x="44466" y="26616"/>
                      </a:cubicBezTo>
                      <a:cubicBezTo>
                        <a:pt x="44339" y="26171"/>
                        <a:pt x="45165" y="22742"/>
                        <a:pt x="45419" y="22361"/>
                      </a:cubicBezTo>
                      <a:close/>
                      <a:moveTo>
                        <a:pt x="125556" y="309127"/>
                      </a:moveTo>
                      <a:cubicBezTo>
                        <a:pt x="22686" y="406028"/>
                        <a:pt x="-873" y="195335"/>
                        <a:pt x="33798" y="131708"/>
                      </a:cubicBezTo>
                      <a:cubicBezTo>
                        <a:pt x="41101" y="132153"/>
                        <a:pt x="48467" y="132470"/>
                        <a:pt x="55833" y="132661"/>
                      </a:cubicBezTo>
                      <a:cubicBezTo>
                        <a:pt x="60913" y="148536"/>
                        <a:pt x="25734" y="268678"/>
                        <a:pt x="58500" y="243023"/>
                      </a:cubicBezTo>
                      <a:cubicBezTo>
                        <a:pt x="62310" y="237436"/>
                        <a:pt x="67708" y="228101"/>
                        <a:pt x="75454" y="228037"/>
                      </a:cubicBezTo>
                      <a:cubicBezTo>
                        <a:pt x="84979" y="228037"/>
                        <a:pt x="91076" y="238960"/>
                        <a:pt x="95394" y="245881"/>
                      </a:cubicBezTo>
                      <a:cubicBezTo>
                        <a:pt x="128985" y="268931"/>
                        <a:pt x="92536" y="150631"/>
                        <a:pt x="101744" y="132661"/>
                      </a:cubicBezTo>
                      <a:cubicBezTo>
                        <a:pt x="109173" y="132661"/>
                        <a:pt x="116602" y="132089"/>
                        <a:pt x="124032" y="131644"/>
                      </a:cubicBezTo>
                      <a:cubicBezTo>
                        <a:pt x="155591" y="183968"/>
                        <a:pt x="160671" y="257311"/>
                        <a:pt x="125239" y="30912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27" name="Google Shape;1527;p12"/>
              <p:cNvSpPr/>
              <p:nvPr/>
            </p:nvSpPr>
            <p:spPr>
              <a:xfrm>
                <a:off x="3375892" y="2334136"/>
                <a:ext cx="17700" cy="643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12"/>
          <p:cNvGrpSpPr/>
          <p:nvPr/>
        </p:nvGrpSpPr>
        <p:grpSpPr>
          <a:xfrm>
            <a:off x="8018879" y="0"/>
            <a:ext cx="810166" cy="3722093"/>
            <a:chOff x="7824797" y="-929429"/>
            <a:chExt cx="860597" cy="3953785"/>
          </a:xfrm>
        </p:grpSpPr>
        <p:grpSp>
          <p:nvGrpSpPr>
            <p:cNvPr id="1529" name="Google Shape;1529;p1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530" name="Google Shape;153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2" name="Google Shape;1532;p12"/>
            <p:cNvGrpSpPr/>
            <p:nvPr/>
          </p:nvGrpSpPr>
          <p:grpSpPr>
            <a:xfrm>
              <a:off x="8100547" y="-929429"/>
              <a:ext cx="300376" cy="3735115"/>
              <a:chOff x="3792712" y="404687"/>
              <a:chExt cx="274793" cy="3416993"/>
            </a:xfrm>
          </p:grpSpPr>
          <p:grpSp>
            <p:nvGrpSpPr>
              <p:cNvPr id="1533" name="Google Shape;1533;p12"/>
              <p:cNvGrpSpPr/>
              <p:nvPr/>
            </p:nvGrpSpPr>
            <p:grpSpPr>
              <a:xfrm>
                <a:off x="3792712" y="2971595"/>
                <a:ext cx="274793" cy="850085"/>
                <a:chOff x="3792712" y="2879468"/>
                <a:chExt cx="274793" cy="850085"/>
              </a:xfrm>
            </p:grpSpPr>
            <p:sp>
              <p:nvSpPr>
                <p:cNvPr id="1534" name="Google Shape;1534;p12"/>
                <p:cNvSpPr/>
                <p:nvPr/>
              </p:nvSpPr>
              <p:spPr>
                <a:xfrm>
                  <a:off x="3798083" y="3085793"/>
                  <a:ext cx="261578" cy="637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78" h="637356" extrusionOk="0">
                      <a:moveTo>
                        <a:pt x="126686" y="637357"/>
                      </a:moveTo>
                      <a:cubicBezTo>
                        <a:pt x="-60449" y="630435"/>
                        <a:pt x="18736" y="394850"/>
                        <a:pt x="6417" y="267723"/>
                      </a:cubicBezTo>
                      <a:cubicBezTo>
                        <a:pt x="12322" y="197048"/>
                        <a:pt x="-10665" y="53665"/>
                        <a:pt x="31817" y="8008"/>
                      </a:cubicBezTo>
                      <a:cubicBezTo>
                        <a:pt x="291595" y="-16566"/>
                        <a:pt x="262449" y="-1263"/>
                        <a:pt x="258829" y="299283"/>
                      </a:cubicBezTo>
                      <a:cubicBezTo>
                        <a:pt x="256988" y="426728"/>
                        <a:pt x="295024" y="626816"/>
                        <a:pt x="126686" y="63735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12"/>
                <p:cNvSpPr/>
                <p:nvPr/>
              </p:nvSpPr>
              <p:spPr>
                <a:xfrm>
                  <a:off x="3849902" y="2886279"/>
                  <a:ext cx="160096" cy="197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96" h="197298" extrusionOk="0">
                      <a:moveTo>
                        <a:pt x="0" y="197298"/>
                      </a:moveTo>
                      <a:cubicBezTo>
                        <a:pt x="14795" y="163453"/>
                        <a:pt x="-19495" y="39120"/>
                        <a:pt x="29908" y="37913"/>
                      </a:cubicBezTo>
                      <a:cubicBezTo>
                        <a:pt x="41275" y="35754"/>
                        <a:pt x="33401" y="17911"/>
                        <a:pt x="43053" y="12513"/>
                      </a:cubicBezTo>
                      <a:cubicBezTo>
                        <a:pt x="64008" y="-9902"/>
                        <a:pt x="129984" y="-1393"/>
                        <a:pt x="134239" y="31563"/>
                      </a:cubicBezTo>
                      <a:cubicBezTo>
                        <a:pt x="135826" y="40517"/>
                        <a:pt x="147891" y="34484"/>
                        <a:pt x="151955" y="41406"/>
                      </a:cubicBezTo>
                      <a:cubicBezTo>
                        <a:pt x="171640" y="64583"/>
                        <a:pt x="149479" y="158246"/>
                        <a:pt x="149161" y="196663"/>
                      </a:cubicBezTo>
                      <a:cubicBezTo>
                        <a:pt x="98234" y="196155"/>
                        <a:pt x="49847" y="189170"/>
                        <a:pt x="0" y="19729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12"/>
                <p:cNvSpPr/>
                <p:nvPr/>
              </p:nvSpPr>
              <p:spPr>
                <a:xfrm>
                  <a:off x="3792712" y="2879468"/>
                  <a:ext cx="274793" cy="850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93" h="850085" extrusionOk="0">
                      <a:moveTo>
                        <a:pt x="19916" y="786532"/>
                      </a:moveTo>
                      <a:cubicBezTo>
                        <a:pt x="39854" y="827489"/>
                        <a:pt x="67541" y="848572"/>
                        <a:pt x="131866" y="850032"/>
                      </a:cubicBezTo>
                      <a:cubicBezTo>
                        <a:pt x="255818" y="852953"/>
                        <a:pt x="279440" y="735732"/>
                        <a:pt x="271947" y="651213"/>
                      </a:cubicBezTo>
                      <a:cubicBezTo>
                        <a:pt x="272963" y="537612"/>
                        <a:pt x="275312" y="423947"/>
                        <a:pt x="274678" y="310345"/>
                      </a:cubicBezTo>
                      <a:cubicBezTo>
                        <a:pt x="276202" y="268245"/>
                        <a:pt x="263057" y="215095"/>
                        <a:pt x="217528" y="202395"/>
                      </a:cubicBezTo>
                      <a:cubicBezTo>
                        <a:pt x="213336" y="167343"/>
                        <a:pt x="246610" y="35073"/>
                        <a:pt x="197716" y="37295"/>
                      </a:cubicBezTo>
                      <a:cubicBezTo>
                        <a:pt x="191366" y="-10202"/>
                        <a:pt x="84495" y="-14965"/>
                        <a:pt x="87098" y="38311"/>
                      </a:cubicBezTo>
                      <a:cubicBezTo>
                        <a:pt x="75478" y="36978"/>
                        <a:pt x="60047" y="37041"/>
                        <a:pt x="58778" y="55583"/>
                      </a:cubicBezTo>
                      <a:cubicBezTo>
                        <a:pt x="55603" y="103081"/>
                        <a:pt x="55285" y="150833"/>
                        <a:pt x="49887" y="197760"/>
                      </a:cubicBezTo>
                      <a:cubicBezTo>
                        <a:pt x="-19010" y="224303"/>
                        <a:pt x="12613" y="404262"/>
                        <a:pt x="5437" y="474048"/>
                      </a:cubicBezTo>
                      <a:cubicBezTo>
                        <a:pt x="10264" y="577299"/>
                        <a:pt x="-17549" y="687980"/>
                        <a:pt x="19916" y="786532"/>
                      </a:cubicBezTo>
                      <a:close/>
                      <a:moveTo>
                        <a:pt x="102466" y="38248"/>
                      </a:moveTo>
                      <a:cubicBezTo>
                        <a:pt x="106148" y="7895"/>
                        <a:pt x="173585" y="17166"/>
                        <a:pt x="178983" y="37105"/>
                      </a:cubicBezTo>
                      <a:cubicBezTo>
                        <a:pt x="154281" y="37549"/>
                        <a:pt x="103101" y="39962"/>
                        <a:pt x="102592" y="38311"/>
                      </a:cubicBezTo>
                      <a:close/>
                      <a:moveTo>
                        <a:pt x="76177" y="56663"/>
                      </a:moveTo>
                      <a:lnTo>
                        <a:pt x="174983" y="55393"/>
                      </a:lnTo>
                      <a:cubicBezTo>
                        <a:pt x="190222" y="53361"/>
                        <a:pt x="211304" y="53298"/>
                        <a:pt x="206733" y="75459"/>
                      </a:cubicBezTo>
                      <a:lnTo>
                        <a:pt x="75287" y="111400"/>
                      </a:lnTo>
                      <a:cubicBezTo>
                        <a:pt x="75967" y="93194"/>
                        <a:pt x="76303" y="74970"/>
                        <a:pt x="76303" y="56726"/>
                      </a:cubicBezTo>
                      <a:close/>
                      <a:moveTo>
                        <a:pt x="73700" y="129879"/>
                      </a:moveTo>
                      <a:lnTo>
                        <a:pt x="205399" y="94382"/>
                      </a:lnTo>
                      <a:lnTo>
                        <a:pt x="203684" y="134069"/>
                      </a:lnTo>
                      <a:lnTo>
                        <a:pt x="71478" y="159469"/>
                      </a:lnTo>
                      <a:cubicBezTo>
                        <a:pt x="72430" y="149563"/>
                        <a:pt x="73192" y="139785"/>
                        <a:pt x="73827" y="129942"/>
                      </a:cubicBezTo>
                      <a:close/>
                      <a:moveTo>
                        <a:pt x="69191" y="177885"/>
                      </a:moveTo>
                      <a:lnTo>
                        <a:pt x="202541" y="152104"/>
                      </a:lnTo>
                      <a:cubicBezTo>
                        <a:pt x="201906" y="166391"/>
                        <a:pt x="201335" y="180615"/>
                        <a:pt x="200700" y="194839"/>
                      </a:cubicBezTo>
                      <a:lnTo>
                        <a:pt x="67350" y="193379"/>
                      </a:lnTo>
                      <a:cubicBezTo>
                        <a:pt x="68239" y="188298"/>
                        <a:pt x="68937" y="183282"/>
                        <a:pt x="69318" y="177948"/>
                      </a:cubicBezTo>
                      <a:close/>
                      <a:moveTo>
                        <a:pt x="19217" y="648102"/>
                      </a:moveTo>
                      <a:cubicBezTo>
                        <a:pt x="23154" y="519832"/>
                        <a:pt x="21947" y="391117"/>
                        <a:pt x="28171" y="263101"/>
                      </a:cubicBezTo>
                      <a:cubicBezTo>
                        <a:pt x="34965" y="198204"/>
                        <a:pt x="74589" y="211222"/>
                        <a:pt x="121960" y="210968"/>
                      </a:cubicBezTo>
                      <a:cubicBezTo>
                        <a:pt x="123103" y="217851"/>
                        <a:pt x="123674" y="224817"/>
                        <a:pt x="123674" y="231796"/>
                      </a:cubicBezTo>
                      <a:cubicBezTo>
                        <a:pt x="72874" y="256370"/>
                        <a:pt x="60174" y="344889"/>
                        <a:pt x="124246" y="360891"/>
                      </a:cubicBezTo>
                      <a:lnTo>
                        <a:pt x="124627" y="429281"/>
                      </a:lnTo>
                      <a:cubicBezTo>
                        <a:pt x="46966" y="432710"/>
                        <a:pt x="45951" y="548915"/>
                        <a:pt x="125135" y="549486"/>
                      </a:cubicBezTo>
                      <a:lnTo>
                        <a:pt x="125516" y="627083"/>
                      </a:lnTo>
                      <a:cubicBezTo>
                        <a:pt x="40" y="680677"/>
                        <a:pt x="157647" y="791422"/>
                        <a:pt x="143550" y="638069"/>
                      </a:cubicBezTo>
                      <a:cubicBezTo>
                        <a:pt x="209971" y="620416"/>
                        <a:pt x="220385" y="540533"/>
                        <a:pt x="142661" y="533675"/>
                      </a:cubicBezTo>
                      <a:lnTo>
                        <a:pt x="142280" y="444204"/>
                      </a:lnTo>
                      <a:cubicBezTo>
                        <a:pt x="216321" y="434298"/>
                        <a:pt x="216130" y="356764"/>
                        <a:pt x="141772" y="346604"/>
                      </a:cubicBezTo>
                      <a:cubicBezTo>
                        <a:pt x="141772" y="311425"/>
                        <a:pt x="141772" y="215413"/>
                        <a:pt x="140566" y="212429"/>
                      </a:cubicBezTo>
                      <a:cubicBezTo>
                        <a:pt x="140566" y="212429"/>
                        <a:pt x="194096" y="213762"/>
                        <a:pt x="198541" y="213381"/>
                      </a:cubicBezTo>
                      <a:cubicBezTo>
                        <a:pt x="218543" y="211666"/>
                        <a:pt x="234291" y="230589"/>
                        <a:pt x="243943" y="246845"/>
                      </a:cubicBezTo>
                      <a:cubicBezTo>
                        <a:pt x="271376" y="315997"/>
                        <a:pt x="250865" y="395880"/>
                        <a:pt x="255754" y="469095"/>
                      </a:cubicBezTo>
                      <a:cubicBezTo>
                        <a:pt x="240832" y="580093"/>
                        <a:pt x="308015" y="834538"/>
                        <a:pt x="136819" y="834855"/>
                      </a:cubicBezTo>
                      <a:cubicBezTo>
                        <a:pt x="35727" y="844063"/>
                        <a:pt x="10073" y="729382"/>
                        <a:pt x="19344" y="648166"/>
                      </a:cubicBezTo>
                      <a:close/>
                      <a:moveTo>
                        <a:pt x="125008" y="678137"/>
                      </a:moveTo>
                      <a:cubicBezTo>
                        <a:pt x="115928" y="731541"/>
                        <a:pt x="62968" y="668041"/>
                        <a:pt x="125643" y="645435"/>
                      </a:cubicBezTo>
                      <a:cubicBezTo>
                        <a:pt x="126272" y="656357"/>
                        <a:pt x="126100" y="667304"/>
                        <a:pt x="125135" y="678201"/>
                      </a:cubicBezTo>
                      <a:close/>
                      <a:moveTo>
                        <a:pt x="125008" y="531198"/>
                      </a:moveTo>
                      <a:cubicBezTo>
                        <a:pt x="69953" y="529293"/>
                        <a:pt x="68620" y="448966"/>
                        <a:pt x="124627" y="447315"/>
                      </a:cubicBezTo>
                      <a:close/>
                      <a:moveTo>
                        <a:pt x="124119" y="340698"/>
                      </a:moveTo>
                      <a:cubicBezTo>
                        <a:pt x="85193" y="326284"/>
                        <a:pt x="93004" y="270848"/>
                        <a:pt x="123674" y="251798"/>
                      </a:cubicBezTo>
                      <a:cubicBezTo>
                        <a:pt x="123973" y="281643"/>
                        <a:pt x="124183" y="311380"/>
                        <a:pt x="124309" y="341016"/>
                      </a:cubicBezTo>
                      <a:close/>
                      <a:moveTo>
                        <a:pt x="141835" y="365591"/>
                      </a:moveTo>
                      <a:cubicBezTo>
                        <a:pt x="190730" y="374798"/>
                        <a:pt x="194159" y="419057"/>
                        <a:pt x="141835" y="426106"/>
                      </a:cubicBezTo>
                      <a:close/>
                      <a:moveTo>
                        <a:pt x="142724" y="551899"/>
                      </a:moveTo>
                      <a:cubicBezTo>
                        <a:pt x="195493" y="559138"/>
                        <a:pt x="188127" y="605684"/>
                        <a:pt x="143296" y="619781"/>
                      </a:cubicBezTo>
                      <a:cubicBezTo>
                        <a:pt x="143042" y="601429"/>
                        <a:pt x="142978" y="571204"/>
                        <a:pt x="142915" y="5522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7" name="Google Shape;1537;p12"/>
              <p:cNvSpPr/>
              <p:nvPr/>
            </p:nvSpPr>
            <p:spPr>
              <a:xfrm>
                <a:off x="3923177" y="404687"/>
                <a:ext cx="17700" cy="2573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8" name="Google Shape;1538;p12"/>
          <p:cNvGrpSpPr/>
          <p:nvPr/>
        </p:nvGrpSpPr>
        <p:grpSpPr>
          <a:xfrm>
            <a:off x="7260997" y="0"/>
            <a:ext cx="985363" cy="4610929"/>
            <a:chOff x="1192601" y="-2473021"/>
            <a:chExt cx="1046700" cy="4897949"/>
          </a:xfrm>
        </p:grpSpPr>
        <p:grpSp>
          <p:nvGrpSpPr>
            <p:cNvPr id="1539" name="Google Shape;1539;p1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540" name="Google Shape;154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2" name="Google Shape;1542;p12"/>
            <p:cNvGrpSpPr/>
            <p:nvPr/>
          </p:nvGrpSpPr>
          <p:grpSpPr>
            <a:xfrm>
              <a:off x="1417979" y="-2473021"/>
              <a:ext cx="580390" cy="4604206"/>
              <a:chOff x="522260" y="-312241"/>
              <a:chExt cx="530958" cy="4212063"/>
            </a:xfrm>
          </p:grpSpPr>
          <p:grpSp>
            <p:nvGrpSpPr>
              <p:cNvPr id="1543" name="Google Shape;1543;p12"/>
              <p:cNvGrpSpPr/>
              <p:nvPr/>
            </p:nvGrpSpPr>
            <p:grpSpPr>
              <a:xfrm>
                <a:off x="522260" y="2971595"/>
                <a:ext cx="530958" cy="928227"/>
                <a:chOff x="522260" y="2971595"/>
                <a:chExt cx="530958" cy="928227"/>
              </a:xfrm>
            </p:grpSpPr>
            <p:sp>
              <p:nvSpPr>
                <p:cNvPr id="1544" name="Google Shape;1544;p12"/>
                <p:cNvSpPr/>
                <p:nvPr/>
              </p:nvSpPr>
              <p:spPr>
                <a:xfrm>
                  <a:off x="531045" y="3193814"/>
                  <a:ext cx="510950" cy="50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950" h="500199" extrusionOk="0">
                      <a:moveTo>
                        <a:pt x="230344" y="500189"/>
                      </a:moveTo>
                      <a:cubicBezTo>
                        <a:pt x="153916" y="500507"/>
                        <a:pt x="77640" y="493446"/>
                        <a:pt x="2570" y="479108"/>
                      </a:cubicBezTo>
                      <a:cubicBezTo>
                        <a:pt x="-4606" y="452501"/>
                        <a:pt x="4348" y="418084"/>
                        <a:pt x="15841" y="404622"/>
                      </a:cubicBezTo>
                      <a:cubicBezTo>
                        <a:pt x="93" y="296672"/>
                        <a:pt x="174591" y="153479"/>
                        <a:pt x="126458" y="68770"/>
                      </a:cubicBezTo>
                      <a:cubicBezTo>
                        <a:pt x="128236" y="16510"/>
                        <a:pt x="219295" y="6350"/>
                        <a:pt x="261142" y="0"/>
                      </a:cubicBezTo>
                      <a:cubicBezTo>
                        <a:pt x="310926" y="4953"/>
                        <a:pt x="383443" y="12002"/>
                        <a:pt x="388777" y="70612"/>
                      </a:cubicBezTo>
                      <a:cubicBezTo>
                        <a:pt x="365980" y="191262"/>
                        <a:pt x="524603" y="342392"/>
                        <a:pt x="509998" y="472630"/>
                      </a:cubicBezTo>
                      <a:cubicBezTo>
                        <a:pt x="417936" y="491147"/>
                        <a:pt x="324248" y="500380"/>
                        <a:pt x="230344" y="50018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12"/>
                <p:cNvSpPr/>
                <p:nvPr/>
              </p:nvSpPr>
              <p:spPr>
                <a:xfrm>
                  <a:off x="551585" y="3672350"/>
                  <a:ext cx="488949" cy="21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49" h="214629" extrusionOk="0">
                      <a:moveTo>
                        <a:pt x="243395" y="214630"/>
                      </a:moveTo>
                      <a:cubicBezTo>
                        <a:pt x="147256" y="214630"/>
                        <a:pt x="26352" y="160401"/>
                        <a:pt x="0" y="8001"/>
                      </a:cubicBezTo>
                      <a:cubicBezTo>
                        <a:pt x="165925" y="39751"/>
                        <a:pt x="327279" y="29528"/>
                        <a:pt x="488950" y="0"/>
                      </a:cubicBezTo>
                      <a:cubicBezTo>
                        <a:pt x="471043" y="147384"/>
                        <a:pt x="350266" y="214630"/>
                        <a:pt x="243395" y="214630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12"/>
                <p:cNvSpPr/>
                <p:nvPr/>
              </p:nvSpPr>
              <p:spPr>
                <a:xfrm>
                  <a:off x="685838" y="2977833"/>
                  <a:ext cx="219884" cy="23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84" h="234649" extrusionOk="0">
                      <a:moveTo>
                        <a:pt x="2590" y="234649"/>
                      </a:moveTo>
                      <a:cubicBezTo>
                        <a:pt x="7987" y="210011"/>
                        <a:pt x="-12142" y="33672"/>
                        <a:pt x="12877" y="45419"/>
                      </a:cubicBezTo>
                      <a:cubicBezTo>
                        <a:pt x="33197" y="50182"/>
                        <a:pt x="23545" y="24210"/>
                        <a:pt x="35038" y="16590"/>
                      </a:cubicBezTo>
                      <a:cubicBezTo>
                        <a:pt x="50913" y="906"/>
                        <a:pt x="85394" y="1604"/>
                        <a:pt x="109714" y="1922"/>
                      </a:cubicBezTo>
                      <a:cubicBezTo>
                        <a:pt x="145528" y="-936"/>
                        <a:pt x="189026" y="-6841"/>
                        <a:pt x="188835" y="38879"/>
                      </a:cubicBezTo>
                      <a:cubicBezTo>
                        <a:pt x="250875" y="39895"/>
                        <a:pt x="199503" y="186770"/>
                        <a:pt x="206869" y="233824"/>
                      </a:cubicBezTo>
                      <a:cubicBezTo>
                        <a:pt x="139369" y="212361"/>
                        <a:pt x="71932" y="215091"/>
                        <a:pt x="2590" y="23464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7" name="Google Shape;1547;p12"/>
                <p:cNvSpPr/>
                <p:nvPr/>
              </p:nvSpPr>
              <p:spPr>
                <a:xfrm>
                  <a:off x="522260" y="2971595"/>
                  <a:ext cx="530958" cy="92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958" h="928227" extrusionOk="0">
                      <a:moveTo>
                        <a:pt x="516306" y="619347"/>
                      </a:moveTo>
                      <a:cubicBezTo>
                        <a:pt x="501638" y="504285"/>
                        <a:pt x="397942" y="417798"/>
                        <a:pt x="399530" y="298926"/>
                      </a:cubicBezTo>
                      <a:cubicBezTo>
                        <a:pt x="413182" y="300514"/>
                        <a:pt x="390830" y="254159"/>
                        <a:pt x="381178" y="244380"/>
                      </a:cubicBezTo>
                      <a:cubicBezTo>
                        <a:pt x="383210" y="187992"/>
                        <a:pt x="385369" y="132175"/>
                        <a:pt x="387528" y="75787"/>
                      </a:cubicBezTo>
                      <a:cubicBezTo>
                        <a:pt x="392481" y="54070"/>
                        <a:pt x="381559" y="34449"/>
                        <a:pt x="356731" y="40227"/>
                      </a:cubicBezTo>
                      <a:cubicBezTo>
                        <a:pt x="358255" y="-10573"/>
                        <a:pt x="307645" y="730"/>
                        <a:pt x="273609" y="1810"/>
                      </a:cubicBezTo>
                      <a:cubicBezTo>
                        <a:pt x="240780" y="1429"/>
                        <a:pt x="184074" y="-222"/>
                        <a:pt x="184328" y="45244"/>
                      </a:cubicBezTo>
                      <a:cubicBezTo>
                        <a:pt x="174803" y="45815"/>
                        <a:pt x="158928" y="42640"/>
                        <a:pt x="158928" y="56547"/>
                      </a:cubicBezTo>
                      <a:cubicBezTo>
                        <a:pt x="158928" y="118777"/>
                        <a:pt x="158039" y="180435"/>
                        <a:pt x="158357" y="242475"/>
                      </a:cubicBezTo>
                      <a:cubicBezTo>
                        <a:pt x="144260" y="248825"/>
                        <a:pt x="112383" y="292767"/>
                        <a:pt x="140577" y="307753"/>
                      </a:cubicBezTo>
                      <a:cubicBezTo>
                        <a:pt x="150102" y="385159"/>
                        <a:pt x="15736" y="506508"/>
                        <a:pt x="18784" y="626967"/>
                      </a:cubicBezTo>
                      <a:cubicBezTo>
                        <a:pt x="-3124" y="640493"/>
                        <a:pt x="-8013" y="706215"/>
                        <a:pt x="15672" y="712756"/>
                      </a:cubicBezTo>
                      <a:cubicBezTo>
                        <a:pt x="65075" y="1013238"/>
                        <a:pt x="505638" y="992854"/>
                        <a:pt x="526720" y="692753"/>
                      </a:cubicBezTo>
                      <a:cubicBezTo>
                        <a:pt x="534785" y="671862"/>
                        <a:pt x="531356" y="631984"/>
                        <a:pt x="516306" y="619347"/>
                      </a:cubicBezTo>
                      <a:close/>
                      <a:moveTo>
                        <a:pt x="498399" y="620300"/>
                      </a:moveTo>
                      <a:cubicBezTo>
                        <a:pt x="475749" y="621824"/>
                        <a:pt x="453079" y="623176"/>
                        <a:pt x="430391" y="624364"/>
                      </a:cubicBezTo>
                      <a:cubicBezTo>
                        <a:pt x="405708" y="518319"/>
                        <a:pt x="384842" y="411531"/>
                        <a:pt x="367780" y="304006"/>
                      </a:cubicBezTo>
                      <a:cubicBezTo>
                        <a:pt x="372606" y="303308"/>
                        <a:pt x="377432" y="302673"/>
                        <a:pt x="382194" y="301911"/>
                      </a:cubicBezTo>
                      <a:cubicBezTo>
                        <a:pt x="378511" y="420973"/>
                        <a:pt x="481889" y="506762"/>
                        <a:pt x="498399" y="620300"/>
                      </a:cubicBezTo>
                      <a:close/>
                      <a:moveTo>
                        <a:pt x="278689" y="312579"/>
                      </a:moveTo>
                      <a:cubicBezTo>
                        <a:pt x="287389" y="312198"/>
                        <a:pt x="296025" y="311690"/>
                        <a:pt x="304661" y="311118"/>
                      </a:cubicBezTo>
                      <a:cubicBezTo>
                        <a:pt x="318040" y="416738"/>
                        <a:pt x="331477" y="522383"/>
                        <a:pt x="344983" y="628047"/>
                      </a:cubicBezTo>
                      <a:cubicBezTo>
                        <a:pt x="322568" y="628809"/>
                        <a:pt x="300216" y="629507"/>
                        <a:pt x="277800" y="629952"/>
                      </a:cubicBezTo>
                      <a:cubicBezTo>
                        <a:pt x="271844" y="524237"/>
                        <a:pt x="272136" y="418262"/>
                        <a:pt x="278689" y="312579"/>
                      </a:cubicBezTo>
                      <a:close/>
                      <a:moveTo>
                        <a:pt x="322504" y="309531"/>
                      </a:moveTo>
                      <a:cubicBezTo>
                        <a:pt x="331775" y="308642"/>
                        <a:pt x="341046" y="307626"/>
                        <a:pt x="350317" y="306483"/>
                      </a:cubicBezTo>
                      <a:cubicBezTo>
                        <a:pt x="367253" y="413417"/>
                        <a:pt x="387928" y="519633"/>
                        <a:pt x="412357" y="625126"/>
                      </a:cubicBezTo>
                      <a:cubicBezTo>
                        <a:pt x="395910" y="625951"/>
                        <a:pt x="379400" y="626713"/>
                        <a:pt x="362954" y="627348"/>
                      </a:cubicBezTo>
                      <a:cubicBezTo>
                        <a:pt x="349111" y="521430"/>
                        <a:pt x="335541" y="415493"/>
                        <a:pt x="322250" y="309531"/>
                      </a:cubicBezTo>
                      <a:close/>
                      <a:moveTo>
                        <a:pt x="365684" y="58452"/>
                      </a:moveTo>
                      <a:cubicBezTo>
                        <a:pt x="375273" y="59277"/>
                        <a:pt x="368542" y="74581"/>
                        <a:pt x="369939" y="81248"/>
                      </a:cubicBezTo>
                      <a:lnTo>
                        <a:pt x="175946" y="137382"/>
                      </a:lnTo>
                      <a:cubicBezTo>
                        <a:pt x="175946" y="127984"/>
                        <a:pt x="175946" y="118332"/>
                        <a:pt x="175946" y="109125"/>
                      </a:cubicBezTo>
                      <a:cubicBezTo>
                        <a:pt x="212713" y="94837"/>
                        <a:pt x="258496" y="85947"/>
                        <a:pt x="287643" y="60547"/>
                      </a:cubicBezTo>
                      <a:cubicBezTo>
                        <a:pt x="313360" y="60611"/>
                        <a:pt x="339649" y="57309"/>
                        <a:pt x="365430" y="58452"/>
                      </a:cubicBezTo>
                      <a:close/>
                      <a:moveTo>
                        <a:pt x="175438" y="205454"/>
                      </a:moveTo>
                      <a:lnTo>
                        <a:pt x="366827" y="159671"/>
                      </a:lnTo>
                      <a:lnTo>
                        <a:pt x="364224" y="230791"/>
                      </a:lnTo>
                      <a:cubicBezTo>
                        <a:pt x="308090" y="199041"/>
                        <a:pt x="233033" y="208248"/>
                        <a:pt x="175311" y="231616"/>
                      </a:cubicBezTo>
                      <a:close/>
                      <a:moveTo>
                        <a:pt x="175438" y="187230"/>
                      </a:moveTo>
                      <a:cubicBezTo>
                        <a:pt x="175438" y="176688"/>
                        <a:pt x="175438" y="166084"/>
                        <a:pt x="175438" y="155480"/>
                      </a:cubicBezTo>
                      <a:lnTo>
                        <a:pt x="368796" y="99536"/>
                      </a:lnTo>
                      <a:lnTo>
                        <a:pt x="367272" y="141256"/>
                      </a:lnTo>
                      <a:close/>
                      <a:moveTo>
                        <a:pt x="229032" y="21622"/>
                      </a:moveTo>
                      <a:cubicBezTo>
                        <a:pt x="256401" y="25305"/>
                        <a:pt x="342570" y="-222"/>
                        <a:pt x="338760" y="40672"/>
                      </a:cubicBezTo>
                      <a:lnTo>
                        <a:pt x="201600" y="44418"/>
                      </a:lnTo>
                      <a:cubicBezTo>
                        <a:pt x="197155" y="28861"/>
                        <a:pt x="217793" y="22765"/>
                        <a:pt x="229096" y="21749"/>
                      </a:cubicBezTo>
                      <a:close/>
                      <a:moveTo>
                        <a:pt x="263830" y="59150"/>
                      </a:moveTo>
                      <a:cubicBezTo>
                        <a:pt x="235046" y="71260"/>
                        <a:pt x="205645" y="81858"/>
                        <a:pt x="175756" y="90900"/>
                      </a:cubicBezTo>
                      <a:lnTo>
                        <a:pt x="175756" y="63722"/>
                      </a:lnTo>
                      <a:cubicBezTo>
                        <a:pt x="201664" y="62897"/>
                        <a:pt x="238113" y="59976"/>
                        <a:pt x="263894" y="59404"/>
                      </a:cubicBezTo>
                      <a:close/>
                      <a:moveTo>
                        <a:pt x="260973" y="230600"/>
                      </a:moveTo>
                      <a:cubicBezTo>
                        <a:pt x="306439" y="226028"/>
                        <a:pt x="366891" y="233838"/>
                        <a:pt x="384036" y="283432"/>
                      </a:cubicBezTo>
                      <a:cubicBezTo>
                        <a:pt x="303873" y="296939"/>
                        <a:pt x="222193" y="298945"/>
                        <a:pt x="141466" y="289401"/>
                      </a:cubicBezTo>
                      <a:cubicBezTo>
                        <a:pt x="157404" y="243554"/>
                        <a:pt x="218110" y="233521"/>
                        <a:pt x="261036" y="230854"/>
                      </a:cubicBezTo>
                      <a:close/>
                      <a:moveTo>
                        <a:pt x="259639" y="630269"/>
                      </a:moveTo>
                      <a:cubicBezTo>
                        <a:pt x="238005" y="630606"/>
                        <a:pt x="216313" y="630796"/>
                        <a:pt x="194552" y="630841"/>
                      </a:cubicBezTo>
                      <a:cubicBezTo>
                        <a:pt x="210300" y="525005"/>
                        <a:pt x="226003" y="419176"/>
                        <a:pt x="241669" y="313341"/>
                      </a:cubicBezTo>
                      <a:cubicBezTo>
                        <a:pt x="248019" y="313341"/>
                        <a:pt x="254369" y="313341"/>
                        <a:pt x="260719" y="313341"/>
                      </a:cubicBezTo>
                      <a:cubicBezTo>
                        <a:pt x="254172" y="418871"/>
                        <a:pt x="253810" y="524694"/>
                        <a:pt x="259639" y="630269"/>
                      </a:cubicBezTo>
                      <a:close/>
                      <a:moveTo>
                        <a:pt x="177089" y="630904"/>
                      </a:moveTo>
                      <a:cubicBezTo>
                        <a:pt x="155309" y="630904"/>
                        <a:pt x="133528" y="630904"/>
                        <a:pt x="111748" y="630333"/>
                      </a:cubicBezTo>
                      <a:cubicBezTo>
                        <a:pt x="143498" y="524478"/>
                        <a:pt x="175248" y="418751"/>
                        <a:pt x="206490" y="312833"/>
                      </a:cubicBezTo>
                      <a:lnTo>
                        <a:pt x="224206" y="313277"/>
                      </a:lnTo>
                      <a:cubicBezTo>
                        <a:pt x="208630" y="419195"/>
                        <a:pt x="192920" y="525069"/>
                        <a:pt x="177089" y="630904"/>
                      </a:cubicBezTo>
                      <a:close/>
                      <a:moveTo>
                        <a:pt x="76759" y="501047"/>
                      </a:moveTo>
                      <a:cubicBezTo>
                        <a:pt x="112129" y="441801"/>
                        <a:pt x="157849" y="381857"/>
                        <a:pt x="157468" y="309721"/>
                      </a:cubicBezTo>
                      <a:cubicBezTo>
                        <a:pt x="168009" y="310737"/>
                        <a:pt x="178550" y="311499"/>
                        <a:pt x="189218" y="312071"/>
                      </a:cubicBezTo>
                      <a:cubicBezTo>
                        <a:pt x="157550" y="417906"/>
                        <a:pt x="125908" y="523887"/>
                        <a:pt x="94285" y="630015"/>
                      </a:cubicBezTo>
                      <a:cubicBezTo>
                        <a:pt x="74854" y="629571"/>
                        <a:pt x="55423" y="629126"/>
                        <a:pt x="35992" y="628491"/>
                      </a:cubicBezTo>
                      <a:cubicBezTo>
                        <a:pt x="33960" y="582454"/>
                        <a:pt x="54026" y="539591"/>
                        <a:pt x="76886" y="500920"/>
                      </a:cubicBezTo>
                      <a:close/>
                      <a:moveTo>
                        <a:pt x="356858" y="897604"/>
                      </a:moveTo>
                      <a:cubicBezTo>
                        <a:pt x="221222" y="951325"/>
                        <a:pt x="58725" y="859504"/>
                        <a:pt x="34024" y="716248"/>
                      </a:cubicBezTo>
                      <a:cubicBezTo>
                        <a:pt x="191294" y="742912"/>
                        <a:pt x="352178" y="739813"/>
                        <a:pt x="508305" y="707104"/>
                      </a:cubicBezTo>
                      <a:lnTo>
                        <a:pt x="509194" y="707549"/>
                      </a:lnTo>
                      <a:cubicBezTo>
                        <a:pt x="496145" y="793623"/>
                        <a:pt x="438030" y="866134"/>
                        <a:pt x="356858" y="897604"/>
                      </a:cubicBezTo>
                      <a:close/>
                      <a:moveTo>
                        <a:pt x="512560" y="681704"/>
                      </a:moveTo>
                      <a:cubicBezTo>
                        <a:pt x="511855" y="684092"/>
                        <a:pt x="510985" y="686422"/>
                        <a:pt x="509956" y="688689"/>
                      </a:cubicBezTo>
                      <a:cubicBezTo>
                        <a:pt x="348952" y="722706"/>
                        <a:pt x="182842" y="724865"/>
                        <a:pt x="21006" y="695039"/>
                      </a:cubicBezTo>
                      <a:cubicBezTo>
                        <a:pt x="14332" y="679355"/>
                        <a:pt x="14961" y="661511"/>
                        <a:pt x="22721" y="646335"/>
                      </a:cubicBezTo>
                      <a:cubicBezTo>
                        <a:pt x="183897" y="651967"/>
                        <a:pt x="345263" y="649148"/>
                        <a:pt x="506146" y="637889"/>
                      </a:cubicBezTo>
                      <a:cubicBezTo>
                        <a:pt x="514351" y="650945"/>
                        <a:pt x="516681" y="666845"/>
                        <a:pt x="512560" y="68170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48" name="Google Shape;1548;p12"/>
              <p:cNvSpPr/>
              <p:nvPr/>
            </p:nvSpPr>
            <p:spPr>
              <a:xfrm>
                <a:off x="786930" y="-312241"/>
                <a:ext cx="17700" cy="3290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9" name="Google Shape;1549;p12"/>
          <p:cNvGrpSpPr/>
          <p:nvPr/>
        </p:nvGrpSpPr>
        <p:grpSpPr>
          <a:xfrm>
            <a:off x="7310064" y="1807216"/>
            <a:ext cx="148551" cy="170121"/>
            <a:chOff x="3462796" y="2555878"/>
            <a:chExt cx="157798" cy="180711"/>
          </a:xfrm>
        </p:grpSpPr>
        <p:sp>
          <p:nvSpPr>
            <p:cNvPr id="1550" name="Google Shape;1550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6" name="Google Shape;1556;p12"/>
          <p:cNvGrpSpPr/>
          <p:nvPr/>
        </p:nvGrpSpPr>
        <p:grpSpPr>
          <a:xfrm>
            <a:off x="6425530" y="0"/>
            <a:ext cx="985363" cy="3010692"/>
            <a:chOff x="6010934" y="-404723"/>
            <a:chExt cx="1046700" cy="3198101"/>
          </a:xfrm>
        </p:grpSpPr>
        <p:grpSp>
          <p:nvGrpSpPr>
            <p:cNvPr id="1557" name="Google Shape;1557;p1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558" name="Google Shape;1558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0" name="Google Shape;1560;p12"/>
            <p:cNvGrpSpPr/>
            <p:nvPr/>
          </p:nvGrpSpPr>
          <p:grpSpPr>
            <a:xfrm>
              <a:off x="6308747" y="-404723"/>
              <a:ext cx="441786" cy="2976610"/>
              <a:chOff x="1121941" y="1239413"/>
              <a:chExt cx="404159" cy="2723090"/>
            </a:xfrm>
          </p:grpSpPr>
          <p:sp>
            <p:nvSpPr>
              <p:cNvPr id="1561" name="Google Shape;1561;p12"/>
              <p:cNvSpPr/>
              <p:nvPr/>
            </p:nvSpPr>
            <p:spPr>
              <a:xfrm>
                <a:off x="1308652" y="1239413"/>
                <a:ext cx="17700" cy="1738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62" name="Google Shape;1562;p12"/>
              <p:cNvGrpSpPr/>
              <p:nvPr/>
            </p:nvGrpSpPr>
            <p:grpSpPr>
              <a:xfrm>
                <a:off x="1121941" y="2971595"/>
                <a:ext cx="404159" cy="990908"/>
                <a:chOff x="1121941" y="2969319"/>
                <a:chExt cx="404159" cy="990908"/>
              </a:xfrm>
            </p:grpSpPr>
            <p:sp>
              <p:nvSpPr>
                <p:cNvPr id="1563" name="Google Shape;1563;p12"/>
                <p:cNvSpPr/>
                <p:nvPr/>
              </p:nvSpPr>
              <p:spPr>
                <a:xfrm>
                  <a:off x="1210876" y="2975878"/>
                  <a:ext cx="215728" cy="22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28" h="222824" extrusionOk="0">
                      <a:moveTo>
                        <a:pt x="14190" y="222824"/>
                      </a:moveTo>
                      <a:cubicBezTo>
                        <a:pt x="13301" y="174692"/>
                        <a:pt x="-21687" y="79251"/>
                        <a:pt x="21620" y="60582"/>
                      </a:cubicBezTo>
                      <a:cubicBezTo>
                        <a:pt x="36987" y="27244"/>
                        <a:pt x="55021" y="2797"/>
                        <a:pt x="105440" y="321"/>
                      </a:cubicBezTo>
                      <a:cubicBezTo>
                        <a:pt x="154017" y="-2156"/>
                        <a:pt x="177385" y="9655"/>
                        <a:pt x="182021" y="37976"/>
                      </a:cubicBezTo>
                      <a:cubicBezTo>
                        <a:pt x="233265" y="47692"/>
                        <a:pt x="210405" y="171326"/>
                        <a:pt x="211993" y="215776"/>
                      </a:cubicBezTo>
                      <a:cubicBezTo>
                        <a:pt x="143159" y="198060"/>
                        <a:pt x="79024" y="196790"/>
                        <a:pt x="14190" y="22282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12"/>
                <p:cNvSpPr/>
                <p:nvPr/>
              </p:nvSpPr>
              <p:spPr>
                <a:xfrm>
                  <a:off x="1128931" y="3411844"/>
                  <a:ext cx="389306" cy="5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306" h="540604" extrusionOk="0">
                      <a:moveTo>
                        <a:pt x="192718" y="540604"/>
                      </a:moveTo>
                      <a:cubicBezTo>
                        <a:pt x="42795" y="527142"/>
                        <a:pt x="232596" y="425161"/>
                        <a:pt x="116836" y="455260"/>
                      </a:cubicBezTo>
                      <a:cubicBezTo>
                        <a:pt x="83054" y="460150"/>
                        <a:pt x="19744" y="479835"/>
                        <a:pt x="7679" y="435512"/>
                      </a:cubicBezTo>
                      <a:cubicBezTo>
                        <a:pt x="-6227" y="397920"/>
                        <a:pt x="57844" y="371440"/>
                        <a:pt x="34857" y="364582"/>
                      </a:cubicBezTo>
                      <a:cubicBezTo>
                        <a:pt x="15807" y="363122"/>
                        <a:pt x="3107" y="353533"/>
                        <a:pt x="1393" y="338801"/>
                      </a:cubicBezTo>
                      <a:cubicBezTo>
                        <a:pt x="-3560" y="319434"/>
                        <a:pt x="17585" y="304638"/>
                        <a:pt x="35175" y="291748"/>
                      </a:cubicBezTo>
                      <a:cubicBezTo>
                        <a:pt x="33651" y="285398"/>
                        <a:pt x="30158" y="276762"/>
                        <a:pt x="28380" y="270412"/>
                      </a:cubicBezTo>
                      <a:cubicBezTo>
                        <a:pt x="-19689" y="256061"/>
                        <a:pt x="-258" y="192307"/>
                        <a:pt x="38985" y="180877"/>
                      </a:cubicBezTo>
                      <a:cubicBezTo>
                        <a:pt x="42490" y="180629"/>
                        <a:pt x="45138" y="177588"/>
                        <a:pt x="44890" y="174082"/>
                      </a:cubicBezTo>
                      <a:cubicBezTo>
                        <a:pt x="44643" y="170577"/>
                        <a:pt x="41601" y="167929"/>
                        <a:pt x="38096" y="168177"/>
                      </a:cubicBezTo>
                      <a:cubicBezTo>
                        <a:pt x="3044" y="163224"/>
                        <a:pt x="21776" y="119663"/>
                        <a:pt x="43303" y="106836"/>
                      </a:cubicBezTo>
                      <a:cubicBezTo>
                        <a:pt x="74418" y="82706"/>
                        <a:pt x="71370" y="31969"/>
                        <a:pt x="69020" y="5680"/>
                      </a:cubicBezTo>
                      <a:cubicBezTo>
                        <a:pt x="85911" y="5045"/>
                        <a:pt x="131758" y="4664"/>
                        <a:pt x="151570" y="4601"/>
                      </a:cubicBezTo>
                      <a:cubicBezTo>
                        <a:pt x="174303" y="59274"/>
                        <a:pt x="87499" y="134903"/>
                        <a:pt x="126170" y="158652"/>
                      </a:cubicBezTo>
                      <a:cubicBezTo>
                        <a:pt x="332545" y="108296"/>
                        <a:pt x="234120" y="166526"/>
                        <a:pt x="237422" y="1362"/>
                      </a:cubicBezTo>
                      <a:cubicBezTo>
                        <a:pt x="249741" y="-2130"/>
                        <a:pt x="299271" y="2378"/>
                        <a:pt x="325624" y="854"/>
                      </a:cubicBezTo>
                      <a:cubicBezTo>
                        <a:pt x="266823" y="105439"/>
                        <a:pt x="408174" y="108804"/>
                        <a:pt x="387155" y="185449"/>
                      </a:cubicBezTo>
                      <a:cubicBezTo>
                        <a:pt x="375090" y="210849"/>
                        <a:pt x="334958" y="200752"/>
                        <a:pt x="326830" y="215802"/>
                      </a:cubicBezTo>
                      <a:cubicBezTo>
                        <a:pt x="326830" y="221707"/>
                        <a:pt x="332101" y="222152"/>
                        <a:pt x="337054" y="222152"/>
                      </a:cubicBezTo>
                      <a:cubicBezTo>
                        <a:pt x="407539" y="236439"/>
                        <a:pt x="379472" y="299177"/>
                        <a:pt x="313876" y="302733"/>
                      </a:cubicBezTo>
                      <a:cubicBezTo>
                        <a:pt x="286508" y="321783"/>
                        <a:pt x="354897" y="305337"/>
                        <a:pt x="360866" y="348326"/>
                      </a:cubicBezTo>
                      <a:cubicBezTo>
                        <a:pt x="367661" y="376711"/>
                        <a:pt x="350135" y="382108"/>
                        <a:pt x="333307" y="403444"/>
                      </a:cubicBezTo>
                      <a:cubicBezTo>
                        <a:pt x="365565" y="417414"/>
                        <a:pt x="387663" y="440084"/>
                        <a:pt x="362200" y="476469"/>
                      </a:cubicBezTo>
                      <a:cubicBezTo>
                        <a:pt x="318321" y="516411"/>
                        <a:pt x="249868" y="528857"/>
                        <a:pt x="192718" y="54060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12"/>
                <p:cNvSpPr/>
                <p:nvPr/>
              </p:nvSpPr>
              <p:spPr>
                <a:xfrm>
                  <a:off x="1121941" y="2969319"/>
                  <a:ext cx="404159" cy="990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159" h="990908" extrusionOk="0">
                      <a:moveTo>
                        <a:pt x="396558" y="583905"/>
                      </a:moveTo>
                      <a:cubicBezTo>
                        <a:pt x="363665" y="545170"/>
                        <a:pt x="299149" y="524850"/>
                        <a:pt x="338075" y="447063"/>
                      </a:cubicBezTo>
                      <a:cubicBezTo>
                        <a:pt x="339535" y="444205"/>
                        <a:pt x="370904" y="448269"/>
                        <a:pt x="367920" y="426933"/>
                      </a:cubicBezTo>
                      <a:cubicBezTo>
                        <a:pt x="376619" y="356321"/>
                        <a:pt x="377762" y="266786"/>
                        <a:pt x="312865" y="222019"/>
                      </a:cubicBezTo>
                      <a:cubicBezTo>
                        <a:pt x="314326" y="182014"/>
                        <a:pt x="328359" y="29931"/>
                        <a:pt x="274257" y="35328"/>
                      </a:cubicBezTo>
                      <a:cubicBezTo>
                        <a:pt x="255207" y="-16234"/>
                        <a:pt x="119635" y="-11789"/>
                        <a:pt x="115888" y="51521"/>
                      </a:cubicBezTo>
                      <a:cubicBezTo>
                        <a:pt x="66358" y="56474"/>
                        <a:pt x="92711" y="194840"/>
                        <a:pt x="93600" y="232242"/>
                      </a:cubicBezTo>
                      <a:cubicBezTo>
                        <a:pt x="31814" y="278470"/>
                        <a:pt x="26607" y="363941"/>
                        <a:pt x="28766" y="435442"/>
                      </a:cubicBezTo>
                      <a:cubicBezTo>
                        <a:pt x="29211" y="460842"/>
                        <a:pt x="57849" y="448840"/>
                        <a:pt x="70740" y="450746"/>
                      </a:cubicBezTo>
                      <a:cubicBezTo>
                        <a:pt x="73851" y="483511"/>
                        <a:pt x="74994" y="521611"/>
                        <a:pt x="46991" y="544408"/>
                      </a:cubicBezTo>
                      <a:cubicBezTo>
                        <a:pt x="20829" y="559775"/>
                        <a:pt x="1906" y="611464"/>
                        <a:pt x="44133" y="617497"/>
                      </a:cubicBezTo>
                      <a:cubicBezTo>
                        <a:pt x="890" y="630197"/>
                        <a:pt x="-22097" y="700682"/>
                        <a:pt x="29973" y="716557"/>
                      </a:cubicBezTo>
                      <a:cubicBezTo>
                        <a:pt x="31179" y="718461"/>
                        <a:pt x="32132" y="730336"/>
                        <a:pt x="35878" y="733384"/>
                      </a:cubicBezTo>
                      <a:cubicBezTo>
                        <a:pt x="-9588" y="750021"/>
                        <a:pt x="-11620" y="809584"/>
                        <a:pt x="41276" y="813584"/>
                      </a:cubicBezTo>
                      <a:cubicBezTo>
                        <a:pt x="-3746" y="839747"/>
                        <a:pt x="-8318" y="908200"/>
                        <a:pt x="53150" y="912772"/>
                      </a:cubicBezTo>
                      <a:cubicBezTo>
                        <a:pt x="88837" y="913153"/>
                        <a:pt x="124016" y="903310"/>
                        <a:pt x="159259" y="898421"/>
                      </a:cubicBezTo>
                      <a:cubicBezTo>
                        <a:pt x="137224" y="913788"/>
                        <a:pt x="124270" y="946998"/>
                        <a:pt x="142368" y="970176"/>
                      </a:cubicBezTo>
                      <a:cubicBezTo>
                        <a:pt x="170879" y="1006688"/>
                        <a:pt x="222568" y="986051"/>
                        <a:pt x="258319" y="975319"/>
                      </a:cubicBezTo>
                      <a:cubicBezTo>
                        <a:pt x="297562" y="961285"/>
                        <a:pt x="346012" y="957857"/>
                        <a:pt x="374079" y="923821"/>
                      </a:cubicBezTo>
                      <a:cubicBezTo>
                        <a:pt x="397638" y="896008"/>
                        <a:pt x="385382" y="849653"/>
                        <a:pt x="346647" y="845652"/>
                      </a:cubicBezTo>
                      <a:cubicBezTo>
                        <a:pt x="371279" y="834501"/>
                        <a:pt x="382207" y="805495"/>
                        <a:pt x="371057" y="780857"/>
                      </a:cubicBezTo>
                      <a:cubicBezTo>
                        <a:pt x="362344" y="761610"/>
                        <a:pt x="342259" y="750123"/>
                        <a:pt x="321247" y="752371"/>
                      </a:cubicBezTo>
                      <a:cubicBezTo>
                        <a:pt x="385382" y="748434"/>
                        <a:pt x="427991" y="685505"/>
                        <a:pt x="350584" y="659597"/>
                      </a:cubicBezTo>
                      <a:cubicBezTo>
                        <a:pt x="302515" y="655787"/>
                        <a:pt x="436690" y="669821"/>
                        <a:pt x="396558" y="583905"/>
                      </a:cubicBezTo>
                      <a:close/>
                      <a:moveTo>
                        <a:pt x="291339" y="83525"/>
                      </a:moveTo>
                      <a:cubicBezTo>
                        <a:pt x="291847" y="98828"/>
                        <a:pt x="292418" y="114132"/>
                        <a:pt x="292926" y="129435"/>
                      </a:cubicBezTo>
                      <a:lnTo>
                        <a:pt x="105792" y="175981"/>
                      </a:lnTo>
                      <a:cubicBezTo>
                        <a:pt x="105030" y="163916"/>
                        <a:pt x="104776" y="151851"/>
                        <a:pt x="104776" y="139786"/>
                      </a:cubicBezTo>
                      <a:cubicBezTo>
                        <a:pt x="166307" y="129753"/>
                        <a:pt x="229172" y="100162"/>
                        <a:pt x="291085" y="83525"/>
                      </a:cubicBezTo>
                      <a:close/>
                      <a:moveTo>
                        <a:pt x="293561" y="147533"/>
                      </a:moveTo>
                      <a:lnTo>
                        <a:pt x="295847" y="212049"/>
                      </a:lnTo>
                      <a:cubicBezTo>
                        <a:pt x="235459" y="188897"/>
                        <a:pt x="168117" y="192212"/>
                        <a:pt x="110300" y="221193"/>
                      </a:cubicBezTo>
                      <a:cubicBezTo>
                        <a:pt x="109094" y="212113"/>
                        <a:pt x="108141" y="202969"/>
                        <a:pt x="107379" y="193824"/>
                      </a:cubicBezTo>
                      <a:close/>
                      <a:moveTo>
                        <a:pt x="194057" y="16152"/>
                      </a:moveTo>
                      <a:cubicBezTo>
                        <a:pt x="213869" y="14056"/>
                        <a:pt x="248984" y="13548"/>
                        <a:pt x="256096" y="36979"/>
                      </a:cubicBezTo>
                      <a:cubicBezTo>
                        <a:pt x="215139" y="41107"/>
                        <a:pt x="174181" y="45615"/>
                        <a:pt x="133224" y="49679"/>
                      </a:cubicBezTo>
                      <a:cubicBezTo>
                        <a:pt x="136208" y="21613"/>
                        <a:pt x="171768" y="18438"/>
                        <a:pt x="193803" y="16152"/>
                      </a:cubicBezTo>
                      <a:close/>
                      <a:moveTo>
                        <a:pt x="111507" y="70444"/>
                      </a:moveTo>
                      <a:cubicBezTo>
                        <a:pt x="137605" y="72095"/>
                        <a:pt x="295276" y="37170"/>
                        <a:pt x="290323" y="65554"/>
                      </a:cubicBezTo>
                      <a:cubicBezTo>
                        <a:pt x="228918" y="86446"/>
                        <a:pt x="165355" y="103083"/>
                        <a:pt x="105093" y="126197"/>
                      </a:cubicBezTo>
                      <a:cubicBezTo>
                        <a:pt x="106681" y="108417"/>
                        <a:pt x="102680" y="86065"/>
                        <a:pt x="111189" y="70444"/>
                      </a:cubicBezTo>
                      <a:close/>
                      <a:moveTo>
                        <a:pt x="46419" y="432902"/>
                      </a:moveTo>
                      <a:cubicBezTo>
                        <a:pt x="42609" y="356067"/>
                        <a:pt x="52769" y="256499"/>
                        <a:pt x="137034" y="227416"/>
                      </a:cubicBezTo>
                      <a:cubicBezTo>
                        <a:pt x="293561" y="176616"/>
                        <a:pt x="379921" y="271866"/>
                        <a:pt x="350521" y="426870"/>
                      </a:cubicBezTo>
                      <a:close/>
                      <a:moveTo>
                        <a:pt x="262319" y="567204"/>
                      </a:moveTo>
                      <a:lnTo>
                        <a:pt x="131636" y="595081"/>
                      </a:lnTo>
                      <a:cubicBezTo>
                        <a:pt x="113348" y="568538"/>
                        <a:pt x="184595" y="524850"/>
                        <a:pt x="164974" y="448459"/>
                      </a:cubicBezTo>
                      <a:lnTo>
                        <a:pt x="238443" y="446999"/>
                      </a:lnTo>
                      <a:cubicBezTo>
                        <a:pt x="232189" y="488604"/>
                        <a:pt x="240558" y="531086"/>
                        <a:pt x="262129" y="567204"/>
                      </a:cubicBezTo>
                      <a:close/>
                      <a:moveTo>
                        <a:pt x="36069" y="586890"/>
                      </a:moveTo>
                      <a:cubicBezTo>
                        <a:pt x="68771" y="527644"/>
                        <a:pt x="97854" y="542440"/>
                        <a:pt x="88456" y="450238"/>
                      </a:cubicBezTo>
                      <a:lnTo>
                        <a:pt x="147194" y="449031"/>
                      </a:lnTo>
                      <a:cubicBezTo>
                        <a:pt x="167514" y="524469"/>
                        <a:pt x="99442" y="554759"/>
                        <a:pt x="112269" y="599272"/>
                      </a:cubicBezTo>
                      <a:cubicBezTo>
                        <a:pt x="91758" y="603272"/>
                        <a:pt x="37466" y="620926"/>
                        <a:pt x="35878" y="586890"/>
                      </a:cubicBezTo>
                      <a:close/>
                      <a:moveTo>
                        <a:pt x="354521" y="867496"/>
                      </a:moveTo>
                      <a:cubicBezTo>
                        <a:pt x="402781" y="909914"/>
                        <a:pt x="318771" y="944458"/>
                        <a:pt x="283211" y="949347"/>
                      </a:cubicBezTo>
                      <a:cubicBezTo>
                        <a:pt x="248095" y="957158"/>
                        <a:pt x="212154" y="978875"/>
                        <a:pt x="175642" y="970239"/>
                      </a:cubicBezTo>
                      <a:cubicBezTo>
                        <a:pt x="158497" y="964588"/>
                        <a:pt x="146178" y="949094"/>
                        <a:pt x="153544" y="930805"/>
                      </a:cubicBezTo>
                      <a:cubicBezTo>
                        <a:pt x="160021" y="906612"/>
                        <a:pt x="304483" y="850160"/>
                        <a:pt x="354331" y="867496"/>
                      </a:cubicBezTo>
                      <a:close/>
                      <a:moveTo>
                        <a:pt x="354204" y="786153"/>
                      </a:moveTo>
                      <a:cubicBezTo>
                        <a:pt x="394399" y="853463"/>
                        <a:pt x="147765" y="877339"/>
                        <a:pt x="105157" y="889086"/>
                      </a:cubicBezTo>
                      <a:cubicBezTo>
                        <a:pt x="51372" y="908136"/>
                        <a:pt x="-12699" y="873592"/>
                        <a:pt x="53912" y="821966"/>
                      </a:cubicBezTo>
                      <a:cubicBezTo>
                        <a:pt x="113793" y="817648"/>
                        <a:pt x="325502" y="741766"/>
                        <a:pt x="354013" y="786153"/>
                      </a:cubicBezTo>
                      <a:close/>
                      <a:moveTo>
                        <a:pt x="293053" y="674392"/>
                      </a:moveTo>
                      <a:cubicBezTo>
                        <a:pt x="319977" y="665884"/>
                        <a:pt x="378143" y="666963"/>
                        <a:pt x="373000" y="710841"/>
                      </a:cubicBezTo>
                      <a:cubicBezTo>
                        <a:pt x="350838" y="738020"/>
                        <a:pt x="307214" y="742210"/>
                        <a:pt x="275972" y="753831"/>
                      </a:cubicBezTo>
                      <a:cubicBezTo>
                        <a:pt x="232030" y="758022"/>
                        <a:pt x="61977" y="815490"/>
                        <a:pt x="26988" y="789454"/>
                      </a:cubicBezTo>
                      <a:cubicBezTo>
                        <a:pt x="-10032" y="761896"/>
                        <a:pt x="65088" y="743608"/>
                        <a:pt x="53912" y="723859"/>
                      </a:cubicBezTo>
                      <a:cubicBezTo>
                        <a:pt x="132462" y="707666"/>
                        <a:pt x="214059" y="690648"/>
                        <a:pt x="292863" y="674392"/>
                      </a:cubicBezTo>
                      <a:close/>
                      <a:moveTo>
                        <a:pt x="354648" y="639531"/>
                      </a:moveTo>
                      <a:cubicBezTo>
                        <a:pt x="294323" y="652993"/>
                        <a:pt x="239840" y="662772"/>
                        <a:pt x="179515" y="676044"/>
                      </a:cubicBezTo>
                      <a:lnTo>
                        <a:pt x="47308" y="704555"/>
                      </a:lnTo>
                      <a:cubicBezTo>
                        <a:pt x="37021" y="705889"/>
                        <a:pt x="23750" y="694522"/>
                        <a:pt x="19241" y="685505"/>
                      </a:cubicBezTo>
                      <a:cubicBezTo>
                        <a:pt x="-15620" y="609813"/>
                        <a:pt x="264224" y="596160"/>
                        <a:pt x="316294" y="573745"/>
                      </a:cubicBezTo>
                      <a:cubicBezTo>
                        <a:pt x="326899" y="571459"/>
                        <a:pt x="326835" y="553298"/>
                        <a:pt x="314961" y="555838"/>
                      </a:cubicBezTo>
                      <a:lnTo>
                        <a:pt x="281687" y="563331"/>
                      </a:lnTo>
                      <a:cubicBezTo>
                        <a:pt x="258871" y="529206"/>
                        <a:pt x="249695" y="487760"/>
                        <a:pt x="255969" y="447190"/>
                      </a:cubicBezTo>
                      <a:lnTo>
                        <a:pt x="321946" y="445856"/>
                      </a:lnTo>
                      <a:cubicBezTo>
                        <a:pt x="294831" y="486433"/>
                        <a:pt x="311722" y="544154"/>
                        <a:pt x="352870" y="568347"/>
                      </a:cubicBezTo>
                      <a:cubicBezTo>
                        <a:pt x="382398" y="583334"/>
                        <a:pt x="401575" y="632483"/>
                        <a:pt x="354458" y="6395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p12"/>
                <p:cNvSpPr/>
                <p:nvPr/>
              </p:nvSpPr>
              <p:spPr>
                <a:xfrm>
                  <a:off x="1160257" y="3179981"/>
                  <a:ext cx="324636" cy="229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636" h="229478" extrusionOk="0">
                      <a:moveTo>
                        <a:pt x="1626" y="229478"/>
                      </a:moveTo>
                      <a:cubicBezTo>
                        <a:pt x="-8216" y="108447"/>
                        <a:pt x="24042" y="-8456"/>
                        <a:pt x="169393" y="878"/>
                      </a:cubicBezTo>
                      <a:cubicBezTo>
                        <a:pt x="307379" y="-10678"/>
                        <a:pt x="337541" y="93334"/>
                        <a:pt x="320206" y="222176"/>
                      </a:cubicBezTo>
                      <a:cubicBezTo>
                        <a:pt x="210923" y="232019"/>
                        <a:pt x="109767" y="228018"/>
                        <a:pt x="1626" y="22947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632914" y="3324651"/>
            <a:ext cx="7954027" cy="1443292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</a:bodyPr>
          <a:lstStyle/>
          <a:p>
            <a:pPr algn="ctr"/>
            <a:r>
              <a:rPr lang="en-US" sz="5300" b="1" kern="1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109980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2"/>
          <p:cNvSpPr txBox="1">
            <a:spLocks noGrp="1"/>
          </p:cNvSpPr>
          <p:nvPr>
            <p:ph type="body" idx="4294967295"/>
          </p:nvPr>
        </p:nvSpPr>
        <p:spPr>
          <a:xfrm>
            <a:off x="272144" y="504422"/>
            <a:ext cx="6670076" cy="41692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3" name="Google Shape;1643;p22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178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9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6" name="Group 15"/>
          <p:cNvGrpSpPr/>
          <p:nvPr/>
        </p:nvGrpSpPr>
        <p:grpSpPr>
          <a:xfrm>
            <a:off x="703068" y="2149469"/>
            <a:ext cx="2327491" cy="2773768"/>
            <a:chOff x="703068" y="1979007"/>
            <a:chExt cx="2327491" cy="2773768"/>
          </a:xfrm>
        </p:grpSpPr>
        <p:pic>
          <p:nvPicPr>
            <p:cNvPr id="4098" name="Picture 2" descr="4 cách sử dụng xoong nồi bảo quản sáng bóng như mới mua | websosanh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68" y="1979007"/>
              <a:ext cx="2327491" cy="232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043123" y="4306499"/>
              <a:ext cx="189118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Xoong nồi</a:t>
              </a:r>
              <a:endParaRPr lang="en-US" sz="2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091551" y="1295373"/>
            <a:ext cx="4982454" cy="52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dụng làm bằng nhiều vật liệu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438400" y="2373726"/>
            <a:ext cx="4040169" cy="2693524"/>
            <a:chOff x="4438400" y="2203264"/>
            <a:chExt cx="4040169" cy="26935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400" y="2203264"/>
              <a:ext cx="3586664" cy="258204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587385" y="4450512"/>
              <a:ext cx="189118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Bàn học</a:t>
              </a:r>
              <a:endParaRPr lang="en-US" sz="2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831607" y="1266608"/>
            <a:ext cx="5745484" cy="486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ật liệu làm ra nhiều vật dụng khác nhau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8731" y="1979504"/>
            <a:ext cx="8690672" cy="1662229"/>
            <a:chOff x="338731" y="1979504"/>
            <a:chExt cx="8690672" cy="1662229"/>
          </a:xfrm>
        </p:grpSpPr>
        <p:pic>
          <p:nvPicPr>
            <p:cNvPr id="5122" name="Picture 2" descr="Bán dây điện giá tốt nhất tại thành phố Hồ Chí Minh nhé - EVN Sài Gòn  chuyên cung cấp cáp điện cadisun và dây điện cadisun chính hãng với số lượ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811" y="1979504"/>
              <a:ext cx="2204189" cy="1381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5322" y="2081463"/>
              <a:ext cx="1706729" cy="145831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0771" y="1979504"/>
              <a:ext cx="2078632" cy="166222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38731" y="2587480"/>
              <a:ext cx="189118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Kim loại</a:t>
              </a:r>
              <a:endParaRPr lang="en-US" sz="2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9627" y="3587084"/>
            <a:ext cx="8169267" cy="1421806"/>
            <a:chOff x="539627" y="3587084"/>
            <a:chExt cx="8169267" cy="14218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0223" y="3587084"/>
              <a:ext cx="2027571" cy="14199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0406" y="3670127"/>
              <a:ext cx="880880" cy="13387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3898" y="3748833"/>
              <a:ext cx="1884996" cy="11813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9627" y="4073926"/>
              <a:ext cx="189118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Nhựa</a:t>
              </a:r>
              <a:endParaRPr lang="en-US" sz="2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4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694110" y="1966492"/>
            <a:ext cx="4297617" cy="130246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Tính chất và ứng dụng của vật liệu</a:t>
            </a: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2251598"/>
            <a:ext cx="1246500" cy="7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chemeClr val="bg1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2777550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794084" y="552547"/>
            <a:ext cx="56067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làm chiếc ấm điện đun nước, người ta đã sử dụng vật liệu nào? Giải thích.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Ấm đun điện Inox 304 4.2L HCK-42SE - Happy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91" y="2051888"/>
            <a:ext cx="3091612" cy="30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516" y="1874507"/>
            <a:ext cx="4957011" cy="28176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 loại để làm dây dẫn điện vì kim loại dẫn điện.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Nhựa để bọc dây điện, tránh điện giật khi tiếp xúc. Nhựa để làm tay cầm để tránh bị bỏng khi tiếp xúc. 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 ấm có thể làm bằng kim loại hoặc thủy tinh.</a:t>
            </a:r>
            <a:endParaRPr lang="en-US" sz="2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24"/>
          <p:cNvSpPr txBox="1">
            <a:spLocks noGrp="1"/>
          </p:cNvSpPr>
          <p:nvPr>
            <p:ph type="title"/>
          </p:nvPr>
        </p:nvSpPr>
        <p:spPr>
          <a:xfrm>
            <a:off x="654773" y="685801"/>
            <a:ext cx="5660100" cy="5825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>
                <a:latin typeface="Arial" panose="020B0604020202020204" pitchFamily="34" charset="0"/>
                <a:cs typeface="Arial" panose="020B0604020202020204" pitchFamily="34" charset="0"/>
              </a:rPr>
              <a:t>1. Tìm hiểu khả năng dẫn điện của vật liệu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6" name="Google Shape;1656;p2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893420" y="1737317"/>
            <a:ext cx="5277576" cy="3217658"/>
            <a:chOff x="893420" y="1737317"/>
            <a:chExt cx="5277576" cy="3217658"/>
          </a:xfrm>
        </p:grpSpPr>
        <p:sp>
          <p:nvSpPr>
            <p:cNvPr id="35" name="Rectangle 34"/>
            <p:cNvSpPr/>
            <p:nvPr/>
          </p:nvSpPr>
          <p:spPr>
            <a:xfrm>
              <a:off x="893420" y="4157897"/>
              <a:ext cx="5277576" cy="797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i="1">
                  <a:solidFill>
                    <a:srgbClr val="FF0000"/>
                  </a:solidFill>
                </a:rPr>
                <a:t>Hình 12.3. </a:t>
              </a:r>
              <a:r>
                <a:rPr lang="en-US" sz="2000" i="1">
                  <a:solidFill>
                    <a:srgbClr val="FF0000"/>
                  </a:solidFill>
                </a:rPr>
                <a:t>Thí nghiệm xác định khả năng dẫn điện của vật liệu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5887" y="1737317"/>
              <a:ext cx="4312643" cy="21877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72" y="1428827"/>
            <a:ext cx="1701764" cy="170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572" y="662913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>
                <a:solidFill>
                  <a:srgbClr val="0070C0"/>
                </a:solidFill>
              </a:rPr>
              <a:t>Làm việc nhóm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3140" y="1836391"/>
            <a:ext cx="3901292" cy="25884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vụ:</a:t>
            </a:r>
            <a:endParaRPr lang="en-US" sz="2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GB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 hiện thí nghiệm, ghi kết quả quan sát của thí nghiệm và rút ra nhận xét ra bảng nhóm</a:t>
            </a:r>
            <a:r>
              <a:rPr lang="en-GB" sz="24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572" y="3493860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7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85628"/>
              </p:ext>
            </p:extLst>
          </p:nvPr>
        </p:nvGraphicFramePr>
        <p:xfrm>
          <a:off x="601580" y="1227221"/>
          <a:ext cx="7868652" cy="364322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16948">
                  <a:extLst>
                    <a:ext uri="{9D8B030D-6E8A-4147-A177-3AD203B41FA5}">
                      <a16:colId xmlns:a16="http://schemas.microsoft.com/office/drawing/2014/main" val="1044510011"/>
                    </a:ext>
                  </a:extLst>
                </a:gridCol>
                <a:gridCol w="2847554">
                  <a:extLst>
                    <a:ext uri="{9D8B030D-6E8A-4147-A177-3AD203B41FA5}">
                      <a16:colId xmlns:a16="http://schemas.microsoft.com/office/drawing/2014/main" val="1241525124"/>
                    </a:ext>
                  </a:extLst>
                </a:gridCol>
                <a:gridCol w="3204150">
                  <a:extLst>
                    <a:ext uri="{9D8B030D-6E8A-4147-A177-3AD203B41FA5}">
                      <a16:colId xmlns:a16="http://schemas.microsoft.com/office/drawing/2014/main" val="1059393054"/>
                    </a:ext>
                  </a:extLst>
                </a:gridCol>
              </a:tblGrid>
              <a:tr h="9964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Vật liệu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Bóng đèn sáng hay không sáng?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Vật liệu dẫn điện hay không dẫn điện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val="1942885025"/>
                  </a:ext>
                </a:extLst>
              </a:tr>
              <a:tr h="4387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Kim loại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val="3550804825"/>
                  </a:ext>
                </a:extLst>
              </a:tr>
              <a:tr h="4435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Nhựa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val="324429468"/>
                  </a:ext>
                </a:extLst>
              </a:tr>
              <a:tr h="4435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Gỗ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val="2397413429"/>
                  </a:ext>
                </a:extLst>
              </a:tr>
              <a:tr h="4387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Cao su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val="577522970"/>
                  </a:ext>
                </a:extLst>
              </a:tr>
              <a:tr h="4435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Thủy tinh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val="819915192"/>
                  </a:ext>
                </a:extLst>
              </a:tr>
              <a:tr h="4387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Gốm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val="128830577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83975" y="2179750"/>
            <a:ext cx="843501" cy="462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2479" y="2179750"/>
            <a:ext cx="1314784" cy="462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2328" y="2642569"/>
            <a:ext cx="1691490" cy="462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2328" y="3105388"/>
            <a:ext cx="16914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2328" y="3534938"/>
            <a:ext cx="16914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2328" y="3983475"/>
            <a:ext cx="16914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2328" y="4407394"/>
            <a:ext cx="16914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8645" y="2642569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88645" y="3096500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88645" y="3550431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8645" y="3948286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88645" y="4422933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24"/>
          <p:cNvSpPr txBox="1">
            <a:spLocks noGrp="1"/>
          </p:cNvSpPr>
          <p:nvPr>
            <p:ph type="title"/>
          </p:nvPr>
        </p:nvSpPr>
        <p:spPr>
          <a:xfrm>
            <a:off x="574973" y="747109"/>
            <a:ext cx="5914469" cy="5825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>
                <a:latin typeface="Arial" panose="020B0604020202020204" pitchFamily="34" charset="0"/>
                <a:cs typeface="Arial" panose="020B0604020202020204" pitchFamily="34" charset="0"/>
              </a:rPr>
              <a:t>2. Tìm hiểu khả năng dẫn nhiệt của vật liệu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6" name="Google Shape;1656;p2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22" y="1755272"/>
            <a:ext cx="5242318" cy="32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572" y="1428827"/>
            <a:ext cx="1701764" cy="170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572" y="662913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>
                <a:solidFill>
                  <a:srgbClr val="0070C0"/>
                </a:solidFill>
              </a:rPr>
              <a:t>Làm việc nhóm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3140" y="1836391"/>
            <a:ext cx="3901292" cy="25884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vụ:</a:t>
            </a:r>
            <a:endParaRPr lang="en-US" sz="2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GB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 hiện thí nghiệm, ghi kết quả quan sát của thí nghiệm và rút ra nhận xét ra bảng nhóm</a:t>
            </a:r>
            <a:r>
              <a:rPr lang="en-GB" sz="24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572" y="3493860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0599" y="2356711"/>
            <a:ext cx="2698730" cy="2717237"/>
            <a:chOff x="200599" y="2356711"/>
            <a:chExt cx="2698730" cy="2717237"/>
          </a:xfrm>
        </p:grpSpPr>
        <p:pic>
          <p:nvPicPr>
            <p:cNvPr id="1026" name="Picture 2" descr="Phát hiện công cụ đá 30.000 năm tuổi ở Hà Giang | baotintuc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99" y="2356711"/>
              <a:ext cx="2698730" cy="1849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96852" y="4206466"/>
              <a:ext cx="2121496" cy="867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>
                  <a:solidFill>
                    <a:schemeClr val="bg1"/>
                  </a:solidFill>
                </a:rPr>
                <a:t>Dùng đá làm công cụ</a:t>
              </a:r>
              <a:endParaRPr lang="en-US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35887" y="2283054"/>
            <a:ext cx="2683040" cy="2790894"/>
            <a:chOff x="3335887" y="2283054"/>
            <a:chExt cx="2683040" cy="27908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5887" y="2283054"/>
              <a:ext cx="2683040" cy="19489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616659" y="4206466"/>
              <a:ext cx="2121496" cy="867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>
                  <a:solidFill>
                    <a:schemeClr val="bg1"/>
                  </a:solidFill>
                </a:rPr>
                <a:t>Dùng đồng làm công cụ</a:t>
              </a:r>
              <a:endParaRPr lang="en-US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96128" y="2272488"/>
            <a:ext cx="2566775" cy="2826498"/>
            <a:chOff x="6296128" y="2272488"/>
            <a:chExt cx="2566775" cy="2826498"/>
          </a:xfrm>
        </p:grpSpPr>
        <p:pic>
          <p:nvPicPr>
            <p:cNvPr id="1030" name="Picture 6" descr="https://lh3.googleusercontent.com/proxy/Mh_WBdDFGYIVb_BvpeWUqwXhzRdbFwvOUyW7oMR1rsqfBAIDtsDvAGTEpBaRDtjqGcsM2W5AScrDid54lDaWGocdBnuvxiWWylv5wbPlfWqidrMhRwyl2fl3e1JU7Zix64a8HsSYlyrL3z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128" y="2272488"/>
              <a:ext cx="2566775" cy="192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518767" y="4231504"/>
              <a:ext cx="2121496" cy="867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>
                  <a:solidFill>
                    <a:schemeClr val="bg1"/>
                  </a:solidFill>
                </a:rPr>
                <a:t>Dùng sắt làm công cụ</a:t>
              </a:r>
              <a:endParaRPr lang="en-US" sz="2200">
                <a:solidFill>
                  <a:schemeClr val="bg1"/>
                </a:solidFill>
              </a:endParaRPr>
            </a:p>
          </p:txBody>
        </p:sp>
      </p:grpSp>
      <p:sp>
        <p:nvSpPr>
          <p:cNvPr id="12" name="Google Shape;1641;p22"/>
          <p:cNvSpPr txBox="1">
            <a:spLocks/>
          </p:cNvSpPr>
          <p:nvPr/>
        </p:nvSpPr>
        <p:spPr>
          <a:xfrm>
            <a:off x="3055739" y="0"/>
            <a:ext cx="3619438" cy="53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13" name="Google Shape;1641;p22"/>
          <p:cNvSpPr txBox="1">
            <a:spLocks/>
          </p:cNvSpPr>
          <p:nvPr/>
        </p:nvSpPr>
        <p:spPr>
          <a:xfrm>
            <a:off x="296852" y="738628"/>
            <a:ext cx="6323522" cy="138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chia thành 3 nhóm, mỗi nhóm nghiên cứu về một loại vật liệu mà loài người đã từng sử dụng trong lịch sử sau đây: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492191"/>
              </p:ext>
            </p:extLst>
          </p:nvPr>
        </p:nvGraphicFramePr>
        <p:xfrm>
          <a:off x="306805" y="1149333"/>
          <a:ext cx="8556098" cy="3721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6958">
                  <a:extLst>
                    <a:ext uri="{9D8B030D-6E8A-4147-A177-3AD203B41FA5}">
                      <a16:colId xmlns:a16="http://schemas.microsoft.com/office/drawing/2014/main" val="3907490047"/>
                    </a:ext>
                  </a:extLst>
                </a:gridCol>
                <a:gridCol w="2446624">
                  <a:extLst>
                    <a:ext uri="{9D8B030D-6E8A-4147-A177-3AD203B41FA5}">
                      <a16:colId xmlns:a16="http://schemas.microsoft.com/office/drawing/2014/main" val="4262942245"/>
                    </a:ext>
                  </a:extLst>
                </a:gridCol>
                <a:gridCol w="2358798">
                  <a:extLst>
                    <a:ext uri="{9D8B030D-6E8A-4147-A177-3AD203B41FA5}">
                      <a16:colId xmlns:a16="http://schemas.microsoft.com/office/drawing/2014/main" val="3210843470"/>
                    </a:ext>
                  </a:extLst>
                </a:gridCol>
                <a:gridCol w="2343718">
                  <a:extLst>
                    <a:ext uri="{9D8B030D-6E8A-4147-A177-3AD203B41FA5}">
                      <a16:colId xmlns:a16="http://schemas.microsoft.com/office/drawing/2014/main" val="366489956"/>
                    </a:ext>
                  </a:extLst>
                </a:gridCol>
              </a:tblGrid>
              <a:tr h="535361">
                <a:tc row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Vật liệu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 dirty="0" err="1">
                          <a:effectLst/>
                        </a:rPr>
                        <a:t>Chiếc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thìa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nóng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hơn</a:t>
                      </a:r>
                      <a:r>
                        <a:rPr lang="nl-NL" sz="2000" dirty="0">
                          <a:effectLst/>
                        </a:rPr>
                        <a:t>/</a:t>
                      </a:r>
                      <a:r>
                        <a:rPr lang="nl-NL" sz="2000" dirty="0" err="1">
                          <a:effectLst/>
                        </a:rPr>
                        <a:t>lạnh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hơn</a:t>
                      </a:r>
                      <a:r>
                        <a:rPr lang="nl-NL" sz="2000" dirty="0">
                          <a:effectLst/>
                        </a:rPr>
                        <a:t>/</a:t>
                      </a:r>
                      <a:r>
                        <a:rPr lang="nl-NL" sz="2000" dirty="0" err="1">
                          <a:effectLst/>
                        </a:rPr>
                        <a:t>không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nhận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thấy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sự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thay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đổi</a:t>
                      </a:r>
                      <a:r>
                        <a:rPr lang="nl-NL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Vật liệu dẫn nhiệt tốt hay không?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val="562977954"/>
                  </a:ext>
                </a:extLst>
              </a:tr>
              <a:tr h="5353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Khi nhúng vào nước nóng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Khi nhúng vào nước đá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142261"/>
                  </a:ext>
                </a:extLst>
              </a:tr>
              <a:tr h="556490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Kim loại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val="3978697163"/>
                  </a:ext>
                </a:extLst>
              </a:tr>
              <a:tr h="53536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Sứ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val="2519164875"/>
                  </a:ext>
                </a:extLst>
              </a:tr>
              <a:tr h="53536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Nhựa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val="1430170471"/>
                  </a:ext>
                </a:extLst>
              </a:tr>
              <a:tr h="53536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Gỗ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val="363225793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90084" y="2729904"/>
            <a:ext cx="1322799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Nóng hơn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4854" y="2752706"/>
            <a:ext cx="1279517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Lạnh hơn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6342" y="2729903"/>
            <a:ext cx="1636987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Dẫn nhiệt tốt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7385" y="3216423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2860" y="3768745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2860" y="4332470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8308" y="3216423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8308" y="3783089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8307" y="4318126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4213" y="3257952"/>
            <a:ext cx="2406428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Không dẫn nhiệt tốt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91950" y="3818313"/>
            <a:ext cx="2406428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Không dẫn nhiệt tốt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6476" y="4332470"/>
            <a:ext cx="2406428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Không dẫn nhiệt tốt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Google Shape;1655;p24"/>
          <p:cNvSpPr txBox="1">
            <a:spLocks noGrp="1"/>
          </p:cNvSpPr>
          <p:nvPr>
            <p:ph type="title"/>
          </p:nvPr>
        </p:nvSpPr>
        <p:spPr>
          <a:xfrm>
            <a:off x="478721" y="541422"/>
            <a:ext cx="5914469" cy="9566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>
                <a:latin typeface="Arial" panose="020B0604020202020204" pitchFamily="34" charset="0"/>
                <a:cs typeface="Arial" panose="020B0604020202020204" pitchFamily="34" charset="0"/>
              </a:rPr>
              <a:t>Tìm hiểu mối quan hệ về tính chất và ứng dụng của vật liệu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3097" y="2649603"/>
            <a:ext cx="3079791" cy="1617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vụ: 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>
                <a:solidFill>
                  <a:schemeClr val="tx1"/>
                </a:solidFill>
              </a:rPr>
              <a:t>Trả lời câu hỏi 2, 3 SGK trang 44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574" y="1858394"/>
            <a:ext cx="33648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>
                <a:solidFill>
                  <a:schemeClr val="accent3"/>
                </a:solidFill>
              </a:rPr>
              <a:t>Hoạt động cặp đôi</a:t>
            </a:r>
          </a:p>
        </p:txBody>
      </p:sp>
      <p:pic>
        <p:nvPicPr>
          <p:cNvPr id="9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2721" y="3122323"/>
            <a:ext cx="1623495" cy="912558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4577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284892"/>
              </p:ext>
            </p:extLst>
          </p:nvPr>
        </p:nvGraphicFramePr>
        <p:xfrm>
          <a:off x="63081" y="31180"/>
          <a:ext cx="9029403" cy="5009290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417989">
                  <a:extLst>
                    <a:ext uri="{9D8B030D-6E8A-4147-A177-3AD203B41FA5}">
                      <a16:colId xmlns:a16="http://schemas.microsoft.com/office/drawing/2014/main" val="795882693"/>
                    </a:ext>
                  </a:extLst>
                </a:gridCol>
                <a:gridCol w="1402484">
                  <a:extLst>
                    <a:ext uri="{9D8B030D-6E8A-4147-A177-3AD203B41FA5}">
                      <a16:colId xmlns:a16="http://schemas.microsoft.com/office/drawing/2014/main" val="4185820658"/>
                    </a:ext>
                  </a:extLst>
                </a:gridCol>
                <a:gridCol w="4161184">
                  <a:extLst>
                    <a:ext uri="{9D8B030D-6E8A-4147-A177-3AD203B41FA5}">
                      <a16:colId xmlns:a16="http://schemas.microsoft.com/office/drawing/2014/main" val="4161915000"/>
                    </a:ext>
                  </a:extLst>
                </a:gridCol>
                <a:gridCol w="2047746">
                  <a:extLst>
                    <a:ext uri="{9D8B030D-6E8A-4147-A177-3AD203B41FA5}">
                      <a16:colId xmlns:a16="http://schemas.microsoft.com/office/drawing/2014/main" val="2822850853"/>
                    </a:ext>
                  </a:extLst>
                </a:gridCol>
              </a:tblGrid>
              <a:tr h="341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Đồ vật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Vật liệu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Tính chất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Công dụng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val="2294377890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 err="1">
                          <a:effectLst/>
                        </a:rPr>
                        <a:t>Nồi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Kim </a:t>
                      </a:r>
                      <a:r>
                        <a:rPr lang="en-US" sz="2000" dirty="0" err="1">
                          <a:effectLst/>
                        </a:rPr>
                        <a:t>loại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Có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ánh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kim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điện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tốt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nhiệt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tốt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cứng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và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bền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Đun nấu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val="3980115624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 err="1">
                          <a:effectLst/>
                        </a:rPr>
                        <a:t>Bình</a:t>
                      </a:r>
                      <a:r>
                        <a:rPr lang="en-GB" sz="2000" b="0" baseline="0" dirty="0">
                          <a:effectLst/>
                        </a:rPr>
                        <a:t> </a:t>
                      </a:r>
                      <a:r>
                        <a:rPr lang="en-GB" sz="2000" b="0" baseline="0" dirty="0" err="1">
                          <a:effectLst/>
                        </a:rPr>
                        <a:t>lọ</a:t>
                      </a:r>
                      <a:r>
                        <a:rPr lang="en-GB" sz="2000" b="0" baseline="0" dirty="0">
                          <a:effectLst/>
                        </a:rPr>
                        <a:t> </a:t>
                      </a:r>
                      <a:r>
                        <a:rPr lang="en-GB" sz="2000" b="0" baseline="0" dirty="0" err="1">
                          <a:effectLst/>
                        </a:rPr>
                        <a:t>thí</a:t>
                      </a:r>
                      <a:r>
                        <a:rPr lang="en-GB" sz="2000" b="0" baseline="0" dirty="0">
                          <a:effectLst/>
                        </a:rPr>
                        <a:t> </a:t>
                      </a:r>
                      <a:r>
                        <a:rPr lang="en-GB" sz="2000" b="0" baseline="0" dirty="0" err="1">
                          <a:effectLst/>
                        </a:rPr>
                        <a:t>nghiệm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Thủy tinh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Trong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suốt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nhiệt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kém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điện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cứng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nhưng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giòn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dễ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vỡ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 Làm thí nghiệm, đựng hóa chất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val="2644389003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dirty="0" err="1">
                          <a:effectLst/>
                        </a:rPr>
                        <a:t>Đồ</a:t>
                      </a:r>
                      <a:r>
                        <a:rPr lang="en-GB" sz="2000" b="0" baseline="0" dirty="0">
                          <a:effectLst/>
                        </a:rPr>
                        <a:t> </a:t>
                      </a:r>
                      <a:r>
                        <a:rPr lang="en-GB" sz="2000" b="0" baseline="0" dirty="0" err="1">
                          <a:effectLst/>
                        </a:rPr>
                        <a:t>chơi</a:t>
                      </a:r>
                      <a:endParaRPr lang="en-US" sz="2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Nhựa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Dẻo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nhẹ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điện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nhiệt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kém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dễ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bị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biến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nhiệt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Làm đồ chơi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val="155467843"/>
                  </a:ext>
                </a:extLst>
              </a:tr>
              <a:tr h="10892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b="0">
                          <a:effectLst/>
                        </a:rPr>
                        <a:t>Chiếc</a:t>
                      </a:r>
                      <a:r>
                        <a:rPr lang="en-GB" sz="2000" b="0" baseline="0">
                          <a:effectLst/>
                        </a:rPr>
                        <a:t> ấm</a:t>
                      </a:r>
                      <a:endParaRPr lang="en-U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Gốm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sứ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Cứng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thấm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nước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nhiệt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kém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hầu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như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điện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cứng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nhưng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giòn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dễ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vỡ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Pha trà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val="3980182013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Gang tay</a:t>
                      </a:r>
                      <a:endParaRPr lang="en-U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Cao </a:t>
                      </a:r>
                      <a:r>
                        <a:rPr lang="en-US" sz="2000" dirty="0" err="1">
                          <a:effectLst/>
                        </a:rPr>
                        <a:t>su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Đàn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hồi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bền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điện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nhiệt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thấm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nước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Làm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găng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tay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val="3042611651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>
                          <a:effectLst/>
                        </a:rPr>
                        <a:t>Bàn</a:t>
                      </a:r>
                      <a:endParaRPr lang="en-U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Gỗ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Bền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điện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dẫn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nhiệt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dễ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cháy</a:t>
                      </a:r>
                      <a:r>
                        <a:rPr lang="en-US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Làm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bàn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ghế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val="3056315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214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246500" y="1966492"/>
            <a:ext cx="5163890" cy="130246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Thu gom rác thải và tái sử dụng đồ dùng trong gia đình</a:t>
            </a: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2251598"/>
            <a:ext cx="1246500" cy="7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chemeClr val="bg1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2239251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53" y="1463725"/>
            <a:ext cx="4667250" cy="3209925"/>
          </a:xfrm>
          <a:prstGeom prst="rect">
            <a:avLst/>
          </a:prstGeom>
        </p:spPr>
      </p:pic>
      <p:sp>
        <p:nvSpPr>
          <p:cNvPr id="5" name="Google Shape;1655;p24"/>
          <p:cNvSpPr txBox="1">
            <a:spLocks noGrp="1"/>
          </p:cNvSpPr>
          <p:nvPr>
            <p:ph type="title"/>
          </p:nvPr>
        </p:nvSpPr>
        <p:spPr>
          <a:xfrm>
            <a:off x="493295" y="709863"/>
            <a:ext cx="4648611" cy="571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>
                <a:latin typeface="Arial" panose="020B0604020202020204" pitchFamily="34" charset="0"/>
                <a:cs typeface="Arial" panose="020B0604020202020204" pitchFamily="34" charset="0"/>
              </a:rPr>
              <a:t>Rác thải sinh hoạt hàng ngày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02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497" y="2101964"/>
            <a:ext cx="1701764" cy="170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572" y="662913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>
                <a:solidFill>
                  <a:srgbClr val="0070C0"/>
                </a:solidFill>
              </a:rPr>
              <a:t>Làm việc nhóm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8979" y="1535890"/>
            <a:ext cx="6370424" cy="3661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Nhiệm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sz="2200" dirty="0" err="1"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GB" sz="2200" dirty="0">
                <a:ea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GB" sz="2200" dirty="0" err="1"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GB" sz="2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GB" sz="2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GB" sz="2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a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GB" sz="2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a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GB" sz="2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sz="22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GB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200" dirty="0" err="1">
                <a:ea typeface="Calibri" panose="020F0502020204030204" pitchFamily="34" charset="0"/>
              </a:rPr>
              <a:t>Hãy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nêu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cách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xử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lí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các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đồ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dùng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bỏ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đi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trong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gia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đình</a:t>
            </a:r>
            <a:r>
              <a:rPr lang="en-US" sz="2200" dirty="0"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200" dirty="0" err="1">
                <a:ea typeface="Calibri" panose="020F0502020204030204" pitchFamily="34" charset="0"/>
              </a:rPr>
              <a:t>Tại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sao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tái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sử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dụng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lại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có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lợi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cho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cộng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đồng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về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kinh</a:t>
            </a:r>
            <a:r>
              <a:rPr lang="en-US" sz="2200" dirty="0">
                <a:ea typeface="Calibri" panose="020F0502020204030204" pitchFamily="34" charset="0"/>
              </a:rPr>
              <a:t> </a:t>
            </a:r>
            <a:r>
              <a:rPr lang="en-US" sz="2200" dirty="0" err="1">
                <a:ea typeface="Calibri" panose="020F0502020204030204" pitchFamily="34" charset="0"/>
              </a:rPr>
              <a:t>tế</a:t>
            </a:r>
            <a:r>
              <a:rPr lang="en-US" sz="2200" dirty="0">
                <a:ea typeface="Calibri" panose="020F0502020204030204" pitchFamily="34" charset="0"/>
              </a:rPr>
              <a:t>?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GB" sz="2200" dirty="0" err="1"/>
              <a:t>Tại</a:t>
            </a:r>
            <a:r>
              <a:rPr lang="en-GB" sz="2200" dirty="0"/>
              <a:t> </a:t>
            </a:r>
            <a:r>
              <a:rPr lang="en-GB" sz="2200" dirty="0" err="1"/>
              <a:t>sao</a:t>
            </a:r>
            <a:r>
              <a:rPr lang="en-GB" sz="2200" dirty="0"/>
              <a:t> </a:t>
            </a:r>
            <a:r>
              <a:rPr lang="en-GB" sz="2200" dirty="0" err="1"/>
              <a:t>tái</a:t>
            </a:r>
            <a:r>
              <a:rPr lang="en-GB" sz="2200" dirty="0"/>
              <a:t> </a:t>
            </a:r>
            <a:r>
              <a:rPr lang="en-GB" sz="2200" dirty="0" err="1"/>
              <a:t>sử</a:t>
            </a:r>
            <a:r>
              <a:rPr lang="en-GB" sz="2200" dirty="0"/>
              <a:t> </a:t>
            </a:r>
            <a:r>
              <a:rPr lang="en-GB" sz="2200" dirty="0" err="1"/>
              <a:t>dụng</a:t>
            </a:r>
            <a:r>
              <a:rPr lang="en-GB" sz="2200" dirty="0"/>
              <a:t> </a:t>
            </a:r>
            <a:r>
              <a:rPr lang="en-GB" sz="2200" dirty="0" err="1"/>
              <a:t>là</a:t>
            </a:r>
            <a:r>
              <a:rPr lang="en-GB" sz="2200" dirty="0"/>
              <a:t> </a:t>
            </a:r>
            <a:r>
              <a:rPr lang="en-GB" sz="2200" dirty="0" err="1"/>
              <a:t>tốt</a:t>
            </a:r>
            <a:r>
              <a:rPr lang="en-GB" sz="2200" dirty="0"/>
              <a:t> </a:t>
            </a:r>
            <a:r>
              <a:rPr lang="en-GB" sz="2200" dirty="0" err="1"/>
              <a:t>cho</a:t>
            </a:r>
            <a:r>
              <a:rPr lang="en-GB" sz="2200" dirty="0"/>
              <a:t> </a:t>
            </a:r>
            <a:r>
              <a:rPr lang="en-GB" sz="2200" dirty="0" err="1"/>
              <a:t>môi</a:t>
            </a:r>
            <a:r>
              <a:rPr lang="en-GB" sz="2200" dirty="0"/>
              <a:t> </a:t>
            </a:r>
            <a:r>
              <a:rPr lang="en-GB" sz="2200" dirty="0" err="1"/>
              <a:t>trường</a:t>
            </a:r>
            <a:r>
              <a:rPr lang="en-GB" sz="2200" dirty="0"/>
              <a:t>?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GB" sz="2200" dirty="0" err="1"/>
              <a:t>Điều</a:t>
            </a:r>
            <a:r>
              <a:rPr lang="en-GB" sz="2200" dirty="0"/>
              <a:t> </a:t>
            </a:r>
            <a:r>
              <a:rPr lang="en-GB" sz="2200" dirty="0" err="1"/>
              <a:t>gì</a:t>
            </a:r>
            <a:r>
              <a:rPr lang="en-GB" sz="2200" dirty="0"/>
              <a:t> </a:t>
            </a:r>
            <a:r>
              <a:rPr lang="en-GB" sz="2200" dirty="0" err="1"/>
              <a:t>sẽ</a:t>
            </a:r>
            <a:r>
              <a:rPr lang="en-GB" sz="2200" dirty="0"/>
              <a:t> </a:t>
            </a:r>
            <a:r>
              <a:rPr lang="en-GB" sz="2200" dirty="0" err="1"/>
              <a:t>xảy</a:t>
            </a:r>
            <a:r>
              <a:rPr lang="en-GB" sz="2200" dirty="0"/>
              <a:t> </a:t>
            </a:r>
            <a:r>
              <a:rPr lang="en-GB" sz="2200" dirty="0" err="1"/>
              <a:t>ra</a:t>
            </a:r>
            <a:r>
              <a:rPr lang="en-GB" sz="2200" dirty="0"/>
              <a:t> </a:t>
            </a:r>
            <a:r>
              <a:rPr lang="en-GB" sz="2200" dirty="0" err="1"/>
              <a:t>nếu</a:t>
            </a:r>
            <a:r>
              <a:rPr lang="en-GB" sz="2200" dirty="0"/>
              <a:t> </a:t>
            </a:r>
            <a:r>
              <a:rPr lang="en-GB" sz="2200" dirty="0" err="1"/>
              <a:t>rác</a:t>
            </a:r>
            <a:r>
              <a:rPr lang="en-GB" sz="2200" dirty="0"/>
              <a:t> </a:t>
            </a:r>
            <a:r>
              <a:rPr lang="en-GB" sz="2200" dirty="0" err="1"/>
              <a:t>thải</a:t>
            </a:r>
            <a:r>
              <a:rPr lang="en-GB" sz="2200" dirty="0"/>
              <a:t> </a:t>
            </a:r>
            <a:r>
              <a:rPr lang="en-GB" sz="2200" dirty="0" err="1"/>
              <a:t>không</a:t>
            </a:r>
            <a:r>
              <a:rPr lang="en-GB" sz="2200" dirty="0"/>
              <a:t> </a:t>
            </a:r>
            <a:r>
              <a:rPr lang="en-GB" sz="2200" dirty="0" err="1"/>
              <a:t>được</a:t>
            </a:r>
            <a:r>
              <a:rPr lang="en-GB" sz="2200" dirty="0"/>
              <a:t> </a:t>
            </a:r>
            <a:r>
              <a:rPr lang="en-GB" sz="2200" dirty="0" err="1"/>
              <a:t>xử</a:t>
            </a:r>
            <a:r>
              <a:rPr lang="en-GB" sz="2200" dirty="0"/>
              <a:t> </a:t>
            </a:r>
            <a:r>
              <a:rPr lang="en-GB" sz="2200" dirty="0" err="1"/>
              <a:t>lí</a:t>
            </a:r>
            <a:r>
              <a:rPr lang="en-GB" sz="2200" dirty="0"/>
              <a:t>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070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63" y="589547"/>
            <a:ext cx="5660100" cy="943469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>
                <a:latin typeface="+mn-lt"/>
              </a:rPr>
              <a:t>Video </a:t>
            </a:r>
            <a:r>
              <a:rPr lang="en-US" sz="2200">
                <a:latin typeface="+mn-lt"/>
                <a:ea typeface="Calibri" panose="020F0502020204030204" pitchFamily="34" charset="0"/>
              </a:rPr>
              <a:t>hướng dẫn phân loại chất thải rắn - Tuyên truyền môi trường 2020 </a:t>
            </a:r>
            <a:endParaRPr lang="en-US" sz="220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6" name="Hướng dẫn phân loại chất thải rắn - Tuyên truyền môi trường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3789" y="1533016"/>
            <a:ext cx="6136105" cy="345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2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519335"/>
              </p:ext>
            </p:extLst>
          </p:nvPr>
        </p:nvGraphicFramePr>
        <p:xfrm>
          <a:off x="199879" y="144379"/>
          <a:ext cx="8687088" cy="492287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712323">
                  <a:extLst>
                    <a:ext uri="{9D8B030D-6E8A-4147-A177-3AD203B41FA5}">
                      <a16:colId xmlns:a16="http://schemas.microsoft.com/office/drawing/2014/main" val="2392023582"/>
                    </a:ext>
                  </a:extLst>
                </a:gridCol>
                <a:gridCol w="5974765">
                  <a:extLst>
                    <a:ext uri="{9D8B030D-6E8A-4147-A177-3AD203B41FA5}">
                      <a16:colId xmlns:a16="http://schemas.microsoft.com/office/drawing/2014/main" val="2746381843"/>
                    </a:ext>
                  </a:extLst>
                </a:gridCol>
              </a:tblGrid>
              <a:tr h="4057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Đồ dùng bỏ đi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Cách xử lí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val="2408650643"/>
                  </a:ext>
                </a:extLst>
              </a:tr>
              <a:tr h="754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Chai nhựa, chai thuỷ tinh, túi nilon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Làm sạch, dùng lại nhiều lần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val="37773378"/>
                  </a:ext>
                </a:extLst>
              </a:tr>
              <a:tr h="839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Quần áo cũ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Tặng cho người có hoàn cảnh khó khăn, sử dụng để làm giẻ lau, tái chế thành đồ dùng khác.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val="1434561242"/>
                  </a:ext>
                </a:extLst>
              </a:tr>
              <a:tr h="405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Đồ điện cũ hỏng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Mang đến nơi thu gom đồ điện, điện tử để xử lý.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val="3689902142"/>
                  </a:ext>
                </a:extLst>
              </a:tr>
              <a:tr h="839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Pin điện hỏng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Không vứt vào thùng rác, mang đến điểm thu gom pin cũ.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val="1613421748"/>
                  </a:ext>
                </a:extLst>
              </a:tr>
              <a:tr h="839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Đồ gỗ đã qua sử dụng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Đem tặng cho người có hoàn cảnh khó khăn, tái chế lại thành đồ dùng khác hoặc làm củi.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val="815998881"/>
                  </a:ext>
                </a:extLst>
              </a:tr>
              <a:tr h="839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Giấy vụn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Làm giấy gói, góp kế hoạch nhỏ hoặc dùng làm nguyên liệu tái chế.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val="689324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153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837" y="770021"/>
            <a:ext cx="3075016" cy="390014"/>
          </a:xfrm>
        </p:spPr>
        <p:txBody>
          <a:bodyPr/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Ghi nhớ, tổng kết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10" name="Freeform 9"/>
          <p:cNvSpPr/>
          <p:nvPr/>
        </p:nvSpPr>
        <p:spPr>
          <a:xfrm>
            <a:off x="805480" y="3933590"/>
            <a:ext cx="7424120" cy="873105"/>
          </a:xfrm>
          <a:custGeom>
            <a:avLst/>
            <a:gdLst>
              <a:gd name="connsiteX0" fmla="*/ 0 w 3348990"/>
              <a:gd name="connsiteY0" fmla="*/ 0 h 1046559"/>
              <a:gd name="connsiteX1" fmla="*/ 3348990 w 3348990"/>
              <a:gd name="connsiteY1" fmla="*/ 0 h 1046559"/>
              <a:gd name="connsiteX2" fmla="*/ 3348990 w 3348990"/>
              <a:gd name="connsiteY2" fmla="*/ 1046559 h 1046559"/>
              <a:gd name="connsiteX3" fmla="*/ 0 w 3348990"/>
              <a:gd name="connsiteY3" fmla="*/ 1046559 h 1046559"/>
              <a:gd name="connsiteX4" fmla="*/ 0 w 3348990"/>
              <a:gd name="connsiteY4" fmla="*/ 0 h 10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8990" h="1046559">
                <a:moveTo>
                  <a:pt x="0" y="0"/>
                </a:moveTo>
                <a:lnTo>
                  <a:pt x="3348990" y="0"/>
                </a:lnTo>
                <a:lnTo>
                  <a:pt x="3348990" y="1046559"/>
                </a:lnTo>
                <a:lnTo>
                  <a:pt x="0" y="104655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708870" tIns="83820" rIns="83820" bIns="83820" numCol="1" spcCol="1270" anchor="ctr" anchorCtr="0">
            <a:noAutofit/>
          </a:bodyPr>
          <a:lstStyle/>
          <a:p>
            <a:pPr marL="228600"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kern="1200"/>
              <a:t>Sử dụng vật liệu tiết kiệm và không sử dụng vật liệu gây hại cho môi trường</a:t>
            </a:r>
            <a:endParaRPr lang="en-US" sz="2200" kern="1200"/>
          </a:p>
        </p:txBody>
      </p:sp>
      <p:sp>
        <p:nvSpPr>
          <p:cNvPr id="11" name="Rectangle 10"/>
          <p:cNvSpPr/>
          <p:nvPr/>
        </p:nvSpPr>
        <p:spPr>
          <a:xfrm>
            <a:off x="496142" y="3795442"/>
            <a:ext cx="1031867" cy="916761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496142" y="1488175"/>
            <a:ext cx="7733458" cy="999221"/>
            <a:chOff x="496142" y="1476143"/>
            <a:chExt cx="7733458" cy="999221"/>
          </a:xfrm>
        </p:grpSpPr>
        <p:sp>
          <p:nvSpPr>
            <p:cNvPr id="6" name="Freeform 5"/>
            <p:cNvSpPr/>
            <p:nvPr/>
          </p:nvSpPr>
          <p:spPr>
            <a:xfrm>
              <a:off x="805480" y="1602259"/>
              <a:ext cx="7424120" cy="873105"/>
            </a:xfrm>
            <a:custGeom>
              <a:avLst/>
              <a:gdLst>
                <a:gd name="connsiteX0" fmla="*/ 0 w 3348990"/>
                <a:gd name="connsiteY0" fmla="*/ 0 h 1046559"/>
                <a:gd name="connsiteX1" fmla="*/ 3348990 w 3348990"/>
                <a:gd name="connsiteY1" fmla="*/ 0 h 1046559"/>
                <a:gd name="connsiteX2" fmla="*/ 3348990 w 3348990"/>
                <a:gd name="connsiteY2" fmla="*/ 1046559 h 1046559"/>
                <a:gd name="connsiteX3" fmla="*/ 0 w 3348990"/>
                <a:gd name="connsiteY3" fmla="*/ 1046559 h 1046559"/>
                <a:gd name="connsiteX4" fmla="*/ 0 w 3348990"/>
                <a:gd name="connsiteY4" fmla="*/ 0 h 104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8990" h="1046559">
                  <a:moveTo>
                    <a:pt x="0" y="0"/>
                  </a:moveTo>
                  <a:lnTo>
                    <a:pt x="3348990" y="0"/>
                  </a:lnTo>
                  <a:lnTo>
                    <a:pt x="3348990" y="1046559"/>
                  </a:lnTo>
                  <a:lnTo>
                    <a:pt x="0" y="10465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08870" tIns="83820" rIns="83820" bIns="83820" numCol="1" spcCol="1270" anchor="ctr" anchorCtr="0">
              <a:noAutofit/>
            </a:bodyPr>
            <a:lstStyle/>
            <a:p>
              <a:pPr marL="168275"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228600" algn="l"/>
                </a:tabLst>
              </a:pPr>
              <a:r>
                <a:rPr lang="en-GB" sz="2200" kern="1200"/>
                <a:t>Các vật liệu khác nhau có tính chất khác nhau.</a:t>
              </a:r>
              <a:endParaRPr lang="en-US" sz="2200" kern="12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96142" y="1476143"/>
              <a:ext cx="1031867" cy="9167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770021" y="1719079"/>
              <a:ext cx="757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/>
                <a:t>1</a:t>
              </a:r>
              <a:endParaRPr lang="en-US" sz="2200" b="1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6142" y="2587318"/>
            <a:ext cx="7733458" cy="999221"/>
            <a:chOff x="496142" y="2575286"/>
            <a:chExt cx="7733458" cy="999221"/>
          </a:xfrm>
        </p:grpSpPr>
        <p:sp>
          <p:nvSpPr>
            <p:cNvPr id="8" name="Freeform 7"/>
            <p:cNvSpPr/>
            <p:nvPr/>
          </p:nvSpPr>
          <p:spPr>
            <a:xfrm>
              <a:off x="805480" y="2701402"/>
              <a:ext cx="7424120" cy="873105"/>
            </a:xfrm>
            <a:custGeom>
              <a:avLst/>
              <a:gdLst>
                <a:gd name="connsiteX0" fmla="*/ 0 w 3348990"/>
                <a:gd name="connsiteY0" fmla="*/ 0 h 1046559"/>
                <a:gd name="connsiteX1" fmla="*/ 3348990 w 3348990"/>
                <a:gd name="connsiteY1" fmla="*/ 0 h 1046559"/>
                <a:gd name="connsiteX2" fmla="*/ 3348990 w 3348990"/>
                <a:gd name="connsiteY2" fmla="*/ 1046559 h 1046559"/>
                <a:gd name="connsiteX3" fmla="*/ 0 w 3348990"/>
                <a:gd name="connsiteY3" fmla="*/ 1046559 h 1046559"/>
                <a:gd name="connsiteX4" fmla="*/ 0 w 3348990"/>
                <a:gd name="connsiteY4" fmla="*/ 0 h 104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8990" h="1046559">
                  <a:moveTo>
                    <a:pt x="0" y="0"/>
                  </a:moveTo>
                  <a:lnTo>
                    <a:pt x="3348990" y="0"/>
                  </a:lnTo>
                  <a:lnTo>
                    <a:pt x="3348990" y="1046559"/>
                  </a:lnTo>
                  <a:lnTo>
                    <a:pt x="0" y="10465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08870" tIns="83820" rIns="83820" bIns="83820" numCol="1" spcCol="1270" anchor="ctr" anchorCtr="0">
              <a:noAutofit/>
            </a:bodyPr>
            <a:lstStyle/>
            <a:p>
              <a:pPr marL="168275"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/>
                <a:t>Ứng dụng của mỗi vật liệu dựa vào tính chất của chúng.</a:t>
              </a:r>
              <a:endParaRPr lang="en-US" sz="2200" kern="1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6142" y="2575286"/>
              <a:ext cx="1031867" cy="9167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805480" y="2718300"/>
              <a:ext cx="757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/>
                <a:t>2</a:t>
              </a:r>
              <a:endParaRPr lang="en-US" sz="2200" b="1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05480" y="4038378"/>
            <a:ext cx="757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/>
              <a:t>3</a:t>
            </a:r>
            <a:endParaRPr lang="en-US" sz="2200" b="1"/>
          </a:p>
        </p:txBody>
      </p:sp>
    </p:spTree>
    <p:extLst>
      <p:ext uri="{BB962C8B-B14F-4D97-AF65-F5344CB8AC3E}">
        <p14:creationId xmlns:p14="http://schemas.microsoft.com/office/powerpoint/2010/main" val="27977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5"/>
          <p:cNvSpPr txBox="1">
            <a:spLocks noGrp="1"/>
          </p:cNvSpPr>
          <p:nvPr>
            <p:ph type="title"/>
          </p:nvPr>
        </p:nvSpPr>
        <p:spPr>
          <a:xfrm>
            <a:off x="678170" y="732251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690" name="Google Shape;1690;p2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15272" y="1313003"/>
            <a:ext cx="6341939" cy="95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en-US" sz="2200"/>
              <a:t>Trong các vật liệu sau, vật liệu nào dẫn điện tốt?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6091" y="2488259"/>
            <a:ext cx="2040299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A. Thủy tinh.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B. Gốm.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C. Kim loại.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D. Cao su.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1168290" y="2528964"/>
            <a:ext cx="7243011" cy="219441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4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25,26 BÀI 12</a:t>
            </a:r>
            <a:br>
              <a:rPr lang="en-GB" sz="4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 SỐ VẬT LIỆU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2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93528" y="2538337"/>
            <a:ext cx="6884126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/>
              <a:t>A.</a:t>
            </a:r>
            <a:r>
              <a:rPr lang="en-GB" sz="2200"/>
              <a:t> </a:t>
            </a:r>
            <a:r>
              <a:rPr lang="vi-VN" sz="2200"/>
              <a:t>Vì gang được sản xuất ít hơn thép.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/>
              <a:t>B. V</a:t>
            </a:r>
            <a:r>
              <a:rPr lang="en-GB" sz="2200"/>
              <a:t>ì</a:t>
            </a:r>
            <a:r>
              <a:rPr lang="vi-VN" sz="2200"/>
              <a:t> gang khó sản xuất hơn thép.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/>
              <a:t>C. Vì gang d</a:t>
            </a:r>
            <a:r>
              <a:rPr lang="en-GB" sz="2200"/>
              <a:t>ẫ</a:t>
            </a:r>
            <a:r>
              <a:rPr lang="vi-VN" sz="2200"/>
              <a:t>n nhiệt kém hơn thép.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/>
              <a:t>D. Vì gang giòn hơn thép.</a:t>
            </a: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39" y="664220"/>
            <a:ext cx="6763341" cy="141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200"/>
              <a:t>Gang và thép đều là hợp kim tạo bởi 2 thành phần chính là sắt và carbon, gang cứng hơn sắt, Vì sao gang ít sử dụng trong các công trình xây dựng?</a:t>
            </a: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2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110204" y="1855757"/>
            <a:ext cx="3311802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A. Thủy tinh.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B. Xi măng.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C. Nhựa composite.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D. Thép xây dựng.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614" y="625584"/>
            <a:ext cx="676334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/>
              <a:t>Vật liệu nào sau đây không thể tái chế?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28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1249445"/>
            <a:ext cx="8893137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4: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/>
              <a:t>Những đồ vật cho bởi hình dưới đây được làm từ vật liệu gì?</a:t>
            </a: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Admin\Desktop\Tech12h\Ảnh\Screenshot_2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7" y="2080144"/>
            <a:ext cx="7348431" cy="19638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0762" y="4082719"/>
            <a:ext cx="1094704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200" b="1">
                <a:solidFill>
                  <a:srgbClr val="0070C0"/>
                </a:solidFill>
              </a:rPr>
              <a:t>Gỗ</a:t>
            </a:r>
          </a:p>
        </p:txBody>
      </p:sp>
      <p:sp>
        <p:nvSpPr>
          <p:cNvPr id="7" name="Rectangle 6"/>
          <p:cNvSpPr/>
          <p:nvPr/>
        </p:nvSpPr>
        <p:spPr>
          <a:xfrm>
            <a:off x="2122868" y="4082719"/>
            <a:ext cx="1393063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200" b="1">
                <a:solidFill>
                  <a:srgbClr val="0070C0"/>
                </a:solidFill>
              </a:rPr>
              <a:t>Gỗ, tre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587065" y="4060821"/>
            <a:ext cx="155027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200" b="1">
                <a:solidFill>
                  <a:srgbClr val="0070C0"/>
                </a:solidFill>
              </a:rPr>
              <a:t>Thủy tinh, kim loại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8473" y="4060820"/>
            <a:ext cx="1550274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200" b="1">
                <a:solidFill>
                  <a:srgbClr val="0070C0"/>
                </a:solidFill>
              </a:rPr>
              <a:t>Nhựa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29881" y="4060820"/>
            <a:ext cx="1550274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GB" sz="2200" b="1">
                <a:solidFill>
                  <a:srgbClr val="0070C0"/>
                </a:solidFill>
              </a:rPr>
              <a:t>Đất</a:t>
            </a:r>
            <a:endParaRPr lang="en-US" sz="22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5"/>
          <p:cNvSpPr txBox="1">
            <a:spLocks noGrp="1"/>
          </p:cNvSpPr>
          <p:nvPr>
            <p:ph type="title"/>
          </p:nvPr>
        </p:nvSpPr>
        <p:spPr>
          <a:xfrm>
            <a:off x="678170" y="732251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690" name="Google Shape;1690;p2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81531" y="1454671"/>
            <a:ext cx="6056739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Bài tập: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Cho biết tính chất của các vật liệu làm ra các đồ vật dưới đây. Tại sao lại dùng vật liệu đó để làm ra các đồ vật này?</a:t>
            </a:r>
          </a:p>
        </p:txBody>
      </p:sp>
      <p:pic>
        <p:nvPicPr>
          <p:cNvPr id="7" name="Picture 6" descr="C:\Users\Admin\Desktop\Tech12h\Ảnh\Screenshot_2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2" y="3362540"/>
            <a:ext cx="7139306" cy="1311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72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3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34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52" name="Google Shape;1852;p34"/>
          <p:cNvSpPr txBox="1">
            <a:spLocks noGrp="1"/>
          </p:cNvSpPr>
          <p:nvPr>
            <p:ph type="body" idx="4294967295"/>
          </p:nvPr>
        </p:nvSpPr>
        <p:spPr>
          <a:xfrm>
            <a:off x="2779558" y="248927"/>
            <a:ext cx="4020487" cy="69627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Arial" panose="020B0604020202020204" pitchFamily="34" charset="0"/>
                <a:ea typeface="Amatic SC"/>
                <a:cs typeface="Arial" panose="020B0604020202020204" pitchFamily="34" charset="0"/>
                <a:sym typeface="Amatic SC"/>
              </a:rPr>
              <a:t>NHIỆM VỤ VỀ NHÀ</a:t>
            </a: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1355" y="1392752"/>
            <a:ext cx="6301580" cy="28007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Hình thức: </a:t>
            </a:r>
            <a:r>
              <a:rPr lang="en-US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 hiện cá nhân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Nhiệm vụ: </a:t>
            </a:r>
            <a:r>
              <a:rPr lang="en-US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 rác thải đã thu gom và phân loại tái tạo ra một sản phẩm tái chế sử dụng được trong đời sống hàng ngày.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nộp </a:t>
            </a:r>
            <a:r>
              <a:rPr lang="en-US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sản phẩm vào tiết sau)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" y="2956589"/>
            <a:ext cx="1780627" cy="218691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464963" y="3389966"/>
            <a:ext cx="7954027" cy="983063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</a:bodyPr>
          <a:lstStyle/>
          <a:p>
            <a:pPr algn="ctr"/>
            <a:r>
              <a:rPr lang="en-US" sz="5300" b="1" kern="1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CẢM ƠN CÁC EM 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2734359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698037" y="1380799"/>
            <a:ext cx="2227151" cy="3686451"/>
            <a:chOff x="720" y="1296"/>
            <a:chExt cx="1538" cy="237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38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35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16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gray">
            <a:xfrm>
              <a:off x="962" y="2140"/>
              <a:ext cx="129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 liệu</a:t>
              </a: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3059959" y="1380799"/>
            <a:ext cx="1976633" cy="3686451"/>
            <a:chOff x="2208" y="1296"/>
            <a:chExt cx="1365" cy="2377"/>
          </a:xfrm>
        </p:grpSpPr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gray">
            <a:xfrm>
              <a:off x="2232" y="1977"/>
              <a:ext cx="1296" cy="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chất và ứng dụng của vật liệu</a:t>
              </a: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38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35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5" name="Group 32"/>
          <p:cNvGrpSpPr>
            <a:grpSpLocks/>
          </p:cNvGrpSpPr>
          <p:nvPr/>
        </p:nvGrpSpPr>
        <p:grpSpPr bwMode="auto">
          <a:xfrm>
            <a:off x="5416087" y="1380799"/>
            <a:ext cx="1979529" cy="3686451"/>
            <a:chOff x="3692" y="1296"/>
            <a:chExt cx="1367" cy="2377"/>
          </a:xfrm>
        </p:grpSpPr>
        <p:sp>
          <p:nvSpPr>
            <p:cNvPr id="36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0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45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6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1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Text Box 44"/>
            <p:cNvSpPr txBox="1">
              <a:spLocks noChangeArrowheads="1"/>
            </p:cNvSpPr>
            <p:nvPr/>
          </p:nvSpPr>
          <p:spPr bwMode="gray">
            <a:xfrm>
              <a:off x="3743" y="1730"/>
              <a:ext cx="1296" cy="1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 gom rác thải và tái sử dụng đồ dùng trong gia đình</a:t>
              </a: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38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36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0" name="Google Shape;1641;p22"/>
          <p:cNvSpPr txBox="1">
            <a:spLocks/>
          </p:cNvSpPr>
          <p:nvPr/>
        </p:nvSpPr>
        <p:spPr>
          <a:xfrm>
            <a:off x="698036" y="585186"/>
            <a:ext cx="4338555" cy="53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3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50510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34016" y="2332162"/>
            <a:ext cx="4646100" cy="86629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Vật liệu</a:t>
            </a: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2251598"/>
            <a:ext cx="1246500" cy="7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chemeClr val="bg1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1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745958" y="616437"/>
            <a:ext cx="5269832" cy="138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>
                <a:latin typeface="+mn-lt"/>
                <a:ea typeface="Arial" panose="020B0604020202020204" pitchFamily="34" charset="0"/>
              </a:rPr>
              <a:t>Quan sát Hình 12.1, 12.2 và dựa vào hiểu biết đọc tên vật liệu đã dùng để chế tạo vật dụng quen thuộc. </a:t>
            </a:r>
            <a:endParaRPr lang="en-US" sz="240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5" y="2523720"/>
            <a:ext cx="8545118" cy="25435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958" y="596046"/>
            <a:ext cx="5269832" cy="14219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đồ vật thường được làm bằng các vật liệu như: gốm, sứ, thủy tinh, kim loại, nhựa,....</a:t>
            </a:r>
            <a:endParaRPr lang="en-US" sz="24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8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434" y="1773987"/>
            <a:ext cx="4188745" cy="31325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1587" y="595622"/>
            <a:ext cx="5666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cho biết các đồ dùng ở hình sau được làm bằng loại vật liệu nào?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057101"/>
              </p:ext>
            </p:extLst>
          </p:nvPr>
        </p:nvGraphicFramePr>
        <p:xfrm>
          <a:off x="1600202" y="1546810"/>
          <a:ext cx="6148136" cy="312683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073474">
                  <a:extLst>
                    <a:ext uri="{9D8B030D-6E8A-4147-A177-3AD203B41FA5}">
                      <a16:colId xmlns:a16="http://schemas.microsoft.com/office/drawing/2014/main" val="758030917"/>
                    </a:ext>
                  </a:extLst>
                </a:gridCol>
                <a:gridCol w="3074662">
                  <a:extLst>
                    <a:ext uri="{9D8B030D-6E8A-4147-A177-3AD203B41FA5}">
                      <a16:colId xmlns:a16="http://schemas.microsoft.com/office/drawing/2014/main" val="867935426"/>
                    </a:ext>
                  </a:extLst>
                </a:gridCol>
              </a:tblGrid>
              <a:tr h="446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Đồ vật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Vật liệu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7451330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Bát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Sứ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9902255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Lốp xe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Cao su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7460189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Bàn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Gỗ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0537390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Thìa, dĩa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Kim loại (inox)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1324853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Chậu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Nhựa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1815554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Cốc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Thủy tinh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7359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46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22"/>
          <p:cNvSpPr txBox="1">
            <a:spLocks noGrp="1"/>
          </p:cNvSpPr>
          <p:nvPr>
            <p:ph type="title" idx="4294967295"/>
          </p:nvPr>
        </p:nvSpPr>
        <p:spPr>
          <a:xfrm>
            <a:off x="2275174" y="400605"/>
            <a:ext cx="4567476" cy="6340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2" name="Google Shape;1642;p22"/>
          <p:cNvSpPr txBox="1">
            <a:spLocks noGrp="1"/>
          </p:cNvSpPr>
          <p:nvPr>
            <p:ph type="body" idx="4294967295"/>
          </p:nvPr>
        </p:nvSpPr>
        <p:spPr>
          <a:xfrm>
            <a:off x="2175604" y="1491917"/>
            <a:ext cx="4766615" cy="24965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620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 2 ví dụ về việc sử dụng một vật liệu làm ra nhiều vật dụng khác nhau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3" name="Google Shape;1643;p22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644" name="Google Shape;1644;p22"/>
          <p:cNvPicPr preferRelativeResize="0"/>
          <p:nvPr/>
        </p:nvPicPr>
        <p:blipFill rotWithShape="1">
          <a:blip r:embed="rId3">
            <a:alphaModFix/>
          </a:blip>
          <a:srcRect l="5962" t="12189" b="13027"/>
          <a:stretch/>
        </p:blipFill>
        <p:spPr>
          <a:xfrm>
            <a:off x="-228601" y="1443790"/>
            <a:ext cx="2242955" cy="2496576"/>
          </a:xfrm>
          <a:prstGeom prst="chord">
            <a:avLst>
              <a:gd name="adj1" fmla="val 13174523"/>
              <a:gd name="adj2" fmla="val 8428124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phesus templat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1405</Words>
  <Application>Microsoft Macintosh PowerPoint</Application>
  <PresentationFormat>On-screen Show (16:9)</PresentationFormat>
  <Paragraphs>224</Paragraphs>
  <Slides>35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Amatic SC</vt:lpstr>
      <vt:lpstr>Calibri</vt:lpstr>
      <vt:lpstr>Wingdings</vt:lpstr>
      <vt:lpstr>Arial</vt:lpstr>
      <vt:lpstr>Encode Sans Semi Condensed Light</vt:lpstr>
      <vt:lpstr>Times New Roman</vt:lpstr>
      <vt:lpstr>Ephesus template</vt:lpstr>
      <vt:lpstr>PowerPoint Presentation</vt:lpstr>
      <vt:lpstr>PowerPoint Presentation</vt:lpstr>
      <vt:lpstr>TIẾT 25,26 BÀI 12 MỘT SỐ VẬT LIỆU</vt:lpstr>
      <vt:lpstr>PowerPoint Presentation</vt:lpstr>
      <vt:lpstr>Vật liệu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PowerPoint Presentation</vt:lpstr>
      <vt:lpstr>Tính chất và ứng dụng của vật liệu</vt:lpstr>
      <vt:lpstr>PowerPoint Presentation</vt:lpstr>
      <vt:lpstr>1. Tìm hiểu khả năng dẫn điện của vật liệu</vt:lpstr>
      <vt:lpstr>PowerPoint Presentation</vt:lpstr>
      <vt:lpstr>PowerPoint Presentation</vt:lpstr>
      <vt:lpstr>2. Tìm hiểu khả năng dẫn nhiệt của vật liệu</vt:lpstr>
      <vt:lpstr>PowerPoint Presentation</vt:lpstr>
      <vt:lpstr>PowerPoint Presentation</vt:lpstr>
      <vt:lpstr>Tìm hiểu mối quan hệ về tính chất và ứng dụng của vật liệu</vt:lpstr>
      <vt:lpstr>PowerPoint Presentation</vt:lpstr>
      <vt:lpstr>Thu gom rác thải và tái sử dụng đồ dùng trong gia đình</vt:lpstr>
      <vt:lpstr>Rác thải sinh hoạt hàng ngày</vt:lpstr>
      <vt:lpstr>PowerPoint Presentation</vt:lpstr>
      <vt:lpstr>Video hướng dẫn phân loại chất thải rắn - Tuyên truyền môi trường 2020 </vt:lpstr>
      <vt:lpstr>PowerPoint Presentation</vt:lpstr>
      <vt:lpstr>Ghi nhớ, tổng kết</vt:lpstr>
      <vt:lpstr>LUYỆN TẬP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 AN TOÀN TRONG PHÒNG THỰC HÀNH</dc:title>
  <cp:lastModifiedBy>nhungglalas@gmail.com</cp:lastModifiedBy>
  <cp:revision>32</cp:revision>
  <dcterms:modified xsi:type="dcterms:W3CDTF">2024-10-22T03:10:30Z</dcterms:modified>
</cp:coreProperties>
</file>