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86" r:id="rId4"/>
    <p:sldId id="258" r:id="rId5"/>
    <p:sldId id="293" r:id="rId6"/>
    <p:sldId id="288" r:id="rId7"/>
    <p:sldId id="289" r:id="rId8"/>
    <p:sldId id="290" r:id="rId9"/>
    <p:sldId id="287" r:id="rId10"/>
    <p:sldId id="261" r:id="rId11"/>
    <p:sldId id="275" r:id="rId12"/>
    <p:sldId id="263" r:id="rId13"/>
    <p:sldId id="274" r:id="rId14"/>
    <p:sldId id="272" r:id="rId15"/>
    <p:sldId id="264" r:id="rId16"/>
    <p:sldId id="268" r:id="rId17"/>
    <p:sldId id="273" r:id="rId18"/>
    <p:sldId id="262" r:id="rId19"/>
    <p:sldId id="269" r:id="rId20"/>
    <p:sldId id="291" r:id="rId21"/>
    <p:sldId id="281" r:id="rId22"/>
    <p:sldId id="292" r:id="rId23"/>
    <p:sldId id="279" r:id="rId24"/>
    <p:sldId id="280" r:id="rId25"/>
  </p:sldIdLst>
  <p:sldSz cx="9144000" cy="5143500" type="screen16x9"/>
  <p:notesSz cx="6858000" cy="9144000"/>
  <p:embeddedFontLst>
    <p:embeddedFont>
      <p:font typeface="Karla" pitchFamily="2" charset="77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>
      <p:cViewPr varScale="1">
        <p:scale>
          <a:sx n="117" d="100"/>
          <a:sy n="117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GB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chăc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dioxide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582153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1871781"/>
            <a:ext cx="7333623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5000"/>
              </a:lnSpc>
            </a:pP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304799" y="313812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gỉ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GB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chảy đá mòn.</a:t>
            </a:r>
          </a:p>
          <a:p>
            <a:pPr marL="101600" indent="0">
              <a:buNone/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22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35424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0" y="2166257"/>
            <a:ext cx="7497980" cy="1461634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603" y="3142043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17348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64112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4603" y="4197694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218898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39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187"/>
              </p:ext>
            </p:extLst>
          </p:nvPr>
        </p:nvGraphicFramePr>
        <p:xfrm>
          <a:off x="375104" y="357176"/>
          <a:ext cx="8324117" cy="449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 err="1"/>
                        <a:t>Vật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thể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tự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nhiên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 err="1"/>
                        <a:t>Vật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thể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nhân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tạo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 err="1"/>
                        <a:t>Vật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sống</a:t>
                      </a:r>
                      <a:endParaRPr lang="en-US" sz="2200" dirty="0"/>
                    </a:p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 err="1"/>
                        <a:t>Vật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không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baseline="0" dirty="0" err="1"/>
                        <a:t>sống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203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302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Bánh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gas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3918" y="1550718"/>
            <a:ext cx="1997663" cy="1034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cao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52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vôi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5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64358" y="2442028"/>
            <a:ext cx="5006064" cy="249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cao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mủ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cao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1110</Words>
  <Application>Microsoft Macintosh PowerPoint</Application>
  <PresentationFormat>On-screen Show (16:9)</PresentationFormat>
  <Paragraphs>179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Montserrat</vt:lpstr>
      <vt:lpstr>Times New Roman</vt:lpstr>
      <vt:lpstr>Karla</vt:lpstr>
      <vt:lpstr>Arviragus template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cp:lastModifiedBy>nhungglalas@gmail.com</cp:lastModifiedBy>
  <cp:revision>34</cp:revision>
  <dcterms:modified xsi:type="dcterms:W3CDTF">2024-10-08T03:48:43Z</dcterms:modified>
</cp:coreProperties>
</file>