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5" r:id="rId1"/>
  </p:sldMasterIdLst>
  <p:notesMasterIdLst>
    <p:notesMasterId r:id="rId19"/>
  </p:notesMasterIdLst>
  <p:sldIdLst>
    <p:sldId id="256" r:id="rId2"/>
    <p:sldId id="257" r:id="rId3"/>
    <p:sldId id="259" r:id="rId4"/>
    <p:sldId id="261" r:id="rId5"/>
    <p:sldId id="268" r:id="rId6"/>
    <p:sldId id="263" r:id="rId7"/>
    <p:sldId id="295" r:id="rId8"/>
    <p:sldId id="296" r:id="rId9"/>
    <p:sldId id="264" r:id="rId10"/>
    <p:sldId id="297" r:id="rId11"/>
    <p:sldId id="298" r:id="rId12"/>
    <p:sldId id="270" r:id="rId13"/>
    <p:sldId id="262" r:id="rId14"/>
    <p:sldId id="299" r:id="rId15"/>
    <p:sldId id="300" r:id="rId16"/>
    <p:sldId id="277" r:id="rId17"/>
    <p:sldId id="278" r:id="rId18"/>
  </p:sldIdLst>
  <p:sldSz cx="9144000" cy="5143500" type="screen16x9"/>
  <p:notesSz cx="6858000" cy="9144000"/>
  <p:embeddedFontLst>
    <p:embeddedFont>
      <p:font typeface="Montserrat" panose="02000505000000020004" pitchFamily="2" charset="0"/>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Open Sans" panose="020B0604020202020204" charset="0"/>
      <p:regular r:id="rId28"/>
      <p:bold r:id="rId29"/>
      <p:italic r:id="rId30"/>
      <p:boldItalic r:id="rId31"/>
    </p:embeddedFont>
    <p:embeddedFont>
      <p:font typeface="Amatic SC" panose="020B0604020202020204" charset="-79"/>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2904424-68CA-41A6-A126-53E7637C615E}">
  <a:tblStyle styleId="{92904424-68CA-41A6-A126-53E7637C615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C46FDA9-4502-4ACE-B86A-E214F7153ED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78"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2283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8058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4499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9669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595850" y="2906213"/>
            <a:ext cx="6154500" cy="1188000"/>
          </a:xfrm>
          <a:prstGeom prst="rect">
            <a:avLst/>
          </a:prstGeom>
        </p:spPr>
        <p:txBody>
          <a:bodyPr spcFirstLastPara="1" wrap="square" lIns="91425" tIns="91425" rIns="91425" bIns="91425" anchor="b" anchorCtr="0">
            <a:noAutofit/>
          </a:bodyPr>
          <a:lstStyle>
            <a:lvl1pPr lvl="0">
              <a:spcBef>
                <a:spcPts val="0"/>
              </a:spcBef>
              <a:spcAft>
                <a:spcPts val="0"/>
              </a:spcAft>
              <a:buSzPts val="5800"/>
              <a:buNone/>
              <a:defRPr sz="5800"/>
            </a:lvl1pPr>
            <a:lvl2pPr lvl="1" algn="ctr">
              <a:spcBef>
                <a:spcPts val="0"/>
              </a:spcBef>
              <a:spcAft>
                <a:spcPts val="0"/>
              </a:spcAft>
              <a:buSzPts val="5800"/>
              <a:buNone/>
              <a:defRPr sz="5800"/>
            </a:lvl2pPr>
            <a:lvl3pPr lvl="2" algn="ctr">
              <a:spcBef>
                <a:spcPts val="0"/>
              </a:spcBef>
              <a:spcAft>
                <a:spcPts val="0"/>
              </a:spcAft>
              <a:buSzPts val="5800"/>
              <a:buNone/>
              <a:defRPr sz="5800"/>
            </a:lvl3pPr>
            <a:lvl4pPr lvl="3" algn="ctr">
              <a:spcBef>
                <a:spcPts val="0"/>
              </a:spcBef>
              <a:spcAft>
                <a:spcPts val="0"/>
              </a:spcAft>
              <a:buSzPts val="5800"/>
              <a:buNone/>
              <a:defRPr sz="5800"/>
            </a:lvl4pPr>
            <a:lvl5pPr lvl="4" algn="ctr">
              <a:spcBef>
                <a:spcPts val="0"/>
              </a:spcBef>
              <a:spcAft>
                <a:spcPts val="0"/>
              </a:spcAft>
              <a:buSzPts val="5800"/>
              <a:buNone/>
              <a:defRPr sz="5800"/>
            </a:lvl5pPr>
            <a:lvl6pPr lvl="5" algn="ctr">
              <a:spcBef>
                <a:spcPts val="0"/>
              </a:spcBef>
              <a:spcAft>
                <a:spcPts val="0"/>
              </a:spcAft>
              <a:buSzPts val="5800"/>
              <a:buNone/>
              <a:defRPr sz="5800"/>
            </a:lvl6pPr>
            <a:lvl7pPr lvl="6" algn="ctr">
              <a:spcBef>
                <a:spcPts val="0"/>
              </a:spcBef>
              <a:spcAft>
                <a:spcPts val="0"/>
              </a:spcAft>
              <a:buSzPts val="5800"/>
              <a:buNone/>
              <a:defRPr sz="5800"/>
            </a:lvl7pPr>
            <a:lvl8pPr lvl="7" algn="ctr">
              <a:spcBef>
                <a:spcPts val="0"/>
              </a:spcBef>
              <a:spcAft>
                <a:spcPts val="0"/>
              </a:spcAft>
              <a:buSzPts val="5800"/>
              <a:buNone/>
              <a:defRPr sz="5800"/>
            </a:lvl8pPr>
            <a:lvl9pPr lvl="8" algn="ctr">
              <a:spcBef>
                <a:spcPts val="0"/>
              </a:spcBef>
              <a:spcAft>
                <a:spcPts val="0"/>
              </a:spcAft>
              <a:buSzPts val="5800"/>
              <a:buNone/>
              <a:defRPr sz="5800"/>
            </a:lvl9pPr>
          </a:lstStyle>
          <a:p>
            <a:endParaRPr/>
          </a:p>
        </p:txBody>
      </p:sp>
      <p:sp>
        <p:nvSpPr>
          <p:cNvPr id="11" name="Google Shape;11;p2"/>
          <p:cNvSpPr/>
          <p:nvPr/>
        </p:nvSpPr>
        <p:spPr>
          <a:xfrm>
            <a:off x="595850" y="4392919"/>
            <a:ext cx="6016800" cy="126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 Gold">
  <p:cSld name="TITLE_ONLY_1_1">
    <p:bg>
      <p:bgPr>
        <a:solidFill>
          <a:schemeClr val="accent3"/>
        </a:solidFill>
        <a:effectLst/>
      </p:bgPr>
    </p:bg>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457200" y="428569"/>
            <a:ext cx="8229600" cy="573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
        <p:nvSpPr>
          <p:cNvPr id="82" name="Google Shape;82;p16"/>
          <p:cNvSpPr/>
          <p:nvPr/>
        </p:nvSpPr>
        <p:spPr>
          <a:xfrm>
            <a:off x="2584275" y="4565606"/>
            <a:ext cx="3996000" cy="126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6"/>
          <p:cNvSpPr txBox="1">
            <a:spLocks noGrp="1"/>
          </p:cNvSpPr>
          <p:nvPr>
            <p:ph type="sldNum" idx="12"/>
          </p:nvPr>
        </p:nvSpPr>
        <p:spPr>
          <a:xfrm>
            <a:off x="8556775" y="4777350"/>
            <a:ext cx="548700" cy="2901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 Gold">
  <p:cSld name="CAPTION_ONLY_1_1">
    <p:bg>
      <p:bgPr>
        <a:solidFill>
          <a:schemeClr val="accent3"/>
        </a:solidFill>
        <a:effectLst/>
      </p:bgPr>
    </p:bg>
    <p:spTree>
      <p:nvGrpSpPr>
        <p:cNvPr id="1" name="Shape 84"/>
        <p:cNvGrpSpPr/>
        <p:nvPr/>
      </p:nvGrpSpPr>
      <p:grpSpPr>
        <a:xfrm>
          <a:off x="0" y="0"/>
          <a:ext cx="0" cy="0"/>
          <a:chOff x="0" y="0"/>
          <a:chExt cx="0" cy="0"/>
        </a:xfrm>
      </p:grpSpPr>
      <p:sp>
        <p:nvSpPr>
          <p:cNvPr id="85" name="Google Shape;85;p17"/>
          <p:cNvSpPr txBox="1">
            <a:spLocks noGrp="1"/>
          </p:cNvSpPr>
          <p:nvPr>
            <p:ph type="body" idx="1"/>
          </p:nvPr>
        </p:nvSpPr>
        <p:spPr>
          <a:xfrm>
            <a:off x="588700" y="4406306"/>
            <a:ext cx="7966500" cy="278700"/>
          </a:xfrm>
          <a:prstGeom prst="rect">
            <a:avLst/>
          </a:prstGeom>
        </p:spPr>
        <p:txBody>
          <a:bodyPr spcFirstLastPara="1" wrap="square" lIns="91425" tIns="91425" rIns="91425" bIns="91425" anchor="t" anchorCtr="0">
            <a:noAutofit/>
          </a:bodyPr>
          <a:lstStyle>
            <a:lvl1pPr marL="457200" lvl="0" indent="-228600" algn="ctr" rtl="0">
              <a:spcBef>
                <a:spcPts val="360"/>
              </a:spcBef>
              <a:spcAft>
                <a:spcPts val="0"/>
              </a:spcAft>
              <a:buSzPts val="1800"/>
              <a:buNone/>
              <a:defRPr sz="1800"/>
            </a:lvl1pPr>
          </a:lstStyle>
          <a:p>
            <a:endParaRPr/>
          </a:p>
        </p:txBody>
      </p:sp>
      <p:sp>
        <p:nvSpPr>
          <p:cNvPr id="86" name="Google Shape;86;p17"/>
          <p:cNvSpPr/>
          <p:nvPr/>
        </p:nvSpPr>
        <p:spPr>
          <a:xfrm>
            <a:off x="2584275" y="451669"/>
            <a:ext cx="3996000" cy="126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7"/>
          <p:cNvSpPr txBox="1">
            <a:spLocks noGrp="1"/>
          </p:cNvSpPr>
          <p:nvPr>
            <p:ph type="sldNum" idx="12"/>
          </p:nvPr>
        </p:nvSpPr>
        <p:spPr>
          <a:xfrm>
            <a:off x="8556775" y="4777350"/>
            <a:ext cx="548700" cy="2901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 Gold">
  <p:cSld name="BLANK_1_1">
    <p:bg>
      <p:bgPr>
        <a:solidFill>
          <a:schemeClr val="accent3"/>
        </a:solidFill>
        <a:effectLst/>
      </p:bgPr>
    </p:bg>
    <p:spTree>
      <p:nvGrpSpPr>
        <p:cNvPr id="1" name="Shape 88"/>
        <p:cNvGrpSpPr/>
        <p:nvPr/>
      </p:nvGrpSpPr>
      <p:grpSpPr>
        <a:xfrm>
          <a:off x="0" y="0"/>
          <a:ext cx="0" cy="0"/>
          <a:chOff x="0" y="0"/>
          <a:chExt cx="0" cy="0"/>
        </a:xfrm>
      </p:grpSpPr>
      <p:sp>
        <p:nvSpPr>
          <p:cNvPr id="89" name="Google Shape;89;p18"/>
          <p:cNvSpPr txBox="1">
            <a:spLocks noGrp="1"/>
          </p:cNvSpPr>
          <p:nvPr>
            <p:ph type="sldNum" idx="12"/>
          </p:nvPr>
        </p:nvSpPr>
        <p:spPr>
          <a:xfrm>
            <a:off x="8556775" y="4777350"/>
            <a:ext cx="548700" cy="2901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 Teal">
  <p:cSld name="TITLE_1">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634075" y="1735744"/>
            <a:ext cx="60093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4" name="Google Shape;14;p3"/>
          <p:cNvSpPr txBox="1">
            <a:spLocks noGrp="1"/>
          </p:cNvSpPr>
          <p:nvPr>
            <p:ph type="subTitle" idx="1"/>
          </p:nvPr>
        </p:nvSpPr>
        <p:spPr>
          <a:xfrm>
            <a:off x="634075" y="3646444"/>
            <a:ext cx="6093600" cy="8193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Montserrat"/>
              <a:buNone/>
              <a:defRPr>
                <a:latin typeface="Montserrat"/>
                <a:ea typeface="Montserrat"/>
                <a:cs typeface="Montserrat"/>
                <a:sym typeface="Montserrat"/>
              </a:defRPr>
            </a:lvl1pPr>
            <a:lvl2pPr lvl="1" rtl="0">
              <a:spcBef>
                <a:spcPts val="0"/>
              </a:spcBef>
              <a:spcAft>
                <a:spcPts val="0"/>
              </a:spcAft>
              <a:buSzPts val="3000"/>
              <a:buFont typeface="Montserrat"/>
              <a:buNone/>
              <a:defRPr sz="3000">
                <a:latin typeface="Montserrat"/>
                <a:ea typeface="Montserrat"/>
                <a:cs typeface="Montserrat"/>
                <a:sym typeface="Montserrat"/>
              </a:defRPr>
            </a:lvl2pPr>
            <a:lvl3pPr lvl="2" rtl="0">
              <a:spcBef>
                <a:spcPts val="0"/>
              </a:spcBef>
              <a:spcAft>
                <a:spcPts val="0"/>
              </a:spcAft>
              <a:buSzPts val="3000"/>
              <a:buFont typeface="Montserrat"/>
              <a:buNone/>
              <a:defRPr sz="3000">
                <a:latin typeface="Montserrat"/>
                <a:ea typeface="Montserrat"/>
                <a:cs typeface="Montserrat"/>
                <a:sym typeface="Montserrat"/>
              </a:defRPr>
            </a:lvl3pPr>
            <a:lvl4pPr lvl="3" rtl="0">
              <a:spcBef>
                <a:spcPts val="0"/>
              </a:spcBef>
              <a:spcAft>
                <a:spcPts val="0"/>
              </a:spcAft>
              <a:buSzPts val="3000"/>
              <a:buFont typeface="Montserrat"/>
              <a:buNone/>
              <a:defRPr sz="3000">
                <a:latin typeface="Montserrat"/>
                <a:ea typeface="Montserrat"/>
                <a:cs typeface="Montserrat"/>
                <a:sym typeface="Montserrat"/>
              </a:defRPr>
            </a:lvl4pPr>
            <a:lvl5pPr lvl="4" rtl="0">
              <a:spcBef>
                <a:spcPts val="0"/>
              </a:spcBef>
              <a:spcAft>
                <a:spcPts val="0"/>
              </a:spcAft>
              <a:buSzPts val="3000"/>
              <a:buFont typeface="Montserrat"/>
              <a:buNone/>
              <a:defRPr sz="3000">
                <a:latin typeface="Montserrat"/>
                <a:ea typeface="Montserrat"/>
                <a:cs typeface="Montserrat"/>
                <a:sym typeface="Montserrat"/>
              </a:defRPr>
            </a:lvl5pPr>
            <a:lvl6pPr lvl="5" rtl="0">
              <a:spcBef>
                <a:spcPts val="0"/>
              </a:spcBef>
              <a:spcAft>
                <a:spcPts val="0"/>
              </a:spcAft>
              <a:buSzPts val="3000"/>
              <a:buFont typeface="Montserrat"/>
              <a:buNone/>
              <a:defRPr sz="3000">
                <a:latin typeface="Montserrat"/>
                <a:ea typeface="Montserrat"/>
                <a:cs typeface="Montserrat"/>
                <a:sym typeface="Montserrat"/>
              </a:defRPr>
            </a:lvl6pPr>
            <a:lvl7pPr lvl="6" rtl="0">
              <a:spcBef>
                <a:spcPts val="0"/>
              </a:spcBef>
              <a:spcAft>
                <a:spcPts val="0"/>
              </a:spcAft>
              <a:buSzPts val="3000"/>
              <a:buFont typeface="Montserrat"/>
              <a:buNone/>
              <a:defRPr sz="3000">
                <a:latin typeface="Montserrat"/>
                <a:ea typeface="Montserrat"/>
                <a:cs typeface="Montserrat"/>
                <a:sym typeface="Montserrat"/>
              </a:defRPr>
            </a:lvl7pPr>
            <a:lvl8pPr lvl="7" rtl="0">
              <a:spcBef>
                <a:spcPts val="0"/>
              </a:spcBef>
              <a:spcAft>
                <a:spcPts val="0"/>
              </a:spcAft>
              <a:buSzPts val="3000"/>
              <a:buFont typeface="Montserrat"/>
              <a:buNone/>
              <a:defRPr sz="3000">
                <a:latin typeface="Montserrat"/>
                <a:ea typeface="Montserrat"/>
                <a:cs typeface="Montserrat"/>
                <a:sym typeface="Montserrat"/>
              </a:defRPr>
            </a:lvl8pPr>
            <a:lvl9pPr lvl="8" rtl="0">
              <a:spcBef>
                <a:spcPts val="0"/>
              </a:spcBef>
              <a:spcAft>
                <a:spcPts val="0"/>
              </a:spcAft>
              <a:buSzPts val="3000"/>
              <a:buFont typeface="Montserrat"/>
              <a:buNone/>
              <a:defRPr sz="3000">
                <a:latin typeface="Montserrat"/>
                <a:ea typeface="Montserrat"/>
                <a:cs typeface="Montserrat"/>
                <a:sym typeface="Montserrat"/>
              </a:defRPr>
            </a:lvl9pPr>
          </a:lstStyle>
          <a:p>
            <a:endParaRPr/>
          </a:p>
        </p:txBody>
      </p:sp>
      <p:sp>
        <p:nvSpPr>
          <p:cNvPr id="15" name="Google Shape;15;p3"/>
          <p:cNvSpPr/>
          <p:nvPr/>
        </p:nvSpPr>
        <p:spPr>
          <a:xfrm>
            <a:off x="634075" y="3207919"/>
            <a:ext cx="6016800" cy="126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sldNum" idx="12"/>
          </p:nvPr>
        </p:nvSpPr>
        <p:spPr>
          <a:xfrm>
            <a:off x="8556775" y="4777350"/>
            <a:ext cx="548700" cy="2901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title - Gold">
  <p:cSld name="TITLE_1_3_1">
    <p:bg>
      <p:bgPr>
        <a:solidFill>
          <a:schemeClr val="accent3"/>
        </a:solidFill>
        <a:effectLst/>
      </p:bgPr>
    </p:bg>
    <p:spTree>
      <p:nvGrpSpPr>
        <p:cNvPr id="1" name="Shape 17"/>
        <p:cNvGrpSpPr/>
        <p:nvPr/>
      </p:nvGrpSpPr>
      <p:grpSpPr>
        <a:xfrm>
          <a:off x="0" y="0"/>
          <a:ext cx="0" cy="0"/>
          <a:chOff x="0" y="0"/>
          <a:chExt cx="0" cy="0"/>
        </a:xfrm>
      </p:grpSpPr>
      <p:sp>
        <p:nvSpPr>
          <p:cNvPr id="18" name="Google Shape;18;p4"/>
          <p:cNvSpPr txBox="1">
            <a:spLocks noGrp="1"/>
          </p:cNvSpPr>
          <p:nvPr>
            <p:ph type="ctrTitle"/>
          </p:nvPr>
        </p:nvSpPr>
        <p:spPr>
          <a:xfrm>
            <a:off x="565775" y="1583344"/>
            <a:ext cx="60093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9" name="Google Shape;19;p4"/>
          <p:cNvSpPr txBox="1">
            <a:spLocks noGrp="1"/>
          </p:cNvSpPr>
          <p:nvPr>
            <p:ph type="subTitle" idx="1"/>
          </p:nvPr>
        </p:nvSpPr>
        <p:spPr>
          <a:xfrm>
            <a:off x="481675" y="3494044"/>
            <a:ext cx="6093600" cy="8193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Montserrat"/>
              <a:buNone/>
              <a:defRPr>
                <a:latin typeface="Montserrat"/>
                <a:ea typeface="Montserrat"/>
                <a:cs typeface="Montserrat"/>
                <a:sym typeface="Montserrat"/>
              </a:defRPr>
            </a:lvl1pPr>
            <a:lvl2pPr lvl="1" rtl="0">
              <a:spcBef>
                <a:spcPts val="0"/>
              </a:spcBef>
              <a:spcAft>
                <a:spcPts val="0"/>
              </a:spcAft>
              <a:buSzPts val="3000"/>
              <a:buFont typeface="Montserrat"/>
              <a:buNone/>
              <a:defRPr sz="3000">
                <a:latin typeface="Montserrat"/>
                <a:ea typeface="Montserrat"/>
                <a:cs typeface="Montserrat"/>
                <a:sym typeface="Montserrat"/>
              </a:defRPr>
            </a:lvl2pPr>
            <a:lvl3pPr lvl="2" rtl="0">
              <a:spcBef>
                <a:spcPts val="0"/>
              </a:spcBef>
              <a:spcAft>
                <a:spcPts val="0"/>
              </a:spcAft>
              <a:buSzPts val="3000"/>
              <a:buFont typeface="Montserrat"/>
              <a:buNone/>
              <a:defRPr sz="3000">
                <a:latin typeface="Montserrat"/>
                <a:ea typeface="Montserrat"/>
                <a:cs typeface="Montserrat"/>
                <a:sym typeface="Montserrat"/>
              </a:defRPr>
            </a:lvl3pPr>
            <a:lvl4pPr lvl="3" rtl="0">
              <a:spcBef>
                <a:spcPts val="0"/>
              </a:spcBef>
              <a:spcAft>
                <a:spcPts val="0"/>
              </a:spcAft>
              <a:buSzPts val="3000"/>
              <a:buFont typeface="Montserrat"/>
              <a:buNone/>
              <a:defRPr sz="3000">
                <a:latin typeface="Montserrat"/>
                <a:ea typeface="Montserrat"/>
                <a:cs typeface="Montserrat"/>
                <a:sym typeface="Montserrat"/>
              </a:defRPr>
            </a:lvl4pPr>
            <a:lvl5pPr lvl="4" rtl="0">
              <a:spcBef>
                <a:spcPts val="0"/>
              </a:spcBef>
              <a:spcAft>
                <a:spcPts val="0"/>
              </a:spcAft>
              <a:buSzPts val="3000"/>
              <a:buFont typeface="Montserrat"/>
              <a:buNone/>
              <a:defRPr sz="3000">
                <a:latin typeface="Montserrat"/>
                <a:ea typeface="Montserrat"/>
                <a:cs typeface="Montserrat"/>
                <a:sym typeface="Montserrat"/>
              </a:defRPr>
            </a:lvl5pPr>
            <a:lvl6pPr lvl="5" rtl="0">
              <a:spcBef>
                <a:spcPts val="0"/>
              </a:spcBef>
              <a:spcAft>
                <a:spcPts val="0"/>
              </a:spcAft>
              <a:buSzPts val="3000"/>
              <a:buFont typeface="Montserrat"/>
              <a:buNone/>
              <a:defRPr sz="3000">
                <a:latin typeface="Montserrat"/>
                <a:ea typeface="Montserrat"/>
                <a:cs typeface="Montserrat"/>
                <a:sym typeface="Montserrat"/>
              </a:defRPr>
            </a:lvl6pPr>
            <a:lvl7pPr lvl="6" rtl="0">
              <a:spcBef>
                <a:spcPts val="0"/>
              </a:spcBef>
              <a:spcAft>
                <a:spcPts val="0"/>
              </a:spcAft>
              <a:buSzPts val="3000"/>
              <a:buFont typeface="Montserrat"/>
              <a:buNone/>
              <a:defRPr sz="3000">
                <a:latin typeface="Montserrat"/>
                <a:ea typeface="Montserrat"/>
                <a:cs typeface="Montserrat"/>
                <a:sym typeface="Montserrat"/>
              </a:defRPr>
            </a:lvl7pPr>
            <a:lvl8pPr lvl="7" rtl="0">
              <a:spcBef>
                <a:spcPts val="0"/>
              </a:spcBef>
              <a:spcAft>
                <a:spcPts val="0"/>
              </a:spcAft>
              <a:buSzPts val="3000"/>
              <a:buFont typeface="Montserrat"/>
              <a:buNone/>
              <a:defRPr sz="3000">
                <a:latin typeface="Montserrat"/>
                <a:ea typeface="Montserrat"/>
                <a:cs typeface="Montserrat"/>
                <a:sym typeface="Montserrat"/>
              </a:defRPr>
            </a:lvl8pPr>
            <a:lvl9pPr lvl="8" rtl="0">
              <a:spcBef>
                <a:spcPts val="0"/>
              </a:spcBef>
              <a:spcAft>
                <a:spcPts val="0"/>
              </a:spcAft>
              <a:buSzPts val="3000"/>
              <a:buFont typeface="Montserrat"/>
              <a:buNone/>
              <a:defRPr sz="3000">
                <a:latin typeface="Montserrat"/>
                <a:ea typeface="Montserrat"/>
                <a:cs typeface="Montserrat"/>
                <a:sym typeface="Montserrat"/>
              </a:defRPr>
            </a:lvl9pPr>
          </a:lstStyle>
          <a:p>
            <a:endParaRPr/>
          </a:p>
        </p:txBody>
      </p:sp>
      <p:sp>
        <p:nvSpPr>
          <p:cNvPr id="20" name="Google Shape;20;p4"/>
          <p:cNvSpPr/>
          <p:nvPr/>
        </p:nvSpPr>
        <p:spPr>
          <a:xfrm>
            <a:off x="581050" y="3055519"/>
            <a:ext cx="6016800" cy="126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sldNum" idx="12"/>
          </p:nvPr>
        </p:nvSpPr>
        <p:spPr>
          <a:xfrm>
            <a:off x="8556775" y="4777350"/>
            <a:ext cx="548700" cy="2901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 Teal">
  <p:cSld name="TITLE_1_1">
    <p:spTree>
      <p:nvGrpSpPr>
        <p:cNvPr id="1" name="Shape 22"/>
        <p:cNvGrpSpPr/>
        <p:nvPr/>
      </p:nvGrpSpPr>
      <p:grpSpPr>
        <a:xfrm>
          <a:off x="0" y="0"/>
          <a:ext cx="0" cy="0"/>
          <a:chOff x="0" y="0"/>
          <a:chExt cx="0" cy="0"/>
        </a:xfrm>
      </p:grpSpPr>
      <p:sp>
        <p:nvSpPr>
          <p:cNvPr id="23" name="Google Shape;23;p5"/>
          <p:cNvSpPr txBox="1">
            <a:spLocks noGrp="1"/>
          </p:cNvSpPr>
          <p:nvPr>
            <p:ph type="body" idx="1"/>
          </p:nvPr>
        </p:nvSpPr>
        <p:spPr>
          <a:xfrm>
            <a:off x="1513800" y="2161800"/>
            <a:ext cx="6116400" cy="819900"/>
          </a:xfrm>
          <a:prstGeom prst="rect">
            <a:avLst/>
          </a:prstGeom>
        </p:spPr>
        <p:txBody>
          <a:bodyPr spcFirstLastPara="1" wrap="square" lIns="91425" tIns="91425" rIns="91425" bIns="91425" anchor="t" anchorCtr="0">
            <a:noAutofit/>
          </a:bodyPr>
          <a:lstStyle>
            <a:lvl1pPr marL="457200" lvl="0" indent="-355600" algn="ctr" rtl="0">
              <a:spcBef>
                <a:spcPts val="600"/>
              </a:spcBef>
              <a:spcAft>
                <a:spcPts val="0"/>
              </a:spcAft>
              <a:buSzPts val="2000"/>
              <a:buChar char="○"/>
              <a:defRPr i="1"/>
            </a:lvl1pPr>
            <a:lvl2pPr marL="914400" lvl="1" indent="-355600" algn="ctr" rtl="0">
              <a:spcBef>
                <a:spcPts val="0"/>
              </a:spcBef>
              <a:spcAft>
                <a:spcPts val="0"/>
              </a:spcAft>
              <a:buSzPts val="2000"/>
              <a:buChar char="●"/>
              <a:defRPr i="1"/>
            </a:lvl2pPr>
            <a:lvl3pPr marL="1371600" lvl="2" indent="-355600" algn="ctr" rtl="0">
              <a:spcBef>
                <a:spcPts val="0"/>
              </a:spcBef>
              <a:spcAft>
                <a:spcPts val="0"/>
              </a:spcAft>
              <a:buSzPts val="2000"/>
              <a:buChar char="■"/>
              <a:defRPr i="1"/>
            </a:lvl3pPr>
            <a:lvl4pPr marL="1828800" lvl="3" indent="-355600" algn="ctr" rtl="0">
              <a:spcBef>
                <a:spcPts val="0"/>
              </a:spcBef>
              <a:spcAft>
                <a:spcPts val="0"/>
              </a:spcAft>
              <a:buSzPts val="2000"/>
              <a:buChar char="●"/>
              <a:defRPr i="1"/>
            </a:lvl4pPr>
            <a:lvl5pPr marL="2286000" lvl="4" indent="-355600" algn="ctr" rtl="0">
              <a:spcBef>
                <a:spcPts val="0"/>
              </a:spcBef>
              <a:spcAft>
                <a:spcPts val="0"/>
              </a:spcAft>
              <a:buSzPts val="2000"/>
              <a:buChar char="○"/>
              <a:defRPr i="1"/>
            </a:lvl5pPr>
            <a:lvl6pPr marL="2743200" lvl="5" indent="-355600" algn="ctr" rtl="0">
              <a:spcBef>
                <a:spcPts val="0"/>
              </a:spcBef>
              <a:spcAft>
                <a:spcPts val="0"/>
              </a:spcAft>
              <a:buSzPts val="2000"/>
              <a:buChar char="■"/>
              <a:defRPr i="1"/>
            </a:lvl6pPr>
            <a:lvl7pPr marL="3200400" lvl="6" indent="-355600" algn="ctr" rtl="0">
              <a:spcBef>
                <a:spcPts val="0"/>
              </a:spcBef>
              <a:spcAft>
                <a:spcPts val="0"/>
              </a:spcAft>
              <a:buSzPts val="2000"/>
              <a:buChar char="●"/>
              <a:defRPr i="1"/>
            </a:lvl7pPr>
            <a:lvl8pPr marL="3657600" lvl="7" indent="-355600" algn="ctr" rtl="0">
              <a:spcBef>
                <a:spcPts val="0"/>
              </a:spcBef>
              <a:spcAft>
                <a:spcPts val="0"/>
              </a:spcAft>
              <a:buSzPts val="2000"/>
              <a:buChar char="○"/>
              <a:defRPr i="1"/>
            </a:lvl8pPr>
            <a:lvl9pPr marL="4114800" lvl="8" indent="-355600" algn="ctr">
              <a:spcBef>
                <a:spcPts val="0"/>
              </a:spcBef>
              <a:spcAft>
                <a:spcPts val="0"/>
              </a:spcAft>
              <a:buSzPts val="2000"/>
              <a:buChar char="■"/>
              <a:defRPr i="1"/>
            </a:lvl9pPr>
          </a:lstStyle>
          <a:p>
            <a:endParaRPr/>
          </a:p>
        </p:txBody>
      </p:sp>
      <p:sp>
        <p:nvSpPr>
          <p:cNvPr id="24" name="Google Shape;24;p5"/>
          <p:cNvSpPr txBox="1"/>
          <p:nvPr/>
        </p:nvSpPr>
        <p:spPr>
          <a:xfrm>
            <a:off x="3593400" y="118141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b="1">
                <a:solidFill>
                  <a:srgbClr val="FFFFFF"/>
                </a:solidFill>
                <a:latin typeface="Times New Roman"/>
                <a:ea typeface="Times New Roman"/>
                <a:cs typeface="Times New Roman"/>
                <a:sym typeface="Times New Roman"/>
              </a:rPr>
              <a:t>“</a:t>
            </a:r>
            <a:endParaRPr sz="9600" b="1">
              <a:solidFill>
                <a:srgbClr val="FFFFFF"/>
              </a:solidFill>
              <a:latin typeface="Times New Roman"/>
              <a:ea typeface="Times New Roman"/>
              <a:cs typeface="Times New Roman"/>
              <a:sym typeface="Times New Roman"/>
            </a:endParaRPr>
          </a:p>
        </p:txBody>
      </p:sp>
      <p:sp>
        <p:nvSpPr>
          <p:cNvPr id="25" name="Google Shape;25;p5"/>
          <p:cNvSpPr/>
          <p:nvPr/>
        </p:nvSpPr>
        <p:spPr>
          <a:xfrm>
            <a:off x="2584275" y="4565606"/>
            <a:ext cx="3996000" cy="126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2584275" y="451669"/>
            <a:ext cx="3996000" cy="126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sldNum" idx="12"/>
          </p:nvPr>
        </p:nvSpPr>
        <p:spPr>
          <a:xfrm>
            <a:off x="8556775" y="4777350"/>
            <a:ext cx="548700" cy="2901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457200" y="447620"/>
            <a:ext cx="8229600" cy="10719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6" name="Google Shape;36;p7"/>
          <p:cNvSpPr txBox="1">
            <a:spLocks noGrp="1"/>
          </p:cNvSpPr>
          <p:nvPr>
            <p:ph type="body" idx="1"/>
          </p:nvPr>
        </p:nvSpPr>
        <p:spPr>
          <a:xfrm>
            <a:off x="561950" y="1880794"/>
            <a:ext cx="8020200" cy="28152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37" name="Google Shape;37;p7"/>
          <p:cNvSpPr/>
          <p:nvPr/>
        </p:nvSpPr>
        <p:spPr>
          <a:xfrm>
            <a:off x="0" y="1069462"/>
            <a:ext cx="412800" cy="2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sldNum" idx="12"/>
          </p:nvPr>
        </p:nvSpPr>
        <p:spPr>
          <a:xfrm>
            <a:off x="8556775" y="4777350"/>
            <a:ext cx="548700" cy="2901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9"/>
        <p:cNvGrpSpPr/>
        <p:nvPr/>
      </p:nvGrpSpPr>
      <p:grpSpPr>
        <a:xfrm>
          <a:off x="0" y="0"/>
          <a:ext cx="0" cy="0"/>
          <a:chOff x="0" y="0"/>
          <a:chExt cx="0" cy="0"/>
        </a:xfrm>
      </p:grpSpPr>
      <p:sp>
        <p:nvSpPr>
          <p:cNvPr id="40" name="Google Shape;40;p8"/>
          <p:cNvSpPr/>
          <p:nvPr/>
        </p:nvSpPr>
        <p:spPr>
          <a:xfrm>
            <a:off x="0" y="1069462"/>
            <a:ext cx="412800" cy="2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8"/>
          <p:cNvSpPr txBox="1">
            <a:spLocks noGrp="1"/>
          </p:cNvSpPr>
          <p:nvPr>
            <p:ph type="title"/>
          </p:nvPr>
        </p:nvSpPr>
        <p:spPr>
          <a:xfrm>
            <a:off x="457200" y="447620"/>
            <a:ext cx="8229600" cy="10719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2" name="Google Shape;42;p8"/>
          <p:cNvSpPr txBox="1">
            <a:spLocks noGrp="1"/>
          </p:cNvSpPr>
          <p:nvPr>
            <p:ph type="body" idx="1"/>
          </p:nvPr>
        </p:nvSpPr>
        <p:spPr>
          <a:xfrm>
            <a:off x="457200" y="1852210"/>
            <a:ext cx="3561000" cy="3073800"/>
          </a:xfrm>
          <a:prstGeom prst="rect">
            <a:avLst/>
          </a:prstGeom>
        </p:spPr>
        <p:txBody>
          <a:bodyPr spcFirstLastPara="1" wrap="square" lIns="91425" tIns="91425" rIns="91425" bIns="91425" anchor="t" anchorCtr="0">
            <a:noAutofit/>
          </a:bodyPr>
          <a:lstStyle>
            <a:lvl1pPr marL="457200" lvl="0" indent="-342900">
              <a:lnSpc>
                <a:spcPct val="115000"/>
              </a:lnSpc>
              <a:spcBef>
                <a:spcPts val="600"/>
              </a:spcBef>
              <a:spcAft>
                <a:spcPts val="0"/>
              </a:spcAft>
              <a:buSzPts val="1800"/>
              <a:buChar char="○"/>
              <a:defRPr sz="1800"/>
            </a:lvl1pPr>
            <a:lvl2pPr marL="914400" lvl="1" indent="-342900">
              <a:lnSpc>
                <a:spcPct val="115000"/>
              </a:lnSpc>
              <a:spcBef>
                <a:spcPts val="0"/>
              </a:spcBef>
              <a:spcAft>
                <a:spcPts val="0"/>
              </a:spcAft>
              <a:buSzPts val="1800"/>
              <a:buChar char="●"/>
              <a:defRPr sz="1800"/>
            </a:lvl2pPr>
            <a:lvl3pPr marL="1371600" lvl="2" indent="-342900">
              <a:lnSpc>
                <a:spcPct val="115000"/>
              </a:lnSpc>
              <a:spcBef>
                <a:spcPts val="0"/>
              </a:spcBef>
              <a:spcAft>
                <a:spcPts val="0"/>
              </a:spcAft>
              <a:buSzPts val="1800"/>
              <a:buChar char="■"/>
              <a:defRPr sz="1800"/>
            </a:lvl3pPr>
            <a:lvl4pPr marL="1828800" lvl="3" indent="-342900">
              <a:lnSpc>
                <a:spcPct val="115000"/>
              </a:lnSpc>
              <a:spcBef>
                <a:spcPts val="0"/>
              </a:spcBef>
              <a:spcAft>
                <a:spcPts val="0"/>
              </a:spcAft>
              <a:buSzPts val="1800"/>
              <a:buChar char="●"/>
              <a:defRPr sz="1800"/>
            </a:lvl4pPr>
            <a:lvl5pPr marL="2286000" lvl="4" indent="-342900">
              <a:lnSpc>
                <a:spcPct val="115000"/>
              </a:lnSpc>
              <a:spcBef>
                <a:spcPts val="0"/>
              </a:spcBef>
              <a:spcAft>
                <a:spcPts val="0"/>
              </a:spcAft>
              <a:buSzPts val="1800"/>
              <a:buChar char="○"/>
              <a:defRPr sz="1800"/>
            </a:lvl5pPr>
            <a:lvl6pPr marL="2743200" lvl="5" indent="-342900">
              <a:lnSpc>
                <a:spcPct val="115000"/>
              </a:lnSpc>
              <a:spcBef>
                <a:spcPts val="0"/>
              </a:spcBef>
              <a:spcAft>
                <a:spcPts val="0"/>
              </a:spcAft>
              <a:buSzPts val="1800"/>
              <a:buChar char="■"/>
              <a:defRPr sz="1800"/>
            </a:lvl6pPr>
            <a:lvl7pPr marL="3200400" lvl="6" indent="-342900">
              <a:lnSpc>
                <a:spcPct val="115000"/>
              </a:lnSpc>
              <a:spcBef>
                <a:spcPts val="0"/>
              </a:spcBef>
              <a:spcAft>
                <a:spcPts val="0"/>
              </a:spcAft>
              <a:buSzPts val="1800"/>
              <a:buChar char="●"/>
              <a:defRPr sz="1800"/>
            </a:lvl7pPr>
            <a:lvl8pPr marL="3657600" lvl="7" indent="-342900">
              <a:lnSpc>
                <a:spcPct val="115000"/>
              </a:lnSpc>
              <a:spcBef>
                <a:spcPts val="0"/>
              </a:spcBef>
              <a:spcAft>
                <a:spcPts val="0"/>
              </a:spcAft>
              <a:buSzPts val="1800"/>
              <a:buChar char="○"/>
              <a:defRPr sz="1800"/>
            </a:lvl8pPr>
            <a:lvl9pPr marL="4114800" lvl="8" indent="-342900">
              <a:lnSpc>
                <a:spcPct val="115000"/>
              </a:lnSpc>
              <a:spcBef>
                <a:spcPts val="0"/>
              </a:spcBef>
              <a:spcAft>
                <a:spcPts val="0"/>
              </a:spcAft>
              <a:buSzPts val="1800"/>
              <a:buChar char="■"/>
              <a:defRPr sz="1800"/>
            </a:lvl9pPr>
          </a:lstStyle>
          <a:p>
            <a:endParaRPr/>
          </a:p>
        </p:txBody>
      </p:sp>
      <p:sp>
        <p:nvSpPr>
          <p:cNvPr id="43" name="Google Shape;43;p8"/>
          <p:cNvSpPr txBox="1">
            <a:spLocks noGrp="1"/>
          </p:cNvSpPr>
          <p:nvPr>
            <p:ph type="body" idx="2"/>
          </p:nvPr>
        </p:nvSpPr>
        <p:spPr>
          <a:xfrm>
            <a:off x="5131069" y="1852125"/>
            <a:ext cx="3600000" cy="3073800"/>
          </a:xfrm>
          <a:prstGeom prst="rect">
            <a:avLst/>
          </a:prstGeom>
        </p:spPr>
        <p:txBody>
          <a:bodyPr spcFirstLastPara="1" wrap="square" lIns="91425" tIns="91425" rIns="91425" bIns="91425" anchor="t" anchorCtr="0">
            <a:noAutofit/>
          </a:bodyPr>
          <a:lstStyle>
            <a:lvl1pPr marL="457200" lvl="0" indent="-342900">
              <a:lnSpc>
                <a:spcPct val="115000"/>
              </a:lnSpc>
              <a:spcBef>
                <a:spcPts val="600"/>
              </a:spcBef>
              <a:spcAft>
                <a:spcPts val="0"/>
              </a:spcAft>
              <a:buSzPts val="1800"/>
              <a:buChar char="○"/>
              <a:defRPr sz="1800"/>
            </a:lvl1pPr>
            <a:lvl2pPr marL="914400" lvl="1" indent="-342900">
              <a:lnSpc>
                <a:spcPct val="115000"/>
              </a:lnSpc>
              <a:spcBef>
                <a:spcPts val="0"/>
              </a:spcBef>
              <a:spcAft>
                <a:spcPts val="0"/>
              </a:spcAft>
              <a:buSzPts val="1800"/>
              <a:buChar char="●"/>
              <a:defRPr sz="1800"/>
            </a:lvl2pPr>
            <a:lvl3pPr marL="1371600" lvl="2" indent="-342900">
              <a:lnSpc>
                <a:spcPct val="115000"/>
              </a:lnSpc>
              <a:spcBef>
                <a:spcPts val="0"/>
              </a:spcBef>
              <a:spcAft>
                <a:spcPts val="0"/>
              </a:spcAft>
              <a:buSzPts val="1800"/>
              <a:buChar char="■"/>
              <a:defRPr sz="1800"/>
            </a:lvl3pPr>
            <a:lvl4pPr marL="1828800" lvl="3" indent="-342900">
              <a:lnSpc>
                <a:spcPct val="115000"/>
              </a:lnSpc>
              <a:spcBef>
                <a:spcPts val="0"/>
              </a:spcBef>
              <a:spcAft>
                <a:spcPts val="0"/>
              </a:spcAft>
              <a:buSzPts val="1800"/>
              <a:buChar char="●"/>
              <a:defRPr sz="1800"/>
            </a:lvl4pPr>
            <a:lvl5pPr marL="2286000" lvl="4" indent="-342900">
              <a:lnSpc>
                <a:spcPct val="115000"/>
              </a:lnSpc>
              <a:spcBef>
                <a:spcPts val="0"/>
              </a:spcBef>
              <a:spcAft>
                <a:spcPts val="0"/>
              </a:spcAft>
              <a:buSzPts val="1800"/>
              <a:buChar char="○"/>
              <a:defRPr sz="1800"/>
            </a:lvl5pPr>
            <a:lvl6pPr marL="2743200" lvl="5" indent="-342900">
              <a:lnSpc>
                <a:spcPct val="115000"/>
              </a:lnSpc>
              <a:spcBef>
                <a:spcPts val="0"/>
              </a:spcBef>
              <a:spcAft>
                <a:spcPts val="0"/>
              </a:spcAft>
              <a:buSzPts val="1800"/>
              <a:buChar char="■"/>
              <a:defRPr sz="1800"/>
            </a:lvl6pPr>
            <a:lvl7pPr marL="3200400" lvl="6" indent="-342900">
              <a:lnSpc>
                <a:spcPct val="115000"/>
              </a:lnSpc>
              <a:spcBef>
                <a:spcPts val="0"/>
              </a:spcBef>
              <a:spcAft>
                <a:spcPts val="0"/>
              </a:spcAft>
              <a:buSzPts val="1800"/>
              <a:buChar char="●"/>
              <a:defRPr sz="1800"/>
            </a:lvl7pPr>
            <a:lvl8pPr marL="3657600" lvl="7" indent="-342900">
              <a:lnSpc>
                <a:spcPct val="115000"/>
              </a:lnSpc>
              <a:spcBef>
                <a:spcPts val="0"/>
              </a:spcBef>
              <a:spcAft>
                <a:spcPts val="0"/>
              </a:spcAft>
              <a:buSzPts val="1800"/>
              <a:buChar char="○"/>
              <a:defRPr sz="1800"/>
            </a:lvl8pPr>
            <a:lvl9pPr marL="4114800" lvl="8" indent="-342900">
              <a:lnSpc>
                <a:spcPct val="115000"/>
              </a:lnSpc>
              <a:spcBef>
                <a:spcPts val="0"/>
              </a:spcBef>
              <a:spcAft>
                <a:spcPts val="0"/>
              </a:spcAft>
              <a:buSzPts val="1800"/>
              <a:buChar char="■"/>
              <a:defRPr sz="1800"/>
            </a:lvl9pPr>
          </a:lstStyle>
          <a:p>
            <a:endParaRPr/>
          </a:p>
        </p:txBody>
      </p:sp>
      <p:sp>
        <p:nvSpPr>
          <p:cNvPr id="44" name="Google Shape;44;p8"/>
          <p:cNvSpPr txBox="1">
            <a:spLocks noGrp="1"/>
          </p:cNvSpPr>
          <p:nvPr>
            <p:ph type="sldNum" idx="12"/>
          </p:nvPr>
        </p:nvSpPr>
        <p:spPr>
          <a:xfrm>
            <a:off x="8556775" y="4777350"/>
            <a:ext cx="548700" cy="2901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457200" y="447620"/>
            <a:ext cx="8229600" cy="10719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7" name="Google Shape;47;p9"/>
          <p:cNvSpPr txBox="1">
            <a:spLocks noGrp="1"/>
          </p:cNvSpPr>
          <p:nvPr>
            <p:ph type="body" idx="1"/>
          </p:nvPr>
        </p:nvSpPr>
        <p:spPr>
          <a:xfrm>
            <a:off x="397575" y="1846388"/>
            <a:ext cx="2691000" cy="2838300"/>
          </a:xfrm>
          <a:prstGeom prst="rect">
            <a:avLst/>
          </a:prstGeom>
        </p:spPr>
        <p:txBody>
          <a:bodyPr spcFirstLastPara="1" wrap="square" lIns="91425" tIns="91425" rIns="91425" bIns="91425" anchor="t" anchorCtr="0">
            <a:noAutofit/>
          </a:bodyPr>
          <a:lstStyle>
            <a:lvl1pPr marL="457200" lvl="0" indent="-330200" rtl="0">
              <a:lnSpc>
                <a:spcPct val="115000"/>
              </a:lnSpc>
              <a:spcBef>
                <a:spcPts val="600"/>
              </a:spcBef>
              <a:spcAft>
                <a:spcPts val="0"/>
              </a:spcAft>
              <a:buSzPts val="1600"/>
              <a:buChar char="○"/>
              <a:defRPr sz="1600"/>
            </a:lvl1pPr>
            <a:lvl2pPr marL="914400" lvl="1" indent="-330200" rtl="0">
              <a:lnSpc>
                <a:spcPct val="115000"/>
              </a:lnSpc>
              <a:spcBef>
                <a:spcPts val="0"/>
              </a:spcBef>
              <a:spcAft>
                <a:spcPts val="0"/>
              </a:spcAft>
              <a:buSzPts val="1600"/>
              <a:buChar char="●"/>
              <a:defRPr sz="1600"/>
            </a:lvl2pPr>
            <a:lvl3pPr marL="1371600" lvl="2" indent="-330200" rtl="0">
              <a:lnSpc>
                <a:spcPct val="115000"/>
              </a:lnSpc>
              <a:spcBef>
                <a:spcPts val="0"/>
              </a:spcBef>
              <a:spcAft>
                <a:spcPts val="0"/>
              </a:spcAft>
              <a:buSzPts val="1600"/>
              <a:buChar char="■"/>
              <a:defRPr sz="1600"/>
            </a:lvl3pPr>
            <a:lvl4pPr marL="1828800" lvl="3" indent="-330200" rtl="0">
              <a:lnSpc>
                <a:spcPct val="115000"/>
              </a:lnSpc>
              <a:spcBef>
                <a:spcPts val="0"/>
              </a:spcBef>
              <a:spcAft>
                <a:spcPts val="0"/>
              </a:spcAft>
              <a:buSzPts val="1600"/>
              <a:buChar char="●"/>
              <a:defRPr sz="1600"/>
            </a:lvl4pPr>
            <a:lvl5pPr marL="2286000" lvl="4" indent="-330200" rtl="0">
              <a:lnSpc>
                <a:spcPct val="115000"/>
              </a:lnSpc>
              <a:spcBef>
                <a:spcPts val="0"/>
              </a:spcBef>
              <a:spcAft>
                <a:spcPts val="0"/>
              </a:spcAft>
              <a:buSzPts val="1600"/>
              <a:buChar char="○"/>
              <a:defRPr sz="1600"/>
            </a:lvl5pPr>
            <a:lvl6pPr marL="2743200" lvl="5" indent="-330200" rtl="0">
              <a:lnSpc>
                <a:spcPct val="115000"/>
              </a:lnSpc>
              <a:spcBef>
                <a:spcPts val="0"/>
              </a:spcBef>
              <a:spcAft>
                <a:spcPts val="0"/>
              </a:spcAft>
              <a:buSzPts val="1600"/>
              <a:buChar char="■"/>
              <a:defRPr sz="1600"/>
            </a:lvl6pPr>
            <a:lvl7pPr marL="3200400" lvl="6" indent="-330200" rtl="0">
              <a:lnSpc>
                <a:spcPct val="115000"/>
              </a:lnSpc>
              <a:spcBef>
                <a:spcPts val="0"/>
              </a:spcBef>
              <a:spcAft>
                <a:spcPts val="0"/>
              </a:spcAft>
              <a:buSzPts val="1600"/>
              <a:buChar char="●"/>
              <a:defRPr sz="1600"/>
            </a:lvl7pPr>
            <a:lvl8pPr marL="3657600" lvl="7" indent="-330200" rtl="0">
              <a:lnSpc>
                <a:spcPct val="115000"/>
              </a:lnSpc>
              <a:spcBef>
                <a:spcPts val="0"/>
              </a:spcBef>
              <a:spcAft>
                <a:spcPts val="0"/>
              </a:spcAft>
              <a:buSzPts val="1600"/>
              <a:buChar char="○"/>
              <a:defRPr sz="1600"/>
            </a:lvl8pPr>
            <a:lvl9pPr marL="4114800" lvl="8" indent="-330200" rtl="0">
              <a:lnSpc>
                <a:spcPct val="115000"/>
              </a:lnSpc>
              <a:spcBef>
                <a:spcPts val="0"/>
              </a:spcBef>
              <a:spcAft>
                <a:spcPts val="0"/>
              </a:spcAft>
              <a:buSzPts val="1600"/>
              <a:buChar char="■"/>
              <a:defRPr sz="1600"/>
            </a:lvl9pPr>
          </a:lstStyle>
          <a:p>
            <a:endParaRPr/>
          </a:p>
        </p:txBody>
      </p:sp>
      <p:sp>
        <p:nvSpPr>
          <p:cNvPr id="48" name="Google Shape;48;p9"/>
          <p:cNvSpPr txBox="1">
            <a:spLocks noGrp="1"/>
          </p:cNvSpPr>
          <p:nvPr>
            <p:ph type="body" idx="2"/>
          </p:nvPr>
        </p:nvSpPr>
        <p:spPr>
          <a:xfrm>
            <a:off x="3226491" y="1846388"/>
            <a:ext cx="2691000" cy="2838300"/>
          </a:xfrm>
          <a:prstGeom prst="rect">
            <a:avLst/>
          </a:prstGeom>
        </p:spPr>
        <p:txBody>
          <a:bodyPr spcFirstLastPara="1" wrap="square" lIns="91425" tIns="91425" rIns="91425" bIns="91425" anchor="t" anchorCtr="0">
            <a:noAutofit/>
          </a:bodyPr>
          <a:lstStyle>
            <a:lvl1pPr marL="457200" lvl="0" indent="-330200" rtl="0">
              <a:lnSpc>
                <a:spcPct val="115000"/>
              </a:lnSpc>
              <a:spcBef>
                <a:spcPts val="600"/>
              </a:spcBef>
              <a:spcAft>
                <a:spcPts val="0"/>
              </a:spcAft>
              <a:buSzPts val="1600"/>
              <a:buChar char="○"/>
              <a:defRPr sz="1600"/>
            </a:lvl1pPr>
            <a:lvl2pPr marL="914400" lvl="1" indent="-330200" rtl="0">
              <a:lnSpc>
                <a:spcPct val="115000"/>
              </a:lnSpc>
              <a:spcBef>
                <a:spcPts val="0"/>
              </a:spcBef>
              <a:spcAft>
                <a:spcPts val="0"/>
              </a:spcAft>
              <a:buSzPts val="1600"/>
              <a:buChar char="●"/>
              <a:defRPr sz="1600"/>
            </a:lvl2pPr>
            <a:lvl3pPr marL="1371600" lvl="2" indent="-330200" rtl="0">
              <a:lnSpc>
                <a:spcPct val="115000"/>
              </a:lnSpc>
              <a:spcBef>
                <a:spcPts val="0"/>
              </a:spcBef>
              <a:spcAft>
                <a:spcPts val="0"/>
              </a:spcAft>
              <a:buSzPts val="1600"/>
              <a:buChar char="■"/>
              <a:defRPr sz="1600"/>
            </a:lvl3pPr>
            <a:lvl4pPr marL="1828800" lvl="3" indent="-330200" rtl="0">
              <a:lnSpc>
                <a:spcPct val="115000"/>
              </a:lnSpc>
              <a:spcBef>
                <a:spcPts val="0"/>
              </a:spcBef>
              <a:spcAft>
                <a:spcPts val="0"/>
              </a:spcAft>
              <a:buSzPts val="1600"/>
              <a:buChar char="●"/>
              <a:defRPr sz="1600"/>
            </a:lvl4pPr>
            <a:lvl5pPr marL="2286000" lvl="4" indent="-330200" rtl="0">
              <a:lnSpc>
                <a:spcPct val="115000"/>
              </a:lnSpc>
              <a:spcBef>
                <a:spcPts val="0"/>
              </a:spcBef>
              <a:spcAft>
                <a:spcPts val="0"/>
              </a:spcAft>
              <a:buSzPts val="1600"/>
              <a:buChar char="○"/>
              <a:defRPr sz="1600"/>
            </a:lvl5pPr>
            <a:lvl6pPr marL="2743200" lvl="5" indent="-330200" rtl="0">
              <a:lnSpc>
                <a:spcPct val="115000"/>
              </a:lnSpc>
              <a:spcBef>
                <a:spcPts val="0"/>
              </a:spcBef>
              <a:spcAft>
                <a:spcPts val="0"/>
              </a:spcAft>
              <a:buSzPts val="1600"/>
              <a:buChar char="■"/>
              <a:defRPr sz="1600"/>
            </a:lvl6pPr>
            <a:lvl7pPr marL="3200400" lvl="6" indent="-330200" rtl="0">
              <a:lnSpc>
                <a:spcPct val="115000"/>
              </a:lnSpc>
              <a:spcBef>
                <a:spcPts val="0"/>
              </a:spcBef>
              <a:spcAft>
                <a:spcPts val="0"/>
              </a:spcAft>
              <a:buSzPts val="1600"/>
              <a:buChar char="●"/>
              <a:defRPr sz="1600"/>
            </a:lvl7pPr>
            <a:lvl8pPr marL="3657600" lvl="7" indent="-330200" rtl="0">
              <a:lnSpc>
                <a:spcPct val="115000"/>
              </a:lnSpc>
              <a:spcBef>
                <a:spcPts val="0"/>
              </a:spcBef>
              <a:spcAft>
                <a:spcPts val="0"/>
              </a:spcAft>
              <a:buSzPts val="1600"/>
              <a:buChar char="○"/>
              <a:defRPr sz="1600"/>
            </a:lvl8pPr>
            <a:lvl9pPr marL="4114800" lvl="8" indent="-330200" rtl="0">
              <a:lnSpc>
                <a:spcPct val="115000"/>
              </a:lnSpc>
              <a:spcBef>
                <a:spcPts val="0"/>
              </a:spcBef>
              <a:spcAft>
                <a:spcPts val="0"/>
              </a:spcAft>
              <a:buSzPts val="1600"/>
              <a:buChar char="■"/>
              <a:defRPr sz="1600"/>
            </a:lvl9pPr>
          </a:lstStyle>
          <a:p>
            <a:endParaRPr/>
          </a:p>
        </p:txBody>
      </p:sp>
      <p:sp>
        <p:nvSpPr>
          <p:cNvPr id="49" name="Google Shape;49;p9"/>
          <p:cNvSpPr txBox="1">
            <a:spLocks noGrp="1"/>
          </p:cNvSpPr>
          <p:nvPr>
            <p:ph type="body" idx="3"/>
          </p:nvPr>
        </p:nvSpPr>
        <p:spPr>
          <a:xfrm>
            <a:off x="6055408" y="1846388"/>
            <a:ext cx="2691000" cy="2838300"/>
          </a:xfrm>
          <a:prstGeom prst="rect">
            <a:avLst/>
          </a:prstGeom>
        </p:spPr>
        <p:txBody>
          <a:bodyPr spcFirstLastPara="1" wrap="square" lIns="91425" tIns="91425" rIns="91425" bIns="91425" anchor="t" anchorCtr="0">
            <a:noAutofit/>
          </a:bodyPr>
          <a:lstStyle>
            <a:lvl1pPr marL="457200" lvl="0" indent="-330200" rtl="0">
              <a:lnSpc>
                <a:spcPct val="115000"/>
              </a:lnSpc>
              <a:spcBef>
                <a:spcPts val="600"/>
              </a:spcBef>
              <a:spcAft>
                <a:spcPts val="0"/>
              </a:spcAft>
              <a:buSzPts val="1600"/>
              <a:buChar char="○"/>
              <a:defRPr sz="1600"/>
            </a:lvl1pPr>
            <a:lvl2pPr marL="914400" lvl="1" indent="-330200" rtl="0">
              <a:lnSpc>
                <a:spcPct val="115000"/>
              </a:lnSpc>
              <a:spcBef>
                <a:spcPts val="0"/>
              </a:spcBef>
              <a:spcAft>
                <a:spcPts val="0"/>
              </a:spcAft>
              <a:buSzPts val="1600"/>
              <a:buChar char="●"/>
              <a:defRPr sz="1600"/>
            </a:lvl2pPr>
            <a:lvl3pPr marL="1371600" lvl="2" indent="-330200" rtl="0">
              <a:lnSpc>
                <a:spcPct val="115000"/>
              </a:lnSpc>
              <a:spcBef>
                <a:spcPts val="0"/>
              </a:spcBef>
              <a:spcAft>
                <a:spcPts val="0"/>
              </a:spcAft>
              <a:buSzPts val="1600"/>
              <a:buChar char="■"/>
              <a:defRPr sz="1600"/>
            </a:lvl3pPr>
            <a:lvl4pPr marL="1828800" lvl="3" indent="-330200" rtl="0">
              <a:lnSpc>
                <a:spcPct val="115000"/>
              </a:lnSpc>
              <a:spcBef>
                <a:spcPts val="0"/>
              </a:spcBef>
              <a:spcAft>
                <a:spcPts val="0"/>
              </a:spcAft>
              <a:buSzPts val="1600"/>
              <a:buChar char="●"/>
              <a:defRPr sz="1600"/>
            </a:lvl4pPr>
            <a:lvl5pPr marL="2286000" lvl="4" indent="-330200" rtl="0">
              <a:lnSpc>
                <a:spcPct val="115000"/>
              </a:lnSpc>
              <a:spcBef>
                <a:spcPts val="0"/>
              </a:spcBef>
              <a:spcAft>
                <a:spcPts val="0"/>
              </a:spcAft>
              <a:buSzPts val="1600"/>
              <a:buChar char="○"/>
              <a:defRPr sz="1600"/>
            </a:lvl5pPr>
            <a:lvl6pPr marL="2743200" lvl="5" indent="-330200" rtl="0">
              <a:lnSpc>
                <a:spcPct val="115000"/>
              </a:lnSpc>
              <a:spcBef>
                <a:spcPts val="0"/>
              </a:spcBef>
              <a:spcAft>
                <a:spcPts val="0"/>
              </a:spcAft>
              <a:buSzPts val="1600"/>
              <a:buChar char="■"/>
              <a:defRPr sz="1600"/>
            </a:lvl6pPr>
            <a:lvl7pPr marL="3200400" lvl="6" indent="-330200" rtl="0">
              <a:lnSpc>
                <a:spcPct val="115000"/>
              </a:lnSpc>
              <a:spcBef>
                <a:spcPts val="0"/>
              </a:spcBef>
              <a:spcAft>
                <a:spcPts val="0"/>
              </a:spcAft>
              <a:buSzPts val="1600"/>
              <a:buChar char="●"/>
              <a:defRPr sz="1600"/>
            </a:lvl7pPr>
            <a:lvl8pPr marL="3657600" lvl="7" indent="-330200" rtl="0">
              <a:lnSpc>
                <a:spcPct val="115000"/>
              </a:lnSpc>
              <a:spcBef>
                <a:spcPts val="0"/>
              </a:spcBef>
              <a:spcAft>
                <a:spcPts val="0"/>
              </a:spcAft>
              <a:buSzPts val="1600"/>
              <a:buChar char="○"/>
              <a:defRPr sz="1600"/>
            </a:lvl8pPr>
            <a:lvl9pPr marL="4114800" lvl="8" indent="-330200" rtl="0">
              <a:lnSpc>
                <a:spcPct val="115000"/>
              </a:lnSpc>
              <a:spcBef>
                <a:spcPts val="0"/>
              </a:spcBef>
              <a:spcAft>
                <a:spcPts val="0"/>
              </a:spcAft>
              <a:buSzPts val="1600"/>
              <a:buChar char="■"/>
              <a:defRPr sz="1600"/>
            </a:lvl9pPr>
          </a:lstStyle>
          <a:p>
            <a:endParaRPr/>
          </a:p>
        </p:txBody>
      </p:sp>
      <p:sp>
        <p:nvSpPr>
          <p:cNvPr id="50" name="Google Shape;50;p9"/>
          <p:cNvSpPr txBox="1">
            <a:spLocks noGrp="1"/>
          </p:cNvSpPr>
          <p:nvPr>
            <p:ph type="sldNum" idx="12"/>
          </p:nvPr>
        </p:nvSpPr>
        <p:spPr>
          <a:xfrm>
            <a:off x="8556775" y="4777350"/>
            <a:ext cx="548700" cy="2901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51" name="Google Shape;51;p9"/>
          <p:cNvSpPr/>
          <p:nvPr/>
        </p:nvSpPr>
        <p:spPr>
          <a:xfrm>
            <a:off x="0" y="1069462"/>
            <a:ext cx="412800" cy="2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556775" y="4777350"/>
            <a:ext cx="548700" cy="2901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2 columns - Gold">
  <p:cSld name="TITLE_AND_TWO_COLUMNS_2_1">
    <p:bg>
      <p:bgPr>
        <a:solidFill>
          <a:schemeClr val="accent3"/>
        </a:solidFill>
        <a:effectLst/>
      </p:bgPr>
    </p:bg>
    <p:spTree>
      <p:nvGrpSpPr>
        <p:cNvPr id="1" name="Shape 67"/>
        <p:cNvGrpSpPr/>
        <p:nvPr/>
      </p:nvGrpSpPr>
      <p:grpSpPr>
        <a:xfrm>
          <a:off x="0" y="0"/>
          <a:ext cx="0" cy="0"/>
          <a:chOff x="0" y="0"/>
          <a:chExt cx="0" cy="0"/>
        </a:xfrm>
      </p:grpSpPr>
      <p:sp>
        <p:nvSpPr>
          <p:cNvPr id="68" name="Google Shape;68;p14"/>
          <p:cNvSpPr/>
          <p:nvPr/>
        </p:nvSpPr>
        <p:spPr>
          <a:xfrm>
            <a:off x="0" y="1069462"/>
            <a:ext cx="412800" cy="2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4"/>
          <p:cNvSpPr txBox="1">
            <a:spLocks noGrp="1"/>
          </p:cNvSpPr>
          <p:nvPr>
            <p:ph type="title"/>
          </p:nvPr>
        </p:nvSpPr>
        <p:spPr>
          <a:xfrm>
            <a:off x="457200" y="447620"/>
            <a:ext cx="8229600" cy="10719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0" name="Google Shape;70;p14"/>
          <p:cNvSpPr txBox="1">
            <a:spLocks noGrp="1"/>
          </p:cNvSpPr>
          <p:nvPr>
            <p:ph type="body" idx="1"/>
          </p:nvPr>
        </p:nvSpPr>
        <p:spPr>
          <a:xfrm>
            <a:off x="457200" y="1852210"/>
            <a:ext cx="3561000" cy="3073800"/>
          </a:xfrm>
          <a:prstGeom prst="rect">
            <a:avLst/>
          </a:prstGeom>
        </p:spPr>
        <p:txBody>
          <a:bodyPr spcFirstLastPara="1" wrap="square" lIns="91425" tIns="91425" rIns="91425" bIns="91425" anchor="t" anchorCtr="0">
            <a:noAutofit/>
          </a:bodyPr>
          <a:lstStyle>
            <a:lvl1pPr marL="457200" lvl="0" indent="-342900" rtl="0">
              <a:lnSpc>
                <a:spcPct val="115000"/>
              </a:lnSpc>
              <a:spcBef>
                <a:spcPts val="600"/>
              </a:spcBef>
              <a:spcAft>
                <a:spcPts val="0"/>
              </a:spcAft>
              <a:buSzPts val="1800"/>
              <a:buChar char="○"/>
              <a:defRPr sz="1800"/>
            </a:lvl1pPr>
            <a:lvl2pPr marL="914400" lvl="1" indent="-342900" rtl="0">
              <a:lnSpc>
                <a:spcPct val="115000"/>
              </a:lnSpc>
              <a:spcBef>
                <a:spcPts val="0"/>
              </a:spcBef>
              <a:spcAft>
                <a:spcPts val="0"/>
              </a:spcAft>
              <a:buSzPts val="1800"/>
              <a:buChar char="●"/>
              <a:defRPr sz="1800"/>
            </a:lvl2pPr>
            <a:lvl3pPr marL="1371600" lvl="2" indent="-342900" rtl="0">
              <a:lnSpc>
                <a:spcPct val="115000"/>
              </a:lnSpc>
              <a:spcBef>
                <a:spcPts val="0"/>
              </a:spcBef>
              <a:spcAft>
                <a:spcPts val="0"/>
              </a:spcAft>
              <a:buSzPts val="1800"/>
              <a:buChar char="■"/>
              <a:defRPr sz="1800"/>
            </a:lvl3pPr>
            <a:lvl4pPr marL="1828800" lvl="3" indent="-342900" rtl="0">
              <a:lnSpc>
                <a:spcPct val="115000"/>
              </a:lnSpc>
              <a:spcBef>
                <a:spcPts val="0"/>
              </a:spcBef>
              <a:spcAft>
                <a:spcPts val="0"/>
              </a:spcAft>
              <a:buSzPts val="1800"/>
              <a:buChar char="●"/>
              <a:defRPr sz="1800"/>
            </a:lvl4pPr>
            <a:lvl5pPr marL="2286000" lvl="4" indent="-342900" rtl="0">
              <a:lnSpc>
                <a:spcPct val="115000"/>
              </a:lnSpc>
              <a:spcBef>
                <a:spcPts val="0"/>
              </a:spcBef>
              <a:spcAft>
                <a:spcPts val="0"/>
              </a:spcAft>
              <a:buSzPts val="1800"/>
              <a:buChar char="○"/>
              <a:defRPr sz="1800"/>
            </a:lvl5pPr>
            <a:lvl6pPr marL="2743200" lvl="5" indent="-342900" rtl="0">
              <a:lnSpc>
                <a:spcPct val="115000"/>
              </a:lnSpc>
              <a:spcBef>
                <a:spcPts val="0"/>
              </a:spcBef>
              <a:spcAft>
                <a:spcPts val="0"/>
              </a:spcAft>
              <a:buSzPts val="1800"/>
              <a:buChar char="■"/>
              <a:defRPr sz="1800"/>
            </a:lvl6pPr>
            <a:lvl7pPr marL="3200400" lvl="6" indent="-342900" rtl="0">
              <a:lnSpc>
                <a:spcPct val="115000"/>
              </a:lnSpc>
              <a:spcBef>
                <a:spcPts val="0"/>
              </a:spcBef>
              <a:spcAft>
                <a:spcPts val="0"/>
              </a:spcAft>
              <a:buSzPts val="1800"/>
              <a:buChar char="●"/>
              <a:defRPr sz="1800"/>
            </a:lvl7pPr>
            <a:lvl8pPr marL="3657600" lvl="7" indent="-342900" rtl="0">
              <a:lnSpc>
                <a:spcPct val="115000"/>
              </a:lnSpc>
              <a:spcBef>
                <a:spcPts val="0"/>
              </a:spcBef>
              <a:spcAft>
                <a:spcPts val="0"/>
              </a:spcAft>
              <a:buSzPts val="1800"/>
              <a:buChar char="○"/>
              <a:defRPr sz="1800"/>
            </a:lvl8pPr>
            <a:lvl9pPr marL="4114800" lvl="8" indent="-342900" rtl="0">
              <a:lnSpc>
                <a:spcPct val="115000"/>
              </a:lnSpc>
              <a:spcBef>
                <a:spcPts val="0"/>
              </a:spcBef>
              <a:spcAft>
                <a:spcPts val="0"/>
              </a:spcAft>
              <a:buSzPts val="1800"/>
              <a:buChar char="■"/>
              <a:defRPr sz="1800"/>
            </a:lvl9pPr>
          </a:lstStyle>
          <a:p>
            <a:endParaRPr/>
          </a:p>
        </p:txBody>
      </p:sp>
      <p:sp>
        <p:nvSpPr>
          <p:cNvPr id="71" name="Google Shape;71;p14"/>
          <p:cNvSpPr txBox="1">
            <a:spLocks noGrp="1"/>
          </p:cNvSpPr>
          <p:nvPr>
            <p:ph type="body" idx="2"/>
          </p:nvPr>
        </p:nvSpPr>
        <p:spPr>
          <a:xfrm>
            <a:off x="5131069" y="1852125"/>
            <a:ext cx="3600000" cy="3073800"/>
          </a:xfrm>
          <a:prstGeom prst="rect">
            <a:avLst/>
          </a:prstGeom>
        </p:spPr>
        <p:txBody>
          <a:bodyPr spcFirstLastPara="1" wrap="square" lIns="91425" tIns="91425" rIns="91425" bIns="91425" anchor="t" anchorCtr="0">
            <a:noAutofit/>
          </a:bodyPr>
          <a:lstStyle>
            <a:lvl1pPr marL="457200" lvl="0" indent="-342900" rtl="0">
              <a:lnSpc>
                <a:spcPct val="115000"/>
              </a:lnSpc>
              <a:spcBef>
                <a:spcPts val="600"/>
              </a:spcBef>
              <a:spcAft>
                <a:spcPts val="0"/>
              </a:spcAft>
              <a:buSzPts val="1800"/>
              <a:buChar char="○"/>
              <a:defRPr sz="1800"/>
            </a:lvl1pPr>
            <a:lvl2pPr marL="914400" lvl="1" indent="-342900" rtl="0">
              <a:lnSpc>
                <a:spcPct val="115000"/>
              </a:lnSpc>
              <a:spcBef>
                <a:spcPts val="0"/>
              </a:spcBef>
              <a:spcAft>
                <a:spcPts val="0"/>
              </a:spcAft>
              <a:buSzPts val="1800"/>
              <a:buChar char="●"/>
              <a:defRPr sz="1800"/>
            </a:lvl2pPr>
            <a:lvl3pPr marL="1371600" lvl="2" indent="-342900" rtl="0">
              <a:lnSpc>
                <a:spcPct val="115000"/>
              </a:lnSpc>
              <a:spcBef>
                <a:spcPts val="0"/>
              </a:spcBef>
              <a:spcAft>
                <a:spcPts val="0"/>
              </a:spcAft>
              <a:buSzPts val="1800"/>
              <a:buChar char="■"/>
              <a:defRPr sz="1800"/>
            </a:lvl3pPr>
            <a:lvl4pPr marL="1828800" lvl="3" indent="-342900" rtl="0">
              <a:lnSpc>
                <a:spcPct val="115000"/>
              </a:lnSpc>
              <a:spcBef>
                <a:spcPts val="0"/>
              </a:spcBef>
              <a:spcAft>
                <a:spcPts val="0"/>
              </a:spcAft>
              <a:buSzPts val="1800"/>
              <a:buChar char="●"/>
              <a:defRPr sz="1800"/>
            </a:lvl4pPr>
            <a:lvl5pPr marL="2286000" lvl="4" indent="-342900" rtl="0">
              <a:lnSpc>
                <a:spcPct val="115000"/>
              </a:lnSpc>
              <a:spcBef>
                <a:spcPts val="0"/>
              </a:spcBef>
              <a:spcAft>
                <a:spcPts val="0"/>
              </a:spcAft>
              <a:buSzPts val="1800"/>
              <a:buChar char="○"/>
              <a:defRPr sz="1800"/>
            </a:lvl5pPr>
            <a:lvl6pPr marL="2743200" lvl="5" indent="-342900" rtl="0">
              <a:lnSpc>
                <a:spcPct val="115000"/>
              </a:lnSpc>
              <a:spcBef>
                <a:spcPts val="0"/>
              </a:spcBef>
              <a:spcAft>
                <a:spcPts val="0"/>
              </a:spcAft>
              <a:buSzPts val="1800"/>
              <a:buChar char="■"/>
              <a:defRPr sz="1800"/>
            </a:lvl6pPr>
            <a:lvl7pPr marL="3200400" lvl="6" indent="-342900" rtl="0">
              <a:lnSpc>
                <a:spcPct val="115000"/>
              </a:lnSpc>
              <a:spcBef>
                <a:spcPts val="0"/>
              </a:spcBef>
              <a:spcAft>
                <a:spcPts val="0"/>
              </a:spcAft>
              <a:buSzPts val="1800"/>
              <a:buChar char="●"/>
              <a:defRPr sz="1800"/>
            </a:lvl7pPr>
            <a:lvl8pPr marL="3657600" lvl="7" indent="-342900" rtl="0">
              <a:lnSpc>
                <a:spcPct val="115000"/>
              </a:lnSpc>
              <a:spcBef>
                <a:spcPts val="0"/>
              </a:spcBef>
              <a:spcAft>
                <a:spcPts val="0"/>
              </a:spcAft>
              <a:buSzPts val="1800"/>
              <a:buChar char="○"/>
              <a:defRPr sz="1800"/>
            </a:lvl8pPr>
            <a:lvl9pPr marL="4114800" lvl="8" indent="-342900" rtl="0">
              <a:lnSpc>
                <a:spcPct val="115000"/>
              </a:lnSpc>
              <a:spcBef>
                <a:spcPts val="0"/>
              </a:spcBef>
              <a:spcAft>
                <a:spcPts val="0"/>
              </a:spcAft>
              <a:buSzPts val="1800"/>
              <a:buChar char="■"/>
              <a:defRPr sz="1800"/>
            </a:lvl9pPr>
          </a:lstStyle>
          <a:p>
            <a:endParaRPr/>
          </a:p>
        </p:txBody>
      </p:sp>
      <p:sp>
        <p:nvSpPr>
          <p:cNvPr id="72" name="Google Shape;72;p14"/>
          <p:cNvSpPr txBox="1">
            <a:spLocks noGrp="1"/>
          </p:cNvSpPr>
          <p:nvPr>
            <p:ph type="sldNum" idx="12"/>
          </p:nvPr>
        </p:nvSpPr>
        <p:spPr>
          <a:xfrm>
            <a:off x="8556775" y="4777350"/>
            <a:ext cx="548700" cy="2901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447620"/>
            <a:ext cx="8229600" cy="10719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3200"/>
              <a:buFont typeface="Montserrat"/>
              <a:buNone/>
              <a:defRPr sz="3200" b="1">
                <a:solidFill>
                  <a:schemeClr val="lt1"/>
                </a:solidFill>
                <a:latin typeface="Montserrat"/>
                <a:ea typeface="Montserrat"/>
                <a:cs typeface="Montserrat"/>
                <a:sym typeface="Montserrat"/>
              </a:defRPr>
            </a:lvl1pPr>
            <a:lvl2pPr lvl="1">
              <a:spcBef>
                <a:spcPts val="0"/>
              </a:spcBef>
              <a:spcAft>
                <a:spcPts val="0"/>
              </a:spcAft>
              <a:buClr>
                <a:schemeClr val="lt1"/>
              </a:buClr>
              <a:buSzPts val="3200"/>
              <a:buFont typeface="Montserrat"/>
              <a:buNone/>
              <a:defRPr sz="3200" b="1">
                <a:solidFill>
                  <a:schemeClr val="lt1"/>
                </a:solidFill>
                <a:latin typeface="Montserrat"/>
                <a:ea typeface="Montserrat"/>
                <a:cs typeface="Montserrat"/>
                <a:sym typeface="Montserrat"/>
              </a:defRPr>
            </a:lvl2pPr>
            <a:lvl3pPr lvl="2">
              <a:spcBef>
                <a:spcPts val="0"/>
              </a:spcBef>
              <a:spcAft>
                <a:spcPts val="0"/>
              </a:spcAft>
              <a:buClr>
                <a:schemeClr val="lt1"/>
              </a:buClr>
              <a:buSzPts val="3200"/>
              <a:buFont typeface="Montserrat"/>
              <a:buNone/>
              <a:defRPr sz="3200" b="1">
                <a:solidFill>
                  <a:schemeClr val="lt1"/>
                </a:solidFill>
                <a:latin typeface="Montserrat"/>
                <a:ea typeface="Montserrat"/>
                <a:cs typeface="Montserrat"/>
                <a:sym typeface="Montserrat"/>
              </a:defRPr>
            </a:lvl3pPr>
            <a:lvl4pPr lvl="3">
              <a:spcBef>
                <a:spcPts val="0"/>
              </a:spcBef>
              <a:spcAft>
                <a:spcPts val="0"/>
              </a:spcAft>
              <a:buClr>
                <a:schemeClr val="lt1"/>
              </a:buClr>
              <a:buSzPts val="3200"/>
              <a:buFont typeface="Montserrat"/>
              <a:buNone/>
              <a:defRPr sz="3200" b="1">
                <a:solidFill>
                  <a:schemeClr val="lt1"/>
                </a:solidFill>
                <a:latin typeface="Montserrat"/>
                <a:ea typeface="Montserrat"/>
                <a:cs typeface="Montserrat"/>
                <a:sym typeface="Montserrat"/>
              </a:defRPr>
            </a:lvl4pPr>
            <a:lvl5pPr lvl="4">
              <a:spcBef>
                <a:spcPts val="0"/>
              </a:spcBef>
              <a:spcAft>
                <a:spcPts val="0"/>
              </a:spcAft>
              <a:buClr>
                <a:schemeClr val="lt1"/>
              </a:buClr>
              <a:buSzPts val="3200"/>
              <a:buFont typeface="Montserrat"/>
              <a:buNone/>
              <a:defRPr sz="3200" b="1">
                <a:solidFill>
                  <a:schemeClr val="lt1"/>
                </a:solidFill>
                <a:latin typeface="Montserrat"/>
                <a:ea typeface="Montserrat"/>
                <a:cs typeface="Montserrat"/>
                <a:sym typeface="Montserrat"/>
              </a:defRPr>
            </a:lvl5pPr>
            <a:lvl6pPr lvl="5">
              <a:spcBef>
                <a:spcPts val="0"/>
              </a:spcBef>
              <a:spcAft>
                <a:spcPts val="0"/>
              </a:spcAft>
              <a:buClr>
                <a:schemeClr val="lt1"/>
              </a:buClr>
              <a:buSzPts val="3200"/>
              <a:buFont typeface="Montserrat"/>
              <a:buNone/>
              <a:defRPr sz="3200" b="1">
                <a:solidFill>
                  <a:schemeClr val="lt1"/>
                </a:solidFill>
                <a:latin typeface="Montserrat"/>
                <a:ea typeface="Montserrat"/>
                <a:cs typeface="Montserrat"/>
                <a:sym typeface="Montserrat"/>
              </a:defRPr>
            </a:lvl6pPr>
            <a:lvl7pPr lvl="6">
              <a:spcBef>
                <a:spcPts val="0"/>
              </a:spcBef>
              <a:spcAft>
                <a:spcPts val="0"/>
              </a:spcAft>
              <a:buClr>
                <a:schemeClr val="lt1"/>
              </a:buClr>
              <a:buSzPts val="3200"/>
              <a:buFont typeface="Montserrat"/>
              <a:buNone/>
              <a:defRPr sz="3200" b="1">
                <a:solidFill>
                  <a:schemeClr val="lt1"/>
                </a:solidFill>
                <a:latin typeface="Montserrat"/>
                <a:ea typeface="Montserrat"/>
                <a:cs typeface="Montserrat"/>
                <a:sym typeface="Montserrat"/>
              </a:defRPr>
            </a:lvl7pPr>
            <a:lvl8pPr lvl="7">
              <a:spcBef>
                <a:spcPts val="0"/>
              </a:spcBef>
              <a:spcAft>
                <a:spcPts val="0"/>
              </a:spcAft>
              <a:buClr>
                <a:schemeClr val="lt1"/>
              </a:buClr>
              <a:buSzPts val="3200"/>
              <a:buFont typeface="Montserrat"/>
              <a:buNone/>
              <a:defRPr sz="3200" b="1">
                <a:solidFill>
                  <a:schemeClr val="lt1"/>
                </a:solidFill>
                <a:latin typeface="Montserrat"/>
                <a:ea typeface="Montserrat"/>
                <a:cs typeface="Montserrat"/>
                <a:sym typeface="Montserrat"/>
              </a:defRPr>
            </a:lvl8pPr>
            <a:lvl9pPr lvl="8">
              <a:spcBef>
                <a:spcPts val="0"/>
              </a:spcBef>
              <a:spcAft>
                <a:spcPts val="0"/>
              </a:spcAft>
              <a:buClr>
                <a:schemeClr val="lt1"/>
              </a:buClr>
              <a:buSzPts val="3200"/>
              <a:buFont typeface="Montserrat"/>
              <a:buNone/>
              <a:defRPr sz="3200" b="1">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561950" y="1880794"/>
            <a:ext cx="8020200" cy="28152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lt1"/>
              </a:buClr>
              <a:buSzPts val="2000"/>
              <a:buFont typeface="Open Sans"/>
              <a:buChar char="○"/>
              <a:defRPr sz="2000">
                <a:solidFill>
                  <a:schemeClr val="lt1"/>
                </a:solidFill>
                <a:latin typeface="Open Sans"/>
                <a:ea typeface="Open Sans"/>
                <a:cs typeface="Open Sans"/>
                <a:sym typeface="Open Sans"/>
              </a:defRPr>
            </a:lvl1pPr>
            <a:lvl2pPr marL="914400" lvl="1" indent="-355600">
              <a:spcBef>
                <a:spcPts val="0"/>
              </a:spcBef>
              <a:spcAft>
                <a:spcPts val="0"/>
              </a:spcAft>
              <a:buClr>
                <a:schemeClr val="lt1"/>
              </a:buClr>
              <a:buSzPts val="2000"/>
              <a:buFont typeface="Open Sans"/>
              <a:buChar char="●"/>
              <a:defRPr sz="2000">
                <a:solidFill>
                  <a:schemeClr val="lt1"/>
                </a:solidFill>
                <a:latin typeface="Open Sans"/>
                <a:ea typeface="Open Sans"/>
                <a:cs typeface="Open Sans"/>
                <a:sym typeface="Open Sans"/>
              </a:defRPr>
            </a:lvl2pPr>
            <a:lvl3pPr marL="1371600" lvl="2" indent="-355600">
              <a:spcBef>
                <a:spcPts val="0"/>
              </a:spcBef>
              <a:spcAft>
                <a:spcPts val="0"/>
              </a:spcAft>
              <a:buClr>
                <a:schemeClr val="lt1"/>
              </a:buClr>
              <a:buSzPts val="2000"/>
              <a:buFont typeface="Open Sans"/>
              <a:buChar char="■"/>
              <a:defRPr sz="2000">
                <a:solidFill>
                  <a:schemeClr val="lt1"/>
                </a:solidFill>
                <a:latin typeface="Open Sans"/>
                <a:ea typeface="Open Sans"/>
                <a:cs typeface="Open Sans"/>
                <a:sym typeface="Open Sans"/>
              </a:defRPr>
            </a:lvl3pPr>
            <a:lvl4pPr marL="1828800" lvl="3" indent="-355600">
              <a:spcBef>
                <a:spcPts val="0"/>
              </a:spcBef>
              <a:spcAft>
                <a:spcPts val="0"/>
              </a:spcAft>
              <a:buClr>
                <a:schemeClr val="lt1"/>
              </a:buClr>
              <a:buSzPts val="2000"/>
              <a:buFont typeface="Open Sans"/>
              <a:buChar char="●"/>
              <a:defRPr sz="2000">
                <a:solidFill>
                  <a:schemeClr val="lt1"/>
                </a:solidFill>
                <a:latin typeface="Open Sans"/>
                <a:ea typeface="Open Sans"/>
                <a:cs typeface="Open Sans"/>
                <a:sym typeface="Open Sans"/>
              </a:defRPr>
            </a:lvl4pPr>
            <a:lvl5pPr marL="2286000" lvl="4" indent="-355600">
              <a:spcBef>
                <a:spcPts val="0"/>
              </a:spcBef>
              <a:spcAft>
                <a:spcPts val="0"/>
              </a:spcAft>
              <a:buClr>
                <a:schemeClr val="lt1"/>
              </a:buClr>
              <a:buSzPts val="2000"/>
              <a:buFont typeface="Open Sans"/>
              <a:buChar char="○"/>
              <a:defRPr sz="2000">
                <a:solidFill>
                  <a:schemeClr val="lt1"/>
                </a:solidFill>
                <a:latin typeface="Open Sans"/>
                <a:ea typeface="Open Sans"/>
                <a:cs typeface="Open Sans"/>
                <a:sym typeface="Open Sans"/>
              </a:defRPr>
            </a:lvl5pPr>
            <a:lvl6pPr marL="2743200" lvl="5" indent="-355600">
              <a:spcBef>
                <a:spcPts val="0"/>
              </a:spcBef>
              <a:spcAft>
                <a:spcPts val="0"/>
              </a:spcAft>
              <a:buClr>
                <a:schemeClr val="lt1"/>
              </a:buClr>
              <a:buSzPts val="2000"/>
              <a:buFont typeface="Open Sans"/>
              <a:buChar char="■"/>
              <a:defRPr sz="2000">
                <a:solidFill>
                  <a:schemeClr val="lt1"/>
                </a:solidFill>
                <a:latin typeface="Open Sans"/>
                <a:ea typeface="Open Sans"/>
                <a:cs typeface="Open Sans"/>
                <a:sym typeface="Open Sans"/>
              </a:defRPr>
            </a:lvl6pPr>
            <a:lvl7pPr marL="3200400" lvl="6" indent="-355600">
              <a:spcBef>
                <a:spcPts val="0"/>
              </a:spcBef>
              <a:spcAft>
                <a:spcPts val="0"/>
              </a:spcAft>
              <a:buClr>
                <a:schemeClr val="lt1"/>
              </a:buClr>
              <a:buSzPts val="2000"/>
              <a:buFont typeface="Open Sans"/>
              <a:buChar char="●"/>
              <a:defRPr sz="2000">
                <a:solidFill>
                  <a:schemeClr val="lt1"/>
                </a:solidFill>
                <a:latin typeface="Open Sans"/>
                <a:ea typeface="Open Sans"/>
                <a:cs typeface="Open Sans"/>
                <a:sym typeface="Open Sans"/>
              </a:defRPr>
            </a:lvl7pPr>
            <a:lvl8pPr marL="3657600" lvl="7" indent="-355600">
              <a:spcBef>
                <a:spcPts val="0"/>
              </a:spcBef>
              <a:spcAft>
                <a:spcPts val="0"/>
              </a:spcAft>
              <a:buClr>
                <a:schemeClr val="lt1"/>
              </a:buClr>
              <a:buSzPts val="2000"/>
              <a:buFont typeface="Open Sans"/>
              <a:buChar char="○"/>
              <a:defRPr sz="2000">
                <a:solidFill>
                  <a:schemeClr val="lt1"/>
                </a:solidFill>
                <a:latin typeface="Open Sans"/>
                <a:ea typeface="Open Sans"/>
                <a:cs typeface="Open Sans"/>
                <a:sym typeface="Open Sans"/>
              </a:defRPr>
            </a:lvl8pPr>
            <a:lvl9pPr marL="4114800" lvl="8" indent="-355600">
              <a:spcBef>
                <a:spcPts val="0"/>
              </a:spcBef>
              <a:spcAft>
                <a:spcPts val="0"/>
              </a:spcAft>
              <a:buClr>
                <a:schemeClr val="lt1"/>
              </a:buClr>
              <a:buSzPts val="2000"/>
              <a:buFont typeface="Open Sans"/>
              <a:buChar char="■"/>
              <a:defRPr sz="2000">
                <a:solidFill>
                  <a:schemeClr val="lt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556775" y="4777350"/>
            <a:ext cx="548700" cy="290100"/>
          </a:xfrm>
          <a:prstGeom prst="rect">
            <a:avLst/>
          </a:prstGeom>
          <a:noFill/>
          <a:ln>
            <a:noFill/>
          </a:ln>
        </p:spPr>
        <p:txBody>
          <a:bodyPr spcFirstLastPara="1" wrap="square" lIns="91425" tIns="91425" rIns="91425" bIns="91425" anchor="t" anchorCtr="0">
            <a:noAutofit/>
          </a:bodyPr>
          <a:lstStyle>
            <a:lvl1pPr lvl="0" algn="r">
              <a:buNone/>
              <a:defRPr sz="1100">
                <a:solidFill>
                  <a:schemeClr val="lt1"/>
                </a:solidFill>
                <a:latin typeface="Montserrat"/>
                <a:ea typeface="Montserrat"/>
                <a:cs typeface="Montserrat"/>
                <a:sym typeface="Montserrat"/>
              </a:defRPr>
            </a:lvl1pPr>
            <a:lvl2pPr lvl="1" algn="r">
              <a:buNone/>
              <a:defRPr sz="1100">
                <a:solidFill>
                  <a:schemeClr val="lt1"/>
                </a:solidFill>
                <a:latin typeface="Montserrat"/>
                <a:ea typeface="Montserrat"/>
                <a:cs typeface="Montserrat"/>
                <a:sym typeface="Montserrat"/>
              </a:defRPr>
            </a:lvl2pPr>
            <a:lvl3pPr lvl="2" algn="r">
              <a:buNone/>
              <a:defRPr sz="1100">
                <a:solidFill>
                  <a:schemeClr val="lt1"/>
                </a:solidFill>
                <a:latin typeface="Montserrat"/>
                <a:ea typeface="Montserrat"/>
                <a:cs typeface="Montserrat"/>
                <a:sym typeface="Montserrat"/>
              </a:defRPr>
            </a:lvl3pPr>
            <a:lvl4pPr lvl="3" algn="r">
              <a:buNone/>
              <a:defRPr sz="1100">
                <a:solidFill>
                  <a:schemeClr val="lt1"/>
                </a:solidFill>
                <a:latin typeface="Montserrat"/>
                <a:ea typeface="Montserrat"/>
                <a:cs typeface="Montserrat"/>
                <a:sym typeface="Montserrat"/>
              </a:defRPr>
            </a:lvl4pPr>
            <a:lvl5pPr lvl="4" algn="r">
              <a:buNone/>
              <a:defRPr sz="1100">
                <a:solidFill>
                  <a:schemeClr val="lt1"/>
                </a:solidFill>
                <a:latin typeface="Montserrat"/>
                <a:ea typeface="Montserrat"/>
                <a:cs typeface="Montserrat"/>
                <a:sym typeface="Montserrat"/>
              </a:defRPr>
            </a:lvl5pPr>
            <a:lvl6pPr lvl="5" algn="r">
              <a:buNone/>
              <a:defRPr sz="1100">
                <a:solidFill>
                  <a:schemeClr val="lt1"/>
                </a:solidFill>
                <a:latin typeface="Montserrat"/>
                <a:ea typeface="Montserrat"/>
                <a:cs typeface="Montserrat"/>
                <a:sym typeface="Montserrat"/>
              </a:defRPr>
            </a:lvl6pPr>
            <a:lvl7pPr lvl="6" algn="r">
              <a:buNone/>
              <a:defRPr sz="1100">
                <a:solidFill>
                  <a:schemeClr val="lt1"/>
                </a:solidFill>
                <a:latin typeface="Montserrat"/>
                <a:ea typeface="Montserrat"/>
                <a:cs typeface="Montserrat"/>
                <a:sym typeface="Montserrat"/>
              </a:defRPr>
            </a:lvl7pPr>
            <a:lvl8pPr lvl="7" algn="r">
              <a:buNone/>
              <a:defRPr sz="1100">
                <a:solidFill>
                  <a:schemeClr val="lt1"/>
                </a:solidFill>
                <a:latin typeface="Montserrat"/>
                <a:ea typeface="Montserrat"/>
                <a:cs typeface="Montserrat"/>
                <a:sym typeface="Montserrat"/>
              </a:defRPr>
            </a:lvl8pPr>
            <a:lvl9pPr lvl="8" algn="r">
              <a:buNone/>
              <a:defRPr sz="1100">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8" r:id="rId8"/>
    <p:sldLayoutId id="2147483660" r:id="rId9"/>
    <p:sldLayoutId id="2147483662" r:id="rId10"/>
    <p:sldLayoutId id="2147483663" r:id="rId11"/>
    <p:sldLayoutId id="2147483664"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ctrTitle"/>
          </p:nvPr>
        </p:nvSpPr>
        <p:spPr>
          <a:xfrm>
            <a:off x="-88135" y="837282"/>
            <a:ext cx="8953939" cy="2573884"/>
          </a:xfrm>
          <a:prstGeom prst="rect">
            <a:avLst/>
          </a:prstGeom>
        </p:spPr>
        <p:txBody>
          <a:bodyPr spcFirstLastPara="1" wrap="square" lIns="91425" tIns="91425" rIns="91425" bIns="91425" anchor="b" anchorCtr="0">
            <a:noAutofit/>
          </a:bodyPr>
          <a:lstStyle/>
          <a:p>
            <a:pPr marL="0" lvl="0" indent="0" algn="ctr" rtl="0">
              <a:lnSpc>
                <a:spcPct val="200000"/>
              </a:lnSpc>
              <a:spcBef>
                <a:spcPts val="600"/>
              </a:spcBef>
              <a:spcAft>
                <a:spcPts val="600"/>
              </a:spcAft>
              <a:buNone/>
            </a:pPr>
            <a:r>
              <a:rPr lang="en-US" sz="3600" i="1" smtClean="0">
                <a:ln w="6600">
                  <a:solidFill>
                    <a:schemeClr val="accent2"/>
                  </a:solidFill>
                  <a:prstDash val="solid"/>
                </a:ln>
                <a:solidFill>
                  <a:srgbClr val="FFFFFF"/>
                </a:solidFill>
                <a:effectLst>
                  <a:outerShdw dist="38100" dir="2700000" algn="tl" rotWithShape="0">
                    <a:schemeClr val="accent2"/>
                  </a:outerShdw>
                </a:effectLst>
                <a:latin typeface="+mn-lt"/>
              </a:rPr>
              <a:t>BÀI 4</a:t>
            </a:r>
            <a:r>
              <a:rPr lang="en-US" sz="3600" smtClean="0">
                <a:ln w="6600">
                  <a:solidFill>
                    <a:schemeClr val="accent2"/>
                  </a:solidFill>
                  <a:prstDash val="solid"/>
                </a:ln>
                <a:solidFill>
                  <a:srgbClr val="FFFFFF"/>
                </a:solidFill>
                <a:effectLst>
                  <a:outerShdw dist="38100" dir="2700000" algn="tl" rotWithShape="0">
                    <a:schemeClr val="accent2"/>
                  </a:outerShdw>
                </a:effectLst>
                <a:latin typeface="+mn-lt"/>
              </a:rPr>
              <a:t/>
            </a:r>
            <a:br>
              <a:rPr lang="en-US" sz="3600" smtClean="0">
                <a:ln w="6600">
                  <a:solidFill>
                    <a:schemeClr val="accent2"/>
                  </a:solidFill>
                  <a:prstDash val="solid"/>
                </a:ln>
                <a:solidFill>
                  <a:srgbClr val="FFFFFF"/>
                </a:solidFill>
                <a:effectLst>
                  <a:outerShdw dist="38100" dir="2700000" algn="tl" rotWithShape="0">
                    <a:schemeClr val="accent2"/>
                  </a:outerShdw>
                </a:effectLst>
                <a:latin typeface="+mn-lt"/>
              </a:rPr>
            </a:br>
            <a:r>
              <a:rPr lang="en-US" sz="3600" smtClean="0">
                <a:ln w="6600">
                  <a:solidFill>
                    <a:schemeClr val="accent2"/>
                  </a:solidFill>
                  <a:prstDash val="solid"/>
                </a:ln>
                <a:solidFill>
                  <a:srgbClr val="FFFFFF"/>
                </a:solidFill>
                <a:effectLst>
                  <a:outerShdw dist="38100" dir="2700000" algn="tl" rotWithShape="0">
                    <a:schemeClr val="accent2"/>
                  </a:outerShdw>
                </a:effectLst>
                <a:latin typeface="+mn-lt"/>
              </a:rPr>
              <a:t>SỬ DỤNG KÍNH HIỂN VI QUANG HỌC</a:t>
            </a:r>
            <a:endParaRPr lang="en-US" sz="3600">
              <a:ln w="6600">
                <a:solidFill>
                  <a:schemeClr val="accent2"/>
                </a:solidFill>
                <a:prstDash val="solid"/>
              </a:ln>
              <a:solidFill>
                <a:srgbClr val="FFFFFF"/>
              </a:solidFill>
              <a:effectLst>
                <a:outerShdw dist="38100" dir="2700000" algn="tl" rotWithShape="0">
                  <a:schemeClr val="accent2"/>
                </a:outerShdw>
              </a:effectLst>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4" name="Rectangle 3"/>
          <p:cNvSpPr/>
          <p:nvPr/>
        </p:nvSpPr>
        <p:spPr>
          <a:xfrm>
            <a:off x="2898470" y="300691"/>
            <a:ext cx="3580129" cy="461665"/>
          </a:xfrm>
          <a:prstGeom prst="rect">
            <a:avLst/>
          </a:prstGeom>
          <a:noFill/>
        </p:spPr>
        <p:txBody>
          <a:bodyPr wrap="square">
            <a:spAutoFit/>
          </a:bodyPr>
          <a:lstStyle/>
          <a:p>
            <a:pPr algn="just"/>
            <a:r>
              <a:rPr lang="en-US" sz="2400" b="1" smtClean="0">
                <a:solidFill>
                  <a:schemeClr val="bg1"/>
                </a:solidFill>
              </a:rPr>
              <a:t>HOẠT ĐỘNG NHÓM</a:t>
            </a:r>
            <a:endParaRPr lang="en-US" sz="2400" b="1">
              <a:solidFill>
                <a:schemeClr val="bg1"/>
              </a:solidFill>
            </a:endParaRPr>
          </a:p>
        </p:txBody>
      </p:sp>
      <p:sp>
        <p:nvSpPr>
          <p:cNvPr id="5" name="Rectangle 4"/>
          <p:cNvSpPr/>
          <p:nvPr/>
        </p:nvSpPr>
        <p:spPr>
          <a:xfrm>
            <a:off x="329863" y="1202457"/>
            <a:ext cx="4751590" cy="314239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35000"/>
              </a:lnSpc>
              <a:spcBef>
                <a:spcPts val="600"/>
              </a:spcBef>
              <a:spcAft>
                <a:spcPts val="600"/>
              </a:spcAft>
            </a:pPr>
            <a:r>
              <a:rPr lang="en-GB" sz="2200" b="1" smtClean="0">
                <a:solidFill>
                  <a:schemeClr val="tx1"/>
                </a:solidFill>
                <a:latin typeface="+mn-lt"/>
                <a:ea typeface="Calibri" panose="020F0502020204030204" pitchFamily="34" charset="0"/>
              </a:rPr>
              <a:t>Nhiệm </a:t>
            </a:r>
            <a:r>
              <a:rPr lang="en-GB" sz="2200" b="1" smtClean="0">
                <a:solidFill>
                  <a:schemeClr val="tx1"/>
                </a:solidFill>
                <a:latin typeface="+mn-lt"/>
                <a:ea typeface="Calibri" panose="020F0502020204030204" pitchFamily="34" charset="0"/>
              </a:rPr>
              <a:t>vụ</a:t>
            </a:r>
            <a:r>
              <a:rPr lang="en-GB" sz="2200" b="1" smtClean="0">
                <a:solidFill>
                  <a:schemeClr val="tx1"/>
                </a:solidFill>
                <a:latin typeface="+mn-lt"/>
                <a:ea typeface="Calibri" panose="020F0502020204030204" pitchFamily="34" charset="0"/>
              </a:rPr>
              <a:t>: </a:t>
            </a:r>
            <a:r>
              <a:rPr lang="en-GB" sz="2200" smtClean="0">
                <a:solidFill>
                  <a:schemeClr val="tx1"/>
                </a:solidFill>
                <a:latin typeface="+mn-lt"/>
                <a:ea typeface="Calibri" panose="020F0502020204030204" pitchFamily="34" charset="0"/>
              </a:rPr>
              <a:t>Quan sát tế bào lá cây bằng kính hiển vi quang học</a:t>
            </a:r>
            <a:endParaRPr lang="en-GB" sz="2200" smtClean="0">
              <a:solidFill>
                <a:schemeClr val="tx1"/>
              </a:solidFill>
              <a:latin typeface="+mn-lt"/>
              <a:ea typeface="Calibri" panose="020F0502020204030204" pitchFamily="34" charset="0"/>
            </a:endParaRPr>
          </a:p>
          <a:p>
            <a:pPr marL="342900" indent="-342900" algn="just">
              <a:lnSpc>
                <a:spcPct val="135000"/>
              </a:lnSpc>
              <a:spcBef>
                <a:spcPts val="600"/>
              </a:spcBef>
              <a:spcAft>
                <a:spcPts val="600"/>
              </a:spcAft>
              <a:buFont typeface="Wingdings" panose="05000000000000000000" pitchFamily="2" charset="2"/>
              <a:buChar char="Ø"/>
            </a:pPr>
            <a:r>
              <a:rPr lang="en-GB" sz="2200" smtClean="0">
                <a:solidFill>
                  <a:schemeClr val="tx1"/>
                </a:solidFill>
                <a:latin typeface="+mn-lt"/>
                <a:ea typeface="Calibri" panose="020F0502020204030204" pitchFamily="34" charset="0"/>
              </a:rPr>
              <a:t>Trình bày các thao tác trước khi tiến hành quan sát.</a:t>
            </a:r>
          </a:p>
          <a:p>
            <a:pPr marL="342900" indent="-342900" algn="just">
              <a:lnSpc>
                <a:spcPct val="135000"/>
              </a:lnSpc>
              <a:spcBef>
                <a:spcPts val="600"/>
              </a:spcBef>
              <a:spcAft>
                <a:spcPts val="600"/>
              </a:spcAft>
              <a:buFont typeface="Wingdings" panose="05000000000000000000" pitchFamily="2" charset="2"/>
              <a:buChar char="Ø"/>
            </a:pPr>
            <a:r>
              <a:rPr lang="en-GB" sz="2200" smtClean="0">
                <a:solidFill>
                  <a:schemeClr val="tx1"/>
                </a:solidFill>
                <a:latin typeface="+mn-lt"/>
                <a:ea typeface="Calibri" panose="020F0502020204030204" pitchFamily="34" charset="0"/>
              </a:rPr>
              <a:t>Mô tả các tế bào lá cây mà em nhìn thấy</a:t>
            </a:r>
            <a:endParaRPr lang="en-GB" sz="2200" smtClean="0">
              <a:solidFill>
                <a:schemeClr val="tx1"/>
              </a:solidFill>
              <a:latin typeface="+mn-lt"/>
              <a:ea typeface="Calibri" panose="020F0502020204030204" pitchFamily="34" charset="0"/>
            </a:endParaRPr>
          </a:p>
        </p:txBody>
      </p:sp>
      <p:pic>
        <p:nvPicPr>
          <p:cNvPr id="4098" name="Picture 2" descr="03 lưu ý khi mua kính hiển vi sinh họ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7241" y="2773657"/>
            <a:ext cx="3658234" cy="2304688"/>
          </a:xfrm>
          <a:prstGeom prst="rect">
            <a:avLst/>
          </a:prstGeom>
          <a:noFill/>
          <a:extLst>
            <a:ext uri="{909E8E84-426E-40DD-AFC4-6F175D3DCCD1}">
              <a14:hiddenFill xmlns:a14="http://schemas.microsoft.com/office/drawing/2010/main">
                <a:solidFill>
                  <a:srgbClr val="FFFFFF"/>
                </a:solidFill>
              </a14:hiddenFill>
            </a:ext>
          </a:extLst>
        </p:spPr>
      </p:pic>
      <p:pic>
        <p:nvPicPr>
          <p:cNvPr id="8" name="Countdown 5 minutes-Nho">
            <a:hlinkClick r:id="" action="ppaction://media"/>
            <a:extLst>
              <a:ext uri="{FF2B5EF4-FFF2-40B4-BE49-F238E27FC236}">
                <a16:creationId xmlns:a16="http://schemas.microsoft.com/office/drawing/2014/main" id="{0B90FF7B-973F-4828-ABF1-97AEFCA6AF00}"/>
              </a:ext>
            </a:extLst>
          </p:cNvPr>
          <p:cNvPicPr>
            <a:picLocks noChangeAspect="1"/>
          </p:cNvPicPr>
          <p:nvPr>
            <a:videoFile r:link="rId2"/>
            <p:extLst>
              <p:ext uri="{DAA4B4D4-6D71-4841-9C94-3DE7FCFB9230}">
                <p14:media xmlns:p14="http://schemas.microsoft.com/office/powerpoint/2010/main" r:embed="rId1"/>
              </p:ext>
            </p:extLst>
          </p:nvPr>
        </p:nvPicPr>
        <p:blipFill>
          <a:blip r:embed="rId5" cstate="print"/>
          <a:stretch>
            <a:fillRect/>
          </a:stretch>
        </p:blipFill>
        <p:spPr>
          <a:xfrm>
            <a:off x="7419703" y="106282"/>
            <a:ext cx="1547970" cy="850481"/>
          </a:xfrm>
          <a:prstGeom prst="rect">
            <a:avLst/>
          </a:prstGeom>
        </p:spPr>
      </p:pic>
    </p:spTree>
    <p:extLst>
      <p:ext uri="{BB962C8B-B14F-4D97-AF65-F5344CB8AC3E}">
        <p14:creationId xmlns:p14="http://schemas.microsoft.com/office/powerpoint/2010/main" val="129960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8"/>
                </p:tgtEl>
              </p:cMediaNode>
            </p:video>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a:spLocks noGrp="1"/>
          </p:cNvSpPr>
          <p:nvPr>
            <p:ph type="ctrTitle"/>
          </p:nvPr>
        </p:nvSpPr>
        <p:spPr>
          <a:xfrm>
            <a:off x="634074" y="495759"/>
            <a:ext cx="8664162" cy="239978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mtClean="0">
                <a:solidFill>
                  <a:schemeClr val="accent4"/>
                </a:solidFill>
                <a:latin typeface="Arial" panose="020B0604020202020204" pitchFamily="34" charset="0"/>
                <a:cs typeface="Arial" panose="020B0604020202020204" pitchFamily="34" charset="0"/>
              </a:rPr>
              <a:t>3.</a:t>
            </a:r>
            <a:endParaRPr>
              <a:solidFill>
                <a:schemeClr val="accent4"/>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 sz="3800" smtClean="0">
                <a:latin typeface="Arial" panose="020B0604020202020204" pitchFamily="34" charset="0"/>
                <a:cs typeface="Arial" panose="020B0604020202020204" pitchFamily="34" charset="0"/>
              </a:rPr>
              <a:t>Bảo quản kính hiện vi quang học</a:t>
            </a:r>
            <a:endParaRPr sz="3800">
              <a:latin typeface="Arial" panose="020B0604020202020204" pitchFamily="34" charset="0"/>
              <a:cs typeface="Arial" panose="020B0604020202020204" pitchFamily="34" charset="0"/>
            </a:endParaRPr>
          </a:p>
        </p:txBody>
      </p:sp>
      <p:sp>
        <p:nvSpPr>
          <p:cNvPr id="119" name="Google Shape;119;p22"/>
          <p:cNvSpPr txBox="1">
            <a:spLocks noGrp="1"/>
          </p:cNvSpPr>
          <p:nvPr>
            <p:ph type="sldNum" idx="12"/>
          </p:nvPr>
        </p:nvSpPr>
        <p:spPr>
          <a:xfrm>
            <a:off x="8556775" y="4777350"/>
            <a:ext cx="548700" cy="290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spTree>
    <p:extLst>
      <p:ext uri="{BB962C8B-B14F-4D97-AF65-F5344CB8AC3E}">
        <p14:creationId xmlns:p14="http://schemas.microsoft.com/office/powerpoint/2010/main" val="2898811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4" name="Flowchart: Alternate Process 3"/>
          <p:cNvSpPr/>
          <p:nvPr/>
        </p:nvSpPr>
        <p:spPr>
          <a:xfrm>
            <a:off x="493295" y="782052"/>
            <a:ext cx="8337830" cy="3465095"/>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20" name="Google Shape;220;p33"/>
          <p:cNvSpPr txBox="1">
            <a:spLocks noGrp="1"/>
          </p:cNvSpPr>
          <p:nvPr>
            <p:ph type="sldNum" idx="12"/>
          </p:nvPr>
        </p:nvSpPr>
        <p:spPr>
          <a:xfrm>
            <a:off x="8556775" y="4777350"/>
            <a:ext cx="548700" cy="290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sp>
        <p:nvSpPr>
          <p:cNvPr id="6" name="Google Shape;97;p17"/>
          <p:cNvSpPr txBox="1">
            <a:spLocks/>
          </p:cNvSpPr>
          <p:nvPr/>
        </p:nvSpPr>
        <p:spPr>
          <a:xfrm>
            <a:off x="762296" y="938462"/>
            <a:ext cx="7799828" cy="315227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342900" indent="-282575">
              <a:lnSpc>
                <a:spcPct val="120000"/>
              </a:lnSpc>
              <a:spcBef>
                <a:spcPts val="300"/>
              </a:spcBef>
              <a:spcAft>
                <a:spcPts val="300"/>
              </a:spcAft>
            </a:pPr>
            <a:r>
              <a:rPr lang="vi-VN" sz="2200" b="1" smtClean="0">
                <a:latin typeface="Arial" panose="020B0604020202020204" pitchFamily="34" charset="0"/>
                <a:cs typeface="Arial" panose="020B0604020202020204" pitchFamily="34" charset="0"/>
              </a:rPr>
              <a:t>Bảo quản kính </a:t>
            </a:r>
            <a:r>
              <a:rPr lang="en-GB" sz="2200" b="1" smtClean="0">
                <a:latin typeface="Arial" panose="020B0604020202020204" pitchFamily="34" charset="0"/>
                <a:cs typeface="Arial" panose="020B0604020202020204" pitchFamily="34" charset="0"/>
              </a:rPr>
              <a:t>hiển vi quang học</a:t>
            </a:r>
            <a:endParaRPr lang="vi-VN" sz="2200" b="1" smtClean="0">
              <a:latin typeface="Arial" panose="020B0604020202020204" pitchFamily="34" charset="0"/>
              <a:cs typeface="Arial" panose="020B0604020202020204" pitchFamily="34" charset="0"/>
            </a:endParaRPr>
          </a:p>
          <a:p>
            <a:pPr marL="403225" lvl="0" indent="-342900" algn="just">
              <a:lnSpc>
                <a:spcPct val="120000"/>
              </a:lnSpc>
              <a:spcBef>
                <a:spcPts val="300"/>
              </a:spcBef>
              <a:spcAft>
                <a:spcPts val="300"/>
              </a:spcAft>
              <a:buFont typeface="Wingdings" panose="05000000000000000000" pitchFamily="2" charset="2"/>
              <a:buChar char="q"/>
              <a:tabLst>
                <a:tab pos="206375" algn="l"/>
                <a:tab pos="7543800" algn="l"/>
              </a:tabLst>
            </a:pPr>
            <a:r>
              <a:rPr lang="nl-NL" sz="2200">
                <a:latin typeface="Arial" panose="020B0604020202020204" pitchFamily="34" charset="0"/>
                <a:ea typeface="Calibri" panose="020F0502020204030204" pitchFamily="34" charset="0"/>
                <a:cs typeface="Arial" panose="020B0604020202020204" pitchFamily="34" charset="0"/>
              </a:rPr>
              <a:t>Khi di chuyển kính hiển vi, một tay cầm vào thân kính, tay kia đỡ chân đế của kính. </a:t>
            </a:r>
            <a:r>
              <a:rPr lang="nl-NL" sz="2200">
                <a:latin typeface="Arial" panose="020B0604020202020204" pitchFamily="34" charset="0"/>
                <a:ea typeface="Calibri" panose="020F0502020204030204" pitchFamily="34" charset="0"/>
                <a:cs typeface="Arial" panose="020B0604020202020204" pitchFamily="34" charset="0"/>
              </a:rPr>
              <a:t>Phải </a:t>
            </a:r>
            <a:r>
              <a:rPr lang="nl-NL" sz="2200" smtClean="0">
                <a:latin typeface="Arial" panose="020B0604020202020204" pitchFamily="34" charset="0"/>
                <a:ea typeface="Calibri" panose="020F0502020204030204" pitchFamily="34" charset="0"/>
                <a:cs typeface="Arial" panose="020B0604020202020204" pitchFamily="34" charset="0"/>
              </a:rPr>
              <a:t>để kính </a:t>
            </a:r>
            <a:r>
              <a:rPr lang="nl-NL" sz="2200">
                <a:latin typeface="Arial" panose="020B0604020202020204" pitchFamily="34" charset="0"/>
                <a:ea typeface="Calibri" panose="020F0502020204030204" pitchFamily="34" charset="0"/>
                <a:cs typeface="Arial" panose="020B0604020202020204" pitchFamily="34" charset="0"/>
              </a:rPr>
              <a:t>hiển vi trên bề mặt phẳng.</a:t>
            </a:r>
            <a:endParaRPr lang="en-US" sz="2200">
              <a:latin typeface="Arial" panose="020B0604020202020204" pitchFamily="34" charset="0"/>
              <a:ea typeface="Calibri" panose="020F0502020204030204" pitchFamily="34" charset="0"/>
              <a:cs typeface="Arial" panose="020B0604020202020204" pitchFamily="34" charset="0"/>
            </a:endParaRPr>
          </a:p>
          <a:p>
            <a:pPr marL="403225" lvl="0" indent="-342900" algn="just">
              <a:lnSpc>
                <a:spcPct val="120000"/>
              </a:lnSpc>
              <a:spcBef>
                <a:spcPts val="300"/>
              </a:spcBef>
              <a:spcAft>
                <a:spcPts val="300"/>
              </a:spcAft>
              <a:buFont typeface="Wingdings" panose="05000000000000000000" pitchFamily="2" charset="2"/>
              <a:buChar char="q"/>
              <a:tabLst>
                <a:tab pos="206375" algn="l"/>
                <a:tab pos="7543800" algn="l"/>
              </a:tabLst>
            </a:pPr>
            <a:r>
              <a:rPr lang="nl-NL" sz="2200">
                <a:latin typeface="Arial" panose="020B0604020202020204" pitchFamily="34" charset="0"/>
                <a:ea typeface="Calibri" panose="020F0502020204030204" pitchFamily="34" charset="0"/>
                <a:cs typeface="Arial" panose="020B0604020202020204" pitchFamily="34" charset="0"/>
              </a:rPr>
              <a:t>Không được để tay ướt hay bẩn lên kính </a:t>
            </a:r>
            <a:r>
              <a:rPr lang="nl-NL" sz="2200">
                <a:latin typeface="Arial" panose="020B0604020202020204" pitchFamily="34" charset="0"/>
                <a:ea typeface="Calibri" panose="020F0502020204030204" pitchFamily="34" charset="0"/>
                <a:cs typeface="Arial" panose="020B0604020202020204" pitchFamily="34" charset="0"/>
              </a:rPr>
              <a:t>hiển </a:t>
            </a:r>
            <a:r>
              <a:rPr lang="nl-NL" sz="2200" smtClean="0">
                <a:latin typeface="Arial" panose="020B0604020202020204" pitchFamily="34" charset="0"/>
                <a:ea typeface="Calibri" panose="020F0502020204030204" pitchFamily="34" charset="0"/>
                <a:cs typeface="Arial" panose="020B0604020202020204" pitchFamily="34" charset="0"/>
              </a:rPr>
              <a:t>vi.</a:t>
            </a:r>
            <a:endParaRPr lang="en-US" sz="2200" smtClean="0">
              <a:latin typeface="Arial" panose="020B0604020202020204" pitchFamily="34" charset="0"/>
              <a:ea typeface="Calibri" panose="020F0502020204030204" pitchFamily="34" charset="0"/>
              <a:cs typeface="Arial" panose="020B0604020202020204" pitchFamily="34" charset="0"/>
            </a:endParaRPr>
          </a:p>
          <a:p>
            <a:pPr marL="403225" lvl="0" indent="-342900" algn="just">
              <a:lnSpc>
                <a:spcPct val="120000"/>
              </a:lnSpc>
              <a:spcBef>
                <a:spcPts val="300"/>
              </a:spcBef>
              <a:spcAft>
                <a:spcPts val="300"/>
              </a:spcAft>
              <a:buFont typeface="Wingdings" panose="05000000000000000000" pitchFamily="2" charset="2"/>
              <a:buChar char="q"/>
              <a:tabLst>
                <a:tab pos="206375" algn="l"/>
                <a:tab pos="7543800" algn="l"/>
              </a:tabLst>
            </a:pPr>
            <a:r>
              <a:rPr lang="nl-NL" sz="2200" smtClean="0">
                <a:latin typeface="Arial" panose="020B0604020202020204" pitchFamily="34" charset="0"/>
                <a:ea typeface="Calibri" panose="020F0502020204030204" pitchFamily="34" charset="0"/>
                <a:cs typeface="Arial" panose="020B0604020202020204" pitchFamily="34" charset="0"/>
              </a:rPr>
              <a:t>Lau </a:t>
            </a:r>
            <a:r>
              <a:rPr lang="nl-NL" sz="2200">
                <a:latin typeface="Arial" panose="020B0604020202020204" pitchFamily="34" charset="0"/>
                <a:ea typeface="Calibri" panose="020F0502020204030204" pitchFamily="34" charset="0"/>
                <a:cs typeface="Arial" panose="020B0604020202020204" pitchFamily="34" charset="0"/>
              </a:rPr>
              <a:t>thị kính và vật kính bằng giấy chuyên dụng trước và sau khi dùng.</a:t>
            </a:r>
            <a:endParaRPr lang="en-US" sz="2200">
              <a:latin typeface="Arial" panose="020B0604020202020204" pitchFamily="34" charset="0"/>
              <a:cs typeface="Arial" panose="020B0604020202020204" pitchFamily="34" charset="0"/>
            </a:endParaRPr>
          </a:p>
          <a:p>
            <a:pPr>
              <a:lnSpc>
                <a:spcPct val="120000"/>
              </a:lnSpc>
              <a:spcBef>
                <a:spcPts val="300"/>
              </a:spcBef>
              <a:spcAft>
                <a:spcPts val="300"/>
              </a:spcAft>
            </a:pPr>
            <a:endParaRPr lang="vi-VN" sz="22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arn(inVertic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arn(inVertic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arn(inVertical)">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136"/>
        <p:cNvGrpSpPr/>
        <p:nvPr/>
      </p:nvGrpSpPr>
      <p:grpSpPr>
        <a:xfrm>
          <a:off x="0" y="0"/>
          <a:ext cx="0" cy="0"/>
          <a:chOff x="0" y="0"/>
          <a:chExt cx="0" cy="0"/>
        </a:xfrm>
      </p:grpSpPr>
      <p:sp>
        <p:nvSpPr>
          <p:cNvPr id="149" name="Google Shape;149;p25"/>
          <p:cNvSpPr txBox="1">
            <a:spLocks noGrp="1"/>
          </p:cNvSpPr>
          <p:nvPr>
            <p:ph type="sldNum" idx="12"/>
          </p:nvPr>
        </p:nvSpPr>
        <p:spPr>
          <a:xfrm>
            <a:off x="8556775" y="4777350"/>
            <a:ext cx="548700" cy="290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sp>
        <p:nvSpPr>
          <p:cNvPr id="15" name="Google Shape;234;p29"/>
          <p:cNvSpPr txBox="1">
            <a:spLocks/>
          </p:cNvSpPr>
          <p:nvPr/>
        </p:nvSpPr>
        <p:spPr>
          <a:xfrm>
            <a:off x="2411092" y="406348"/>
            <a:ext cx="4351062" cy="460571"/>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smtClean="0">
                <a:latin typeface="Arial" panose="020B0604020202020204" pitchFamily="34" charset="0"/>
                <a:cs typeface="Arial" panose="020B0604020202020204" pitchFamily="34" charset="0"/>
              </a:rPr>
              <a:t>BÀI TẬP CỦNG CỐ</a:t>
            </a:r>
            <a:endParaRPr lang="en-US" sz="2800" b="1">
              <a:latin typeface="Arial" panose="020B0604020202020204" pitchFamily="34" charset="0"/>
              <a:cs typeface="Arial" panose="020B0604020202020204" pitchFamily="34" charset="0"/>
            </a:endParaRPr>
          </a:p>
        </p:txBody>
      </p:sp>
      <p:sp>
        <p:nvSpPr>
          <p:cNvPr id="16" name="Rectangle 15"/>
          <p:cNvSpPr/>
          <p:nvPr/>
        </p:nvSpPr>
        <p:spPr>
          <a:xfrm>
            <a:off x="568076" y="2106971"/>
            <a:ext cx="7541208" cy="2548390"/>
          </a:xfrm>
          <a:prstGeom prst="rect">
            <a:avLst/>
          </a:prstGeom>
        </p:spPr>
        <p:txBody>
          <a:bodyPr wrap="square">
            <a:spAutoFit/>
          </a:bodyPr>
          <a:lstStyle/>
          <a:p>
            <a:pPr>
              <a:lnSpc>
                <a:spcPct val="135000"/>
              </a:lnSpc>
              <a:spcBef>
                <a:spcPts val="600"/>
              </a:spcBef>
              <a:spcAft>
                <a:spcPts val="600"/>
              </a:spcAft>
            </a:pPr>
            <a:r>
              <a:rPr lang="vi-VN" sz="2400">
                <a:latin typeface="Arial" panose="020B0604020202020204" pitchFamily="34" charset="0"/>
                <a:cs typeface="Arial" panose="020B0604020202020204" pitchFamily="34" charset="0"/>
              </a:rPr>
              <a:t>A. </a:t>
            </a:r>
            <a:r>
              <a:rPr lang="vi-VN" sz="2400">
                <a:latin typeface="Arial" panose="020B0604020202020204" pitchFamily="34" charset="0"/>
                <a:cs typeface="Arial" panose="020B0604020202020204" pitchFamily="34" charset="0"/>
              </a:rPr>
              <a:t>thị </a:t>
            </a:r>
            <a:r>
              <a:rPr lang="vi-VN" sz="2400" smtClean="0">
                <a:latin typeface="Arial" panose="020B0604020202020204" pitchFamily="34" charset="0"/>
                <a:cs typeface="Arial" panose="020B0604020202020204" pitchFamily="34" charset="0"/>
              </a:rPr>
              <a:t>k</a:t>
            </a:r>
            <a:r>
              <a:rPr lang="en-GB" sz="2400">
                <a:latin typeface="Arial" panose="020B0604020202020204" pitchFamily="34" charset="0"/>
                <a:cs typeface="Arial" panose="020B0604020202020204" pitchFamily="34" charset="0"/>
              </a:rPr>
              <a:t>í</a:t>
            </a:r>
            <a:r>
              <a:rPr lang="vi-VN" sz="2400" smtClean="0">
                <a:latin typeface="Arial" panose="020B0604020202020204" pitchFamily="34" charset="0"/>
                <a:cs typeface="Arial" panose="020B0604020202020204" pitchFamily="34" charset="0"/>
              </a:rPr>
              <a:t>nh</a:t>
            </a:r>
            <a:r>
              <a:rPr lang="vi-VN" sz="2400">
                <a:latin typeface="Arial" panose="020B0604020202020204" pitchFamily="34" charset="0"/>
                <a:cs typeface="Arial" panose="020B0604020202020204" pitchFamily="34" charset="0"/>
              </a:rPr>
              <a:t>, vật kính.</a:t>
            </a:r>
          </a:p>
          <a:p>
            <a:pPr>
              <a:lnSpc>
                <a:spcPct val="135000"/>
              </a:lnSpc>
              <a:spcBef>
                <a:spcPts val="600"/>
              </a:spcBef>
              <a:spcAft>
                <a:spcPts val="600"/>
              </a:spcAft>
            </a:pPr>
            <a:r>
              <a:rPr lang="vi-VN" sz="2400">
                <a:latin typeface="Arial" panose="020B0604020202020204" pitchFamily="34" charset="0"/>
                <a:cs typeface="Arial" panose="020B0604020202020204" pitchFamily="34" charset="0"/>
              </a:rPr>
              <a:t>B. chân kính, thân kính, bàn kính, kẹp giữ mẫu.</a:t>
            </a:r>
          </a:p>
          <a:p>
            <a:pPr>
              <a:lnSpc>
                <a:spcPct val="135000"/>
              </a:lnSpc>
              <a:spcBef>
                <a:spcPts val="600"/>
              </a:spcBef>
              <a:spcAft>
                <a:spcPts val="600"/>
              </a:spcAft>
            </a:pPr>
            <a:r>
              <a:rPr lang="vi-VN" sz="2400">
                <a:latin typeface="Arial" panose="020B0604020202020204" pitchFamily="34" charset="0"/>
                <a:cs typeface="Arial" panose="020B0604020202020204" pitchFamily="34" charset="0"/>
              </a:rPr>
              <a:t>C. ốc to (núm chỉnh thô</a:t>
            </a:r>
            <a:r>
              <a:rPr lang="vi-VN" sz="2400">
                <a:latin typeface="Arial" panose="020B0604020202020204" pitchFamily="34" charset="0"/>
                <a:cs typeface="Arial" panose="020B0604020202020204" pitchFamily="34" charset="0"/>
              </a:rPr>
              <a:t>), </a:t>
            </a:r>
            <a:r>
              <a:rPr lang="en-GB" sz="2400" smtClean="0">
                <a:latin typeface="Arial" panose="020B0604020202020204" pitchFamily="34" charset="0"/>
                <a:cs typeface="Arial" panose="020B0604020202020204" pitchFamily="34" charset="0"/>
              </a:rPr>
              <a:t>ố</a:t>
            </a:r>
            <a:r>
              <a:rPr lang="vi-VN" sz="2400" smtClean="0">
                <a:latin typeface="Arial" panose="020B0604020202020204" pitchFamily="34" charset="0"/>
                <a:cs typeface="Arial" panose="020B0604020202020204" pitchFamily="34" charset="0"/>
              </a:rPr>
              <a:t>c </a:t>
            </a:r>
            <a:r>
              <a:rPr lang="vi-VN" sz="2400">
                <a:latin typeface="Arial" panose="020B0604020202020204" pitchFamily="34" charset="0"/>
                <a:cs typeface="Arial" panose="020B0604020202020204" pitchFamily="34" charset="0"/>
              </a:rPr>
              <a:t>nhỏ (núm </a:t>
            </a:r>
            <a:r>
              <a:rPr lang="vi-VN" sz="2400">
                <a:latin typeface="Arial" panose="020B0604020202020204" pitchFamily="34" charset="0"/>
                <a:cs typeface="Arial" panose="020B0604020202020204" pitchFamily="34" charset="0"/>
              </a:rPr>
              <a:t>chính </a:t>
            </a:r>
            <a:r>
              <a:rPr lang="vi-VN" sz="2400" smtClean="0">
                <a:latin typeface="Arial" panose="020B0604020202020204" pitchFamily="34" charset="0"/>
                <a:cs typeface="Arial" panose="020B0604020202020204" pitchFamily="34" charset="0"/>
              </a:rPr>
              <a:t>t</a:t>
            </a:r>
            <a:r>
              <a:rPr lang="en-GB" sz="2400" smtClean="0">
                <a:latin typeface="Arial" panose="020B0604020202020204" pitchFamily="34" charset="0"/>
                <a:cs typeface="Arial" panose="020B0604020202020204" pitchFamily="34" charset="0"/>
              </a:rPr>
              <a:t>i</a:t>
            </a:r>
            <a:r>
              <a:rPr lang="vi-VN" sz="2400" smtClean="0">
                <a:latin typeface="Arial" panose="020B0604020202020204" pitchFamily="34" charset="0"/>
                <a:cs typeface="Arial" panose="020B0604020202020204" pitchFamily="34" charset="0"/>
              </a:rPr>
              <a:t>nh</a:t>
            </a:r>
            <a:r>
              <a:rPr lang="vi-VN" sz="2400">
                <a:latin typeface="Arial" panose="020B0604020202020204" pitchFamily="34" charset="0"/>
                <a:cs typeface="Arial" panose="020B0604020202020204" pitchFamily="34" charset="0"/>
              </a:rPr>
              <a:t>).</a:t>
            </a:r>
          </a:p>
          <a:p>
            <a:pPr>
              <a:lnSpc>
                <a:spcPct val="135000"/>
              </a:lnSpc>
              <a:spcBef>
                <a:spcPts val="600"/>
              </a:spcBef>
              <a:spcAft>
                <a:spcPts val="600"/>
              </a:spcAft>
            </a:pPr>
            <a:r>
              <a:rPr lang="vi-VN" sz="2400">
                <a:latin typeface="Arial" panose="020B0604020202020204" pitchFamily="34" charset="0"/>
                <a:cs typeface="Arial" panose="020B0604020202020204" pitchFamily="34" charset="0"/>
              </a:rPr>
              <a:t>D. đèn chiếu sáng, gương, màn </a:t>
            </a:r>
            <a:r>
              <a:rPr lang="vi-VN" sz="2400">
                <a:latin typeface="Arial" panose="020B0604020202020204" pitchFamily="34" charset="0"/>
                <a:cs typeface="Arial" panose="020B0604020202020204" pitchFamily="34" charset="0"/>
              </a:rPr>
              <a:t>chắn </a:t>
            </a:r>
            <a:r>
              <a:rPr lang="vi-VN" sz="2400" smtClean="0">
                <a:latin typeface="Arial" panose="020B0604020202020204" pitchFamily="34" charset="0"/>
                <a:cs typeface="Arial" panose="020B0604020202020204" pitchFamily="34" charset="0"/>
              </a:rPr>
              <a:t>sáng</a:t>
            </a:r>
            <a:r>
              <a:rPr lang="vi-VN" sz="2400" smtClean="0">
                <a:latin typeface="Arial" panose="020B0604020202020204" pitchFamily="34" charset="0"/>
                <a:cs typeface="Arial" panose="020B0604020202020204" pitchFamily="34" charset="0"/>
              </a:rPr>
              <a:t>.</a:t>
            </a:r>
            <a:endParaRPr lang="vi-VN" sz="2400">
              <a:latin typeface="Arial" panose="020B0604020202020204" pitchFamily="34" charset="0"/>
              <a:cs typeface="Arial" panose="020B0604020202020204" pitchFamily="34" charset="0"/>
            </a:endParaRPr>
          </a:p>
        </p:txBody>
      </p:sp>
      <p:sp>
        <p:nvSpPr>
          <p:cNvPr id="17" name="Rectangle 16"/>
          <p:cNvSpPr/>
          <p:nvPr/>
        </p:nvSpPr>
        <p:spPr>
          <a:xfrm>
            <a:off x="568076" y="1270381"/>
            <a:ext cx="7391767" cy="536301"/>
          </a:xfrm>
          <a:prstGeom prst="rect">
            <a:avLst/>
          </a:prstGeom>
        </p:spPr>
        <p:txBody>
          <a:bodyPr wrap="none">
            <a:spAutoFit/>
          </a:bodyPr>
          <a:lstStyle/>
          <a:p>
            <a:pPr>
              <a:lnSpc>
                <a:spcPct val="135000"/>
              </a:lnSpc>
              <a:spcBef>
                <a:spcPts val="600"/>
              </a:spcBef>
              <a:spcAft>
                <a:spcPts val="600"/>
              </a:spcAft>
            </a:pPr>
            <a:r>
              <a:rPr lang="vi-VN" sz="2400" b="1">
                <a:latin typeface="Arial" panose="020B0604020202020204" pitchFamily="34" charset="0"/>
                <a:cs typeface="Arial" panose="020B0604020202020204" pitchFamily="34" charset="0"/>
              </a:rPr>
              <a:t>Câu </a:t>
            </a:r>
            <a:r>
              <a:rPr lang="vi-VN" sz="2400" b="1" smtClean="0">
                <a:latin typeface="Arial" panose="020B0604020202020204" pitchFamily="34" charset="0"/>
                <a:cs typeface="Arial" panose="020B0604020202020204" pitchFamily="34" charset="0"/>
              </a:rPr>
              <a:t>1</a:t>
            </a:r>
            <a:r>
              <a:rPr lang="vi-VN" sz="2400" b="1">
                <a:latin typeface="Arial" panose="020B0604020202020204" pitchFamily="34" charset="0"/>
                <a:cs typeface="Arial" panose="020B0604020202020204" pitchFamily="34" charset="0"/>
              </a:rPr>
              <a:t>.</a:t>
            </a:r>
            <a:r>
              <a:rPr lang="vi-VN" sz="2400">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Hệ thống phóng đại của kính hiển vi bao gồm</a:t>
            </a:r>
            <a:endParaRPr lang="vi-VN" sz="2400">
              <a:latin typeface="Arial" panose="020B0604020202020204" pitchFamily="34" charset="0"/>
              <a:cs typeface="Arial" panose="020B0604020202020204" pitchFamily="34" charset="0"/>
            </a:endParaRPr>
          </a:p>
        </p:txBody>
      </p:sp>
      <p:grpSp>
        <p:nvGrpSpPr>
          <p:cNvPr id="18" name="Google Shape;1301;p49"/>
          <p:cNvGrpSpPr/>
          <p:nvPr/>
        </p:nvGrpSpPr>
        <p:grpSpPr>
          <a:xfrm>
            <a:off x="2100622" y="226913"/>
            <a:ext cx="620940" cy="588485"/>
            <a:chOff x="8095060" y="5664590"/>
            <a:chExt cx="497404" cy="594389"/>
          </a:xfrm>
        </p:grpSpPr>
        <p:grpSp>
          <p:nvGrpSpPr>
            <p:cNvPr id="19" name="Google Shape;1302;p49"/>
            <p:cNvGrpSpPr/>
            <p:nvPr/>
          </p:nvGrpSpPr>
          <p:grpSpPr>
            <a:xfrm>
              <a:off x="8095060" y="5969027"/>
              <a:ext cx="497404" cy="289951"/>
              <a:chOff x="8095060" y="5969027"/>
              <a:chExt cx="497404" cy="289951"/>
            </a:xfrm>
          </p:grpSpPr>
          <p:sp>
            <p:nvSpPr>
              <p:cNvPr id="32" name="Google Shape;1303;p49"/>
              <p:cNvSpPr/>
              <p:nvPr/>
            </p:nvSpPr>
            <p:spPr>
              <a:xfrm>
                <a:off x="8095060" y="5969027"/>
                <a:ext cx="497402" cy="248408"/>
              </a:xfrm>
              <a:custGeom>
                <a:avLst/>
                <a:gdLst/>
                <a:ahLst/>
                <a:cxnLst/>
                <a:rect l="l" t="t" r="r" b="b"/>
                <a:pathLst>
                  <a:path w="2340" h="1166" extrusionOk="0">
                    <a:moveTo>
                      <a:pt x="1754" y="292"/>
                    </a:moveTo>
                    <a:lnTo>
                      <a:pt x="1170" y="0"/>
                    </a:lnTo>
                    <a:lnTo>
                      <a:pt x="587" y="292"/>
                    </a:lnTo>
                    <a:lnTo>
                      <a:pt x="0" y="584"/>
                    </a:lnTo>
                    <a:lnTo>
                      <a:pt x="587" y="876"/>
                    </a:lnTo>
                    <a:lnTo>
                      <a:pt x="1170" y="1166"/>
                    </a:lnTo>
                    <a:lnTo>
                      <a:pt x="1754" y="876"/>
                    </a:lnTo>
                    <a:lnTo>
                      <a:pt x="2340" y="584"/>
                    </a:lnTo>
                    <a:lnTo>
                      <a:pt x="1754" y="292"/>
                    </a:lnTo>
                    <a:close/>
                  </a:path>
                </a:pathLst>
              </a:custGeom>
              <a:solidFill>
                <a:srgbClr val="B4A7D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3" name="Google Shape;1304;p49"/>
              <p:cNvSpPr/>
              <p:nvPr/>
            </p:nvSpPr>
            <p:spPr>
              <a:xfrm>
                <a:off x="8095060" y="6092592"/>
                <a:ext cx="248701" cy="166386"/>
              </a:xfrm>
              <a:custGeom>
                <a:avLst/>
                <a:gdLst/>
                <a:ahLst/>
                <a:cxnLst/>
                <a:rect l="l" t="t" r="r" b="b"/>
                <a:pathLst>
                  <a:path w="1170" h="781" extrusionOk="0">
                    <a:moveTo>
                      <a:pt x="0" y="0"/>
                    </a:moveTo>
                    <a:lnTo>
                      <a:pt x="0" y="197"/>
                    </a:lnTo>
                    <a:lnTo>
                      <a:pt x="1170" y="781"/>
                    </a:lnTo>
                    <a:lnTo>
                      <a:pt x="1170" y="582"/>
                    </a:lnTo>
                    <a:lnTo>
                      <a:pt x="0" y="0"/>
                    </a:lnTo>
                    <a:close/>
                  </a:path>
                </a:pathLst>
              </a:custGeom>
              <a:solidFill>
                <a:srgbClr val="8E7CC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4" name="Google Shape;1305;p49"/>
              <p:cNvSpPr/>
              <p:nvPr/>
            </p:nvSpPr>
            <p:spPr>
              <a:xfrm>
                <a:off x="8343763" y="6092592"/>
                <a:ext cx="248701" cy="166386"/>
              </a:xfrm>
              <a:custGeom>
                <a:avLst/>
                <a:gdLst/>
                <a:ahLst/>
                <a:cxnLst/>
                <a:rect l="l" t="t" r="r" b="b"/>
                <a:pathLst>
                  <a:path w="1170" h="781" extrusionOk="0">
                    <a:moveTo>
                      <a:pt x="1170" y="0"/>
                    </a:moveTo>
                    <a:lnTo>
                      <a:pt x="0" y="582"/>
                    </a:lnTo>
                    <a:lnTo>
                      <a:pt x="0" y="781"/>
                    </a:lnTo>
                    <a:lnTo>
                      <a:pt x="1170" y="197"/>
                    </a:lnTo>
                    <a:lnTo>
                      <a:pt x="1170" y="0"/>
                    </a:lnTo>
                    <a:close/>
                  </a:path>
                </a:pathLst>
              </a:cu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20" name="Google Shape;1306;p49"/>
            <p:cNvGrpSpPr/>
            <p:nvPr/>
          </p:nvGrpSpPr>
          <p:grpSpPr>
            <a:xfrm>
              <a:off x="8095060" y="5867832"/>
              <a:ext cx="497404" cy="289312"/>
              <a:chOff x="8095060" y="5867832"/>
              <a:chExt cx="497404" cy="289312"/>
            </a:xfrm>
          </p:grpSpPr>
          <p:sp>
            <p:nvSpPr>
              <p:cNvPr id="29" name="Google Shape;1307;p49"/>
              <p:cNvSpPr/>
              <p:nvPr/>
            </p:nvSpPr>
            <p:spPr>
              <a:xfrm>
                <a:off x="8095060" y="5867832"/>
                <a:ext cx="497402" cy="248195"/>
              </a:xfrm>
              <a:custGeom>
                <a:avLst/>
                <a:gdLst/>
                <a:ahLst/>
                <a:cxnLst/>
                <a:rect l="l" t="t" r="r" b="b"/>
                <a:pathLst>
                  <a:path w="2340" h="1165" extrusionOk="0">
                    <a:moveTo>
                      <a:pt x="1754" y="292"/>
                    </a:moveTo>
                    <a:lnTo>
                      <a:pt x="1170" y="0"/>
                    </a:lnTo>
                    <a:lnTo>
                      <a:pt x="587" y="292"/>
                    </a:lnTo>
                    <a:lnTo>
                      <a:pt x="0" y="581"/>
                    </a:lnTo>
                    <a:lnTo>
                      <a:pt x="587" y="873"/>
                    </a:lnTo>
                    <a:lnTo>
                      <a:pt x="1170" y="1165"/>
                    </a:lnTo>
                    <a:lnTo>
                      <a:pt x="1754" y="873"/>
                    </a:lnTo>
                    <a:lnTo>
                      <a:pt x="2340" y="581"/>
                    </a:lnTo>
                    <a:lnTo>
                      <a:pt x="1754" y="292"/>
                    </a:lnTo>
                    <a:close/>
                  </a:path>
                </a:pathLst>
              </a:custGeom>
              <a:solidFill>
                <a:srgbClr val="A4C2F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0" name="Google Shape;1308;p49"/>
              <p:cNvSpPr/>
              <p:nvPr/>
            </p:nvSpPr>
            <p:spPr>
              <a:xfrm>
                <a:off x="8095060" y="5990758"/>
                <a:ext cx="248701" cy="166386"/>
              </a:xfrm>
              <a:custGeom>
                <a:avLst/>
                <a:gdLst/>
                <a:ahLst/>
                <a:cxnLst/>
                <a:rect l="l" t="t" r="r" b="b"/>
                <a:pathLst>
                  <a:path w="1170" h="781" extrusionOk="0">
                    <a:moveTo>
                      <a:pt x="0" y="0"/>
                    </a:moveTo>
                    <a:lnTo>
                      <a:pt x="0" y="199"/>
                    </a:lnTo>
                    <a:lnTo>
                      <a:pt x="1170" y="781"/>
                    </a:lnTo>
                    <a:lnTo>
                      <a:pt x="1170" y="584"/>
                    </a:lnTo>
                    <a:lnTo>
                      <a:pt x="0" y="0"/>
                    </a:lnTo>
                    <a:close/>
                  </a:path>
                </a:pathLst>
              </a:custGeom>
              <a:solidFill>
                <a:srgbClr val="6D9EE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1" name="Google Shape;1309;p49"/>
              <p:cNvSpPr/>
              <p:nvPr/>
            </p:nvSpPr>
            <p:spPr>
              <a:xfrm>
                <a:off x="8343763" y="5990758"/>
                <a:ext cx="248701" cy="166386"/>
              </a:xfrm>
              <a:custGeom>
                <a:avLst/>
                <a:gdLst/>
                <a:ahLst/>
                <a:cxnLst/>
                <a:rect l="l" t="t" r="r" b="b"/>
                <a:pathLst>
                  <a:path w="1170" h="781" extrusionOk="0">
                    <a:moveTo>
                      <a:pt x="1170" y="0"/>
                    </a:moveTo>
                    <a:lnTo>
                      <a:pt x="0" y="584"/>
                    </a:lnTo>
                    <a:lnTo>
                      <a:pt x="0" y="781"/>
                    </a:lnTo>
                    <a:lnTo>
                      <a:pt x="1170" y="199"/>
                    </a:lnTo>
                    <a:lnTo>
                      <a:pt x="1170" y="0"/>
                    </a:ln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21" name="Google Shape;1310;p49"/>
            <p:cNvGrpSpPr/>
            <p:nvPr/>
          </p:nvGrpSpPr>
          <p:grpSpPr>
            <a:xfrm>
              <a:off x="8095060" y="5765998"/>
              <a:ext cx="497404" cy="289312"/>
              <a:chOff x="8095060" y="5765998"/>
              <a:chExt cx="497404" cy="289312"/>
            </a:xfrm>
          </p:grpSpPr>
          <p:sp>
            <p:nvSpPr>
              <p:cNvPr id="26" name="Google Shape;1311;p49"/>
              <p:cNvSpPr/>
              <p:nvPr/>
            </p:nvSpPr>
            <p:spPr>
              <a:xfrm>
                <a:off x="8095060" y="5765998"/>
                <a:ext cx="497402" cy="248195"/>
              </a:xfrm>
              <a:custGeom>
                <a:avLst/>
                <a:gdLst/>
                <a:ahLst/>
                <a:cxnLst/>
                <a:rect l="l" t="t" r="r" b="b"/>
                <a:pathLst>
                  <a:path w="2340" h="1165" extrusionOk="0">
                    <a:moveTo>
                      <a:pt x="1754" y="292"/>
                    </a:moveTo>
                    <a:lnTo>
                      <a:pt x="1170" y="0"/>
                    </a:lnTo>
                    <a:lnTo>
                      <a:pt x="587" y="292"/>
                    </a:lnTo>
                    <a:lnTo>
                      <a:pt x="0" y="584"/>
                    </a:lnTo>
                    <a:lnTo>
                      <a:pt x="587" y="873"/>
                    </a:lnTo>
                    <a:lnTo>
                      <a:pt x="1170" y="1165"/>
                    </a:lnTo>
                    <a:lnTo>
                      <a:pt x="1754" y="873"/>
                    </a:lnTo>
                    <a:lnTo>
                      <a:pt x="2340" y="584"/>
                    </a:lnTo>
                    <a:lnTo>
                      <a:pt x="1754" y="292"/>
                    </a:lnTo>
                    <a:close/>
                  </a:path>
                </a:pathLst>
              </a:custGeom>
              <a:solidFill>
                <a:srgbClr val="B6D7A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7" name="Google Shape;1312;p49"/>
              <p:cNvSpPr/>
              <p:nvPr/>
            </p:nvSpPr>
            <p:spPr>
              <a:xfrm>
                <a:off x="8095060" y="5889563"/>
                <a:ext cx="248701" cy="165747"/>
              </a:xfrm>
              <a:custGeom>
                <a:avLst/>
                <a:gdLst/>
                <a:ahLst/>
                <a:cxnLst/>
                <a:rect l="l" t="t" r="r" b="b"/>
                <a:pathLst>
                  <a:path w="1170" h="778" extrusionOk="0">
                    <a:moveTo>
                      <a:pt x="0" y="0"/>
                    </a:moveTo>
                    <a:lnTo>
                      <a:pt x="0" y="196"/>
                    </a:lnTo>
                    <a:lnTo>
                      <a:pt x="1170" y="778"/>
                    </a:lnTo>
                    <a:lnTo>
                      <a:pt x="1170" y="581"/>
                    </a:lnTo>
                    <a:lnTo>
                      <a:pt x="0" y="0"/>
                    </a:lnTo>
                    <a:close/>
                  </a:path>
                </a:pathLst>
              </a:custGeom>
              <a:solidFill>
                <a:srgbClr val="93C47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8" name="Google Shape;1313;p49"/>
              <p:cNvSpPr/>
              <p:nvPr/>
            </p:nvSpPr>
            <p:spPr>
              <a:xfrm>
                <a:off x="8343763" y="5889563"/>
                <a:ext cx="248701" cy="165747"/>
              </a:xfrm>
              <a:custGeom>
                <a:avLst/>
                <a:gdLst/>
                <a:ahLst/>
                <a:cxnLst/>
                <a:rect l="l" t="t" r="r" b="b"/>
                <a:pathLst>
                  <a:path w="1170" h="778" extrusionOk="0">
                    <a:moveTo>
                      <a:pt x="1170" y="0"/>
                    </a:moveTo>
                    <a:lnTo>
                      <a:pt x="0" y="581"/>
                    </a:lnTo>
                    <a:lnTo>
                      <a:pt x="0" y="778"/>
                    </a:lnTo>
                    <a:lnTo>
                      <a:pt x="1170" y="196"/>
                    </a:lnTo>
                    <a:lnTo>
                      <a:pt x="1170" y="0"/>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22" name="Google Shape;1314;p49"/>
            <p:cNvGrpSpPr/>
            <p:nvPr/>
          </p:nvGrpSpPr>
          <p:grpSpPr>
            <a:xfrm>
              <a:off x="8095060" y="5664590"/>
              <a:ext cx="497404" cy="290164"/>
              <a:chOff x="8095060" y="5664590"/>
              <a:chExt cx="497404" cy="290164"/>
            </a:xfrm>
          </p:grpSpPr>
          <p:sp>
            <p:nvSpPr>
              <p:cNvPr id="23" name="Google Shape;1315;p49"/>
              <p:cNvSpPr/>
              <p:nvPr/>
            </p:nvSpPr>
            <p:spPr>
              <a:xfrm>
                <a:off x="8095060" y="5664590"/>
                <a:ext cx="497402" cy="248408"/>
              </a:xfrm>
              <a:custGeom>
                <a:avLst/>
                <a:gdLst/>
                <a:ahLst/>
                <a:cxnLst/>
                <a:rect l="l" t="t" r="r" b="b"/>
                <a:pathLst>
                  <a:path w="2340" h="1166" extrusionOk="0">
                    <a:moveTo>
                      <a:pt x="1754" y="290"/>
                    </a:moveTo>
                    <a:lnTo>
                      <a:pt x="1170" y="0"/>
                    </a:lnTo>
                    <a:lnTo>
                      <a:pt x="587" y="290"/>
                    </a:lnTo>
                    <a:lnTo>
                      <a:pt x="0" y="582"/>
                    </a:lnTo>
                    <a:lnTo>
                      <a:pt x="587" y="874"/>
                    </a:lnTo>
                    <a:lnTo>
                      <a:pt x="1170" y="1166"/>
                    </a:lnTo>
                    <a:lnTo>
                      <a:pt x="1754" y="874"/>
                    </a:lnTo>
                    <a:lnTo>
                      <a:pt x="2340" y="582"/>
                    </a:lnTo>
                    <a:lnTo>
                      <a:pt x="1754" y="290"/>
                    </a:lnTo>
                    <a:close/>
                  </a:path>
                </a:pathLst>
              </a:custGeom>
              <a:solidFill>
                <a:srgbClr val="FFE5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4" name="Google Shape;1316;p49"/>
              <p:cNvSpPr/>
              <p:nvPr/>
            </p:nvSpPr>
            <p:spPr>
              <a:xfrm>
                <a:off x="8095060" y="5788580"/>
                <a:ext cx="248701" cy="166173"/>
              </a:xfrm>
              <a:custGeom>
                <a:avLst/>
                <a:gdLst/>
                <a:ahLst/>
                <a:cxnLst/>
                <a:rect l="l" t="t" r="r" b="b"/>
                <a:pathLst>
                  <a:path w="1170" h="780" extrusionOk="0">
                    <a:moveTo>
                      <a:pt x="0" y="0"/>
                    </a:moveTo>
                    <a:lnTo>
                      <a:pt x="0" y="196"/>
                    </a:lnTo>
                    <a:lnTo>
                      <a:pt x="1170" y="780"/>
                    </a:lnTo>
                    <a:lnTo>
                      <a:pt x="1170" y="584"/>
                    </a:lnTo>
                    <a:lnTo>
                      <a:pt x="0" y="0"/>
                    </a:lnTo>
                    <a:close/>
                  </a:path>
                </a:pathLst>
              </a:custGeom>
              <a:solidFill>
                <a:srgbClr val="FFD96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5" name="Google Shape;1317;p49"/>
              <p:cNvSpPr/>
              <p:nvPr/>
            </p:nvSpPr>
            <p:spPr>
              <a:xfrm>
                <a:off x="8343763" y="5788580"/>
                <a:ext cx="248701" cy="166173"/>
              </a:xfrm>
              <a:custGeom>
                <a:avLst/>
                <a:gdLst/>
                <a:ahLst/>
                <a:cxnLst/>
                <a:rect l="l" t="t" r="r" b="b"/>
                <a:pathLst>
                  <a:path w="1170" h="780" extrusionOk="0">
                    <a:moveTo>
                      <a:pt x="1170" y="0"/>
                    </a:moveTo>
                    <a:lnTo>
                      <a:pt x="0" y="584"/>
                    </a:lnTo>
                    <a:lnTo>
                      <a:pt x="0" y="780"/>
                    </a:lnTo>
                    <a:lnTo>
                      <a:pt x="1170" y="196"/>
                    </a:lnTo>
                    <a:lnTo>
                      <a:pt x="1170" y="0"/>
                    </a:lnTo>
                    <a:close/>
                  </a:path>
                </a:pathLst>
              </a:cu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barn(inVertical)">
                                      <p:cBhvr>
                                        <p:cTn id="11" dur="500"/>
                                        <p:tgtEl>
                                          <p:spTgt spid="1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6">
                                            <p:txEl>
                                              <p:pRg st="1" end="1"/>
                                            </p:txEl>
                                          </p:spTgt>
                                        </p:tgtEl>
                                        <p:attrNameLst>
                                          <p:attrName>style.visibility</p:attrName>
                                        </p:attrNameLst>
                                      </p:cBhvr>
                                      <p:to>
                                        <p:strVal val="visible"/>
                                      </p:to>
                                    </p:set>
                                    <p:animEffect transition="in" filter="barn(inVertical)">
                                      <p:cBhvr>
                                        <p:cTn id="16" dur="500"/>
                                        <p:tgtEl>
                                          <p:spTgt spid="1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6">
                                            <p:txEl>
                                              <p:pRg st="2" end="2"/>
                                            </p:txEl>
                                          </p:spTgt>
                                        </p:tgtEl>
                                        <p:attrNameLst>
                                          <p:attrName>style.visibility</p:attrName>
                                        </p:attrNameLst>
                                      </p:cBhvr>
                                      <p:to>
                                        <p:strVal val="visible"/>
                                      </p:to>
                                    </p:set>
                                    <p:animEffect transition="in" filter="barn(inVertical)">
                                      <p:cBhvr>
                                        <p:cTn id="21" dur="500"/>
                                        <p:tgtEl>
                                          <p:spTgt spid="1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6">
                                            <p:txEl>
                                              <p:pRg st="3" end="3"/>
                                            </p:txEl>
                                          </p:spTgt>
                                        </p:tgtEl>
                                        <p:attrNameLst>
                                          <p:attrName>style.visibility</p:attrName>
                                        </p:attrNameLst>
                                      </p:cBhvr>
                                      <p:to>
                                        <p:strVal val="visible"/>
                                      </p:to>
                                    </p:set>
                                    <p:animEffect transition="in" filter="barn(inVertical)">
                                      <p:cBhvr>
                                        <p:cTn id="26" dur="500"/>
                                        <p:tgtEl>
                                          <p:spTgt spid="1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mph" presetSubtype="2" fill="hold" nodeType="clickEffect">
                                  <p:stCondLst>
                                    <p:cond delay="0"/>
                                  </p:stCondLst>
                                  <p:childTnLst>
                                    <p:animClr clrSpc="rgb" dir="cw">
                                      <p:cBhvr override="childStyle">
                                        <p:cTn id="30" dur="2000" fill="hold"/>
                                        <p:tgtEl>
                                          <p:spTgt spid="16">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136"/>
        <p:cNvGrpSpPr/>
        <p:nvPr/>
      </p:nvGrpSpPr>
      <p:grpSpPr>
        <a:xfrm>
          <a:off x="0" y="0"/>
          <a:ext cx="0" cy="0"/>
          <a:chOff x="0" y="0"/>
          <a:chExt cx="0" cy="0"/>
        </a:xfrm>
      </p:grpSpPr>
      <p:sp>
        <p:nvSpPr>
          <p:cNvPr id="149" name="Google Shape;149;p25"/>
          <p:cNvSpPr txBox="1">
            <a:spLocks noGrp="1"/>
          </p:cNvSpPr>
          <p:nvPr>
            <p:ph type="sldNum" idx="12"/>
          </p:nvPr>
        </p:nvSpPr>
        <p:spPr>
          <a:xfrm>
            <a:off x="8556775" y="4777350"/>
            <a:ext cx="548700" cy="290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sp>
        <p:nvSpPr>
          <p:cNvPr id="16" name="Rectangle 15"/>
          <p:cNvSpPr/>
          <p:nvPr/>
        </p:nvSpPr>
        <p:spPr>
          <a:xfrm>
            <a:off x="1879464" y="2106971"/>
            <a:ext cx="4773999" cy="2548390"/>
          </a:xfrm>
          <a:prstGeom prst="rect">
            <a:avLst/>
          </a:prstGeom>
        </p:spPr>
        <p:txBody>
          <a:bodyPr wrap="square">
            <a:spAutoFit/>
          </a:bodyPr>
          <a:lstStyle/>
          <a:p>
            <a:pPr>
              <a:lnSpc>
                <a:spcPct val="135000"/>
              </a:lnSpc>
              <a:spcBef>
                <a:spcPts val="600"/>
              </a:spcBef>
              <a:spcAft>
                <a:spcPts val="600"/>
              </a:spcAft>
            </a:pPr>
            <a:r>
              <a:rPr lang="vi-VN" sz="2400">
                <a:latin typeface="Arial" panose="020B0604020202020204" pitchFamily="34" charset="0"/>
                <a:cs typeface="Arial" panose="020B0604020202020204" pitchFamily="34" charset="0"/>
              </a:rPr>
              <a:t>A</a:t>
            </a:r>
            <a:r>
              <a:rPr lang="vi-VN" sz="2400">
                <a:latin typeface="Arial" panose="020B0604020202020204" pitchFamily="34" charset="0"/>
                <a:cs typeface="Arial" panose="020B0604020202020204" pitchFamily="34" charset="0"/>
              </a:rPr>
              <a:t>. </a:t>
            </a:r>
            <a:r>
              <a:rPr lang="vi-VN" sz="2400">
                <a:latin typeface="Arial" panose="020B0604020202020204" pitchFamily="34" charset="0"/>
                <a:cs typeface="Arial" panose="020B0604020202020204" pitchFamily="34" charset="0"/>
              </a:rPr>
              <a:t>Con ong. </a:t>
            </a:r>
            <a:endParaRPr lang="en-GB" sz="2400" smtClean="0">
              <a:latin typeface="Arial" panose="020B0604020202020204" pitchFamily="34" charset="0"/>
              <a:cs typeface="Arial" panose="020B0604020202020204" pitchFamily="34" charset="0"/>
            </a:endParaRPr>
          </a:p>
          <a:p>
            <a:pPr>
              <a:lnSpc>
                <a:spcPct val="135000"/>
              </a:lnSpc>
              <a:spcBef>
                <a:spcPts val="600"/>
              </a:spcBef>
              <a:spcAft>
                <a:spcPts val="600"/>
              </a:spcAft>
            </a:pPr>
            <a:r>
              <a:rPr lang="vi-VN" sz="2400" smtClean="0">
                <a:latin typeface="Arial" panose="020B0604020202020204" pitchFamily="34" charset="0"/>
                <a:cs typeface="Arial" panose="020B0604020202020204" pitchFamily="34" charset="0"/>
              </a:rPr>
              <a:t>B</a:t>
            </a:r>
            <a:r>
              <a:rPr lang="vi-VN" sz="2400">
                <a:latin typeface="Arial" panose="020B0604020202020204" pitchFamily="34" charset="0"/>
                <a:cs typeface="Arial" panose="020B0604020202020204" pitchFamily="34" charset="0"/>
              </a:rPr>
              <a:t>. Con kiến.</a:t>
            </a:r>
          </a:p>
          <a:p>
            <a:pPr>
              <a:lnSpc>
                <a:spcPct val="135000"/>
              </a:lnSpc>
              <a:spcBef>
                <a:spcPts val="600"/>
              </a:spcBef>
              <a:spcAft>
                <a:spcPts val="600"/>
              </a:spcAft>
            </a:pPr>
            <a:r>
              <a:rPr lang="vi-VN" sz="2400" smtClean="0">
                <a:latin typeface="Arial" panose="020B0604020202020204" pitchFamily="34" charset="0"/>
                <a:cs typeface="Arial" panose="020B0604020202020204" pitchFamily="34" charset="0"/>
              </a:rPr>
              <a:t>C</a:t>
            </a:r>
            <a:r>
              <a:rPr lang="en-GB" sz="2400" smtClean="0">
                <a:latin typeface="Arial" panose="020B0604020202020204" pitchFamily="34" charset="0"/>
                <a:cs typeface="Arial" panose="020B0604020202020204" pitchFamily="34" charset="0"/>
              </a:rPr>
              <a:t>.</a:t>
            </a:r>
            <a:r>
              <a:rPr lang="vi-VN" sz="2400" smtClean="0">
                <a:latin typeface="Arial" panose="020B0604020202020204" pitchFamily="34" charset="0"/>
                <a:cs typeface="Arial" panose="020B0604020202020204" pitchFamily="34" charset="0"/>
              </a:rPr>
              <a:t> Tế </a:t>
            </a:r>
            <a:r>
              <a:rPr lang="vi-VN" sz="2400">
                <a:latin typeface="Arial" panose="020B0604020202020204" pitchFamily="34" charset="0"/>
                <a:cs typeface="Arial" panose="020B0604020202020204" pitchFamily="34" charset="0"/>
              </a:rPr>
              <a:t>bào </a:t>
            </a:r>
            <a:r>
              <a:rPr lang="vi-VN" sz="2400" smtClean="0">
                <a:latin typeface="Arial" panose="020B0604020202020204" pitchFamily="34" charset="0"/>
                <a:cs typeface="Arial" panose="020B0604020202020204" pitchFamily="34" charset="0"/>
              </a:rPr>
              <a:t>bi</a:t>
            </a:r>
            <a:r>
              <a:rPr lang="en-GB" sz="2400" smtClean="0">
                <a:latin typeface="Arial" panose="020B0604020202020204" pitchFamily="34" charset="0"/>
                <a:cs typeface="Arial" panose="020B0604020202020204" pitchFamily="34" charset="0"/>
              </a:rPr>
              <a:t>ể</a:t>
            </a:r>
            <a:r>
              <a:rPr lang="vi-VN" sz="2400" smtClean="0">
                <a:latin typeface="Arial" panose="020B0604020202020204" pitchFamily="34" charset="0"/>
                <a:cs typeface="Arial" panose="020B0604020202020204" pitchFamily="34" charset="0"/>
              </a:rPr>
              <a:t>u </a:t>
            </a:r>
            <a:r>
              <a:rPr lang="vi-VN" sz="2400">
                <a:latin typeface="Arial" panose="020B0604020202020204" pitchFamily="34" charset="0"/>
                <a:cs typeface="Arial" panose="020B0604020202020204" pitchFamily="34" charset="0"/>
              </a:rPr>
              <a:t>bì vảy </a:t>
            </a:r>
            <a:r>
              <a:rPr lang="vi-VN" sz="2400">
                <a:latin typeface="Arial" panose="020B0604020202020204" pitchFamily="34" charset="0"/>
                <a:cs typeface="Arial" panose="020B0604020202020204" pitchFamily="34" charset="0"/>
              </a:rPr>
              <a:t>hành</a:t>
            </a:r>
            <a:r>
              <a:rPr lang="vi-VN" sz="2400" smtClean="0">
                <a:latin typeface="Arial" panose="020B0604020202020204" pitchFamily="34" charset="0"/>
                <a:cs typeface="Arial" panose="020B0604020202020204" pitchFamily="34" charset="0"/>
              </a:rPr>
              <a:t>.</a:t>
            </a:r>
            <a:endParaRPr lang="vi-VN" sz="2400">
              <a:latin typeface="Arial" panose="020B0604020202020204" pitchFamily="34" charset="0"/>
              <a:cs typeface="Arial" panose="020B0604020202020204" pitchFamily="34" charset="0"/>
            </a:endParaRPr>
          </a:p>
          <a:p>
            <a:pPr>
              <a:lnSpc>
                <a:spcPct val="135000"/>
              </a:lnSpc>
              <a:spcBef>
                <a:spcPts val="600"/>
              </a:spcBef>
              <a:spcAft>
                <a:spcPts val="600"/>
              </a:spcAft>
            </a:pPr>
            <a:r>
              <a:rPr lang="vi-VN" sz="2400">
                <a:latin typeface="Arial" panose="020B0604020202020204" pitchFamily="34" charset="0"/>
                <a:cs typeface="Arial" panose="020B0604020202020204" pitchFamily="34" charset="0"/>
              </a:rPr>
              <a:t>D</a:t>
            </a:r>
            <a:r>
              <a:rPr lang="vi-VN" sz="2400">
                <a:latin typeface="Arial" panose="020B0604020202020204" pitchFamily="34" charset="0"/>
                <a:cs typeface="Arial" panose="020B0604020202020204" pitchFamily="34" charset="0"/>
              </a:rPr>
              <a:t>. </a:t>
            </a:r>
            <a:r>
              <a:rPr lang="en-GB" sz="2400" smtClean="0">
                <a:latin typeface="Arial" panose="020B0604020202020204" pitchFamily="34" charset="0"/>
                <a:cs typeface="Arial" panose="020B0604020202020204" pitchFamily="34" charset="0"/>
              </a:rPr>
              <a:t>T</a:t>
            </a:r>
            <a:r>
              <a:rPr lang="vi-VN" sz="2400" smtClean="0">
                <a:latin typeface="Arial" panose="020B0604020202020204" pitchFamily="34" charset="0"/>
                <a:cs typeface="Arial" panose="020B0604020202020204" pitchFamily="34" charset="0"/>
              </a:rPr>
              <a:t>ép </a:t>
            </a:r>
            <a:r>
              <a:rPr lang="vi-VN" sz="2400">
                <a:latin typeface="Arial" panose="020B0604020202020204" pitchFamily="34" charset="0"/>
                <a:cs typeface="Arial" panose="020B0604020202020204" pitchFamily="34" charset="0"/>
              </a:rPr>
              <a:t>bưởi.</a:t>
            </a:r>
          </a:p>
        </p:txBody>
      </p:sp>
      <p:sp>
        <p:nvSpPr>
          <p:cNvPr id="17" name="Rectangle 16"/>
          <p:cNvSpPr/>
          <p:nvPr/>
        </p:nvSpPr>
        <p:spPr>
          <a:xfrm>
            <a:off x="1056724" y="647265"/>
            <a:ext cx="7593981" cy="1089529"/>
          </a:xfrm>
          <a:prstGeom prst="rect">
            <a:avLst/>
          </a:prstGeom>
        </p:spPr>
        <p:txBody>
          <a:bodyPr wrap="square">
            <a:spAutoFit/>
          </a:bodyPr>
          <a:lstStyle/>
          <a:p>
            <a:pPr>
              <a:lnSpc>
                <a:spcPct val="135000"/>
              </a:lnSpc>
              <a:spcBef>
                <a:spcPts val="600"/>
              </a:spcBef>
              <a:spcAft>
                <a:spcPts val="600"/>
              </a:spcAft>
            </a:pPr>
            <a:r>
              <a:rPr lang="vi-VN" sz="2400" b="1">
                <a:latin typeface="Arial" panose="020B0604020202020204" pitchFamily="34" charset="0"/>
                <a:cs typeface="Arial" panose="020B0604020202020204" pitchFamily="34" charset="0"/>
              </a:rPr>
              <a:t>Câu </a:t>
            </a:r>
            <a:r>
              <a:rPr lang="en-GB" sz="2400" b="1" smtClean="0">
                <a:latin typeface="Arial" panose="020B0604020202020204" pitchFamily="34" charset="0"/>
                <a:cs typeface="Arial" panose="020B0604020202020204" pitchFamily="34" charset="0"/>
              </a:rPr>
              <a:t>2</a:t>
            </a:r>
            <a:r>
              <a:rPr lang="vi-VN" sz="2400" b="1" smtClean="0">
                <a:latin typeface="Arial" panose="020B0604020202020204" pitchFamily="34" charset="0"/>
                <a:cs typeface="Arial" panose="020B0604020202020204" pitchFamily="34" charset="0"/>
              </a:rPr>
              <a:t>.</a:t>
            </a:r>
            <a:r>
              <a:rPr lang="vi-VN" sz="2400">
                <a:latin typeface="Arial" panose="020B0604020202020204" pitchFamily="34" charset="0"/>
                <a:cs typeface="Arial" panose="020B0604020202020204" pitchFamily="34" charset="0"/>
              </a:rPr>
              <a:t> </a:t>
            </a:r>
            <a:r>
              <a:rPr lang="vi-VN" sz="2400">
                <a:latin typeface="Arial" panose="020B0604020202020204" pitchFamily="34" charset="0"/>
                <a:cs typeface="Arial" panose="020B0604020202020204" pitchFamily="34" charset="0"/>
              </a:rPr>
              <a:t>Quan sát vật nào dưới đây cần phải sử dụng kính hiển vi?</a:t>
            </a:r>
            <a:endParaRPr lang="vi-VN" sz="2400">
              <a:latin typeface="Arial" panose="020B0604020202020204" pitchFamily="34" charset="0"/>
              <a:cs typeface="Arial" panose="020B0604020202020204" pitchFamily="34" charset="0"/>
            </a:endParaRPr>
          </a:p>
        </p:txBody>
      </p:sp>
      <p:grpSp>
        <p:nvGrpSpPr>
          <p:cNvPr id="18" name="Google Shape;1301;p49"/>
          <p:cNvGrpSpPr/>
          <p:nvPr/>
        </p:nvGrpSpPr>
        <p:grpSpPr>
          <a:xfrm>
            <a:off x="149321" y="614003"/>
            <a:ext cx="620940" cy="588485"/>
            <a:chOff x="8095060" y="5664590"/>
            <a:chExt cx="497404" cy="594389"/>
          </a:xfrm>
        </p:grpSpPr>
        <p:grpSp>
          <p:nvGrpSpPr>
            <p:cNvPr id="19" name="Google Shape;1302;p49"/>
            <p:cNvGrpSpPr/>
            <p:nvPr/>
          </p:nvGrpSpPr>
          <p:grpSpPr>
            <a:xfrm>
              <a:off x="8095060" y="5969027"/>
              <a:ext cx="497404" cy="289951"/>
              <a:chOff x="8095060" y="5969027"/>
              <a:chExt cx="497404" cy="289951"/>
            </a:xfrm>
          </p:grpSpPr>
          <p:sp>
            <p:nvSpPr>
              <p:cNvPr id="32" name="Google Shape;1303;p49"/>
              <p:cNvSpPr/>
              <p:nvPr/>
            </p:nvSpPr>
            <p:spPr>
              <a:xfrm>
                <a:off x="8095060" y="5969027"/>
                <a:ext cx="497402" cy="248408"/>
              </a:xfrm>
              <a:custGeom>
                <a:avLst/>
                <a:gdLst/>
                <a:ahLst/>
                <a:cxnLst/>
                <a:rect l="l" t="t" r="r" b="b"/>
                <a:pathLst>
                  <a:path w="2340" h="1166" extrusionOk="0">
                    <a:moveTo>
                      <a:pt x="1754" y="292"/>
                    </a:moveTo>
                    <a:lnTo>
                      <a:pt x="1170" y="0"/>
                    </a:lnTo>
                    <a:lnTo>
                      <a:pt x="587" y="292"/>
                    </a:lnTo>
                    <a:lnTo>
                      <a:pt x="0" y="584"/>
                    </a:lnTo>
                    <a:lnTo>
                      <a:pt x="587" y="876"/>
                    </a:lnTo>
                    <a:lnTo>
                      <a:pt x="1170" y="1166"/>
                    </a:lnTo>
                    <a:lnTo>
                      <a:pt x="1754" y="876"/>
                    </a:lnTo>
                    <a:lnTo>
                      <a:pt x="2340" y="584"/>
                    </a:lnTo>
                    <a:lnTo>
                      <a:pt x="1754" y="292"/>
                    </a:lnTo>
                    <a:close/>
                  </a:path>
                </a:pathLst>
              </a:custGeom>
              <a:solidFill>
                <a:srgbClr val="B4A7D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3" name="Google Shape;1304;p49"/>
              <p:cNvSpPr/>
              <p:nvPr/>
            </p:nvSpPr>
            <p:spPr>
              <a:xfrm>
                <a:off x="8095060" y="6092592"/>
                <a:ext cx="248701" cy="166386"/>
              </a:xfrm>
              <a:custGeom>
                <a:avLst/>
                <a:gdLst/>
                <a:ahLst/>
                <a:cxnLst/>
                <a:rect l="l" t="t" r="r" b="b"/>
                <a:pathLst>
                  <a:path w="1170" h="781" extrusionOk="0">
                    <a:moveTo>
                      <a:pt x="0" y="0"/>
                    </a:moveTo>
                    <a:lnTo>
                      <a:pt x="0" y="197"/>
                    </a:lnTo>
                    <a:lnTo>
                      <a:pt x="1170" y="781"/>
                    </a:lnTo>
                    <a:lnTo>
                      <a:pt x="1170" y="582"/>
                    </a:lnTo>
                    <a:lnTo>
                      <a:pt x="0" y="0"/>
                    </a:lnTo>
                    <a:close/>
                  </a:path>
                </a:pathLst>
              </a:custGeom>
              <a:solidFill>
                <a:srgbClr val="8E7CC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4" name="Google Shape;1305;p49"/>
              <p:cNvSpPr/>
              <p:nvPr/>
            </p:nvSpPr>
            <p:spPr>
              <a:xfrm>
                <a:off x="8343763" y="6092592"/>
                <a:ext cx="248701" cy="166386"/>
              </a:xfrm>
              <a:custGeom>
                <a:avLst/>
                <a:gdLst/>
                <a:ahLst/>
                <a:cxnLst/>
                <a:rect l="l" t="t" r="r" b="b"/>
                <a:pathLst>
                  <a:path w="1170" h="781" extrusionOk="0">
                    <a:moveTo>
                      <a:pt x="1170" y="0"/>
                    </a:moveTo>
                    <a:lnTo>
                      <a:pt x="0" y="582"/>
                    </a:lnTo>
                    <a:lnTo>
                      <a:pt x="0" y="781"/>
                    </a:lnTo>
                    <a:lnTo>
                      <a:pt x="1170" y="197"/>
                    </a:lnTo>
                    <a:lnTo>
                      <a:pt x="1170" y="0"/>
                    </a:lnTo>
                    <a:close/>
                  </a:path>
                </a:pathLst>
              </a:cu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20" name="Google Shape;1306;p49"/>
            <p:cNvGrpSpPr/>
            <p:nvPr/>
          </p:nvGrpSpPr>
          <p:grpSpPr>
            <a:xfrm>
              <a:off x="8095060" y="5867832"/>
              <a:ext cx="497404" cy="289312"/>
              <a:chOff x="8095060" y="5867832"/>
              <a:chExt cx="497404" cy="289312"/>
            </a:xfrm>
          </p:grpSpPr>
          <p:sp>
            <p:nvSpPr>
              <p:cNvPr id="29" name="Google Shape;1307;p49"/>
              <p:cNvSpPr/>
              <p:nvPr/>
            </p:nvSpPr>
            <p:spPr>
              <a:xfrm>
                <a:off x="8095060" y="5867832"/>
                <a:ext cx="497402" cy="248195"/>
              </a:xfrm>
              <a:custGeom>
                <a:avLst/>
                <a:gdLst/>
                <a:ahLst/>
                <a:cxnLst/>
                <a:rect l="l" t="t" r="r" b="b"/>
                <a:pathLst>
                  <a:path w="2340" h="1165" extrusionOk="0">
                    <a:moveTo>
                      <a:pt x="1754" y="292"/>
                    </a:moveTo>
                    <a:lnTo>
                      <a:pt x="1170" y="0"/>
                    </a:lnTo>
                    <a:lnTo>
                      <a:pt x="587" y="292"/>
                    </a:lnTo>
                    <a:lnTo>
                      <a:pt x="0" y="581"/>
                    </a:lnTo>
                    <a:lnTo>
                      <a:pt x="587" y="873"/>
                    </a:lnTo>
                    <a:lnTo>
                      <a:pt x="1170" y="1165"/>
                    </a:lnTo>
                    <a:lnTo>
                      <a:pt x="1754" y="873"/>
                    </a:lnTo>
                    <a:lnTo>
                      <a:pt x="2340" y="581"/>
                    </a:lnTo>
                    <a:lnTo>
                      <a:pt x="1754" y="292"/>
                    </a:lnTo>
                    <a:close/>
                  </a:path>
                </a:pathLst>
              </a:custGeom>
              <a:solidFill>
                <a:srgbClr val="A4C2F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0" name="Google Shape;1308;p49"/>
              <p:cNvSpPr/>
              <p:nvPr/>
            </p:nvSpPr>
            <p:spPr>
              <a:xfrm>
                <a:off x="8095060" y="5990758"/>
                <a:ext cx="248701" cy="166386"/>
              </a:xfrm>
              <a:custGeom>
                <a:avLst/>
                <a:gdLst/>
                <a:ahLst/>
                <a:cxnLst/>
                <a:rect l="l" t="t" r="r" b="b"/>
                <a:pathLst>
                  <a:path w="1170" h="781" extrusionOk="0">
                    <a:moveTo>
                      <a:pt x="0" y="0"/>
                    </a:moveTo>
                    <a:lnTo>
                      <a:pt x="0" y="199"/>
                    </a:lnTo>
                    <a:lnTo>
                      <a:pt x="1170" y="781"/>
                    </a:lnTo>
                    <a:lnTo>
                      <a:pt x="1170" y="584"/>
                    </a:lnTo>
                    <a:lnTo>
                      <a:pt x="0" y="0"/>
                    </a:lnTo>
                    <a:close/>
                  </a:path>
                </a:pathLst>
              </a:custGeom>
              <a:solidFill>
                <a:srgbClr val="6D9EE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1" name="Google Shape;1309;p49"/>
              <p:cNvSpPr/>
              <p:nvPr/>
            </p:nvSpPr>
            <p:spPr>
              <a:xfrm>
                <a:off x="8343763" y="5990758"/>
                <a:ext cx="248701" cy="166386"/>
              </a:xfrm>
              <a:custGeom>
                <a:avLst/>
                <a:gdLst/>
                <a:ahLst/>
                <a:cxnLst/>
                <a:rect l="l" t="t" r="r" b="b"/>
                <a:pathLst>
                  <a:path w="1170" h="781" extrusionOk="0">
                    <a:moveTo>
                      <a:pt x="1170" y="0"/>
                    </a:moveTo>
                    <a:lnTo>
                      <a:pt x="0" y="584"/>
                    </a:lnTo>
                    <a:lnTo>
                      <a:pt x="0" y="781"/>
                    </a:lnTo>
                    <a:lnTo>
                      <a:pt x="1170" y="199"/>
                    </a:lnTo>
                    <a:lnTo>
                      <a:pt x="1170" y="0"/>
                    </a:ln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21" name="Google Shape;1310;p49"/>
            <p:cNvGrpSpPr/>
            <p:nvPr/>
          </p:nvGrpSpPr>
          <p:grpSpPr>
            <a:xfrm>
              <a:off x="8095060" y="5765998"/>
              <a:ext cx="497404" cy="289312"/>
              <a:chOff x="8095060" y="5765998"/>
              <a:chExt cx="497404" cy="289312"/>
            </a:xfrm>
          </p:grpSpPr>
          <p:sp>
            <p:nvSpPr>
              <p:cNvPr id="26" name="Google Shape;1311;p49"/>
              <p:cNvSpPr/>
              <p:nvPr/>
            </p:nvSpPr>
            <p:spPr>
              <a:xfrm>
                <a:off x="8095060" y="5765998"/>
                <a:ext cx="497402" cy="248195"/>
              </a:xfrm>
              <a:custGeom>
                <a:avLst/>
                <a:gdLst/>
                <a:ahLst/>
                <a:cxnLst/>
                <a:rect l="l" t="t" r="r" b="b"/>
                <a:pathLst>
                  <a:path w="2340" h="1165" extrusionOk="0">
                    <a:moveTo>
                      <a:pt x="1754" y="292"/>
                    </a:moveTo>
                    <a:lnTo>
                      <a:pt x="1170" y="0"/>
                    </a:lnTo>
                    <a:lnTo>
                      <a:pt x="587" y="292"/>
                    </a:lnTo>
                    <a:lnTo>
                      <a:pt x="0" y="584"/>
                    </a:lnTo>
                    <a:lnTo>
                      <a:pt x="587" y="873"/>
                    </a:lnTo>
                    <a:lnTo>
                      <a:pt x="1170" y="1165"/>
                    </a:lnTo>
                    <a:lnTo>
                      <a:pt x="1754" y="873"/>
                    </a:lnTo>
                    <a:lnTo>
                      <a:pt x="2340" y="584"/>
                    </a:lnTo>
                    <a:lnTo>
                      <a:pt x="1754" y="292"/>
                    </a:lnTo>
                    <a:close/>
                  </a:path>
                </a:pathLst>
              </a:custGeom>
              <a:solidFill>
                <a:srgbClr val="B6D7A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7" name="Google Shape;1312;p49"/>
              <p:cNvSpPr/>
              <p:nvPr/>
            </p:nvSpPr>
            <p:spPr>
              <a:xfrm>
                <a:off x="8095060" y="5889563"/>
                <a:ext cx="248701" cy="165747"/>
              </a:xfrm>
              <a:custGeom>
                <a:avLst/>
                <a:gdLst/>
                <a:ahLst/>
                <a:cxnLst/>
                <a:rect l="l" t="t" r="r" b="b"/>
                <a:pathLst>
                  <a:path w="1170" h="778" extrusionOk="0">
                    <a:moveTo>
                      <a:pt x="0" y="0"/>
                    </a:moveTo>
                    <a:lnTo>
                      <a:pt x="0" y="196"/>
                    </a:lnTo>
                    <a:lnTo>
                      <a:pt x="1170" y="778"/>
                    </a:lnTo>
                    <a:lnTo>
                      <a:pt x="1170" y="581"/>
                    </a:lnTo>
                    <a:lnTo>
                      <a:pt x="0" y="0"/>
                    </a:lnTo>
                    <a:close/>
                  </a:path>
                </a:pathLst>
              </a:custGeom>
              <a:solidFill>
                <a:srgbClr val="93C47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8" name="Google Shape;1313;p49"/>
              <p:cNvSpPr/>
              <p:nvPr/>
            </p:nvSpPr>
            <p:spPr>
              <a:xfrm>
                <a:off x="8343763" y="5889563"/>
                <a:ext cx="248701" cy="165747"/>
              </a:xfrm>
              <a:custGeom>
                <a:avLst/>
                <a:gdLst/>
                <a:ahLst/>
                <a:cxnLst/>
                <a:rect l="l" t="t" r="r" b="b"/>
                <a:pathLst>
                  <a:path w="1170" h="778" extrusionOk="0">
                    <a:moveTo>
                      <a:pt x="1170" y="0"/>
                    </a:moveTo>
                    <a:lnTo>
                      <a:pt x="0" y="581"/>
                    </a:lnTo>
                    <a:lnTo>
                      <a:pt x="0" y="778"/>
                    </a:lnTo>
                    <a:lnTo>
                      <a:pt x="1170" y="196"/>
                    </a:lnTo>
                    <a:lnTo>
                      <a:pt x="1170" y="0"/>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22" name="Google Shape;1314;p49"/>
            <p:cNvGrpSpPr/>
            <p:nvPr/>
          </p:nvGrpSpPr>
          <p:grpSpPr>
            <a:xfrm>
              <a:off x="8095060" y="5664590"/>
              <a:ext cx="497404" cy="290164"/>
              <a:chOff x="8095060" y="5664590"/>
              <a:chExt cx="497404" cy="290164"/>
            </a:xfrm>
          </p:grpSpPr>
          <p:sp>
            <p:nvSpPr>
              <p:cNvPr id="23" name="Google Shape;1315;p49"/>
              <p:cNvSpPr/>
              <p:nvPr/>
            </p:nvSpPr>
            <p:spPr>
              <a:xfrm>
                <a:off x="8095060" y="5664590"/>
                <a:ext cx="497402" cy="248408"/>
              </a:xfrm>
              <a:custGeom>
                <a:avLst/>
                <a:gdLst/>
                <a:ahLst/>
                <a:cxnLst/>
                <a:rect l="l" t="t" r="r" b="b"/>
                <a:pathLst>
                  <a:path w="2340" h="1166" extrusionOk="0">
                    <a:moveTo>
                      <a:pt x="1754" y="290"/>
                    </a:moveTo>
                    <a:lnTo>
                      <a:pt x="1170" y="0"/>
                    </a:lnTo>
                    <a:lnTo>
                      <a:pt x="587" y="290"/>
                    </a:lnTo>
                    <a:lnTo>
                      <a:pt x="0" y="582"/>
                    </a:lnTo>
                    <a:lnTo>
                      <a:pt x="587" y="874"/>
                    </a:lnTo>
                    <a:lnTo>
                      <a:pt x="1170" y="1166"/>
                    </a:lnTo>
                    <a:lnTo>
                      <a:pt x="1754" y="874"/>
                    </a:lnTo>
                    <a:lnTo>
                      <a:pt x="2340" y="582"/>
                    </a:lnTo>
                    <a:lnTo>
                      <a:pt x="1754" y="290"/>
                    </a:lnTo>
                    <a:close/>
                  </a:path>
                </a:pathLst>
              </a:custGeom>
              <a:solidFill>
                <a:srgbClr val="FFE5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4" name="Google Shape;1316;p49"/>
              <p:cNvSpPr/>
              <p:nvPr/>
            </p:nvSpPr>
            <p:spPr>
              <a:xfrm>
                <a:off x="8095060" y="5788580"/>
                <a:ext cx="248701" cy="166173"/>
              </a:xfrm>
              <a:custGeom>
                <a:avLst/>
                <a:gdLst/>
                <a:ahLst/>
                <a:cxnLst/>
                <a:rect l="l" t="t" r="r" b="b"/>
                <a:pathLst>
                  <a:path w="1170" h="780" extrusionOk="0">
                    <a:moveTo>
                      <a:pt x="0" y="0"/>
                    </a:moveTo>
                    <a:lnTo>
                      <a:pt x="0" y="196"/>
                    </a:lnTo>
                    <a:lnTo>
                      <a:pt x="1170" y="780"/>
                    </a:lnTo>
                    <a:lnTo>
                      <a:pt x="1170" y="584"/>
                    </a:lnTo>
                    <a:lnTo>
                      <a:pt x="0" y="0"/>
                    </a:lnTo>
                    <a:close/>
                  </a:path>
                </a:pathLst>
              </a:custGeom>
              <a:solidFill>
                <a:srgbClr val="FFD96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5" name="Google Shape;1317;p49"/>
              <p:cNvSpPr/>
              <p:nvPr/>
            </p:nvSpPr>
            <p:spPr>
              <a:xfrm>
                <a:off x="8343763" y="5788580"/>
                <a:ext cx="248701" cy="166173"/>
              </a:xfrm>
              <a:custGeom>
                <a:avLst/>
                <a:gdLst/>
                <a:ahLst/>
                <a:cxnLst/>
                <a:rect l="l" t="t" r="r" b="b"/>
                <a:pathLst>
                  <a:path w="1170" h="780" extrusionOk="0">
                    <a:moveTo>
                      <a:pt x="1170" y="0"/>
                    </a:moveTo>
                    <a:lnTo>
                      <a:pt x="0" y="584"/>
                    </a:lnTo>
                    <a:lnTo>
                      <a:pt x="0" y="780"/>
                    </a:lnTo>
                    <a:lnTo>
                      <a:pt x="1170" y="196"/>
                    </a:lnTo>
                    <a:lnTo>
                      <a:pt x="1170" y="0"/>
                    </a:lnTo>
                    <a:close/>
                  </a:path>
                </a:pathLst>
              </a:cu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69726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barn(inVertical)">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barn(inVertical)">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barn(inVertical)">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mph" presetSubtype="2" fill="hold" nodeType="clickEffect">
                                  <p:stCondLst>
                                    <p:cond delay="0"/>
                                  </p:stCondLst>
                                  <p:childTnLst>
                                    <p:animClr clrSpc="rgb" dir="cw">
                                      <p:cBhvr override="childStyle">
                                        <p:cTn id="26" dur="2000" fill="hold"/>
                                        <p:tgtEl>
                                          <p:spTgt spid="16">
                                            <p:txEl>
                                              <p:pRg st="2" end="2"/>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136"/>
        <p:cNvGrpSpPr/>
        <p:nvPr/>
      </p:nvGrpSpPr>
      <p:grpSpPr>
        <a:xfrm>
          <a:off x="0" y="0"/>
          <a:ext cx="0" cy="0"/>
          <a:chOff x="0" y="0"/>
          <a:chExt cx="0" cy="0"/>
        </a:xfrm>
      </p:grpSpPr>
      <p:sp>
        <p:nvSpPr>
          <p:cNvPr id="149" name="Google Shape;149;p25"/>
          <p:cNvSpPr txBox="1">
            <a:spLocks noGrp="1"/>
          </p:cNvSpPr>
          <p:nvPr>
            <p:ph type="sldNum" idx="12"/>
          </p:nvPr>
        </p:nvSpPr>
        <p:spPr>
          <a:xfrm>
            <a:off x="8556775" y="4777350"/>
            <a:ext cx="548700" cy="290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sp>
        <p:nvSpPr>
          <p:cNvPr id="16" name="Rectangle 15"/>
          <p:cNvSpPr/>
          <p:nvPr/>
        </p:nvSpPr>
        <p:spPr>
          <a:xfrm>
            <a:off x="2415041" y="2374010"/>
            <a:ext cx="2653348" cy="2548390"/>
          </a:xfrm>
          <a:prstGeom prst="rect">
            <a:avLst/>
          </a:prstGeom>
        </p:spPr>
        <p:txBody>
          <a:bodyPr wrap="square">
            <a:spAutoFit/>
          </a:bodyPr>
          <a:lstStyle/>
          <a:p>
            <a:pPr>
              <a:lnSpc>
                <a:spcPct val="135000"/>
              </a:lnSpc>
              <a:spcBef>
                <a:spcPts val="600"/>
              </a:spcBef>
              <a:spcAft>
                <a:spcPts val="600"/>
              </a:spcAft>
            </a:pPr>
            <a:r>
              <a:rPr lang="en-US" sz="2400">
                <a:latin typeface="Arial" panose="020B0604020202020204" pitchFamily="34" charset="0"/>
                <a:cs typeface="Arial" panose="020B0604020202020204" pitchFamily="34" charset="0"/>
              </a:rPr>
              <a:t>A</a:t>
            </a:r>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400 </a:t>
            </a:r>
            <a:r>
              <a:rPr lang="en-US" sz="2400">
                <a:latin typeface="Arial" panose="020B0604020202020204" pitchFamily="34" charset="0"/>
                <a:cs typeface="Arial" panose="020B0604020202020204" pitchFamily="34" charset="0"/>
              </a:rPr>
              <a:t>lần.</a:t>
            </a:r>
          </a:p>
          <a:p>
            <a:pPr>
              <a:lnSpc>
                <a:spcPct val="135000"/>
              </a:lnSpc>
              <a:spcBef>
                <a:spcPts val="600"/>
              </a:spcBef>
              <a:spcAft>
                <a:spcPts val="600"/>
              </a:spcAft>
            </a:pPr>
            <a:r>
              <a:rPr lang="en-US" sz="2400">
                <a:latin typeface="Arial" panose="020B0604020202020204" pitchFamily="34" charset="0"/>
                <a:cs typeface="Arial" panose="020B0604020202020204" pitchFamily="34" charset="0"/>
              </a:rPr>
              <a:t>B</a:t>
            </a:r>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40 </a:t>
            </a:r>
            <a:r>
              <a:rPr lang="en-US" sz="2400">
                <a:latin typeface="Arial" panose="020B0604020202020204" pitchFamily="34" charset="0"/>
                <a:cs typeface="Arial" panose="020B0604020202020204" pitchFamily="34" charset="0"/>
              </a:rPr>
              <a:t>lần.</a:t>
            </a:r>
          </a:p>
          <a:p>
            <a:pPr>
              <a:lnSpc>
                <a:spcPct val="135000"/>
              </a:lnSpc>
              <a:spcBef>
                <a:spcPts val="600"/>
              </a:spcBef>
              <a:spcAft>
                <a:spcPts val="600"/>
              </a:spcAft>
            </a:pPr>
            <a:r>
              <a:rPr lang="en-US" sz="2400">
                <a:latin typeface="Arial" panose="020B0604020202020204" pitchFamily="34" charset="0"/>
                <a:cs typeface="Arial" panose="020B0604020202020204" pitchFamily="34" charset="0"/>
              </a:rPr>
              <a:t>C. 1 000 lần.</a:t>
            </a:r>
          </a:p>
          <a:p>
            <a:pPr>
              <a:lnSpc>
                <a:spcPct val="135000"/>
              </a:lnSpc>
              <a:spcBef>
                <a:spcPts val="600"/>
              </a:spcBef>
              <a:spcAft>
                <a:spcPts val="600"/>
              </a:spcAft>
            </a:pPr>
            <a:r>
              <a:rPr lang="en-US" sz="2400">
                <a:latin typeface="Arial" panose="020B0604020202020204" pitchFamily="34" charset="0"/>
                <a:cs typeface="Arial" panose="020B0604020202020204" pitchFamily="34" charset="0"/>
              </a:rPr>
              <a:t>D</a:t>
            </a:r>
            <a:r>
              <a:rPr lang="en-US" sz="2400" smtClean="0">
                <a:latin typeface="Arial" panose="020B0604020202020204" pitchFamily="34" charset="0"/>
                <a:cs typeface="Arial" panose="020B0604020202020204" pitchFamily="34" charset="0"/>
              </a:rPr>
              <a:t>. 3 </a:t>
            </a:r>
            <a:r>
              <a:rPr lang="en-US" sz="2400">
                <a:latin typeface="Arial" panose="020B0604020202020204" pitchFamily="34" charset="0"/>
                <a:cs typeface="Arial" panose="020B0604020202020204" pitchFamily="34" charset="0"/>
              </a:rPr>
              <a:t>000 lần.</a:t>
            </a:r>
          </a:p>
        </p:txBody>
      </p:sp>
      <p:sp>
        <p:nvSpPr>
          <p:cNvPr id="17" name="Rectangle 16"/>
          <p:cNvSpPr/>
          <p:nvPr/>
        </p:nvSpPr>
        <p:spPr>
          <a:xfrm>
            <a:off x="1148848" y="401460"/>
            <a:ext cx="7839082" cy="1588127"/>
          </a:xfrm>
          <a:prstGeom prst="rect">
            <a:avLst/>
          </a:prstGeom>
        </p:spPr>
        <p:txBody>
          <a:bodyPr wrap="square">
            <a:spAutoFit/>
          </a:bodyPr>
          <a:lstStyle/>
          <a:p>
            <a:pPr>
              <a:lnSpc>
                <a:spcPct val="135000"/>
              </a:lnSpc>
              <a:spcBef>
                <a:spcPts val="600"/>
              </a:spcBef>
              <a:spcAft>
                <a:spcPts val="600"/>
              </a:spcAft>
            </a:pPr>
            <a:r>
              <a:rPr lang="vi-VN" sz="2400" b="1">
                <a:latin typeface="Arial" panose="020B0604020202020204" pitchFamily="34" charset="0"/>
                <a:cs typeface="Arial" panose="020B0604020202020204" pitchFamily="34" charset="0"/>
              </a:rPr>
              <a:t>Câu </a:t>
            </a:r>
            <a:r>
              <a:rPr lang="en-GB" sz="2400" b="1" smtClean="0">
                <a:latin typeface="Arial" panose="020B0604020202020204" pitchFamily="34" charset="0"/>
                <a:cs typeface="Arial" panose="020B0604020202020204" pitchFamily="34" charset="0"/>
              </a:rPr>
              <a:t>3</a:t>
            </a:r>
            <a:r>
              <a:rPr lang="vi-VN" sz="2400" b="1" smtClean="0">
                <a:latin typeface="Arial" panose="020B0604020202020204" pitchFamily="34" charset="0"/>
                <a:cs typeface="Arial" panose="020B0604020202020204" pitchFamily="34" charset="0"/>
              </a:rPr>
              <a:t>.</a:t>
            </a:r>
            <a:r>
              <a:rPr lang="vi-VN" sz="2400">
                <a:latin typeface="Arial" panose="020B0604020202020204" pitchFamily="34" charset="0"/>
                <a:cs typeface="Arial" panose="020B0604020202020204" pitchFamily="34" charset="0"/>
              </a:rPr>
              <a:t> </a:t>
            </a:r>
            <a:r>
              <a:rPr lang="vi-VN" sz="2400" smtClean="0">
                <a:latin typeface="Arial" panose="020B0604020202020204" pitchFamily="34" charset="0"/>
                <a:cs typeface="Arial" panose="020B0604020202020204" pitchFamily="34" charset="0"/>
              </a:rPr>
              <a:t>Tế </a:t>
            </a:r>
            <a:r>
              <a:rPr lang="vi-VN" sz="2400">
                <a:latin typeface="Arial" panose="020B0604020202020204" pitchFamily="34" charset="0"/>
                <a:cs typeface="Arial" panose="020B0604020202020204" pitchFamily="34" charset="0"/>
              </a:rPr>
              <a:t>bào thịt quả cà chua có đường kính khoảng 0,55 mm. Để quan sát tế bào thịt quả cà chua thì </a:t>
            </a:r>
            <a:r>
              <a:rPr lang="vi-VN" sz="2400">
                <a:latin typeface="Arial" panose="020B0604020202020204" pitchFamily="34" charset="0"/>
                <a:cs typeface="Arial" panose="020B0604020202020204" pitchFamily="34" charset="0"/>
              </a:rPr>
              <a:t>chọn </a:t>
            </a:r>
            <a:r>
              <a:rPr lang="vi-VN" sz="2400" smtClean="0">
                <a:latin typeface="Arial" panose="020B0604020202020204" pitchFamily="34" charset="0"/>
                <a:cs typeface="Arial" panose="020B0604020202020204" pitchFamily="34" charset="0"/>
              </a:rPr>
              <a:t>k</a:t>
            </a:r>
            <a:r>
              <a:rPr lang="en-GB" sz="2400">
                <a:latin typeface="Arial" panose="020B0604020202020204" pitchFamily="34" charset="0"/>
                <a:cs typeface="Arial" panose="020B0604020202020204" pitchFamily="34" charset="0"/>
              </a:rPr>
              <a:t>í</a:t>
            </a:r>
            <a:r>
              <a:rPr lang="vi-VN" sz="2400" smtClean="0">
                <a:latin typeface="Arial" panose="020B0604020202020204" pitchFamily="34" charset="0"/>
                <a:cs typeface="Arial" panose="020B0604020202020204" pitchFamily="34" charset="0"/>
              </a:rPr>
              <a:t>nh </a:t>
            </a:r>
            <a:r>
              <a:rPr lang="vi-VN" sz="2400">
                <a:latin typeface="Arial" panose="020B0604020202020204" pitchFamily="34" charset="0"/>
                <a:cs typeface="Arial" panose="020B0604020202020204" pitchFamily="34" charset="0"/>
              </a:rPr>
              <a:t>hiển vi có độ phóng to nào dưới đây là phù hợp?</a:t>
            </a:r>
            <a:endParaRPr lang="vi-VN" sz="2400">
              <a:latin typeface="Arial" panose="020B0604020202020204" pitchFamily="34" charset="0"/>
              <a:cs typeface="Arial" panose="020B0604020202020204" pitchFamily="34" charset="0"/>
            </a:endParaRPr>
          </a:p>
        </p:txBody>
      </p:sp>
      <p:grpSp>
        <p:nvGrpSpPr>
          <p:cNvPr id="18" name="Google Shape;1301;p49"/>
          <p:cNvGrpSpPr/>
          <p:nvPr/>
        </p:nvGrpSpPr>
        <p:grpSpPr>
          <a:xfrm>
            <a:off x="253824" y="908243"/>
            <a:ext cx="620940" cy="588485"/>
            <a:chOff x="8095060" y="5664590"/>
            <a:chExt cx="497404" cy="594389"/>
          </a:xfrm>
        </p:grpSpPr>
        <p:grpSp>
          <p:nvGrpSpPr>
            <p:cNvPr id="19" name="Google Shape;1302;p49"/>
            <p:cNvGrpSpPr/>
            <p:nvPr/>
          </p:nvGrpSpPr>
          <p:grpSpPr>
            <a:xfrm>
              <a:off x="8095060" y="5969027"/>
              <a:ext cx="497404" cy="289951"/>
              <a:chOff x="8095060" y="5969027"/>
              <a:chExt cx="497404" cy="289951"/>
            </a:xfrm>
          </p:grpSpPr>
          <p:sp>
            <p:nvSpPr>
              <p:cNvPr id="32" name="Google Shape;1303;p49"/>
              <p:cNvSpPr/>
              <p:nvPr/>
            </p:nvSpPr>
            <p:spPr>
              <a:xfrm>
                <a:off x="8095060" y="5969027"/>
                <a:ext cx="497402" cy="248408"/>
              </a:xfrm>
              <a:custGeom>
                <a:avLst/>
                <a:gdLst/>
                <a:ahLst/>
                <a:cxnLst/>
                <a:rect l="l" t="t" r="r" b="b"/>
                <a:pathLst>
                  <a:path w="2340" h="1166" extrusionOk="0">
                    <a:moveTo>
                      <a:pt x="1754" y="292"/>
                    </a:moveTo>
                    <a:lnTo>
                      <a:pt x="1170" y="0"/>
                    </a:lnTo>
                    <a:lnTo>
                      <a:pt x="587" y="292"/>
                    </a:lnTo>
                    <a:lnTo>
                      <a:pt x="0" y="584"/>
                    </a:lnTo>
                    <a:lnTo>
                      <a:pt x="587" y="876"/>
                    </a:lnTo>
                    <a:lnTo>
                      <a:pt x="1170" y="1166"/>
                    </a:lnTo>
                    <a:lnTo>
                      <a:pt x="1754" y="876"/>
                    </a:lnTo>
                    <a:lnTo>
                      <a:pt x="2340" y="584"/>
                    </a:lnTo>
                    <a:lnTo>
                      <a:pt x="1754" y="292"/>
                    </a:lnTo>
                    <a:close/>
                  </a:path>
                </a:pathLst>
              </a:custGeom>
              <a:solidFill>
                <a:srgbClr val="B4A7D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3" name="Google Shape;1304;p49"/>
              <p:cNvSpPr/>
              <p:nvPr/>
            </p:nvSpPr>
            <p:spPr>
              <a:xfrm>
                <a:off x="8095060" y="6092592"/>
                <a:ext cx="248701" cy="166386"/>
              </a:xfrm>
              <a:custGeom>
                <a:avLst/>
                <a:gdLst/>
                <a:ahLst/>
                <a:cxnLst/>
                <a:rect l="l" t="t" r="r" b="b"/>
                <a:pathLst>
                  <a:path w="1170" h="781" extrusionOk="0">
                    <a:moveTo>
                      <a:pt x="0" y="0"/>
                    </a:moveTo>
                    <a:lnTo>
                      <a:pt x="0" y="197"/>
                    </a:lnTo>
                    <a:lnTo>
                      <a:pt x="1170" y="781"/>
                    </a:lnTo>
                    <a:lnTo>
                      <a:pt x="1170" y="582"/>
                    </a:lnTo>
                    <a:lnTo>
                      <a:pt x="0" y="0"/>
                    </a:lnTo>
                    <a:close/>
                  </a:path>
                </a:pathLst>
              </a:custGeom>
              <a:solidFill>
                <a:srgbClr val="8E7CC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4" name="Google Shape;1305;p49"/>
              <p:cNvSpPr/>
              <p:nvPr/>
            </p:nvSpPr>
            <p:spPr>
              <a:xfrm>
                <a:off x="8343763" y="6092592"/>
                <a:ext cx="248701" cy="166386"/>
              </a:xfrm>
              <a:custGeom>
                <a:avLst/>
                <a:gdLst/>
                <a:ahLst/>
                <a:cxnLst/>
                <a:rect l="l" t="t" r="r" b="b"/>
                <a:pathLst>
                  <a:path w="1170" h="781" extrusionOk="0">
                    <a:moveTo>
                      <a:pt x="1170" y="0"/>
                    </a:moveTo>
                    <a:lnTo>
                      <a:pt x="0" y="582"/>
                    </a:lnTo>
                    <a:lnTo>
                      <a:pt x="0" y="781"/>
                    </a:lnTo>
                    <a:lnTo>
                      <a:pt x="1170" y="197"/>
                    </a:lnTo>
                    <a:lnTo>
                      <a:pt x="1170" y="0"/>
                    </a:lnTo>
                    <a:close/>
                  </a:path>
                </a:pathLst>
              </a:cu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20" name="Google Shape;1306;p49"/>
            <p:cNvGrpSpPr/>
            <p:nvPr/>
          </p:nvGrpSpPr>
          <p:grpSpPr>
            <a:xfrm>
              <a:off x="8095060" y="5867832"/>
              <a:ext cx="497404" cy="289312"/>
              <a:chOff x="8095060" y="5867832"/>
              <a:chExt cx="497404" cy="289312"/>
            </a:xfrm>
          </p:grpSpPr>
          <p:sp>
            <p:nvSpPr>
              <p:cNvPr id="29" name="Google Shape;1307;p49"/>
              <p:cNvSpPr/>
              <p:nvPr/>
            </p:nvSpPr>
            <p:spPr>
              <a:xfrm>
                <a:off x="8095060" y="5867832"/>
                <a:ext cx="497402" cy="248195"/>
              </a:xfrm>
              <a:custGeom>
                <a:avLst/>
                <a:gdLst/>
                <a:ahLst/>
                <a:cxnLst/>
                <a:rect l="l" t="t" r="r" b="b"/>
                <a:pathLst>
                  <a:path w="2340" h="1165" extrusionOk="0">
                    <a:moveTo>
                      <a:pt x="1754" y="292"/>
                    </a:moveTo>
                    <a:lnTo>
                      <a:pt x="1170" y="0"/>
                    </a:lnTo>
                    <a:lnTo>
                      <a:pt x="587" y="292"/>
                    </a:lnTo>
                    <a:lnTo>
                      <a:pt x="0" y="581"/>
                    </a:lnTo>
                    <a:lnTo>
                      <a:pt x="587" y="873"/>
                    </a:lnTo>
                    <a:lnTo>
                      <a:pt x="1170" y="1165"/>
                    </a:lnTo>
                    <a:lnTo>
                      <a:pt x="1754" y="873"/>
                    </a:lnTo>
                    <a:lnTo>
                      <a:pt x="2340" y="581"/>
                    </a:lnTo>
                    <a:lnTo>
                      <a:pt x="1754" y="292"/>
                    </a:lnTo>
                    <a:close/>
                  </a:path>
                </a:pathLst>
              </a:custGeom>
              <a:solidFill>
                <a:srgbClr val="A4C2F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0" name="Google Shape;1308;p49"/>
              <p:cNvSpPr/>
              <p:nvPr/>
            </p:nvSpPr>
            <p:spPr>
              <a:xfrm>
                <a:off x="8095060" y="5990758"/>
                <a:ext cx="248701" cy="166386"/>
              </a:xfrm>
              <a:custGeom>
                <a:avLst/>
                <a:gdLst/>
                <a:ahLst/>
                <a:cxnLst/>
                <a:rect l="l" t="t" r="r" b="b"/>
                <a:pathLst>
                  <a:path w="1170" h="781" extrusionOk="0">
                    <a:moveTo>
                      <a:pt x="0" y="0"/>
                    </a:moveTo>
                    <a:lnTo>
                      <a:pt x="0" y="199"/>
                    </a:lnTo>
                    <a:lnTo>
                      <a:pt x="1170" y="781"/>
                    </a:lnTo>
                    <a:lnTo>
                      <a:pt x="1170" y="584"/>
                    </a:lnTo>
                    <a:lnTo>
                      <a:pt x="0" y="0"/>
                    </a:lnTo>
                    <a:close/>
                  </a:path>
                </a:pathLst>
              </a:custGeom>
              <a:solidFill>
                <a:srgbClr val="6D9EE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1" name="Google Shape;1309;p49"/>
              <p:cNvSpPr/>
              <p:nvPr/>
            </p:nvSpPr>
            <p:spPr>
              <a:xfrm>
                <a:off x="8343763" y="5990758"/>
                <a:ext cx="248701" cy="166386"/>
              </a:xfrm>
              <a:custGeom>
                <a:avLst/>
                <a:gdLst/>
                <a:ahLst/>
                <a:cxnLst/>
                <a:rect l="l" t="t" r="r" b="b"/>
                <a:pathLst>
                  <a:path w="1170" h="781" extrusionOk="0">
                    <a:moveTo>
                      <a:pt x="1170" y="0"/>
                    </a:moveTo>
                    <a:lnTo>
                      <a:pt x="0" y="584"/>
                    </a:lnTo>
                    <a:lnTo>
                      <a:pt x="0" y="781"/>
                    </a:lnTo>
                    <a:lnTo>
                      <a:pt x="1170" y="199"/>
                    </a:lnTo>
                    <a:lnTo>
                      <a:pt x="1170" y="0"/>
                    </a:ln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21" name="Google Shape;1310;p49"/>
            <p:cNvGrpSpPr/>
            <p:nvPr/>
          </p:nvGrpSpPr>
          <p:grpSpPr>
            <a:xfrm>
              <a:off x="8095060" y="5765998"/>
              <a:ext cx="497404" cy="289312"/>
              <a:chOff x="8095060" y="5765998"/>
              <a:chExt cx="497404" cy="289312"/>
            </a:xfrm>
          </p:grpSpPr>
          <p:sp>
            <p:nvSpPr>
              <p:cNvPr id="26" name="Google Shape;1311;p49"/>
              <p:cNvSpPr/>
              <p:nvPr/>
            </p:nvSpPr>
            <p:spPr>
              <a:xfrm>
                <a:off x="8095060" y="5765998"/>
                <a:ext cx="497402" cy="248195"/>
              </a:xfrm>
              <a:custGeom>
                <a:avLst/>
                <a:gdLst/>
                <a:ahLst/>
                <a:cxnLst/>
                <a:rect l="l" t="t" r="r" b="b"/>
                <a:pathLst>
                  <a:path w="2340" h="1165" extrusionOk="0">
                    <a:moveTo>
                      <a:pt x="1754" y="292"/>
                    </a:moveTo>
                    <a:lnTo>
                      <a:pt x="1170" y="0"/>
                    </a:lnTo>
                    <a:lnTo>
                      <a:pt x="587" y="292"/>
                    </a:lnTo>
                    <a:lnTo>
                      <a:pt x="0" y="584"/>
                    </a:lnTo>
                    <a:lnTo>
                      <a:pt x="587" y="873"/>
                    </a:lnTo>
                    <a:lnTo>
                      <a:pt x="1170" y="1165"/>
                    </a:lnTo>
                    <a:lnTo>
                      <a:pt x="1754" y="873"/>
                    </a:lnTo>
                    <a:lnTo>
                      <a:pt x="2340" y="584"/>
                    </a:lnTo>
                    <a:lnTo>
                      <a:pt x="1754" y="292"/>
                    </a:lnTo>
                    <a:close/>
                  </a:path>
                </a:pathLst>
              </a:custGeom>
              <a:solidFill>
                <a:srgbClr val="B6D7A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7" name="Google Shape;1312;p49"/>
              <p:cNvSpPr/>
              <p:nvPr/>
            </p:nvSpPr>
            <p:spPr>
              <a:xfrm>
                <a:off x="8095060" y="5889563"/>
                <a:ext cx="248701" cy="165747"/>
              </a:xfrm>
              <a:custGeom>
                <a:avLst/>
                <a:gdLst/>
                <a:ahLst/>
                <a:cxnLst/>
                <a:rect l="l" t="t" r="r" b="b"/>
                <a:pathLst>
                  <a:path w="1170" h="778" extrusionOk="0">
                    <a:moveTo>
                      <a:pt x="0" y="0"/>
                    </a:moveTo>
                    <a:lnTo>
                      <a:pt x="0" y="196"/>
                    </a:lnTo>
                    <a:lnTo>
                      <a:pt x="1170" y="778"/>
                    </a:lnTo>
                    <a:lnTo>
                      <a:pt x="1170" y="581"/>
                    </a:lnTo>
                    <a:lnTo>
                      <a:pt x="0" y="0"/>
                    </a:lnTo>
                    <a:close/>
                  </a:path>
                </a:pathLst>
              </a:custGeom>
              <a:solidFill>
                <a:srgbClr val="93C47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8" name="Google Shape;1313;p49"/>
              <p:cNvSpPr/>
              <p:nvPr/>
            </p:nvSpPr>
            <p:spPr>
              <a:xfrm>
                <a:off x="8343763" y="5889563"/>
                <a:ext cx="248701" cy="165747"/>
              </a:xfrm>
              <a:custGeom>
                <a:avLst/>
                <a:gdLst/>
                <a:ahLst/>
                <a:cxnLst/>
                <a:rect l="l" t="t" r="r" b="b"/>
                <a:pathLst>
                  <a:path w="1170" h="778" extrusionOk="0">
                    <a:moveTo>
                      <a:pt x="1170" y="0"/>
                    </a:moveTo>
                    <a:lnTo>
                      <a:pt x="0" y="581"/>
                    </a:lnTo>
                    <a:lnTo>
                      <a:pt x="0" y="778"/>
                    </a:lnTo>
                    <a:lnTo>
                      <a:pt x="1170" y="196"/>
                    </a:lnTo>
                    <a:lnTo>
                      <a:pt x="1170" y="0"/>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22" name="Google Shape;1314;p49"/>
            <p:cNvGrpSpPr/>
            <p:nvPr/>
          </p:nvGrpSpPr>
          <p:grpSpPr>
            <a:xfrm>
              <a:off x="8095060" y="5664590"/>
              <a:ext cx="497404" cy="290164"/>
              <a:chOff x="8095060" y="5664590"/>
              <a:chExt cx="497404" cy="290164"/>
            </a:xfrm>
          </p:grpSpPr>
          <p:sp>
            <p:nvSpPr>
              <p:cNvPr id="23" name="Google Shape;1315;p49"/>
              <p:cNvSpPr/>
              <p:nvPr/>
            </p:nvSpPr>
            <p:spPr>
              <a:xfrm>
                <a:off x="8095060" y="5664590"/>
                <a:ext cx="497402" cy="248408"/>
              </a:xfrm>
              <a:custGeom>
                <a:avLst/>
                <a:gdLst/>
                <a:ahLst/>
                <a:cxnLst/>
                <a:rect l="l" t="t" r="r" b="b"/>
                <a:pathLst>
                  <a:path w="2340" h="1166" extrusionOk="0">
                    <a:moveTo>
                      <a:pt x="1754" y="290"/>
                    </a:moveTo>
                    <a:lnTo>
                      <a:pt x="1170" y="0"/>
                    </a:lnTo>
                    <a:lnTo>
                      <a:pt x="587" y="290"/>
                    </a:lnTo>
                    <a:lnTo>
                      <a:pt x="0" y="582"/>
                    </a:lnTo>
                    <a:lnTo>
                      <a:pt x="587" y="874"/>
                    </a:lnTo>
                    <a:lnTo>
                      <a:pt x="1170" y="1166"/>
                    </a:lnTo>
                    <a:lnTo>
                      <a:pt x="1754" y="874"/>
                    </a:lnTo>
                    <a:lnTo>
                      <a:pt x="2340" y="582"/>
                    </a:lnTo>
                    <a:lnTo>
                      <a:pt x="1754" y="290"/>
                    </a:lnTo>
                    <a:close/>
                  </a:path>
                </a:pathLst>
              </a:custGeom>
              <a:solidFill>
                <a:srgbClr val="FFE5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4" name="Google Shape;1316;p49"/>
              <p:cNvSpPr/>
              <p:nvPr/>
            </p:nvSpPr>
            <p:spPr>
              <a:xfrm>
                <a:off x="8095060" y="5788580"/>
                <a:ext cx="248701" cy="166173"/>
              </a:xfrm>
              <a:custGeom>
                <a:avLst/>
                <a:gdLst/>
                <a:ahLst/>
                <a:cxnLst/>
                <a:rect l="l" t="t" r="r" b="b"/>
                <a:pathLst>
                  <a:path w="1170" h="780" extrusionOk="0">
                    <a:moveTo>
                      <a:pt x="0" y="0"/>
                    </a:moveTo>
                    <a:lnTo>
                      <a:pt x="0" y="196"/>
                    </a:lnTo>
                    <a:lnTo>
                      <a:pt x="1170" y="780"/>
                    </a:lnTo>
                    <a:lnTo>
                      <a:pt x="1170" y="584"/>
                    </a:lnTo>
                    <a:lnTo>
                      <a:pt x="0" y="0"/>
                    </a:lnTo>
                    <a:close/>
                  </a:path>
                </a:pathLst>
              </a:custGeom>
              <a:solidFill>
                <a:srgbClr val="FFD96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5" name="Google Shape;1317;p49"/>
              <p:cNvSpPr/>
              <p:nvPr/>
            </p:nvSpPr>
            <p:spPr>
              <a:xfrm>
                <a:off x="8343763" y="5788580"/>
                <a:ext cx="248701" cy="166173"/>
              </a:xfrm>
              <a:custGeom>
                <a:avLst/>
                <a:gdLst/>
                <a:ahLst/>
                <a:cxnLst/>
                <a:rect l="l" t="t" r="r" b="b"/>
                <a:pathLst>
                  <a:path w="1170" h="780" extrusionOk="0">
                    <a:moveTo>
                      <a:pt x="1170" y="0"/>
                    </a:moveTo>
                    <a:lnTo>
                      <a:pt x="0" y="584"/>
                    </a:lnTo>
                    <a:lnTo>
                      <a:pt x="0" y="780"/>
                    </a:lnTo>
                    <a:lnTo>
                      <a:pt x="1170" y="196"/>
                    </a:lnTo>
                    <a:lnTo>
                      <a:pt x="1170" y="0"/>
                    </a:lnTo>
                    <a:close/>
                  </a:path>
                </a:pathLst>
              </a:cu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363903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barn(inVertical)">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barn(inVertical)">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barn(inVertical)">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mph" presetSubtype="2" fill="hold" nodeType="clickEffect">
                                  <p:stCondLst>
                                    <p:cond delay="0"/>
                                  </p:stCondLst>
                                  <p:childTnLst>
                                    <p:animClr clrSpc="rgb" dir="cw">
                                      <p:cBhvr override="childStyle">
                                        <p:cTn id="26" dur="2000" fill="hold"/>
                                        <p:tgtEl>
                                          <p:spTgt spid="16">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8" name="Google Shape;348;p40"/>
          <p:cNvSpPr/>
          <p:nvPr/>
        </p:nvSpPr>
        <p:spPr>
          <a:xfrm>
            <a:off x="0" y="3747075"/>
            <a:ext cx="412800" cy="2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0"/>
          <p:cNvSpPr txBox="1">
            <a:spLocks noGrp="1"/>
          </p:cNvSpPr>
          <p:nvPr>
            <p:ph type="sldNum" idx="12"/>
          </p:nvPr>
        </p:nvSpPr>
        <p:spPr>
          <a:xfrm>
            <a:off x="8556775" y="4777350"/>
            <a:ext cx="548700" cy="290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grpSp>
        <p:nvGrpSpPr>
          <p:cNvPr id="350" name="Google Shape;350;p40"/>
          <p:cNvGrpSpPr/>
          <p:nvPr/>
        </p:nvGrpSpPr>
        <p:grpSpPr>
          <a:xfrm>
            <a:off x="1935984" y="1575431"/>
            <a:ext cx="5366153" cy="3201919"/>
            <a:chOff x="1177450" y="241631"/>
            <a:chExt cx="6173152" cy="3616776"/>
          </a:xfrm>
        </p:grpSpPr>
        <p:sp>
          <p:nvSpPr>
            <p:cNvPr id="351" name="Google Shape;351;p40"/>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 name="Google Shape;352;p40"/>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353;p40"/>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 name="Google Shape;354;p40"/>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 name="Google Shape;1852;p34"/>
          <p:cNvSpPr txBox="1">
            <a:spLocks/>
          </p:cNvSpPr>
          <p:nvPr/>
        </p:nvSpPr>
        <p:spPr>
          <a:xfrm>
            <a:off x="2970344" y="346727"/>
            <a:ext cx="3710156" cy="696276"/>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accent2"/>
              </a:buClr>
              <a:buSzPts val="2400"/>
              <a:buFont typeface="Oxygen Light"/>
              <a:buChar char="⇨"/>
              <a:defRPr sz="2400" b="0" i="0" u="none" strike="noStrike" cap="none">
                <a:solidFill>
                  <a:schemeClr val="dk1"/>
                </a:solidFill>
                <a:latin typeface="Oxygen Light"/>
                <a:ea typeface="Oxygen Light"/>
                <a:cs typeface="Oxygen Light"/>
                <a:sym typeface="Oxygen Light"/>
              </a:defRPr>
            </a:lvl1pPr>
            <a:lvl2pPr marL="914400" marR="0" lvl="1" indent="-381000" algn="l" rtl="0">
              <a:lnSpc>
                <a:spcPct val="115000"/>
              </a:lnSpc>
              <a:spcBef>
                <a:spcPts val="800"/>
              </a:spcBef>
              <a:spcAft>
                <a:spcPts val="0"/>
              </a:spcAft>
              <a:buClr>
                <a:schemeClr val="accent1"/>
              </a:buClr>
              <a:buSzPts val="2400"/>
              <a:buFont typeface="Oxygen Light"/>
              <a:buChar char="⇾"/>
              <a:defRPr sz="2400" b="0" i="0" u="none" strike="noStrike" cap="none">
                <a:solidFill>
                  <a:schemeClr val="dk1"/>
                </a:solidFill>
                <a:latin typeface="Oxygen Light"/>
                <a:ea typeface="Oxygen Light"/>
                <a:cs typeface="Oxygen Light"/>
                <a:sym typeface="Oxygen Light"/>
              </a:defRPr>
            </a:lvl2pPr>
            <a:lvl3pPr marL="1371600" marR="0" lvl="2" indent="-381000" algn="l" rtl="0">
              <a:lnSpc>
                <a:spcPct val="115000"/>
              </a:lnSpc>
              <a:spcBef>
                <a:spcPts val="800"/>
              </a:spcBef>
              <a:spcAft>
                <a:spcPts val="0"/>
              </a:spcAft>
              <a:buClr>
                <a:schemeClr val="lt2"/>
              </a:buClr>
              <a:buSzPts val="2400"/>
              <a:buFont typeface="Oxygen Light"/>
              <a:buChar char="￫"/>
              <a:defRPr sz="2400" b="0" i="0" u="none" strike="noStrike" cap="none">
                <a:solidFill>
                  <a:schemeClr val="dk1"/>
                </a:solidFill>
                <a:latin typeface="Oxygen Light"/>
                <a:ea typeface="Oxygen Light"/>
                <a:cs typeface="Oxygen Light"/>
                <a:sym typeface="Oxygen Light"/>
              </a:defRPr>
            </a:lvl3pPr>
            <a:lvl4pPr marL="1828800" marR="0" lvl="3" indent="-381000" algn="l" rtl="0">
              <a:lnSpc>
                <a:spcPct val="115000"/>
              </a:lnSpc>
              <a:spcBef>
                <a:spcPts val="800"/>
              </a:spcBef>
              <a:spcAft>
                <a:spcPts val="0"/>
              </a:spcAft>
              <a:buClr>
                <a:schemeClr val="dk1"/>
              </a:buClr>
              <a:buSzPts val="2400"/>
              <a:buFont typeface="Oxygen Light"/>
              <a:buChar char="●"/>
              <a:defRPr sz="2400" b="0" i="0" u="none" strike="noStrike" cap="none">
                <a:solidFill>
                  <a:schemeClr val="dk1"/>
                </a:solidFill>
                <a:latin typeface="Oxygen Light"/>
                <a:ea typeface="Oxygen Light"/>
                <a:cs typeface="Oxygen Light"/>
                <a:sym typeface="Oxygen Light"/>
              </a:defRPr>
            </a:lvl4pPr>
            <a:lvl5pPr marL="2286000" marR="0" lvl="4" indent="-381000" algn="l" rtl="0">
              <a:lnSpc>
                <a:spcPct val="115000"/>
              </a:lnSpc>
              <a:spcBef>
                <a:spcPts val="800"/>
              </a:spcBef>
              <a:spcAft>
                <a:spcPts val="0"/>
              </a:spcAft>
              <a:buClr>
                <a:schemeClr val="dk1"/>
              </a:buClr>
              <a:buSzPts val="2400"/>
              <a:buFont typeface="Oxygen Light"/>
              <a:buChar char="○"/>
              <a:defRPr sz="2400" b="0" i="0" u="none" strike="noStrike" cap="none">
                <a:solidFill>
                  <a:schemeClr val="dk1"/>
                </a:solidFill>
                <a:latin typeface="Oxygen Light"/>
                <a:ea typeface="Oxygen Light"/>
                <a:cs typeface="Oxygen Light"/>
                <a:sym typeface="Oxygen Light"/>
              </a:defRPr>
            </a:lvl5pPr>
            <a:lvl6pPr marL="2743200" marR="0" lvl="5" indent="-381000" algn="l" rtl="0">
              <a:lnSpc>
                <a:spcPct val="115000"/>
              </a:lnSpc>
              <a:spcBef>
                <a:spcPts val="800"/>
              </a:spcBef>
              <a:spcAft>
                <a:spcPts val="0"/>
              </a:spcAft>
              <a:buClr>
                <a:schemeClr val="dk1"/>
              </a:buClr>
              <a:buSzPts val="2400"/>
              <a:buFont typeface="Oxygen Light"/>
              <a:buChar char="■"/>
              <a:defRPr sz="2400" b="0" i="0" u="none" strike="noStrike" cap="none">
                <a:solidFill>
                  <a:schemeClr val="dk1"/>
                </a:solidFill>
                <a:latin typeface="Oxygen Light"/>
                <a:ea typeface="Oxygen Light"/>
                <a:cs typeface="Oxygen Light"/>
                <a:sym typeface="Oxygen Light"/>
              </a:defRPr>
            </a:lvl6pPr>
            <a:lvl7pPr marL="3200400" marR="0" lvl="6" indent="-381000" algn="l" rtl="0">
              <a:lnSpc>
                <a:spcPct val="115000"/>
              </a:lnSpc>
              <a:spcBef>
                <a:spcPts val="800"/>
              </a:spcBef>
              <a:spcAft>
                <a:spcPts val="0"/>
              </a:spcAft>
              <a:buClr>
                <a:schemeClr val="dk1"/>
              </a:buClr>
              <a:buSzPts val="2400"/>
              <a:buFont typeface="Oxygen Light"/>
              <a:buChar char="●"/>
              <a:defRPr sz="2400" b="0" i="0" u="none" strike="noStrike" cap="none">
                <a:solidFill>
                  <a:schemeClr val="dk1"/>
                </a:solidFill>
                <a:latin typeface="Oxygen Light"/>
                <a:ea typeface="Oxygen Light"/>
                <a:cs typeface="Oxygen Light"/>
                <a:sym typeface="Oxygen Light"/>
              </a:defRPr>
            </a:lvl7pPr>
            <a:lvl8pPr marL="3657600" marR="0" lvl="7" indent="-381000" algn="l" rtl="0">
              <a:lnSpc>
                <a:spcPct val="115000"/>
              </a:lnSpc>
              <a:spcBef>
                <a:spcPts val="800"/>
              </a:spcBef>
              <a:spcAft>
                <a:spcPts val="0"/>
              </a:spcAft>
              <a:buClr>
                <a:schemeClr val="dk1"/>
              </a:buClr>
              <a:buSzPts val="2400"/>
              <a:buFont typeface="Oxygen Light"/>
              <a:buChar char="○"/>
              <a:defRPr sz="2400" b="0" i="0" u="none" strike="noStrike" cap="none">
                <a:solidFill>
                  <a:schemeClr val="dk1"/>
                </a:solidFill>
                <a:latin typeface="Oxygen Light"/>
                <a:ea typeface="Oxygen Light"/>
                <a:cs typeface="Oxygen Light"/>
                <a:sym typeface="Oxygen Light"/>
              </a:defRPr>
            </a:lvl8pPr>
            <a:lvl9pPr marL="4114800" marR="0" lvl="8" indent="-381000" algn="l" rtl="0">
              <a:lnSpc>
                <a:spcPct val="115000"/>
              </a:lnSpc>
              <a:spcBef>
                <a:spcPts val="800"/>
              </a:spcBef>
              <a:spcAft>
                <a:spcPts val="800"/>
              </a:spcAft>
              <a:buClr>
                <a:schemeClr val="dk1"/>
              </a:buClr>
              <a:buSzPts val="2400"/>
              <a:buFont typeface="Oxygen Light"/>
              <a:buChar char="■"/>
              <a:defRPr sz="2400" b="0" i="0" u="none" strike="noStrike" cap="none">
                <a:solidFill>
                  <a:schemeClr val="dk1"/>
                </a:solidFill>
                <a:latin typeface="Oxygen Light"/>
                <a:ea typeface="Oxygen Light"/>
                <a:cs typeface="Oxygen Light"/>
                <a:sym typeface="Oxygen Light"/>
              </a:defRPr>
            </a:lvl9pPr>
          </a:lstStyle>
          <a:p>
            <a:pPr marL="0" indent="0">
              <a:buFont typeface="Oxygen Light"/>
              <a:buNone/>
            </a:pPr>
            <a:r>
              <a:rPr lang="en-GB" sz="2800" b="1" smtClean="0">
                <a:solidFill>
                  <a:schemeClr val="bg1"/>
                </a:solidFill>
                <a:latin typeface="Arial" panose="020B0604020202020204" pitchFamily="34" charset="0"/>
                <a:ea typeface="Amatic SC"/>
                <a:cs typeface="Arial" panose="020B0604020202020204" pitchFamily="34" charset="0"/>
                <a:sym typeface="Amatic SC"/>
              </a:rPr>
              <a:t>NHIỆM VỤ VỀ NHÀ</a:t>
            </a:r>
            <a:endParaRPr lang="en-GB" sz="2800">
              <a:solidFill>
                <a:schemeClr val="bg1"/>
              </a:solidFill>
              <a:latin typeface="Arial" panose="020B0604020202020204" pitchFamily="34" charset="0"/>
              <a:cs typeface="Arial" panose="020B0604020202020204" pitchFamily="34" charset="0"/>
            </a:endParaRPr>
          </a:p>
        </p:txBody>
      </p:sp>
      <p:sp>
        <p:nvSpPr>
          <p:cNvPr id="13" name="Rectangle 12"/>
          <p:cNvSpPr/>
          <p:nvPr/>
        </p:nvSpPr>
        <p:spPr>
          <a:xfrm>
            <a:off x="2555386" y="1761597"/>
            <a:ext cx="4138177" cy="2685351"/>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just">
              <a:lnSpc>
                <a:spcPct val="135000"/>
              </a:lnSpc>
              <a:spcBef>
                <a:spcPts val="600"/>
              </a:spcBef>
              <a:spcAft>
                <a:spcPts val="600"/>
              </a:spcAft>
            </a:pPr>
            <a:r>
              <a:rPr lang="en-GB" sz="2200" b="1" smtClean="0">
                <a:solidFill>
                  <a:schemeClr val="tx1"/>
                </a:solidFill>
              </a:rPr>
              <a:t>1. Học bài.</a:t>
            </a:r>
          </a:p>
          <a:p>
            <a:pPr algn="just">
              <a:lnSpc>
                <a:spcPct val="135000"/>
              </a:lnSpc>
              <a:spcBef>
                <a:spcPts val="600"/>
              </a:spcBef>
              <a:spcAft>
                <a:spcPts val="600"/>
              </a:spcAft>
            </a:pPr>
            <a:r>
              <a:rPr lang="en-GB" sz="2200" b="1" smtClean="0">
                <a:solidFill>
                  <a:schemeClr val="tx1"/>
                </a:solidFill>
              </a:rPr>
              <a:t>2. Hoàn thành các bài tập trong SBT</a:t>
            </a:r>
          </a:p>
          <a:p>
            <a:pPr algn="just">
              <a:lnSpc>
                <a:spcPct val="135000"/>
              </a:lnSpc>
              <a:spcBef>
                <a:spcPts val="600"/>
              </a:spcBef>
              <a:spcAft>
                <a:spcPts val="600"/>
              </a:spcAft>
            </a:pPr>
            <a:r>
              <a:rPr lang="en-GB" sz="2200" b="1" smtClean="0">
                <a:solidFill>
                  <a:schemeClr val="tx1"/>
                </a:solidFill>
              </a:rPr>
              <a:t>3. Chuẩn bị trước bài </a:t>
            </a:r>
            <a:r>
              <a:rPr lang="en-GB" sz="2200" b="1" smtClean="0">
                <a:solidFill>
                  <a:schemeClr val="tx1"/>
                </a:solidFill>
              </a:rPr>
              <a:t>5: Đo chiều dài</a:t>
            </a:r>
            <a:endParaRPr lang="en-US" sz="2200" b="1"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1"/>
          <p:cNvSpPr txBox="1">
            <a:spLocks noGrp="1"/>
          </p:cNvSpPr>
          <p:nvPr>
            <p:ph type="ctrTitle" idx="4294967295"/>
          </p:nvPr>
        </p:nvSpPr>
        <p:spPr>
          <a:xfrm>
            <a:off x="457200" y="1373792"/>
            <a:ext cx="77724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9600">
                <a:latin typeface="Arial" panose="020B0604020202020204" pitchFamily="34" charset="0"/>
                <a:cs typeface="Arial" panose="020B0604020202020204" pitchFamily="34" charset="0"/>
              </a:rPr>
              <a:t>THANKS</a:t>
            </a:r>
            <a:r>
              <a:rPr lang="en" sz="9600"/>
              <a:t>!</a:t>
            </a:r>
            <a:endParaRPr sz="9600"/>
          </a:p>
        </p:txBody>
      </p:sp>
      <p:sp>
        <p:nvSpPr>
          <p:cNvPr id="363" name="Google Shape;363;p41"/>
          <p:cNvSpPr/>
          <p:nvPr/>
        </p:nvSpPr>
        <p:spPr>
          <a:xfrm>
            <a:off x="581050" y="2522531"/>
            <a:ext cx="6016800" cy="126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1"/>
          <p:cNvSpPr txBox="1">
            <a:spLocks noGrp="1"/>
          </p:cNvSpPr>
          <p:nvPr>
            <p:ph type="sldNum" idx="12"/>
          </p:nvPr>
        </p:nvSpPr>
        <p:spPr>
          <a:xfrm>
            <a:off x="8556775" y="4777350"/>
            <a:ext cx="548700" cy="290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Shape 98"/>
        <p:cNvGrpSpPr/>
        <p:nvPr/>
      </p:nvGrpSpPr>
      <p:grpSpPr>
        <a:xfrm>
          <a:off x="0" y="0"/>
          <a:ext cx="0" cy="0"/>
          <a:chOff x="0" y="0"/>
          <a:chExt cx="0" cy="0"/>
        </a:xfrm>
      </p:grpSpPr>
      <p:sp>
        <p:nvSpPr>
          <p:cNvPr id="103" name="Google Shape;103;p20"/>
          <p:cNvSpPr txBox="1">
            <a:spLocks noGrp="1"/>
          </p:cNvSpPr>
          <p:nvPr>
            <p:ph type="sldNum" idx="12"/>
          </p:nvPr>
        </p:nvSpPr>
        <p:spPr>
          <a:xfrm>
            <a:off x="8556775" y="4777350"/>
            <a:ext cx="548700" cy="290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2952" y="1789067"/>
            <a:ext cx="4638095" cy="3133333"/>
          </a:xfrm>
          <a:prstGeom prst="rect">
            <a:avLst/>
          </a:prstGeom>
        </p:spPr>
      </p:pic>
      <p:sp>
        <p:nvSpPr>
          <p:cNvPr id="6" name="Rectangle 5"/>
          <p:cNvSpPr/>
          <p:nvPr/>
        </p:nvSpPr>
        <p:spPr>
          <a:xfrm>
            <a:off x="1037762" y="318534"/>
            <a:ext cx="7519013" cy="1200329"/>
          </a:xfrm>
          <a:prstGeom prst="rect">
            <a:avLst/>
          </a:prstGeom>
        </p:spPr>
        <p:txBody>
          <a:bodyPr wrap="square">
            <a:spAutoFit/>
          </a:bodyPr>
          <a:lstStyle/>
          <a:p>
            <a:pPr algn="ctr">
              <a:lnSpc>
                <a:spcPct val="150000"/>
              </a:lnSpc>
              <a:spcBef>
                <a:spcPts val="600"/>
              </a:spcBef>
              <a:spcAft>
                <a:spcPts val="600"/>
              </a:spcAft>
            </a:pPr>
            <a:r>
              <a:rPr lang="nl-NL" sz="2400">
                <a:latin typeface="Arial" panose="020B0604020202020204" pitchFamily="34" charset="0"/>
                <a:ea typeface="Calibri" panose="020F0502020204030204" pitchFamily="34" charset="0"/>
                <a:cs typeface="Arial" panose="020B0604020202020204" pitchFamily="34" charset="0"/>
              </a:rPr>
              <a:t>Dùng kính lúp ta có thể quan sát được gân của lá cây, nhưng có quan sát được tế bào của lá cây không?</a:t>
            </a:r>
            <a:endParaRPr lang="en-US" sz="2400">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a:spLocks noGrp="1"/>
          </p:cNvSpPr>
          <p:nvPr>
            <p:ph type="ctrTitle"/>
          </p:nvPr>
        </p:nvSpPr>
        <p:spPr>
          <a:xfrm>
            <a:off x="634074" y="495759"/>
            <a:ext cx="8664162" cy="239978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accent4"/>
                </a:solidFill>
                <a:latin typeface="Arial" panose="020B0604020202020204" pitchFamily="34" charset="0"/>
                <a:cs typeface="Arial" panose="020B0604020202020204" pitchFamily="34" charset="0"/>
              </a:rPr>
              <a:t>1.</a:t>
            </a:r>
            <a:endParaRPr>
              <a:solidFill>
                <a:schemeClr val="accent4"/>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 sz="3800" smtClean="0">
                <a:latin typeface="Arial" panose="020B0604020202020204" pitchFamily="34" charset="0"/>
                <a:cs typeface="Arial" panose="020B0604020202020204" pitchFamily="34" charset="0"/>
              </a:rPr>
              <a:t>Tìm hiểu về kính hiển vi quang học</a:t>
            </a:r>
            <a:endParaRPr sz="3800">
              <a:latin typeface="Arial" panose="020B0604020202020204" pitchFamily="34" charset="0"/>
              <a:cs typeface="Arial" panose="020B0604020202020204" pitchFamily="34" charset="0"/>
            </a:endParaRPr>
          </a:p>
        </p:txBody>
      </p:sp>
      <p:sp>
        <p:nvSpPr>
          <p:cNvPr id="119" name="Google Shape;119;p22"/>
          <p:cNvSpPr txBox="1">
            <a:spLocks noGrp="1"/>
          </p:cNvSpPr>
          <p:nvPr>
            <p:ph type="sldNum" idx="12"/>
          </p:nvPr>
        </p:nvSpPr>
        <p:spPr>
          <a:xfrm>
            <a:off x="8556775" y="4777350"/>
            <a:ext cx="548700" cy="290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p:bgPr>
    </p:bg>
    <p:spTree>
      <p:nvGrpSpPr>
        <p:cNvPr id="1" name="Shape 129"/>
        <p:cNvGrpSpPr/>
        <p:nvPr/>
      </p:nvGrpSpPr>
      <p:grpSpPr>
        <a:xfrm>
          <a:off x="0" y="0"/>
          <a:ext cx="0" cy="0"/>
          <a:chOff x="0" y="0"/>
          <a:chExt cx="0" cy="0"/>
        </a:xfrm>
      </p:grpSpPr>
      <p:sp>
        <p:nvSpPr>
          <p:cNvPr id="132" name="Google Shape;132;p24"/>
          <p:cNvSpPr txBox="1">
            <a:spLocks noGrp="1"/>
          </p:cNvSpPr>
          <p:nvPr>
            <p:ph type="sldNum" idx="12"/>
          </p:nvPr>
        </p:nvSpPr>
        <p:spPr>
          <a:xfrm>
            <a:off x="8556775" y="4777350"/>
            <a:ext cx="548700" cy="290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pic>
        <p:nvPicPr>
          <p:cNvPr id="1028" name="Picture 4" descr="Kính hiển vi quang học hai mắt Model: WB-1010 | Shopee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174" y="1227892"/>
            <a:ext cx="3694508" cy="369450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57876" y="240499"/>
            <a:ext cx="6229590" cy="461665"/>
          </a:xfrm>
          <a:prstGeom prst="rect">
            <a:avLst/>
          </a:prstGeom>
        </p:spPr>
        <p:txBody>
          <a:bodyPr wrap="none">
            <a:spAutoFit/>
          </a:bodyPr>
          <a:lstStyle/>
          <a:p>
            <a:r>
              <a:rPr lang="en-GB" sz="2400" b="1" smtClean="0">
                <a:solidFill>
                  <a:schemeClr val="accent4"/>
                </a:solidFill>
                <a:latin typeface="Arial" panose="020B0604020202020204" pitchFamily="34" charset="0"/>
                <a:ea typeface="Calibri" panose="020F0502020204030204" pitchFamily="34" charset="0"/>
                <a:cs typeface="Arial" panose="020B0604020202020204" pitchFamily="34" charset="0"/>
              </a:rPr>
              <a:t>Chỉ </a:t>
            </a:r>
            <a:r>
              <a:rPr lang="en-GB" sz="2400" b="1">
                <a:solidFill>
                  <a:schemeClr val="accent4"/>
                </a:solidFill>
                <a:latin typeface="Arial" panose="020B0604020202020204" pitchFamily="34" charset="0"/>
                <a:ea typeface="Calibri" panose="020F0502020204030204" pitchFamily="34" charset="0"/>
                <a:cs typeface="Arial" panose="020B0604020202020204" pitchFamily="34" charset="0"/>
              </a:rPr>
              <a:t>ra các bộ phận chính của kính hiển vi</a:t>
            </a:r>
            <a:endParaRPr lang="en-US" sz="2400" b="1">
              <a:solidFill>
                <a:schemeClr val="accent4"/>
              </a:solidFill>
              <a:latin typeface="Arial" panose="020B0604020202020204" pitchFamily="34" charset="0"/>
              <a:cs typeface="Arial" panose="020B0604020202020204" pitchFamily="34" charset="0"/>
            </a:endParaRPr>
          </a:p>
        </p:txBody>
      </p:sp>
      <p:grpSp>
        <p:nvGrpSpPr>
          <p:cNvPr id="52" name="Group 51"/>
          <p:cNvGrpSpPr/>
          <p:nvPr/>
        </p:nvGrpSpPr>
        <p:grpSpPr>
          <a:xfrm>
            <a:off x="806517" y="1227892"/>
            <a:ext cx="2868202" cy="1371259"/>
            <a:chOff x="806517" y="1227892"/>
            <a:chExt cx="2868202" cy="1371259"/>
          </a:xfrm>
        </p:grpSpPr>
        <p:sp>
          <p:nvSpPr>
            <p:cNvPr id="12" name="TextBox 11"/>
            <p:cNvSpPr txBox="1">
              <a:spLocks noChangeArrowheads="1"/>
            </p:cNvSpPr>
            <p:nvPr/>
          </p:nvSpPr>
          <p:spPr bwMode="auto">
            <a:xfrm>
              <a:off x="806517" y="1227892"/>
              <a:ext cx="1553630" cy="461665"/>
            </a:xfrm>
            <a:prstGeom prst="rect">
              <a:avLst/>
            </a:prstGeom>
            <a:ln/>
          </p:spPr>
          <p:style>
            <a:lnRef idx="2">
              <a:schemeClr val="accent2"/>
            </a:lnRef>
            <a:fillRef idx="1">
              <a:schemeClr val="lt1"/>
            </a:fillRef>
            <a:effectRef idx="0">
              <a:schemeClr val="accent2"/>
            </a:effectRef>
            <a:fontRef idx="minor">
              <a:schemeClr val="dk1"/>
            </a:fontRef>
          </p:style>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400" smtClean="0">
                  <a:solidFill>
                    <a:srgbClr val="0000FF"/>
                  </a:solidFill>
                </a:rPr>
                <a:t>Thân kính</a:t>
              </a:r>
              <a:endParaRPr lang="vi-VN" altLang="en-US" sz="2400">
                <a:solidFill>
                  <a:srgbClr val="0000FF"/>
                </a:solidFill>
              </a:endParaRPr>
            </a:p>
          </p:txBody>
        </p:sp>
        <p:cxnSp>
          <p:nvCxnSpPr>
            <p:cNvPr id="21" name="Straight Connector 20"/>
            <p:cNvCxnSpPr/>
            <p:nvPr/>
          </p:nvCxnSpPr>
          <p:spPr>
            <a:xfrm>
              <a:off x="2365234" y="1458724"/>
              <a:ext cx="1309485" cy="1140427"/>
            </a:xfrm>
            <a:prstGeom prst="line">
              <a:avLst/>
            </a:prstGeom>
            <a:ln>
              <a:solidFill>
                <a:schemeClr val="accent3">
                  <a:lumMod val="75000"/>
                </a:schemeClr>
              </a:solidFill>
            </a:ln>
          </p:spPr>
          <p:style>
            <a:lnRef idx="2">
              <a:schemeClr val="dk1"/>
            </a:lnRef>
            <a:fillRef idx="0">
              <a:schemeClr val="dk1"/>
            </a:fillRef>
            <a:effectRef idx="1">
              <a:schemeClr val="dk1"/>
            </a:effectRef>
            <a:fontRef idx="minor">
              <a:schemeClr val="tx1"/>
            </a:fontRef>
          </p:style>
        </p:cxnSp>
      </p:grpSp>
      <p:grpSp>
        <p:nvGrpSpPr>
          <p:cNvPr id="49" name="Group 48"/>
          <p:cNvGrpSpPr/>
          <p:nvPr/>
        </p:nvGrpSpPr>
        <p:grpSpPr>
          <a:xfrm>
            <a:off x="4847614" y="2246576"/>
            <a:ext cx="3259979" cy="457200"/>
            <a:chOff x="4847614" y="2246576"/>
            <a:chExt cx="3259979" cy="457200"/>
          </a:xfrm>
        </p:grpSpPr>
        <p:sp>
          <p:nvSpPr>
            <p:cNvPr id="13" name="TextBox 12"/>
            <p:cNvSpPr txBox="1">
              <a:spLocks noChangeArrowheads="1"/>
            </p:cNvSpPr>
            <p:nvPr/>
          </p:nvSpPr>
          <p:spPr bwMode="auto">
            <a:xfrm>
              <a:off x="6805843" y="2246576"/>
              <a:ext cx="1301750" cy="457200"/>
            </a:xfrm>
            <a:prstGeom prst="rect">
              <a:avLst/>
            </a:prstGeom>
            <a:ln/>
          </p:spPr>
          <p:style>
            <a:lnRef idx="2">
              <a:schemeClr val="accent2"/>
            </a:lnRef>
            <a:fillRef idx="1">
              <a:schemeClr val="lt1"/>
            </a:fillRef>
            <a:effectRef idx="0">
              <a:schemeClr val="accent2"/>
            </a:effectRef>
            <a:fontRef idx="minor">
              <a:schemeClr val="dk1"/>
            </a:fontRef>
          </p:style>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400">
                  <a:solidFill>
                    <a:srgbClr val="0000FF"/>
                  </a:solidFill>
                </a:rPr>
                <a:t>Vật kính</a:t>
              </a:r>
            </a:p>
          </p:txBody>
        </p:sp>
        <p:cxnSp>
          <p:nvCxnSpPr>
            <p:cNvPr id="30" name="Straight Connector 29"/>
            <p:cNvCxnSpPr>
              <a:endCxn id="13" idx="1"/>
            </p:cNvCxnSpPr>
            <p:nvPr/>
          </p:nvCxnSpPr>
          <p:spPr>
            <a:xfrm flipV="1">
              <a:off x="4847614" y="2475176"/>
              <a:ext cx="1958229" cy="62828"/>
            </a:xfrm>
            <a:prstGeom prst="line">
              <a:avLst/>
            </a:prstGeom>
            <a:ln>
              <a:solidFill>
                <a:schemeClr val="accent3">
                  <a:lumMod val="75000"/>
                </a:schemeClr>
              </a:solidFill>
            </a:ln>
          </p:spPr>
          <p:style>
            <a:lnRef idx="2">
              <a:schemeClr val="dk1"/>
            </a:lnRef>
            <a:fillRef idx="0">
              <a:schemeClr val="dk1"/>
            </a:fillRef>
            <a:effectRef idx="1">
              <a:schemeClr val="dk1"/>
            </a:effectRef>
            <a:fontRef idx="minor">
              <a:schemeClr val="tx1"/>
            </a:fontRef>
          </p:style>
        </p:cxnSp>
      </p:grpSp>
      <p:grpSp>
        <p:nvGrpSpPr>
          <p:cNvPr id="48" name="Group 47"/>
          <p:cNvGrpSpPr/>
          <p:nvPr/>
        </p:nvGrpSpPr>
        <p:grpSpPr>
          <a:xfrm>
            <a:off x="5422232" y="1512117"/>
            <a:ext cx="2643967" cy="457200"/>
            <a:chOff x="5422232" y="1512117"/>
            <a:chExt cx="2643967" cy="457200"/>
          </a:xfrm>
        </p:grpSpPr>
        <p:sp>
          <p:nvSpPr>
            <p:cNvPr id="11" name="TextBox 10"/>
            <p:cNvSpPr txBox="1">
              <a:spLocks noChangeArrowheads="1"/>
            </p:cNvSpPr>
            <p:nvPr/>
          </p:nvSpPr>
          <p:spPr bwMode="auto">
            <a:xfrm>
              <a:off x="6797787" y="1512117"/>
              <a:ext cx="1268412" cy="457200"/>
            </a:xfrm>
            <a:prstGeom prst="rect">
              <a:avLst/>
            </a:prstGeom>
            <a:ln/>
          </p:spPr>
          <p:style>
            <a:lnRef idx="2">
              <a:schemeClr val="accent2"/>
            </a:lnRef>
            <a:fillRef idx="1">
              <a:schemeClr val="lt1"/>
            </a:fillRef>
            <a:effectRef idx="0">
              <a:schemeClr val="accent2"/>
            </a:effectRef>
            <a:fontRef idx="minor">
              <a:schemeClr val="dk1"/>
            </a:fontRef>
          </p:style>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400">
                  <a:solidFill>
                    <a:srgbClr val="0000FF"/>
                  </a:solidFill>
                </a:rPr>
                <a:t>Thị kính</a:t>
              </a:r>
            </a:p>
          </p:txBody>
        </p:sp>
        <p:cxnSp>
          <p:nvCxnSpPr>
            <p:cNvPr id="7" name="Straight Connector 6"/>
            <p:cNvCxnSpPr/>
            <p:nvPr/>
          </p:nvCxnSpPr>
          <p:spPr>
            <a:xfrm>
              <a:off x="5690937" y="1539109"/>
              <a:ext cx="1002833" cy="263739"/>
            </a:xfrm>
            <a:prstGeom prst="line">
              <a:avLst/>
            </a:prstGeom>
            <a:ln>
              <a:solidFill>
                <a:schemeClr val="accent3">
                  <a:lumMod val="75000"/>
                </a:schemeClr>
              </a:solidFill>
            </a:ln>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a:xfrm>
              <a:off x="5422232" y="1736494"/>
              <a:ext cx="1271390" cy="78946"/>
            </a:xfrm>
            <a:prstGeom prst="line">
              <a:avLst/>
            </a:prstGeom>
            <a:ln>
              <a:solidFill>
                <a:schemeClr val="accent3">
                  <a:lumMod val="75000"/>
                </a:schemeClr>
              </a:solidFill>
            </a:ln>
          </p:spPr>
          <p:style>
            <a:lnRef idx="2">
              <a:schemeClr val="dk1"/>
            </a:lnRef>
            <a:fillRef idx="0">
              <a:schemeClr val="dk1"/>
            </a:fillRef>
            <a:effectRef idx="1">
              <a:schemeClr val="dk1"/>
            </a:effectRef>
            <a:fontRef idx="minor">
              <a:schemeClr val="tx1"/>
            </a:fontRef>
          </p:style>
        </p:cxnSp>
      </p:grpSp>
      <p:grpSp>
        <p:nvGrpSpPr>
          <p:cNvPr id="53" name="Group 52"/>
          <p:cNvGrpSpPr/>
          <p:nvPr/>
        </p:nvGrpSpPr>
        <p:grpSpPr>
          <a:xfrm>
            <a:off x="953971" y="2893046"/>
            <a:ext cx="2720748" cy="461665"/>
            <a:chOff x="1058816" y="2016665"/>
            <a:chExt cx="2720748" cy="461665"/>
          </a:xfrm>
        </p:grpSpPr>
        <p:sp>
          <p:nvSpPr>
            <p:cNvPr id="18" name="TextBox 17"/>
            <p:cNvSpPr txBox="1">
              <a:spLocks noChangeArrowheads="1"/>
            </p:cNvSpPr>
            <p:nvPr/>
          </p:nvSpPr>
          <p:spPr bwMode="auto">
            <a:xfrm>
              <a:off x="1058816" y="2016665"/>
              <a:ext cx="918841" cy="461665"/>
            </a:xfrm>
            <a:prstGeom prst="rect">
              <a:avLst/>
            </a:prstGeom>
            <a:ln/>
          </p:spPr>
          <p:style>
            <a:lnRef idx="2">
              <a:schemeClr val="accent2"/>
            </a:lnRef>
            <a:fillRef idx="1">
              <a:schemeClr val="lt1"/>
            </a:fillRef>
            <a:effectRef idx="0">
              <a:schemeClr val="accent2"/>
            </a:effectRef>
            <a:fontRef idx="minor">
              <a:schemeClr val="dk1"/>
            </a:fontRef>
          </p:style>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400" smtClean="0">
                  <a:solidFill>
                    <a:srgbClr val="0000FF"/>
                  </a:solidFill>
                </a:rPr>
                <a:t>Ố</a:t>
              </a:r>
              <a:r>
                <a:rPr lang="vi-VN" altLang="en-US" sz="2400" smtClean="0">
                  <a:solidFill>
                    <a:srgbClr val="0000FF"/>
                  </a:solidFill>
                </a:rPr>
                <a:t>c </a:t>
              </a:r>
              <a:r>
                <a:rPr lang="vi-VN" altLang="en-US" sz="2400">
                  <a:solidFill>
                    <a:srgbClr val="0000FF"/>
                  </a:solidFill>
                </a:rPr>
                <a:t>to</a:t>
              </a:r>
            </a:p>
          </p:txBody>
        </p:sp>
        <p:cxnSp>
          <p:nvCxnSpPr>
            <p:cNvPr id="34" name="Straight Connector 33"/>
            <p:cNvCxnSpPr/>
            <p:nvPr/>
          </p:nvCxnSpPr>
          <p:spPr>
            <a:xfrm>
              <a:off x="1975730" y="2238042"/>
              <a:ext cx="1803834" cy="190435"/>
            </a:xfrm>
            <a:prstGeom prst="line">
              <a:avLst/>
            </a:prstGeom>
            <a:ln>
              <a:solidFill>
                <a:schemeClr val="accent3">
                  <a:lumMod val="75000"/>
                </a:schemeClr>
              </a:solidFill>
            </a:ln>
          </p:spPr>
          <p:style>
            <a:lnRef idx="2">
              <a:schemeClr val="dk1"/>
            </a:lnRef>
            <a:fillRef idx="0">
              <a:schemeClr val="dk1"/>
            </a:fillRef>
            <a:effectRef idx="1">
              <a:schemeClr val="dk1"/>
            </a:effectRef>
            <a:fontRef idx="minor">
              <a:schemeClr val="tx1"/>
            </a:fontRef>
          </p:style>
        </p:cxnSp>
      </p:grpSp>
      <p:grpSp>
        <p:nvGrpSpPr>
          <p:cNvPr id="46" name="Group 45"/>
          <p:cNvGrpSpPr/>
          <p:nvPr/>
        </p:nvGrpSpPr>
        <p:grpSpPr>
          <a:xfrm>
            <a:off x="807118" y="3567771"/>
            <a:ext cx="2611440" cy="657463"/>
            <a:chOff x="825204" y="3408771"/>
            <a:chExt cx="2611440" cy="657463"/>
          </a:xfrm>
        </p:grpSpPr>
        <p:sp>
          <p:nvSpPr>
            <p:cNvPr id="17" name="TextBox 16"/>
            <p:cNvSpPr txBox="1">
              <a:spLocks noChangeArrowheads="1"/>
            </p:cNvSpPr>
            <p:nvPr/>
          </p:nvSpPr>
          <p:spPr bwMode="auto">
            <a:xfrm>
              <a:off x="825204" y="3604569"/>
              <a:ext cx="1467434" cy="461665"/>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a:solidFill>
                    <a:srgbClr val="0000FF"/>
                  </a:solidFill>
                </a:rPr>
                <a:t>Ố</a:t>
              </a:r>
              <a:r>
                <a:rPr lang="vi-VN" altLang="en-US" sz="2400" smtClean="0">
                  <a:solidFill>
                    <a:srgbClr val="0000FF"/>
                  </a:solidFill>
                </a:rPr>
                <a:t>c </a:t>
              </a:r>
              <a:r>
                <a:rPr lang="vi-VN" altLang="en-US" sz="2400">
                  <a:solidFill>
                    <a:srgbClr val="0000FF"/>
                  </a:solidFill>
                </a:rPr>
                <a:t>nhỏ</a:t>
              </a:r>
            </a:p>
          </p:txBody>
        </p:sp>
        <p:cxnSp>
          <p:nvCxnSpPr>
            <p:cNvPr id="36" name="Straight Connector 35"/>
            <p:cNvCxnSpPr>
              <a:stCxn id="17" idx="3"/>
            </p:cNvCxnSpPr>
            <p:nvPr/>
          </p:nvCxnSpPr>
          <p:spPr>
            <a:xfrm flipV="1">
              <a:off x="2292638" y="3408771"/>
              <a:ext cx="1144006" cy="426631"/>
            </a:xfrm>
            <a:prstGeom prst="line">
              <a:avLst/>
            </a:prstGeom>
            <a:ln>
              <a:solidFill>
                <a:schemeClr val="accent3">
                  <a:lumMod val="75000"/>
                </a:schemeClr>
              </a:solidFill>
            </a:ln>
          </p:spPr>
          <p:style>
            <a:lnRef idx="2">
              <a:schemeClr val="dk1"/>
            </a:lnRef>
            <a:fillRef idx="0">
              <a:schemeClr val="dk1"/>
            </a:fillRef>
            <a:effectRef idx="1">
              <a:schemeClr val="dk1"/>
            </a:effectRef>
            <a:fontRef idx="minor">
              <a:schemeClr val="tx1"/>
            </a:fontRef>
          </p:style>
        </p:cxnSp>
      </p:grpSp>
      <p:grpSp>
        <p:nvGrpSpPr>
          <p:cNvPr id="47" name="Group 46"/>
          <p:cNvGrpSpPr/>
          <p:nvPr/>
        </p:nvGrpSpPr>
        <p:grpSpPr>
          <a:xfrm>
            <a:off x="825204" y="4020538"/>
            <a:ext cx="2722892" cy="905891"/>
            <a:chOff x="825204" y="4020538"/>
            <a:chExt cx="2722892" cy="905891"/>
          </a:xfrm>
        </p:grpSpPr>
        <p:sp>
          <p:nvSpPr>
            <p:cNvPr id="16" name="TextBox 15"/>
            <p:cNvSpPr txBox="1">
              <a:spLocks noChangeArrowheads="1"/>
            </p:cNvSpPr>
            <p:nvPr/>
          </p:nvSpPr>
          <p:spPr bwMode="auto">
            <a:xfrm>
              <a:off x="825204" y="4469229"/>
              <a:ext cx="1574800" cy="457200"/>
            </a:xfrm>
            <a:prstGeom prst="rect">
              <a:avLst/>
            </a:prstGeom>
            <a:ln/>
          </p:spPr>
          <p:style>
            <a:lnRef idx="2">
              <a:schemeClr val="accent2"/>
            </a:lnRef>
            <a:fillRef idx="1">
              <a:schemeClr val="lt1"/>
            </a:fillRef>
            <a:effectRef idx="0">
              <a:schemeClr val="accent2"/>
            </a:effectRef>
            <a:fontRef idx="minor">
              <a:schemeClr val="dk1"/>
            </a:fontRef>
          </p:style>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400">
                  <a:solidFill>
                    <a:srgbClr val="0000FF"/>
                  </a:solidFill>
                </a:rPr>
                <a:t>Chân kính</a:t>
              </a:r>
            </a:p>
          </p:txBody>
        </p:sp>
        <p:cxnSp>
          <p:nvCxnSpPr>
            <p:cNvPr id="38" name="Straight Connector 37"/>
            <p:cNvCxnSpPr>
              <a:stCxn id="16" idx="3"/>
            </p:cNvCxnSpPr>
            <p:nvPr/>
          </p:nvCxnSpPr>
          <p:spPr>
            <a:xfrm flipV="1">
              <a:off x="2400004" y="4020538"/>
              <a:ext cx="1148092" cy="677291"/>
            </a:xfrm>
            <a:prstGeom prst="line">
              <a:avLst/>
            </a:prstGeom>
            <a:ln>
              <a:solidFill>
                <a:schemeClr val="accent3">
                  <a:lumMod val="75000"/>
                </a:schemeClr>
              </a:solidFill>
            </a:ln>
          </p:spPr>
          <p:style>
            <a:lnRef idx="2">
              <a:schemeClr val="dk1"/>
            </a:lnRef>
            <a:fillRef idx="0">
              <a:schemeClr val="dk1"/>
            </a:fillRef>
            <a:effectRef idx="1">
              <a:schemeClr val="dk1"/>
            </a:effectRef>
            <a:fontRef idx="minor">
              <a:schemeClr val="tx1"/>
            </a:fontRef>
          </p:style>
        </p:cxnSp>
      </p:grpSp>
      <p:grpSp>
        <p:nvGrpSpPr>
          <p:cNvPr id="50" name="Group 49"/>
          <p:cNvGrpSpPr/>
          <p:nvPr/>
        </p:nvGrpSpPr>
        <p:grpSpPr>
          <a:xfrm>
            <a:off x="5117348" y="2893046"/>
            <a:ext cx="3067914" cy="622972"/>
            <a:chOff x="5117348" y="2893046"/>
            <a:chExt cx="3067914" cy="622972"/>
          </a:xfrm>
        </p:grpSpPr>
        <p:sp>
          <p:nvSpPr>
            <p:cNvPr id="14" name="TextBox 13"/>
            <p:cNvSpPr txBox="1">
              <a:spLocks noChangeArrowheads="1"/>
            </p:cNvSpPr>
            <p:nvPr/>
          </p:nvSpPr>
          <p:spPr bwMode="auto">
            <a:xfrm>
              <a:off x="6797787" y="3058818"/>
              <a:ext cx="1387475" cy="457200"/>
            </a:xfrm>
            <a:prstGeom prst="rect">
              <a:avLst/>
            </a:prstGeom>
            <a:ln/>
          </p:spPr>
          <p:style>
            <a:lnRef idx="2">
              <a:schemeClr val="accent2"/>
            </a:lnRef>
            <a:fillRef idx="1">
              <a:schemeClr val="lt1"/>
            </a:fillRef>
            <a:effectRef idx="0">
              <a:schemeClr val="accent2"/>
            </a:effectRef>
            <a:fontRef idx="minor">
              <a:schemeClr val="dk1"/>
            </a:fontRef>
          </p:style>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400">
                  <a:solidFill>
                    <a:srgbClr val="0000FF"/>
                  </a:solidFill>
                </a:rPr>
                <a:t>Bàn kính</a:t>
              </a:r>
            </a:p>
          </p:txBody>
        </p:sp>
        <p:cxnSp>
          <p:nvCxnSpPr>
            <p:cNvPr id="40" name="Straight Connector 39"/>
            <p:cNvCxnSpPr>
              <a:endCxn id="14" idx="1"/>
            </p:cNvCxnSpPr>
            <p:nvPr/>
          </p:nvCxnSpPr>
          <p:spPr>
            <a:xfrm>
              <a:off x="5117348" y="2893046"/>
              <a:ext cx="1680439" cy="394372"/>
            </a:xfrm>
            <a:prstGeom prst="line">
              <a:avLst/>
            </a:prstGeom>
            <a:ln>
              <a:solidFill>
                <a:schemeClr val="accent3">
                  <a:lumMod val="75000"/>
                </a:schemeClr>
              </a:solidFill>
            </a:ln>
          </p:spPr>
          <p:style>
            <a:lnRef idx="2">
              <a:schemeClr val="dk1"/>
            </a:lnRef>
            <a:fillRef idx="0">
              <a:schemeClr val="dk1"/>
            </a:fillRef>
            <a:effectRef idx="1">
              <a:schemeClr val="dk1"/>
            </a:effectRef>
            <a:fontRef idx="minor">
              <a:schemeClr val="tx1"/>
            </a:fontRef>
          </p:style>
        </p:cxnSp>
      </p:grpSp>
      <p:grpSp>
        <p:nvGrpSpPr>
          <p:cNvPr id="51" name="Group 50"/>
          <p:cNvGrpSpPr/>
          <p:nvPr/>
        </p:nvGrpSpPr>
        <p:grpSpPr>
          <a:xfrm>
            <a:off x="4608095" y="3681790"/>
            <a:ext cx="4223030" cy="553120"/>
            <a:chOff x="4608095" y="3585411"/>
            <a:chExt cx="4223030" cy="553120"/>
          </a:xfrm>
        </p:grpSpPr>
        <p:sp>
          <p:nvSpPr>
            <p:cNvPr id="15" name="TextBox 14"/>
            <p:cNvSpPr txBox="1">
              <a:spLocks noChangeArrowheads="1"/>
            </p:cNvSpPr>
            <p:nvPr/>
          </p:nvSpPr>
          <p:spPr bwMode="auto">
            <a:xfrm>
              <a:off x="6454637" y="3676866"/>
              <a:ext cx="2376488" cy="461665"/>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smtClean="0">
                  <a:solidFill>
                    <a:srgbClr val="0000FF"/>
                  </a:solidFill>
                </a:rPr>
                <a:t>Đèn </a:t>
              </a:r>
              <a:r>
                <a:rPr lang="vi-VN" altLang="en-US" sz="2400" smtClean="0">
                  <a:solidFill>
                    <a:srgbClr val="0000FF"/>
                  </a:solidFill>
                </a:rPr>
                <a:t>chiếu sáng</a:t>
              </a:r>
              <a:endParaRPr lang="vi-VN" altLang="en-US" sz="2400">
                <a:solidFill>
                  <a:srgbClr val="0000FF"/>
                </a:solidFill>
              </a:endParaRPr>
            </a:p>
          </p:txBody>
        </p:sp>
        <p:cxnSp>
          <p:nvCxnSpPr>
            <p:cNvPr id="44" name="Straight Connector 43"/>
            <p:cNvCxnSpPr>
              <a:endCxn id="15" idx="1"/>
            </p:cNvCxnSpPr>
            <p:nvPr/>
          </p:nvCxnSpPr>
          <p:spPr>
            <a:xfrm>
              <a:off x="4608095" y="3585411"/>
              <a:ext cx="1846542" cy="322288"/>
            </a:xfrm>
            <a:prstGeom prst="line">
              <a:avLst/>
            </a:prstGeom>
            <a:ln>
              <a:solidFill>
                <a:schemeClr val="accent3">
                  <a:lumMod val="75000"/>
                </a:schemeClr>
              </a:solidFill>
            </a:ln>
          </p:spPr>
          <p:style>
            <a:lnRef idx="2">
              <a:schemeClr val="dk1"/>
            </a:lnRef>
            <a:fillRef idx="0">
              <a:schemeClr val="dk1"/>
            </a:fillRef>
            <a:effectRef idx="1">
              <a:schemeClr val="dk1"/>
            </a:effectRef>
            <a:fontRef idx="minor">
              <a:schemeClr val="tx1"/>
            </a:fontRef>
          </p:style>
        </p:cxnSp>
      </p:grpSp>
      <p:grpSp>
        <p:nvGrpSpPr>
          <p:cNvPr id="60" name="Group 59"/>
          <p:cNvGrpSpPr/>
          <p:nvPr/>
        </p:nvGrpSpPr>
        <p:grpSpPr>
          <a:xfrm>
            <a:off x="379455" y="1885355"/>
            <a:ext cx="4071977" cy="830997"/>
            <a:chOff x="359004" y="1221046"/>
            <a:chExt cx="4071977" cy="830997"/>
          </a:xfrm>
        </p:grpSpPr>
        <p:sp>
          <p:nvSpPr>
            <p:cNvPr id="61" name="TextBox 60"/>
            <p:cNvSpPr txBox="1">
              <a:spLocks noChangeArrowheads="1"/>
            </p:cNvSpPr>
            <p:nvPr/>
          </p:nvSpPr>
          <p:spPr bwMode="auto">
            <a:xfrm>
              <a:off x="359004" y="1221046"/>
              <a:ext cx="2067872" cy="830997"/>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400" smtClean="0">
                  <a:solidFill>
                    <a:srgbClr val="0000FF"/>
                  </a:solidFill>
                </a:rPr>
                <a:t>Đĩa quay gắn các vật kính</a:t>
              </a:r>
              <a:endParaRPr lang="vi-VN" altLang="en-US" sz="2400">
                <a:solidFill>
                  <a:srgbClr val="0000FF"/>
                </a:solidFill>
              </a:endParaRPr>
            </a:p>
          </p:txBody>
        </p:sp>
        <p:cxnSp>
          <p:nvCxnSpPr>
            <p:cNvPr id="62" name="Straight Connector 61"/>
            <p:cNvCxnSpPr>
              <a:stCxn id="61" idx="3"/>
            </p:cNvCxnSpPr>
            <p:nvPr/>
          </p:nvCxnSpPr>
          <p:spPr>
            <a:xfrm>
              <a:off x="2426876" y="1636545"/>
              <a:ext cx="2004105" cy="43197"/>
            </a:xfrm>
            <a:prstGeom prst="line">
              <a:avLst/>
            </a:prstGeom>
            <a:ln>
              <a:solidFill>
                <a:schemeClr val="accent3">
                  <a:lumMod val="75000"/>
                </a:schemeClr>
              </a:solidFill>
            </a:ln>
          </p:spPr>
          <p:style>
            <a:lnRef idx="2">
              <a:schemeClr val="dk1"/>
            </a:lnRef>
            <a:fillRef idx="0">
              <a:schemeClr val="dk1"/>
            </a:fillRef>
            <a:effectRef idx="1">
              <a:schemeClr val="dk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barn(inVertical)">
                                      <p:cBhvr>
                                        <p:cTn id="11" dur="500"/>
                                        <p:tgtEl>
                                          <p:spTgt spid="48"/>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barn(inVertical)">
                                      <p:cBhvr>
                                        <p:cTn id="16" dur="500"/>
                                        <p:tgtEl>
                                          <p:spTgt spid="4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barn(inVertical)">
                                      <p:cBhvr>
                                        <p:cTn id="21" dur="500"/>
                                        <p:tgtEl>
                                          <p:spTgt spid="5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barn(inVertical)">
                                      <p:cBhvr>
                                        <p:cTn id="26" dur="500"/>
                                        <p:tgtEl>
                                          <p:spTgt spid="6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barn(inVertical)">
                                      <p:cBhvr>
                                        <p:cTn id="31" dur="500"/>
                                        <p:tgtEl>
                                          <p:spTgt spid="5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barn(inVertical)">
                                      <p:cBhvr>
                                        <p:cTn id="36" dur="500"/>
                                        <p:tgtEl>
                                          <p:spTgt spid="51"/>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barn(inVertical)">
                                      <p:cBhvr>
                                        <p:cTn id="41" dur="500"/>
                                        <p:tgtEl>
                                          <p:spTgt spid="53"/>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barn(inVertical)">
                                      <p:cBhvr>
                                        <p:cTn id="46" dur="500"/>
                                        <p:tgtEl>
                                          <p:spTgt spid="46"/>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barn(inVertical)">
                                      <p:cBhvr>
                                        <p:cTn id="5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Shape 195"/>
        <p:cNvGrpSpPr/>
        <p:nvPr/>
      </p:nvGrpSpPr>
      <p:grpSpPr>
        <a:xfrm>
          <a:off x="0" y="0"/>
          <a:ext cx="0" cy="0"/>
          <a:chOff x="0" y="0"/>
          <a:chExt cx="0" cy="0"/>
        </a:xfrm>
      </p:grpSpPr>
      <p:sp>
        <p:nvSpPr>
          <p:cNvPr id="198" name="Google Shape;198;p31"/>
          <p:cNvSpPr txBox="1">
            <a:spLocks noGrp="1"/>
          </p:cNvSpPr>
          <p:nvPr>
            <p:ph type="sldNum" idx="12"/>
          </p:nvPr>
        </p:nvSpPr>
        <p:spPr>
          <a:xfrm>
            <a:off x="8556775" y="4777350"/>
            <a:ext cx="548700" cy="290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
        <p:nvSpPr>
          <p:cNvPr id="32" name="Text Box 2"/>
          <p:cNvSpPr txBox="1">
            <a:spLocks noChangeArrowheads="1"/>
          </p:cNvSpPr>
          <p:nvPr/>
        </p:nvSpPr>
        <p:spPr bwMode="auto">
          <a:xfrm>
            <a:off x="247489" y="1896939"/>
            <a:ext cx="1196747" cy="685286"/>
          </a:xfrm>
          <a:prstGeom prst="rect">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wrap="square" lIns="69056" tIns="34529" rIns="69056" bIns="34529">
            <a:spAutoFit/>
          </a:bodyPr>
          <a:lstStyle/>
          <a:p>
            <a:pPr algn="ctr" defTabSz="685800" eaLnBrk="0" fontAlgn="base" hangingPunct="0">
              <a:spcBef>
                <a:spcPct val="50000"/>
              </a:spcBef>
              <a:spcAft>
                <a:spcPct val="0"/>
              </a:spcAft>
              <a:buClrTx/>
            </a:pPr>
            <a:r>
              <a:rPr lang="en-US" altLang="en-US" sz="2000" kern="1200">
                <a:solidFill>
                  <a:srgbClr val="0000FF"/>
                </a:solidFill>
                <a:latin typeface="Arial" panose="020B0604020202020204" pitchFamily="34" charset="0"/>
                <a:ea typeface="+mn-ea"/>
                <a:cs typeface="Arial" panose="020B0604020202020204" pitchFamily="34" charset="0"/>
              </a:rPr>
              <a:t>Kính hiển vi</a:t>
            </a:r>
          </a:p>
        </p:txBody>
      </p:sp>
      <p:sp>
        <p:nvSpPr>
          <p:cNvPr id="33" name="Text Box 5"/>
          <p:cNvSpPr txBox="1">
            <a:spLocks noChangeArrowheads="1"/>
          </p:cNvSpPr>
          <p:nvPr/>
        </p:nvSpPr>
        <p:spPr bwMode="auto">
          <a:xfrm>
            <a:off x="1833570" y="1512367"/>
            <a:ext cx="1417014" cy="377509"/>
          </a:xfrm>
          <a:prstGeom prst="rect">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wrap="square" lIns="69056" tIns="34529" rIns="69056" bIns="34529">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50000"/>
              </a:spcBef>
              <a:spcAft>
                <a:spcPct val="0"/>
              </a:spcAft>
              <a:buClrTx/>
            </a:pPr>
            <a:r>
              <a:rPr lang="en-US" altLang="en-US" sz="2000" kern="1200">
                <a:solidFill>
                  <a:srgbClr val="0000FF"/>
                </a:solidFill>
                <a:ea typeface="+mn-ea"/>
              </a:rPr>
              <a:t>Thân kính</a:t>
            </a:r>
          </a:p>
        </p:txBody>
      </p:sp>
      <p:sp>
        <p:nvSpPr>
          <p:cNvPr id="34" name="Line 6"/>
          <p:cNvSpPr>
            <a:spLocks noChangeShapeType="1"/>
          </p:cNvSpPr>
          <p:nvPr/>
        </p:nvSpPr>
        <p:spPr bwMode="auto">
          <a:xfrm flipV="1">
            <a:off x="1454952" y="1682926"/>
            <a:ext cx="374500" cy="609018"/>
          </a:xfrm>
          <a:prstGeom prst="line">
            <a:avLst/>
          </a:prstGeom>
          <a:noFill/>
          <a:ln w="28575" cap="sq">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lIns="69056" tIns="34529" rIns="69056" bIns="34529" anchor="ct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sp>
        <p:nvSpPr>
          <p:cNvPr id="35" name="Text Box 8"/>
          <p:cNvSpPr txBox="1">
            <a:spLocks noChangeArrowheads="1"/>
          </p:cNvSpPr>
          <p:nvPr/>
        </p:nvSpPr>
        <p:spPr bwMode="auto">
          <a:xfrm>
            <a:off x="1822855" y="347936"/>
            <a:ext cx="1320404" cy="377509"/>
          </a:xfrm>
          <a:prstGeom prst="rect">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lIns="69056" tIns="34529" rIns="69056" bIns="34529">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50000"/>
              </a:spcBef>
              <a:spcAft>
                <a:spcPct val="0"/>
              </a:spcAft>
              <a:buClrTx/>
            </a:pPr>
            <a:r>
              <a:rPr lang="en-US" altLang="en-US" sz="2000" kern="1200">
                <a:solidFill>
                  <a:srgbClr val="0000FF"/>
                </a:solidFill>
                <a:ea typeface="+mn-ea"/>
              </a:rPr>
              <a:t>Chân kính</a:t>
            </a:r>
          </a:p>
        </p:txBody>
      </p:sp>
      <p:sp>
        <p:nvSpPr>
          <p:cNvPr id="36" name="Line 9"/>
          <p:cNvSpPr>
            <a:spLocks noChangeShapeType="1"/>
          </p:cNvSpPr>
          <p:nvPr/>
        </p:nvSpPr>
        <p:spPr bwMode="auto">
          <a:xfrm flipV="1">
            <a:off x="1450831" y="673016"/>
            <a:ext cx="372023" cy="1618927"/>
          </a:xfrm>
          <a:prstGeom prst="line">
            <a:avLst/>
          </a:prstGeom>
          <a:noFill/>
          <a:ln w="28575" cap="sq">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lIns="69056" tIns="34529" rIns="69056" bIns="34529" anchor="ct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sp>
        <p:nvSpPr>
          <p:cNvPr id="37" name="Text Box 11"/>
          <p:cNvSpPr txBox="1">
            <a:spLocks noChangeArrowheads="1"/>
          </p:cNvSpPr>
          <p:nvPr/>
        </p:nvSpPr>
        <p:spPr bwMode="auto">
          <a:xfrm>
            <a:off x="1945658" y="3037558"/>
            <a:ext cx="1248626" cy="377509"/>
          </a:xfrm>
          <a:prstGeom prst="rect">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wrap="square" lIns="69056" tIns="34529" rIns="69056" bIns="34529">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50000"/>
              </a:spcBef>
              <a:spcAft>
                <a:spcPct val="0"/>
              </a:spcAft>
              <a:buClrTx/>
            </a:pPr>
            <a:r>
              <a:rPr lang="en-US" altLang="en-US" sz="2000" kern="1200">
                <a:solidFill>
                  <a:srgbClr val="0000FF"/>
                </a:solidFill>
                <a:ea typeface="+mn-ea"/>
              </a:rPr>
              <a:t>Bàn kính</a:t>
            </a:r>
          </a:p>
        </p:txBody>
      </p:sp>
      <p:sp>
        <p:nvSpPr>
          <p:cNvPr id="38" name="Line 12"/>
          <p:cNvSpPr>
            <a:spLocks noChangeShapeType="1"/>
          </p:cNvSpPr>
          <p:nvPr/>
        </p:nvSpPr>
        <p:spPr bwMode="auto">
          <a:xfrm>
            <a:off x="1450831" y="2291943"/>
            <a:ext cx="483943" cy="871185"/>
          </a:xfrm>
          <a:prstGeom prst="line">
            <a:avLst/>
          </a:prstGeom>
          <a:noFill/>
          <a:ln w="28575" cap="sq">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lIns="69056" tIns="34529" rIns="69056" bIns="34529" anchor="ct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sp>
        <p:nvSpPr>
          <p:cNvPr id="39" name="Text Box 14"/>
          <p:cNvSpPr txBox="1">
            <a:spLocks noChangeArrowheads="1"/>
          </p:cNvSpPr>
          <p:nvPr/>
        </p:nvSpPr>
        <p:spPr bwMode="auto">
          <a:xfrm>
            <a:off x="1876434" y="3689757"/>
            <a:ext cx="1729979" cy="685286"/>
          </a:xfrm>
          <a:prstGeom prst="rect">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wrap="square" lIns="69056" tIns="34529" rIns="69056" bIns="34529">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eaLnBrk="1" fontAlgn="base" hangingPunct="1">
              <a:spcBef>
                <a:spcPct val="50000"/>
              </a:spcBef>
              <a:spcAft>
                <a:spcPct val="0"/>
              </a:spcAft>
              <a:buClrTx/>
            </a:pPr>
            <a:r>
              <a:rPr lang="en-GB" altLang="en-US" sz="2000" kern="1200" smtClean="0">
                <a:solidFill>
                  <a:srgbClr val="0000FF"/>
                </a:solidFill>
              </a:rPr>
              <a:t>Đèn chiếu sáng</a:t>
            </a:r>
            <a:endParaRPr lang="en-US" altLang="en-US" sz="2000" kern="1200">
              <a:solidFill>
                <a:srgbClr val="0000FF"/>
              </a:solidFill>
              <a:ea typeface="+mn-ea"/>
            </a:endParaRPr>
          </a:p>
        </p:txBody>
      </p:sp>
      <p:sp>
        <p:nvSpPr>
          <p:cNvPr id="40" name="Line 15"/>
          <p:cNvSpPr>
            <a:spLocks noChangeShapeType="1"/>
          </p:cNvSpPr>
          <p:nvPr/>
        </p:nvSpPr>
        <p:spPr bwMode="auto">
          <a:xfrm>
            <a:off x="1454952" y="2327445"/>
            <a:ext cx="421482" cy="1520969"/>
          </a:xfrm>
          <a:prstGeom prst="line">
            <a:avLst/>
          </a:prstGeom>
          <a:noFill/>
          <a:ln w="28575" cap="sq">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lIns="69056" tIns="34529" rIns="69056" bIns="34529" anchor="ct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sp>
        <p:nvSpPr>
          <p:cNvPr id="41" name="Text Box 18"/>
          <p:cNvSpPr txBox="1">
            <a:spLocks noChangeArrowheads="1"/>
          </p:cNvSpPr>
          <p:nvPr/>
        </p:nvSpPr>
        <p:spPr bwMode="auto">
          <a:xfrm>
            <a:off x="3243270" y="783394"/>
            <a:ext cx="1229310" cy="377509"/>
          </a:xfrm>
          <a:prstGeom prst="rect">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wrap="square" lIns="69056" tIns="34529" rIns="69056" bIns="34529">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50000"/>
              </a:spcBef>
              <a:spcAft>
                <a:spcPct val="0"/>
              </a:spcAft>
              <a:buClrTx/>
            </a:pPr>
            <a:r>
              <a:rPr lang="en-US" altLang="en-US" sz="2000" kern="1200">
                <a:solidFill>
                  <a:srgbClr val="0000FF"/>
                </a:solidFill>
                <a:ea typeface="+mn-ea"/>
              </a:rPr>
              <a:t>Ống kính</a:t>
            </a:r>
          </a:p>
        </p:txBody>
      </p:sp>
      <p:sp>
        <p:nvSpPr>
          <p:cNvPr id="42" name="Line 19"/>
          <p:cNvSpPr>
            <a:spLocks noChangeShapeType="1"/>
          </p:cNvSpPr>
          <p:nvPr/>
        </p:nvSpPr>
        <p:spPr bwMode="auto">
          <a:xfrm flipV="1">
            <a:off x="2959986" y="989899"/>
            <a:ext cx="319088" cy="486966"/>
          </a:xfrm>
          <a:prstGeom prst="line">
            <a:avLst/>
          </a:prstGeom>
          <a:noFill/>
          <a:ln w="28575" cap="sq">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lIns="69056" tIns="34529" rIns="69056" bIns="34529" anchor="ct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sp>
        <p:nvSpPr>
          <p:cNvPr id="43" name="Text Box 21"/>
          <p:cNvSpPr txBox="1">
            <a:spLocks noChangeArrowheads="1"/>
          </p:cNvSpPr>
          <p:nvPr/>
        </p:nvSpPr>
        <p:spPr bwMode="auto">
          <a:xfrm>
            <a:off x="3304636" y="2050992"/>
            <a:ext cx="1487092" cy="685286"/>
          </a:xfrm>
          <a:prstGeom prst="rect">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wrap="square" lIns="69056" tIns="34529" rIns="69056" bIns="34529">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eaLnBrk="1" fontAlgn="base" hangingPunct="1">
              <a:spcBef>
                <a:spcPct val="50000"/>
              </a:spcBef>
              <a:spcAft>
                <a:spcPct val="0"/>
              </a:spcAft>
              <a:buClrTx/>
            </a:pPr>
            <a:r>
              <a:rPr lang="en-US" altLang="en-US" sz="2000" kern="1200">
                <a:solidFill>
                  <a:srgbClr val="0000FF"/>
                </a:solidFill>
                <a:ea typeface="+mn-ea"/>
              </a:rPr>
              <a:t>Ốc điều chỉnh</a:t>
            </a:r>
          </a:p>
        </p:txBody>
      </p:sp>
      <p:sp>
        <p:nvSpPr>
          <p:cNvPr id="44" name="Line 22"/>
          <p:cNvSpPr>
            <a:spLocks noChangeShapeType="1"/>
          </p:cNvSpPr>
          <p:nvPr/>
        </p:nvSpPr>
        <p:spPr bwMode="auto">
          <a:xfrm>
            <a:off x="2978952" y="1907695"/>
            <a:ext cx="319088" cy="485775"/>
          </a:xfrm>
          <a:prstGeom prst="line">
            <a:avLst/>
          </a:prstGeom>
          <a:noFill/>
          <a:ln w="28575" cap="sq">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lIns="69056" tIns="34529" rIns="69056" bIns="34529" anchor="ct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sp>
        <p:nvSpPr>
          <p:cNvPr id="45" name="Text Box 25"/>
          <p:cNvSpPr txBox="1">
            <a:spLocks noChangeArrowheads="1"/>
          </p:cNvSpPr>
          <p:nvPr/>
        </p:nvSpPr>
        <p:spPr bwMode="auto">
          <a:xfrm>
            <a:off x="5580564" y="1992855"/>
            <a:ext cx="925116" cy="377509"/>
          </a:xfrm>
          <a:prstGeom prst="rect">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lIns="69056" tIns="34529" rIns="69056" bIns="34529">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eaLnBrk="1" fontAlgn="base" hangingPunct="1">
              <a:spcBef>
                <a:spcPct val="50000"/>
              </a:spcBef>
              <a:spcAft>
                <a:spcPct val="0"/>
              </a:spcAft>
              <a:buClrTx/>
            </a:pPr>
            <a:r>
              <a:rPr lang="en-US" altLang="en-US" sz="2000" i="1" kern="1200">
                <a:solidFill>
                  <a:srgbClr val="0000FF"/>
                </a:solidFill>
                <a:ea typeface="+mn-ea"/>
              </a:rPr>
              <a:t>Ốc to</a:t>
            </a:r>
          </a:p>
        </p:txBody>
      </p:sp>
      <p:sp>
        <p:nvSpPr>
          <p:cNvPr id="46" name="Line 26"/>
          <p:cNvSpPr>
            <a:spLocks noChangeShapeType="1"/>
          </p:cNvSpPr>
          <p:nvPr/>
        </p:nvSpPr>
        <p:spPr bwMode="auto">
          <a:xfrm flipV="1">
            <a:off x="4798324" y="2222687"/>
            <a:ext cx="778669" cy="215503"/>
          </a:xfrm>
          <a:prstGeom prst="line">
            <a:avLst/>
          </a:prstGeom>
          <a:noFill/>
          <a:ln w="28575" cap="sq">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lIns="69056" tIns="34529" rIns="69056" bIns="34529" anchor="ct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sp>
        <p:nvSpPr>
          <p:cNvPr id="47" name="Text Box 28"/>
          <p:cNvSpPr txBox="1">
            <a:spLocks noChangeArrowheads="1"/>
          </p:cNvSpPr>
          <p:nvPr/>
        </p:nvSpPr>
        <p:spPr bwMode="auto">
          <a:xfrm>
            <a:off x="5576993" y="2465342"/>
            <a:ext cx="959644" cy="377509"/>
          </a:xfrm>
          <a:prstGeom prst="rect">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lIns="69056" tIns="34529" rIns="69056" bIns="34529">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50000"/>
              </a:spcBef>
              <a:spcAft>
                <a:spcPct val="0"/>
              </a:spcAft>
              <a:buClrTx/>
            </a:pPr>
            <a:r>
              <a:rPr lang="en-US" altLang="en-US" sz="2000" i="1" kern="1200">
                <a:solidFill>
                  <a:srgbClr val="0000FF"/>
                </a:solidFill>
                <a:ea typeface="+mn-ea"/>
              </a:rPr>
              <a:t>Ốc nhỏ</a:t>
            </a:r>
          </a:p>
        </p:txBody>
      </p:sp>
      <p:sp>
        <p:nvSpPr>
          <p:cNvPr id="48" name="Line 29"/>
          <p:cNvSpPr>
            <a:spLocks noChangeShapeType="1"/>
          </p:cNvSpPr>
          <p:nvPr/>
        </p:nvSpPr>
        <p:spPr bwMode="auto">
          <a:xfrm>
            <a:off x="4798324" y="2438189"/>
            <a:ext cx="723900" cy="215504"/>
          </a:xfrm>
          <a:prstGeom prst="line">
            <a:avLst/>
          </a:prstGeom>
          <a:noFill/>
          <a:ln w="28575" cap="sq">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lIns="69056" tIns="34529" rIns="69056" bIns="34529" anchor="ct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sp>
        <p:nvSpPr>
          <p:cNvPr id="49" name="Text Box 32"/>
          <p:cNvSpPr txBox="1">
            <a:spLocks noChangeArrowheads="1"/>
          </p:cNvSpPr>
          <p:nvPr/>
        </p:nvSpPr>
        <p:spPr bwMode="auto">
          <a:xfrm>
            <a:off x="4884121" y="96282"/>
            <a:ext cx="3665510" cy="377509"/>
          </a:xfrm>
          <a:prstGeom prst="rect">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wrap="square" lIns="69056" tIns="34529" rIns="69056" bIns="34529">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eaLnBrk="1" fontAlgn="base" hangingPunct="1">
              <a:spcBef>
                <a:spcPct val="50000"/>
              </a:spcBef>
              <a:spcAft>
                <a:spcPct val="0"/>
              </a:spcAft>
              <a:buClrTx/>
            </a:pPr>
            <a:r>
              <a:rPr lang="en-US" altLang="en-US" sz="2000" i="1" kern="1200">
                <a:solidFill>
                  <a:srgbClr val="0000FF"/>
                </a:solidFill>
                <a:ea typeface="+mn-ea"/>
              </a:rPr>
              <a:t>Thị kính: để mắt vào </a:t>
            </a:r>
            <a:r>
              <a:rPr lang="en-US" altLang="en-US" sz="2000" kern="1200">
                <a:solidFill>
                  <a:srgbClr val="0000FF"/>
                </a:solidFill>
                <a:ea typeface="+mn-ea"/>
              </a:rPr>
              <a:t>quan sát</a:t>
            </a:r>
          </a:p>
        </p:txBody>
      </p:sp>
      <p:sp>
        <p:nvSpPr>
          <p:cNvPr id="50" name="Line 33"/>
          <p:cNvSpPr>
            <a:spLocks noChangeShapeType="1"/>
          </p:cNvSpPr>
          <p:nvPr/>
        </p:nvSpPr>
        <p:spPr bwMode="auto">
          <a:xfrm flipV="1">
            <a:off x="4472581" y="370657"/>
            <a:ext cx="414130" cy="525811"/>
          </a:xfrm>
          <a:prstGeom prst="line">
            <a:avLst/>
          </a:prstGeom>
          <a:noFill/>
          <a:ln w="28575" cap="sq">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lIns="69056" tIns="34529" rIns="69056" bIns="34529" anchor="ct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sp>
        <p:nvSpPr>
          <p:cNvPr id="51" name="Text Box 35"/>
          <p:cNvSpPr txBox="1">
            <a:spLocks noChangeArrowheads="1"/>
          </p:cNvSpPr>
          <p:nvPr/>
        </p:nvSpPr>
        <p:spPr bwMode="auto">
          <a:xfrm>
            <a:off x="4891265" y="665833"/>
            <a:ext cx="3658366" cy="377509"/>
          </a:xfrm>
          <a:prstGeom prst="rect">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wrap="square" lIns="69056" tIns="34529" rIns="69056" bIns="34529">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eaLnBrk="1" fontAlgn="base" hangingPunct="1">
              <a:spcBef>
                <a:spcPct val="50000"/>
              </a:spcBef>
              <a:spcAft>
                <a:spcPct val="0"/>
              </a:spcAft>
              <a:buClrTx/>
            </a:pPr>
            <a:r>
              <a:rPr lang="en-US" altLang="en-US" sz="2000" i="1" kern="1200">
                <a:solidFill>
                  <a:srgbClr val="0000FF"/>
                </a:solidFill>
                <a:ea typeface="+mn-ea"/>
              </a:rPr>
              <a:t>Đĩa quay: </a:t>
            </a:r>
            <a:r>
              <a:rPr lang="en-US" altLang="en-US" sz="2000" kern="1200">
                <a:solidFill>
                  <a:srgbClr val="0000FF"/>
                </a:solidFill>
                <a:ea typeface="+mn-ea"/>
              </a:rPr>
              <a:t>gắn các vật kính</a:t>
            </a:r>
          </a:p>
        </p:txBody>
      </p:sp>
      <p:sp>
        <p:nvSpPr>
          <p:cNvPr id="52" name="Line 36"/>
          <p:cNvSpPr>
            <a:spLocks noChangeShapeType="1"/>
          </p:cNvSpPr>
          <p:nvPr/>
        </p:nvSpPr>
        <p:spPr bwMode="auto">
          <a:xfrm>
            <a:off x="4477135" y="924963"/>
            <a:ext cx="427434" cy="0"/>
          </a:xfrm>
          <a:prstGeom prst="line">
            <a:avLst/>
          </a:prstGeom>
          <a:noFill/>
          <a:ln w="28575" cap="sq">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lIns="69056" tIns="34529" rIns="69056" bIns="34529" anchor="ct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sp>
        <p:nvSpPr>
          <p:cNvPr id="53" name="Text Box 38"/>
          <p:cNvSpPr txBox="1">
            <a:spLocks noChangeArrowheads="1"/>
          </p:cNvSpPr>
          <p:nvPr/>
        </p:nvSpPr>
        <p:spPr bwMode="auto">
          <a:xfrm>
            <a:off x="5318522" y="1420416"/>
            <a:ext cx="2400300" cy="34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69056" tIns="34529" rIns="69056" bIns="34529">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685800" eaLnBrk="1" fontAlgn="base" hangingPunct="1">
              <a:spcBef>
                <a:spcPct val="50000"/>
              </a:spcBef>
              <a:spcAft>
                <a:spcPct val="0"/>
              </a:spcAft>
              <a:buClrTx/>
            </a:pPr>
            <a:endParaRPr lang="en-US" altLang="en-US" sz="1800" kern="1200">
              <a:solidFill>
                <a:srgbClr val="000000"/>
              </a:solidFill>
              <a:ea typeface="+mn-ea"/>
            </a:endParaRPr>
          </a:p>
        </p:txBody>
      </p:sp>
      <p:sp>
        <p:nvSpPr>
          <p:cNvPr id="54" name="Text Box 41"/>
          <p:cNvSpPr txBox="1">
            <a:spLocks noChangeArrowheads="1"/>
          </p:cNvSpPr>
          <p:nvPr/>
        </p:nvSpPr>
        <p:spPr bwMode="auto">
          <a:xfrm>
            <a:off x="4314663" y="2919552"/>
            <a:ext cx="3158728" cy="685286"/>
          </a:xfrm>
          <a:prstGeom prst="rect">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lIns="69056" tIns="34529" rIns="69056" bIns="34529">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eaLnBrk="1" fontAlgn="base" hangingPunct="1">
              <a:spcBef>
                <a:spcPct val="50000"/>
              </a:spcBef>
              <a:spcAft>
                <a:spcPct val="0"/>
              </a:spcAft>
              <a:buClrTx/>
            </a:pPr>
            <a:r>
              <a:rPr lang="en-US" altLang="en-US" sz="2000" kern="1200">
                <a:solidFill>
                  <a:srgbClr val="0000FF"/>
                </a:solidFill>
                <a:ea typeface="+mn-ea"/>
              </a:rPr>
              <a:t>Nơi đặt tiêu bản để quan sát, có kẹp giữ</a:t>
            </a:r>
          </a:p>
        </p:txBody>
      </p:sp>
      <p:sp>
        <p:nvSpPr>
          <p:cNvPr id="55" name="Line 42"/>
          <p:cNvSpPr>
            <a:spLocks noChangeShapeType="1"/>
          </p:cNvSpPr>
          <p:nvPr/>
        </p:nvSpPr>
        <p:spPr bwMode="auto">
          <a:xfrm>
            <a:off x="3194284" y="3207481"/>
            <a:ext cx="1120379" cy="0"/>
          </a:xfrm>
          <a:prstGeom prst="line">
            <a:avLst/>
          </a:prstGeom>
          <a:noFill/>
          <a:ln w="28575" cap="sq">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lIns="69056" tIns="34529" rIns="69056" bIns="34529" anchor="ct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sp>
        <p:nvSpPr>
          <p:cNvPr id="56" name="Text Box 44"/>
          <p:cNvSpPr txBox="1">
            <a:spLocks noChangeArrowheads="1"/>
          </p:cNvSpPr>
          <p:nvPr/>
        </p:nvSpPr>
        <p:spPr bwMode="auto">
          <a:xfrm>
            <a:off x="4472580" y="3707053"/>
            <a:ext cx="2591991" cy="685286"/>
          </a:xfrm>
          <a:prstGeom prst="rect">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lIns="69056" tIns="34529" rIns="69056" bIns="34529">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eaLnBrk="1" fontAlgn="base" hangingPunct="1">
              <a:spcBef>
                <a:spcPct val="50000"/>
              </a:spcBef>
              <a:spcAft>
                <a:spcPct val="0"/>
              </a:spcAft>
              <a:buClrTx/>
            </a:pPr>
            <a:r>
              <a:rPr lang="en-US" altLang="en-US" sz="2000" kern="1200">
                <a:solidFill>
                  <a:srgbClr val="0000FF"/>
                </a:solidFill>
                <a:ea typeface="+mn-ea"/>
              </a:rPr>
              <a:t>Tập trung ánh sáng vào vật mẫu</a:t>
            </a:r>
          </a:p>
        </p:txBody>
      </p:sp>
      <p:sp>
        <p:nvSpPr>
          <p:cNvPr id="57" name="Line 45"/>
          <p:cNvSpPr>
            <a:spLocks noChangeShapeType="1"/>
          </p:cNvSpPr>
          <p:nvPr/>
        </p:nvSpPr>
        <p:spPr bwMode="auto">
          <a:xfrm flipV="1">
            <a:off x="3606413" y="4049696"/>
            <a:ext cx="648891" cy="0"/>
          </a:xfrm>
          <a:prstGeom prst="line">
            <a:avLst/>
          </a:prstGeom>
          <a:noFill/>
          <a:ln w="28575" cap="sq">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lIns="69056" tIns="34529" rIns="69056" bIns="34529" anchor="ct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sp>
        <p:nvSpPr>
          <p:cNvPr id="58" name="TextBox 57"/>
          <p:cNvSpPr txBox="1">
            <a:spLocks noChangeArrowheads="1"/>
          </p:cNvSpPr>
          <p:nvPr/>
        </p:nvSpPr>
        <p:spPr bwMode="auto">
          <a:xfrm>
            <a:off x="4891265" y="1166585"/>
            <a:ext cx="3665510" cy="707886"/>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eaLnBrk="1" fontAlgn="base" hangingPunct="1">
              <a:spcBef>
                <a:spcPct val="0"/>
              </a:spcBef>
              <a:spcAft>
                <a:spcPct val="0"/>
              </a:spcAft>
              <a:buClrTx/>
            </a:pPr>
            <a:r>
              <a:rPr lang="en-US" altLang="en-US" sz="2000" i="1" kern="1200">
                <a:solidFill>
                  <a:srgbClr val="0000FF"/>
                </a:solidFill>
                <a:ea typeface="+mn-ea"/>
              </a:rPr>
              <a:t>Vật kính:</a:t>
            </a:r>
            <a:r>
              <a:rPr lang="en-US" altLang="en-US" sz="2000" kern="1200">
                <a:solidFill>
                  <a:srgbClr val="0000FF"/>
                </a:solidFill>
                <a:ea typeface="+mn-ea"/>
              </a:rPr>
              <a:t> kính sát với vật cần quan sát</a:t>
            </a:r>
            <a:endParaRPr lang="vi-VN" altLang="en-US" sz="2000" kern="1200">
              <a:solidFill>
                <a:srgbClr val="0000FF"/>
              </a:solidFill>
              <a:ea typeface="+mn-ea"/>
            </a:endParaRPr>
          </a:p>
        </p:txBody>
      </p:sp>
      <p:sp>
        <p:nvSpPr>
          <p:cNvPr id="59" name="Line 39"/>
          <p:cNvSpPr>
            <a:spLocks noChangeShapeType="1"/>
          </p:cNvSpPr>
          <p:nvPr/>
        </p:nvSpPr>
        <p:spPr bwMode="auto">
          <a:xfrm>
            <a:off x="4472580" y="935645"/>
            <a:ext cx="447175" cy="509492"/>
          </a:xfrm>
          <a:prstGeom prst="line">
            <a:avLst/>
          </a:prstGeom>
          <a:noFill/>
          <a:ln w="28575" cap="sq">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lIns="92075" tIns="46038" rIns="92075" bIns="46038"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ox(in)">
                                      <p:cBhvr>
                                        <p:cTn id="12" dur="500"/>
                                        <p:tgtEl>
                                          <p:spTgt spid="36"/>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ox(in)">
                                      <p:cBhvr>
                                        <p:cTn id="15" dur="500"/>
                                        <p:tgtEl>
                                          <p:spTgt spid="35"/>
                                        </p:tgtEl>
                                      </p:cBhvr>
                                    </p:animEffect>
                                  </p:childTnLst>
                                </p:cTn>
                              </p:par>
                              <p:par>
                                <p:cTn id="16" presetID="4" presetClass="entr" presetSubtype="16"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box(in)">
                                      <p:cBhvr>
                                        <p:cTn id="18" dur="500"/>
                                        <p:tgtEl>
                                          <p:spTgt spid="34"/>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box(in)">
                                      <p:cBhvr>
                                        <p:cTn id="21" dur="500"/>
                                        <p:tgtEl>
                                          <p:spTgt spid="33"/>
                                        </p:tgtEl>
                                      </p:cBhvr>
                                    </p:animEffect>
                                  </p:childTnLst>
                                </p:cTn>
                              </p:par>
                              <p:par>
                                <p:cTn id="22" presetID="4" presetClass="entr" presetSubtype="16" fill="hold"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box(in)">
                                      <p:cBhvr>
                                        <p:cTn id="24" dur="500"/>
                                        <p:tgtEl>
                                          <p:spTgt spid="38"/>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box(in)">
                                      <p:cBhvr>
                                        <p:cTn id="27" dur="500"/>
                                        <p:tgtEl>
                                          <p:spTgt spid="37"/>
                                        </p:tgtEl>
                                      </p:cBhvr>
                                    </p:animEffect>
                                  </p:childTnLst>
                                </p:cTn>
                              </p:par>
                              <p:par>
                                <p:cTn id="28" presetID="4" presetClass="entr" presetSubtype="16" fill="hold"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box(in)">
                                      <p:cBhvr>
                                        <p:cTn id="30" dur="500"/>
                                        <p:tgtEl>
                                          <p:spTgt spid="40"/>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box(in)">
                                      <p:cBhvr>
                                        <p:cTn id="33" dur="500"/>
                                        <p:tgtEl>
                                          <p:spTgt spid="39"/>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checkerboard(across)">
                                      <p:cBhvr>
                                        <p:cTn id="38" dur="500"/>
                                        <p:tgtEl>
                                          <p:spTgt spid="42"/>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checkerboard(across)">
                                      <p:cBhvr>
                                        <p:cTn id="41" dur="500"/>
                                        <p:tgtEl>
                                          <p:spTgt spid="41"/>
                                        </p:tgtEl>
                                      </p:cBhvr>
                                    </p:animEffect>
                                  </p:childTnLst>
                                </p:cTn>
                              </p:par>
                              <p:par>
                                <p:cTn id="42" presetID="5" presetClass="entr" presetSubtype="10" fill="hold"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checkerboard(across)">
                                      <p:cBhvr>
                                        <p:cTn id="44" dur="500"/>
                                        <p:tgtEl>
                                          <p:spTgt spid="44"/>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checkerboard(across)">
                                      <p:cBhvr>
                                        <p:cTn id="47" dur="500"/>
                                        <p:tgtEl>
                                          <p:spTgt spid="43"/>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nodeType="click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diamond(in)">
                                      <p:cBhvr>
                                        <p:cTn id="52" dur="2000"/>
                                        <p:tgtEl>
                                          <p:spTgt spid="50"/>
                                        </p:tgtEl>
                                      </p:cBhvr>
                                    </p:animEffect>
                                  </p:childTnLst>
                                </p:cTn>
                              </p:par>
                              <p:par>
                                <p:cTn id="53" presetID="8" presetClass="entr" presetSubtype="16" fill="hold" nodeType="with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diamond(in)">
                                      <p:cBhvr>
                                        <p:cTn id="55" dur="2000"/>
                                        <p:tgtEl>
                                          <p:spTgt spid="52"/>
                                        </p:tgtEl>
                                      </p:cBhvr>
                                    </p:animEffect>
                                  </p:childTnLst>
                                </p:cTn>
                              </p:par>
                              <p:par>
                                <p:cTn id="56" presetID="8" presetClass="entr" presetSubtype="16" fill="hold" grpId="0" nodeType="with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diamond(in)">
                                      <p:cBhvr>
                                        <p:cTn id="58" dur="2000"/>
                                        <p:tgtEl>
                                          <p:spTgt spid="49"/>
                                        </p:tgtEl>
                                      </p:cBhvr>
                                    </p:animEffect>
                                  </p:childTnLst>
                                </p:cTn>
                              </p:par>
                              <p:par>
                                <p:cTn id="59" presetID="8" presetClass="entr" presetSubtype="16" fill="hold" grpId="0" nodeType="with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diamond(in)">
                                      <p:cBhvr>
                                        <p:cTn id="61" dur="2000"/>
                                        <p:tgtEl>
                                          <p:spTgt spid="51"/>
                                        </p:tgtEl>
                                      </p:cBhvr>
                                    </p:animEffect>
                                  </p:childTnLst>
                                </p:cTn>
                              </p:par>
                              <p:par>
                                <p:cTn id="62" presetID="8" presetClass="entr" presetSubtype="16" fill="hold" grpId="0" nodeType="with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diamond(in)">
                                      <p:cBhvr>
                                        <p:cTn id="64" dur="2000"/>
                                        <p:tgtEl>
                                          <p:spTgt spid="58"/>
                                        </p:tgtEl>
                                      </p:cBhvr>
                                    </p:animEffect>
                                  </p:childTnLst>
                                </p:cTn>
                              </p:par>
                              <p:par>
                                <p:cTn id="65" presetID="8" presetClass="entr" presetSubtype="16" fill="hold" nodeType="with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diamond(in)">
                                      <p:cBhvr>
                                        <p:cTn id="67" dur="2000"/>
                                        <p:tgtEl>
                                          <p:spTgt spid="59"/>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blinds(horizontal)">
                                      <p:cBhvr>
                                        <p:cTn id="72" dur="500"/>
                                        <p:tgtEl>
                                          <p:spTgt spid="46"/>
                                        </p:tgtEl>
                                      </p:cBhvr>
                                    </p:animEffect>
                                  </p:childTnLst>
                                </p:cTn>
                              </p:par>
                              <p:par>
                                <p:cTn id="73" presetID="3" presetClass="entr" presetSubtype="10" fill="hold"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blinds(horizontal)">
                                      <p:cBhvr>
                                        <p:cTn id="75" dur="500"/>
                                        <p:tgtEl>
                                          <p:spTgt spid="48"/>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blinds(horizontal)">
                                      <p:cBhvr>
                                        <p:cTn id="78" dur="500"/>
                                        <p:tgtEl>
                                          <p:spTgt spid="45"/>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blinds(horizontal)">
                                      <p:cBhvr>
                                        <p:cTn id="81" dur="500"/>
                                        <p:tgtEl>
                                          <p:spTgt spid="47"/>
                                        </p:tgtEl>
                                      </p:cBhvr>
                                    </p:animEffect>
                                  </p:childTnLst>
                                </p:cTn>
                              </p:par>
                            </p:childTnLst>
                          </p:cTn>
                        </p:par>
                      </p:childTnLst>
                    </p:cTn>
                  </p:par>
                  <p:par>
                    <p:cTn id="82" fill="hold">
                      <p:stCondLst>
                        <p:cond delay="indefinite"/>
                      </p:stCondLst>
                      <p:childTnLst>
                        <p:par>
                          <p:cTn id="83" fill="hold">
                            <p:stCondLst>
                              <p:cond delay="0"/>
                            </p:stCondLst>
                            <p:childTnLst>
                              <p:par>
                                <p:cTn id="84" presetID="4" presetClass="entr" presetSubtype="16" fill="hold" nodeType="click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box(in)">
                                      <p:cBhvr>
                                        <p:cTn id="86" dur="500"/>
                                        <p:tgtEl>
                                          <p:spTgt spid="55"/>
                                        </p:tgtEl>
                                      </p:cBhvr>
                                    </p:animEffect>
                                  </p:childTnLst>
                                </p:cTn>
                              </p:par>
                              <p:par>
                                <p:cTn id="87" presetID="4" presetClass="entr" presetSubtype="16" fill="hold" grpId="0" nodeType="with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box(in)">
                                      <p:cBhvr>
                                        <p:cTn id="89" dur="500"/>
                                        <p:tgtEl>
                                          <p:spTgt spid="54"/>
                                        </p:tgtEl>
                                      </p:cBhvr>
                                    </p:animEffect>
                                  </p:childTnLst>
                                </p:cTn>
                              </p:par>
                            </p:childTnLst>
                          </p:cTn>
                        </p:par>
                      </p:childTnLst>
                    </p:cTn>
                  </p:par>
                  <p:par>
                    <p:cTn id="90" fill="hold">
                      <p:stCondLst>
                        <p:cond delay="indefinite"/>
                      </p:stCondLst>
                      <p:childTnLst>
                        <p:par>
                          <p:cTn id="91" fill="hold">
                            <p:stCondLst>
                              <p:cond delay="0"/>
                            </p:stCondLst>
                            <p:childTnLst>
                              <p:par>
                                <p:cTn id="92" presetID="5" presetClass="entr" presetSubtype="10" fill="hold" nodeType="clickEffect">
                                  <p:stCondLst>
                                    <p:cond delay="0"/>
                                  </p:stCondLst>
                                  <p:childTnLst>
                                    <p:set>
                                      <p:cBhvr>
                                        <p:cTn id="93" dur="1" fill="hold">
                                          <p:stCondLst>
                                            <p:cond delay="0"/>
                                          </p:stCondLst>
                                        </p:cTn>
                                        <p:tgtEl>
                                          <p:spTgt spid="57"/>
                                        </p:tgtEl>
                                        <p:attrNameLst>
                                          <p:attrName>style.visibility</p:attrName>
                                        </p:attrNameLst>
                                      </p:cBhvr>
                                      <p:to>
                                        <p:strVal val="visible"/>
                                      </p:to>
                                    </p:set>
                                    <p:animEffect transition="in" filter="checkerboard(across)">
                                      <p:cBhvr>
                                        <p:cTn id="94" dur="500"/>
                                        <p:tgtEl>
                                          <p:spTgt spid="57"/>
                                        </p:tgtEl>
                                      </p:cBhvr>
                                    </p:animEffect>
                                  </p:childTnLst>
                                </p:cTn>
                              </p:par>
                              <p:par>
                                <p:cTn id="95" presetID="5" presetClass="entr" presetSubtype="10" fill="hold" grpId="0" nodeType="with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checkerboard(across)">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5" grpId="0" animBg="1"/>
      <p:bldP spid="37" grpId="0" animBg="1"/>
      <p:bldP spid="39" grpId="0" animBg="1"/>
      <p:bldP spid="41" grpId="0" animBg="1"/>
      <p:bldP spid="43" grpId="0" animBg="1"/>
      <p:bldP spid="45" grpId="0" animBg="1"/>
      <p:bldP spid="47" grpId="0" animBg="1"/>
      <p:bldP spid="49" grpId="0" animBg="1"/>
      <p:bldP spid="51" grpId="0" animBg="1"/>
      <p:bldP spid="54" grpId="0" animBg="1"/>
      <p:bldP spid="56" grpId="0" animBg="1"/>
      <p:bldP spid="5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26"/>
          <p:cNvSpPr txBox="1">
            <a:spLocks noGrp="1"/>
          </p:cNvSpPr>
          <p:nvPr>
            <p:ph type="title"/>
          </p:nvPr>
        </p:nvSpPr>
        <p:spPr>
          <a:xfrm>
            <a:off x="470263" y="862148"/>
            <a:ext cx="8229600" cy="565931"/>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smtClean="0">
                <a:latin typeface="Arial" panose="020B0604020202020204" pitchFamily="34" charset="0"/>
                <a:cs typeface="Arial" panose="020B0604020202020204" pitchFamily="34" charset="0"/>
              </a:rPr>
              <a:t>Nêu công dụng của kính hiển vi quang học</a:t>
            </a:r>
            <a:endParaRPr sz="2400">
              <a:latin typeface="Arial" panose="020B0604020202020204" pitchFamily="34" charset="0"/>
              <a:cs typeface="Arial" panose="020B0604020202020204" pitchFamily="34" charset="0"/>
            </a:endParaRPr>
          </a:p>
        </p:txBody>
      </p:sp>
      <p:sp>
        <p:nvSpPr>
          <p:cNvPr id="157" name="Google Shape;157;p26"/>
          <p:cNvSpPr txBox="1">
            <a:spLocks noGrp="1"/>
          </p:cNvSpPr>
          <p:nvPr>
            <p:ph type="sldNum" idx="12"/>
          </p:nvPr>
        </p:nvSpPr>
        <p:spPr>
          <a:xfrm>
            <a:off x="8556775" y="4777350"/>
            <a:ext cx="548700" cy="290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
        <p:nvSpPr>
          <p:cNvPr id="8" name="Text Box 11"/>
          <p:cNvSpPr txBox="1">
            <a:spLocks noChangeArrowheads="1"/>
          </p:cNvSpPr>
          <p:nvPr/>
        </p:nvSpPr>
        <p:spPr bwMode="auto">
          <a:xfrm>
            <a:off x="124576" y="1970054"/>
            <a:ext cx="5349793" cy="268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just">
              <a:lnSpc>
                <a:spcPct val="135000"/>
              </a:lnSpc>
              <a:spcBef>
                <a:spcPts val="600"/>
              </a:spcBef>
              <a:spcAft>
                <a:spcPts val="600"/>
              </a:spcAft>
            </a:pPr>
            <a:r>
              <a:rPr lang="en-US" altLang="en-US" sz="2400" b="1">
                <a:solidFill>
                  <a:schemeClr val="accent4">
                    <a:lumMod val="60000"/>
                    <a:lumOff val="40000"/>
                  </a:schemeClr>
                </a:solidFill>
                <a:latin typeface="Arial" panose="020B0604020202020204" pitchFamily="34" charset="0"/>
                <a:cs typeface="Arial" panose="020B0604020202020204" pitchFamily="34" charset="0"/>
              </a:rPr>
              <a:t>- Kính hiển vi quang học có thể phóng to ảnh của vật mẫu từ 40 – 3000 lần.</a:t>
            </a:r>
          </a:p>
          <a:p>
            <a:pPr algn="just">
              <a:lnSpc>
                <a:spcPct val="135000"/>
              </a:lnSpc>
              <a:spcBef>
                <a:spcPts val="600"/>
              </a:spcBef>
              <a:spcAft>
                <a:spcPts val="600"/>
              </a:spcAft>
            </a:pPr>
            <a:r>
              <a:rPr lang="en-US" altLang="en-US" sz="2400" b="1" smtClean="0">
                <a:solidFill>
                  <a:schemeClr val="accent4">
                    <a:lumMod val="60000"/>
                    <a:lumOff val="40000"/>
                  </a:schemeClr>
                </a:solidFill>
                <a:latin typeface="Arial" panose="020B0604020202020204" pitchFamily="34" charset="0"/>
                <a:cs typeface="Arial" panose="020B0604020202020204" pitchFamily="34" charset="0"/>
              </a:rPr>
              <a:t>- </a:t>
            </a:r>
            <a:r>
              <a:rPr lang="en-US" altLang="en-US" sz="2400" b="1">
                <a:solidFill>
                  <a:schemeClr val="accent4">
                    <a:lumMod val="60000"/>
                    <a:lumOff val="40000"/>
                  </a:schemeClr>
                </a:solidFill>
                <a:latin typeface="Arial" panose="020B0604020202020204" pitchFamily="34" charset="0"/>
                <a:cs typeface="Arial" panose="020B0604020202020204" pitchFamily="34" charset="0"/>
              </a:rPr>
              <a:t>Kính hiển vi giúp ta nhìn được những gì mắt không thấy được</a:t>
            </a:r>
            <a:r>
              <a:rPr lang="en-US" altLang="en-US" sz="2400" b="1">
                <a:solidFill>
                  <a:schemeClr val="accent4">
                    <a:lumMod val="60000"/>
                    <a:lumOff val="40000"/>
                  </a:schemeClr>
                </a:solidFill>
                <a:latin typeface="Arial" panose="020B0604020202020204" pitchFamily="34" charset="0"/>
                <a:cs typeface="Arial" panose="020B0604020202020204" pitchFamily="34" charset="0"/>
              </a:rPr>
              <a:t>. </a:t>
            </a:r>
            <a:endParaRPr lang="en-US" altLang="en-US" sz="2400" b="1">
              <a:solidFill>
                <a:schemeClr val="accent4">
                  <a:lumMod val="60000"/>
                  <a:lumOff val="40000"/>
                </a:schemeClr>
              </a:solidFill>
              <a:latin typeface="Arial" panose="020B0604020202020204" pitchFamily="34" charset="0"/>
              <a:cs typeface="Arial" panose="020B0604020202020204" pitchFamily="34" charset="0"/>
            </a:endParaRPr>
          </a:p>
        </p:txBody>
      </p:sp>
      <p:pic>
        <p:nvPicPr>
          <p:cNvPr id="2052" name="Picture 4" descr="Kính hiển vi là gì? kính hiển vi điện tử, soi nổi, soi vi khuẩn, olymp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1712" y="2876219"/>
            <a:ext cx="3230812" cy="20461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4" name="Rectangle 3"/>
          <p:cNvSpPr/>
          <p:nvPr/>
        </p:nvSpPr>
        <p:spPr>
          <a:xfrm>
            <a:off x="3211214" y="288758"/>
            <a:ext cx="3309901" cy="461665"/>
          </a:xfrm>
          <a:prstGeom prst="rect">
            <a:avLst/>
          </a:prstGeom>
          <a:noFill/>
        </p:spPr>
        <p:txBody>
          <a:bodyPr wrap="square">
            <a:spAutoFit/>
          </a:bodyPr>
          <a:lstStyle/>
          <a:p>
            <a:pPr algn="just"/>
            <a:r>
              <a:rPr lang="en-US" sz="2400" b="1" smtClean="0">
                <a:solidFill>
                  <a:schemeClr val="accent2"/>
                </a:solidFill>
              </a:rPr>
              <a:t>Thảo luận cặp đôi</a:t>
            </a:r>
            <a:endParaRPr lang="en-US" sz="2400" b="1">
              <a:solidFill>
                <a:schemeClr val="accent2"/>
              </a:solidFill>
            </a:endParaRPr>
          </a:p>
        </p:txBody>
      </p:sp>
      <p:sp>
        <p:nvSpPr>
          <p:cNvPr id="5" name="Rectangle 4"/>
          <p:cNvSpPr/>
          <p:nvPr/>
        </p:nvSpPr>
        <p:spPr>
          <a:xfrm>
            <a:off x="251531" y="994307"/>
            <a:ext cx="8148834" cy="3283528"/>
          </a:xfrm>
          <a:prstGeom prst="rect">
            <a:avLst/>
          </a:prstGeom>
        </p:spPr>
        <p:txBody>
          <a:bodyPr wrap="square">
            <a:spAutoFit/>
          </a:bodyPr>
          <a:lstStyle/>
          <a:p>
            <a:pPr>
              <a:lnSpc>
                <a:spcPct val="120000"/>
              </a:lnSpc>
              <a:spcBef>
                <a:spcPts val="300"/>
              </a:spcBef>
              <a:spcAft>
                <a:spcPts val="300"/>
              </a:spcAft>
            </a:pPr>
            <a:r>
              <a:rPr lang="en-GB" sz="2200" b="1" smtClean="0">
                <a:solidFill>
                  <a:srgbClr val="FF0000"/>
                </a:solidFill>
                <a:latin typeface="+mn-lt"/>
                <a:ea typeface="Calibri" panose="020F0502020204030204" pitchFamily="34" charset="0"/>
              </a:rPr>
              <a:t>Nhiệm vụ:</a:t>
            </a:r>
          </a:p>
          <a:p>
            <a:pPr marL="342900" indent="-342900" algn="just">
              <a:lnSpc>
                <a:spcPct val="120000"/>
              </a:lnSpc>
              <a:spcBef>
                <a:spcPts val="300"/>
              </a:spcBef>
              <a:spcAft>
                <a:spcPts val="300"/>
              </a:spcAft>
              <a:buFont typeface="Wingdings" panose="05000000000000000000" pitchFamily="2" charset="2"/>
              <a:buChar char="v"/>
            </a:pPr>
            <a:r>
              <a:rPr lang="en-GB" sz="2200" smtClean="0">
                <a:latin typeface="+mn-lt"/>
              </a:rPr>
              <a:t>Những mẫu vật nào sau đây không thể quan sát bằng kính lúp mà phải dùng kính hiển vi quang học? Giải thích tại sao?</a:t>
            </a:r>
            <a:endParaRPr lang="en-GB" sz="2200" smtClean="0">
              <a:latin typeface="+mn-lt"/>
            </a:endParaRPr>
          </a:p>
          <a:p>
            <a:pPr marL="746125" indent="-349250" algn="just">
              <a:lnSpc>
                <a:spcPct val="120000"/>
              </a:lnSpc>
              <a:spcBef>
                <a:spcPts val="300"/>
              </a:spcBef>
              <a:spcAft>
                <a:spcPts val="300"/>
              </a:spcAft>
              <a:buFont typeface="Wingdings" panose="05000000000000000000" pitchFamily="2" charset="2"/>
              <a:buChar char="ü"/>
            </a:pPr>
            <a:r>
              <a:rPr lang="en-GB" sz="2200" smtClean="0">
                <a:latin typeface="+mn-lt"/>
              </a:rPr>
              <a:t>Côn trùng (ruồi, kiến, ong,…)</a:t>
            </a:r>
            <a:endParaRPr lang="en-GB" sz="2200" smtClean="0">
              <a:latin typeface="+mn-lt"/>
            </a:endParaRPr>
          </a:p>
          <a:p>
            <a:pPr marL="746125" indent="-349250" algn="just">
              <a:lnSpc>
                <a:spcPct val="120000"/>
              </a:lnSpc>
              <a:spcBef>
                <a:spcPts val="300"/>
              </a:spcBef>
              <a:spcAft>
                <a:spcPts val="300"/>
              </a:spcAft>
              <a:buFont typeface="Wingdings" panose="05000000000000000000" pitchFamily="2" charset="2"/>
              <a:buChar char="ü"/>
            </a:pPr>
            <a:r>
              <a:rPr lang="en-GB" sz="2200" smtClean="0">
                <a:latin typeface="+mn-lt"/>
              </a:rPr>
              <a:t>Giun, sán dây</a:t>
            </a:r>
            <a:endParaRPr lang="en-GB" sz="2200" smtClean="0">
              <a:latin typeface="+mn-lt"/>
            </a:endParaRPr>
          </a:p>
          <a:p>
            <a:pPr marL="746125" indent="-349250" algn="just">
              <a:lnSpc>
                <a:spcPct val="120000"/>
              </a:lnSpc>
              <a:spcBef>
                <a:spcPts val="300"/>
              </a:spcBef>
              <a:spcAft>
                <a:spcPts val="300"/>
              </a:spcAft>
              <a:buFont typeface="Wingdings" panose="05000000000000000000" pitchFamily="2" charset="2"/>
              <a:buChar char="ü"/>
            </a:pPr>
            <a:r>
              <a:rPr lang="en-GB" sz="2200" smtClean="0">
                <a:latin typeface="+mn-lt"/>
              </a:rPr>
              <a:t>Các tép cam, tép bưởi</a:t>
            </a:r>
          </a:p>
          <a:p>
            <a:pPr marL="746125" indent="-349250" algn="just">
              <a:lnSpc>
                <a:spcPct val="120000"/>
              </a:lnSpc>
              <a:spcBef>
                <a:spcPts val="300"/>
              </a:spcBef>
              <a:spcAft>
                <a:spcPts val="300"/>
              </a:spcAft>
              <a:buFont typeface="Wingdings" panose="05000000000000000000" pitchFamily="2" charset="2"/>
              <a:buChar char="ü"/>
            </a:pPr>
            <a:r>
              <a:rPr lang="en-GB" sz="2200" smtClean="0">
                <a:latin typeface="+mn-lt"/>
              </a:rPr>
              <a:t>Các tế bào thực vật, động vật</a:t>
            </a:r>
            <a:endParaRPr lang="en-US" sz="2200">
              <a:latin typeface="+mn-lt"/>
            </a:endParaRPr>
          </a:p>
        </p:txBody>
      </p:sp>
      <p:pic>
        <p:nvPicPr>
          <p:cNvPr id="6" name="Picture 5"/>
          <p:cNvPicPr>
            <a:picLocks noChangeAspect="1"/>
          </p:cNvPicPr>
          <p:nvPr/>
        </p:nvPicPr>
        <p:blipFill>
          <a:blip r:embed="rId2"/>
          <a:stretch>
            <a:fillRect/>
          </a:stretch>
        </p:blipFill>
        <p:spPr>
          <a:xfrm>
            <a:off x="6521115" y="2636071"/>
            <a:ext cx="2524125" cy="2343150"/>
          </a:xfrm>
          <a:prstGeom prst="rect">
            <a:avLst/>
          </a:prstGeom>
        </p:spPr>
      </p:pic>
    </p:spTree>
    <p:extLst>
      <p:ext uri="{BB962C8B-B14F-4D97-AF65-F5344CB8AC3E}">
        <p14:creationId xmlns:p14="http://schemas.microsoft.com/office/powerpoint/2010/main" val="191741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a:spLocks noGrp="1"/>
          </p:cNvSpPr>
          <p:nvPr>
            <p:ph type="ctrTitle"/>
          </p:nvPr>
        </p:nvSpPr>
        <p:spPr>
          <a:xfrm>
            <a:off x="634074" y="495759"/>
            <a:ext cx="8664162" cy="239978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mtClean="0">
                <a:solidFill>
                  <a:schemeClr val="accent4"/>
                </a:solidFill>
                <a:latin typeface="Arial" panose="020B0604020202020204" pitchFamily="34" charset="0"/>
                <a:cs typeface="Arial" panose="020B0604020202020204" pitchFamily="34" charset="0"/>
              </a:rPr>
              <a:t>2.</a:t>
            </a:r>
            <a:endParaRPr>
              <a:solidFill>
                <a:schemeClr val="accent4"/>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 sz="3800" smtClean="0">
                <a:latin typeface="Arial" panose="020B0604020202020204" pitchFamily="34" charset="0"/>
                <a:cs typeface="Arial" panose="020B0604020202020204" pitchFamily="34" charset="0"/>
              </a:rPr>
              <a:t>Sử dụng kính hiển vi quang học</a:t>
            </a:r>
            <a:endParaRPr sz="3800">
              <a:latin typeface="Arial" panose="020B0604020202020204" pitchFamily="34" charset="0"/>
              <a:cs typeface="Arial" panose="020B0604020202020204" pitchFamily="34" charset="0"/>
            </a:endParaRPr>
          </a:p>
        </p:txBody>
      </p:sp>
      <p:sp>
        <p:nvSpPr>
          <p:cNvPr id="119" name="Google Shape;119;p22"/>
          <p:cNvSpPr txBox="1">
            <a:spLocks noGrp="1"/>
          </p:cNvSpPr>
          <p:nvPr>
            <p:ph type="sldNum" idx="12"/>
          </p:nvPr>
        </p:nvSpPr>
        <p:spPr>
          <a:xfrm>
            <a:off x="8556775" y="4777350"/>
            <a:ext cx="548700" cy="290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Tree>
    <p:extLst>
      <p:ext uri="{BB962C8B-B14F-4D97-AF65-F5344CB8AC3E}">
        <p14:creationId xmlns:p14="http://schemas.microsoft.com/office/powerpoint/2010/main" val="1590496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7"/>
          <p:cNvSpPr txBox="1">
            <a:spLocks noGrp="1"/>
          </p:cNvSpPr>
          <p:nvPr>
            <p:ph type="title"/>
          </p:nvPr>
        </p:nvSpPr>
        <p:spPr>
          <a:xfrm>
            <a:off x="481263" y="878306"/>
            <a:ext cx="8229600" cy="544962"/>
          </a:xfrm>
          <a:prstGeom prst="rect">
            <a:avLst/>
          </a:prstGeom>
        </p:spPr>
        <p:txBody>
          <a:bodyPr spcFirstLastPara="1" wrap="square" lIns="91425" tIns="91425" rIns="91425" bIns="91425" anchor="b" anchorCtr="0">
            <a:noAutofit/>
          </a:bodyPr>
          <a:lstStyle/>
          <a:p>
            <a:pPr algn="just" eaLnBrk="0" hangingPunct="0">
              <a:spcBef>
                <a:spcPct val="50000"/>
              </a:spcBef>
            </a:pPr>
            <a:r>
              <a:rPr lang="en-US" altLang="en-US" sz="2400">
                <a:solidFill>
                  <a:schemeClr val="bg1"/>
                </a:solidFill>
                <a:latin typeface="Arial" panose="020B0604020202020204" pitchFamily="34" charset="0"/>
                <a:cs typeface="Arial" panose="020B0604020202020204" pitchFamily="34" charset="0"/>
              </a:rPr>
              <a:t>Cách sử dụng kính </a:t>
            </a:r>
            <a:r>
              <a:rPr lang="en-US" altLang="en-US" sz="2400">
                <a:solidFill>
                  <a:schemeClr val="bg1"/>
                </a:solidFill>
                <a:latin typeface="Arial" panose="020B0604020202020204" pitchFamily="34" charset="0"/>
                <a:cs typeface="Arial" panose="020B0604020202020204" pitchFamily="34" charset="0"/>
              </a:rPr>
              <a:t>hiển </a:t>
            </a:r>
            <a:r>
              <a:rPr lang="en-US" altLang="en-US" sz="2400" smtClean="0">
                <a:solidFill>
                  <a:schemeClr val="bg1"/>
                </a:solidFill>
                <a:latin typeface="Arial" panose="020B0604020202020204" pitchFamily="34" charset="0"/>
                <a:cs typeface="Arial" panose="020B0604020202020204" pitchFamily="34" charset="0"/>
              </a:rPr>
              <a:t>vi quang học</a:t>
            </a:r>
            <a:endParaRPr lang="en-US" altLang="en-US" sz="2400">
              <a:solidFill>
                <a:schemeClr val="bg1"/>
              </a:solidFill>
              <a:latin typeface="Arial" panose="020B0604020202020204" pitchFamily="34" charset="0"/>
              <a:cs typeface="Arial" panose="020B0604020202020204" pitchFamily="34" charset="0"/>
            </a:endParaRPr>
          </a:p>
        </p:txBody>
      </p:sp>
      <p:sp>
        <p:nvSpPr>
          <p:cNvPr id="166" name="Google Shape;166;p27"/>
          <p:cNvSpPr txBox="1">
            <a:spLocks noGrp="1"/>
          </p:cNvSpPr>
          <p:nvPr>
            <p:ph type="sldNum" idx="12"/>
          </p:nvPr>
        </p:nvSpPr>
        <p:spPr>
          <a:xfrm>
            <a:off x="8556775" y="4777350"/>
            <a:ext cx="548700" cy="290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
        <p:nvSpPr>
          <p:cNvPr id="11" name="Text Box 3"/>
          <p:cNvSpPr txBox="1">
            <a:spLocks noChangeArrowheads="1"/>
          </p:cNvSpPr>
          <p:nvPr/>
        </p:nvSpPr>
        <p:spPr bwMode="auto">
          <a:xfrm>
            <a:off x="167731" y="1600912"/>
            <a:ext cx="8543132" cy="3355407"/>
          </a:xfrm>
          <a:prstGeom prst="rect">
            <a:avLst/>
          </a:prstGeom>
          <a:ln/>
        </p:spPr>
        <p:style>
          <a:lnRef idx="1">
            <a:schemeClr val="accent4"/>
          </a:lnRef>
          <a:fillRef idx="2">
            <a:schemeClr val="accent4"/>
          </a:fillRef>
          <a:effectRef idx="1">
            <a:schemeClr val="accent4"/>
          </a:effectRef>
          <a:fontRef idx="minor">
            <a:schemeClr val="dk1"/>
          </a:fontRef>
        </p:style>
        <p:txBody>
          <a:bodyPr wrap="square" lIns="92075" tIns="46038" rIns="92075" bIns="46038">
            <a:spAutoFit/>
          </a:bodyPr>
          <a:lstStyle/>
          <a:p>
            <a:pPr algn="just">
              <a:lnSpc>
                <a:spcPct val="120000"/>
              </a:lnSpc>
              <a:spcBef>
                <a:spcPts val="300"/>
              </a:spcBef>
              <a:spcAft>
                <a:spcPts val="300"/>
              </a:spcAft>
            </a:pPr>
            <a:r>
              <a:rPr lang="en-US" altLang="en-US" sz="2000" u="sng">
                <a:solidFill>
                  <a:schemeClr val="tx1"/>
                </a:solidFill>
                <a:latin typeface="+mn-lt"/>
              </a:rPr>
              <a:t>Bước 1</a:t>
            </a:r>
            <a:r>
              <a:rPr lang="en-US" altLang="en-US" sz="2000">
                <a:solidFill>
                  <a:schemeClr val="tx1"/>
                </a:solidFill>
                <a:latin typeface="+mn-lt"/>
              </a:rPr>
              <a:t>: </a:t>
            </a:r>
            <a:r>
              <a:rPr lang="en-US" altLang="en-US" sz="2000" smtClean="0">
                <a:solidFill>
                  <a:schemeClr val="tx1"/>
                </a:solidFill>
                <a:latin typeface="+mn-lt"/>
              </a:rPr>
              <a:t>Chọn vật kính thích hợp theo mục đích quan sát.</a:t>
            </a:r>
            <a:endParaRPr lang="en-US" altLang="en-US" sz="2000">
              <a:solidFill>
                <a:schemeClr val="tx1"/>
              </a:solidFill>
              <a:latin typeface="+mn-lt"/>
            </a:endParaRPr>
          </a:p>
          <a:p>
            <a:pPr algn="just">
              <a:lnSpc>
                <a:spcPct val="120000"/>
              </a:lnSpc>
              <a:spcBef>
                <a:spcPts val="300"/>
              </a:spcBef>
              <a:spcAft>
                <a:spcPts val="300"/>
              </a:spcAft>
            </a:pPr>
            <a:r>
              <a:rPr lang="en-US" altLang="en-US" sz="2000" u="sng">
                <a:solidFill>
                  <a:schemeClr val="tx1"/>
                </a:solidFill>
                <a:latin typeface="+mn-lt"/>
              </a:rPr>
              <a:t>Bước 2</a:t>
            </a:r>
            <a:r>
              <a:rPr lang="en-US" altLang="en-US" sz="2000">
                <a:solidFill>
                  <a:schemeClr val="tx1"/>
                </a:solidFill>
                <a:latin typeface="+mn-lt"/>
              </a:rPr>
              <a:t>: </a:t>
            </a:r>
            <a:r>
              <a:rPr lang="en-US" altLang="en-US" sz="2000" smtClean="0">
                <a:solidFill>
                  <a:schemeClr val="tx1"/>
                </a:solidFill>
                <a:latin typeface="+mn-lt"/>
              </a:rPr>
              <a:t>Điều chỉnh ánh sáng cho thích hợp với vật kính.</a:t>
            </a:r>
            <a:endParaRPr lang="en-US" altLang="en-US" sz="2000">
              <a:solidFill>
                <a:schemeClr val="tx1"/>
              </a:solidFill>
              <a:latin typeface="+mn-lt"/>
            </a:endParaRPr>
          </a:p>
          <a:p>
            <a:pPr algn="just">
              <a:lnSpc>
                <a:spcPct val="120000"/>
              </a:lnSpc>
              <a:spcBef>
                <a:spcPts val="300"/>
              </a:spcBef>
              <a:spcAft>
                <a:spcPts val="300"/>
              </a:spcAft>
            </a:pPr>
            <a:r>
              <a:rPr lang="en-US" altLang="en-US" sz="2000" u="sng">
                <a:solidFill>
                  <a:schemeClr val="tx1"/>
                </a:solidFill>
                <a:latin typeface="+mn-lt"/>
              </a:rPr>
              <a:t>Bước 3</a:t>
            </a:r>
            <a:r>
              <a:rPr lang="en-US" altLang="en-US" sz="2000">
                <a:solidFill>
                  <a:schemeClr val="tx1"/>
                </a:solidFill>
                <a:latin typeface="+mn-lt"/>
              </a:rPr>
              <a:t>: </a:t>
            </a:r>
            <a:r>
              <a:rPr lang="nl-NL" sz="2000">
                <a:latin typeface="+mn-lt"/>
                <a:ea typeface="Calibri" panose="020F0502020204030204" pitchFamily="34" charset="0"/>
              </a:rPr>
              <a:t>Đặt tiêu bản lên bàn kính, dùng kẹp để giữ tiêu bản. Vặn ốc to theo chiều kim đồng hồ để hạ vật kính gần sát vào tiêu bản (cẩn thận không để mặt của vật kính chạm vào tiêu bản).</a:t>
            </a:r>
            <a:endParaRPr lang="en-US" sz="2000">
              <a:latin typeface="+mn-lt"/>
            </a:endParaRPr>
          </a:p>
          <a:p>
            <a:pPr algn="just">
              <a:lnSpc>
                <a:spcPct val="120000"/>
              </a:lnSpc>
              <a:spcBef>
                <a:spcPts val="300"/>
              </a:spcBef>
              <a:spcAft>
                <a:spcPts val="300"/>
              </a:spcAft>
            </a:pPr>
            <a:r>
              <a:rPr lang="en-US" altLang="en-US" sz="2000" u="sng" smtClean="0">
                <a:solidFill>
                  <a:schemeClr val="tx1"/>
                </a:solidFill>
                <a:latin typeface="+mn-lt"/>
              </a:rPr>
              <a:t>Bước </a:t>
            </a:r>
            <a:r>
              <a:rPr lang="en-US" altLang="en-US" sz="2000" u="sng">
                <a:solidFill>
                  <a:schemeClr val="tx1"/>
                </a:solidFill>
                <a:latin typeface="+mn-lt"/>
              </a:rPr>
              <a:t>4</a:t>
            </a:r>
            <a:r>
              <a:rPr lang="en-US" altLang="en-US" sz="2000">
                <a:solidFill>
                  <a:schemeClr val="tx1"/>
                </a:solidFill>
                <a:latin typeface="+mn-lt"/>
              </a:rPr>
              <a:t>: Mắt nhìn vào thị kính, tay phải từ từ vặn ốc to theo chiều ngược lại (vặn lên) cho đến khi nhìn thấy vật cần quan sát.</a:t>
            </a:r>
          </a:p>
          <a:p>
            <a:pPr algn="just">
              <a:lnSpc>
                <a:spcPct val="120000"/>
              </a:lnSpc>
              <a:spcBef>
                <a:spcPts val="300"/>
              </a:spcBef>
              <a:spcAft>
                <a:spcPts val="300"/>
              </a:spcAft>
            </a:pPr>
            <a:r>
              <a:rPr lang="en-US" altLang="en-US" sz="2000" u="sng">
                <a:solidFill>
                  <a:schemeClr val="tx1"/>
                </a:solidFill>
                <a:latin typeface="+mn-lt"/>
              </a:rPr>
              <a:t>Bước 5</a:t>
            </a:r>
            <a:r>
              <a:rPr lang="en-US" altLang="en-US" sz="2000">
                <a:solidFill>
                  <a:schemeClr val="tx1"/>
                </a:solidFill>
                <a:latin typeface="+mn-lt"/>
              </a:rPr>
              <a:t>: Điều chỉnh bằng ốc nhỏ để nhìn rõ vật nhất.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in)">
                                      <p:cBhvr>
                                        <p:cTn id="7" dur="1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ox(in)">
                                      <p:cBhvr>
                                        <p:cTn id="12" dur="10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circle(in)">
                                      <p:cBhvr>
                                        <p:cTn id="17" dur="10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circle(in)">
                                      <p:cBhvr>
                                        <p:cTn id="22" dur="10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circle(in)">
                                      <p:cBhvr>
                                        <p:cTn id="27" dur="10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ercutio template">
  <a:themeElements>
    <a:clrScheme name="Custom 347">
      <a:dk1>
        <a:srgbClr val="000000"/>
      </a:dk1>
      <a:lt1>
        <a:srgbClr val="FFFFFF"/>
      </a:lt1>
      <a:dk2>
        <a:srgbClr val="666666"/>
      </a:dk2>
      <a:lt2>
        <a:srgbClr val="EFEFEF"/>
      </a:lt2>
      <a:accent1>
        <a:srgbClr val="45AFDC"/>
      </a:accent1>
      <a:accent2>
        <a:srgbClr val="1D98C7"/>
      </a:accent2>
      <a:accent3>
        <a:srgbClr val="ED9E46"/>
      </a:accent3>
      <a:accent4>
        <a:srgbClr val="FFC800"/>
      </a:accent4>
      <a:accent5>
        <a:srgbClr val="CCCCCC"/>
      </a:accent5>
      <a:accent6>
        <a:srgbClr val="EFEFEF"/>
      </a:accent6>
      <a:hlink>
        <a:srgbClr val="1D98C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665</Words>
  <Application>Microsoft Office PowerPoint</Application>
  <PresentationFormat>On-screen Show (16:9)</PresentationFormat>
  <Paragraphs>93</Paragraphs>
  <Slides>17</Slides>
  <Notes>15</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Times New Roman</vt:lpstr>
      <vt:lpstr>Montserrat</vt:lpstr>
      <vt:lpstr>Oxygen Light</vt:lpstr>
      <vt:lpstr>Calibri</vt:lpstr>
      <vt:lpstr>Open Sans</vt:lpstr>
      <vt:lpstr>Wingdings</vt:lpstr>
      <vt:lpstr>Amatic SC</vt:lpstr>
      <vt:lpstr>Mercutio template</vt:lpstr>
      <vt:lpstr>BÀI 4 SỬ DỤNG KÍNH HIỂN VI QUANG HỌC</vt:lpstr>
      <vt:lpstr>PowerPoint Presentation</vt:lpstr>
      <vt:lpstr>1. Tìm hiểu về kính hiển vi quang học</vt:lpstr>
      <vt:lpstr>PowerPoint Presentation</vt:lpstr>
      <vt:lpstr>PowerPoint Presentation</vt:lpstr>
      <vt:lpstr>Nêu công dụng của kính hiển vi quang học</vt:lpstr>
      <vt:lpstr>PowerPoint Presentation</vt:lpstr>
      <vt:lpstr>2. Sử dụng kính hiển vi quang học</vt:lpstr>
      <vt:lpstr>Cách sử dụng kính hiển vi quang học</vt:lpstr>
      <vt:lpstr>PowerPoint Presentation</vt:lpstr>
      <vt:lpstr>3. Bảo quản kính hiện vi quang học</vt:lpstr>
      <vt:lpstr>PowerPoint Presentation</vt:lpstr>
      <vt:lpstr>PowerPoint Presentation</vt:lpstr>
      <vt:lpstr>PowerPoint Presentation</vt:lpstr>
      <vt:lpstr>PowerPoint Presentation</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4 SỬ DỤNG KÍNH HIỂN VI QUANG HỌC</dc:title>
  <cp:lastModifiedBy>Admin</cp:lastModifiedBy>
  <cp:revision>11</cp:revision>
  <dcterms:modified xsi:type="dcterms:W3CDTF">2021-08-03T10:07:57Z</dcterms:modified>
</cp:coreProperties>
</file>