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95" r:id="rId9"/>
    <p:sldId id="267" r:id="rId10"/>
    <p:sldId id="268" r:id="rId11"/>
    <p:sldId id="260" r:id="rId12"/>
    <p:sldId id="272" r:id="rId13"/>
    <p:sldId id="296" r:id="rId14"/>
    <p:sldId id="297" r:id="rId15"/>
    <p:sldId id="273" r:id="rId16"/>
    <p:sldId id="278" r:id="rId17"/>
    <p:sldId id="281" r:id="rId18"/>
  </p:sldIdLst>
  <p:sldSz cx="9144000" cy="5143500" type="screen16x9"/>
  <p:notesSz cx="6858000" cy="9144000"/>
  <p:embeddedFontLst>
    <p:embeddedFont>
      <p:font typeface="Oxygen Light" panose="020B0604020202020204" charset="0"/>
      <p:regular r:id="rId20"/>
      <p:bold r:id="rId21"/>
    </p:embeddedFont>
    <p:embeddedFont>
      <p:font typeface="Zilla Slab SemiBold" panose="020B060402020202020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xygen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159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988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42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17250" y="0"/>
            <a:ext cx="8726757" cy="5143976"/>
          </a:xfrm>
          <a:custGeom>
            <a:avLst/>
            <a:gdLst/>
            <a:ahLst/>
            <a:cxnLst/>
            <a:rect l="l" t="t" r="r" b="b"/>
            <a:pathLst>
              <a:path w="11635676" h="6858634" extrusionOk="0">
                <a:moveTo>
                  <a:pt x="7628128" y="0"/>
                </a:moveTo>
                <a:lnTo>
                  <a:pt x="7355078" y="0"/>
                </a:lnTo>
                <a:lnTo>
                  <a:pt x="7484682" y="136335"/>
                </a:lnTo>
                <a:close/>
                <a:moveTo>
                  <a:pt x="4694428" y="0"/>
                </a:moveTo>
                <a:lnTo>
                  <a:pt x="4413060" y="0"/>
                </a:lnTo>
                <a:lnTo>
                  <a:pt x="4546410" y="140399"/>
                </a:lnTo>
                <a:close/>
                <a:moveTo>
                  <a:pt x="6161278" y="0"/>
                </a:moveTo>
                <a:lnTo>
                  <a:pt x="5884164" y="0"/>
                </a:lnTo>
                <a:lnTo>
                  <a:pt x="6015609" y="138367"/>
                </a:lnTo>
                <a:close/>
                <a:moveTo>
                  <a:pt x="10561828" y="0"/>
                </a:moveTo>
                <a:lnTo>
                  <a:pt x="10296970" y="0"/>
                </a:lnTo>
                <a:lnTo>
                  <a:pt x="10422826" y="132271"/>
                </a:lnTo>
                <a:close/>
                <a:moveTo>
                  <a:pt x="9094978" y="0"/>
                </a:moveTo>
                <a:lnTo>
                  <a:pt x="8825992" y="0"/>
                </a:lnTo>
                <a:lnTo>
                  <a:pt x="8953627" y="134303"/>
                </a:lnTo>
                <a:close/>
                <a:moveTo>
                  <a:pt x="1760347" y="0"/>
                </a:moveTo>
                <a:lnTo>
                  <a:pt x="1471041" y="0"/>
                </a:lnTo>
                <a:lnTo>
                  <a:pt x="1608328" y="144463"/>
                </a:lnTo>
                <a:close/>
                <a:moveTo>
                  <a:pt x="11635676" y="0"/>
                </a:moveTo>
                <a:lnTo>
                  <a:pt x="10939907" y="0"/>
                </a:lnTo>
                <a:lnTo>
                  <a:pt x="11110087" y="179134"/>
                </a:lnTo>
                <a:lnTo>
                  <a:pt x="10772076" y="500126"/>
                </a:lnTo>
                <a:lnTo>
                  <a:pt x="10945241" y="682371"/>
                </a:lnTo>
                <a:lnTo>
                  <a:pt x="10162476" y="729679"/>
                </a:lnTo>
                <a:lnTo>
                  <a:pt x="10244074" y="0"/>
                </a:lnTo>
                <a:lnTo>
                  <a:pt x="9468866" y="0"/>
                </a:lnTo>
                <a:lnTo>
                  <a:pt x="9641015" y="181166"/>
                </a:lnTo>
                <a:lnTo>
                  <a:pt x="9303258" y="502158"/>
                </a:lnTo>
                <a:lnTo>
                  <a:pt x="9476422" y="684403"/>
                </a:lnTo>
                <a:lnTo>
                  <a:pt x="8693341" y="731711"/>
                </a:lnTo>
                <a:lnTo>
                  <a:pt x="8775192" y="0"/>
                </a:lnTo>
                <a:lnTo>
                  <a:pt x="7997825" y="0"/>
                </a:lnTo>
                <a:lnTo>
                  <a:pt x="8171942" y="183198"/>
                </a:lnTo>
                <a:lnTo>
                  <a:pt x="7834186" y="504190"/>
                </a:lnTo>
                <a:lnTo>
                  <a:pt x="8007287" y="686435"/>
                </a:lnTo>
                <a:lnTo>
                  <a:pt x="7224268" y="733743"/>
                </a:lnTo>
                <a:lnTo>
                  <a:pt x="7306374" y="0"/>
                </a:lnTo>
                <a:lnTo>
                  <a:pt x="6548374" y="0"/>
                </a:lnTo>
                <a:lnTo>
                  <a:pt x="6528245" y="1207"/>
                </a:lnTo>
                <a:lnTo>
                  <a:pt x="6528245" y="0"/>
                </a:lnTo>
                <a:lnTo>
                  <a:pt x="6526720" y="0"/>
                </a:lnTo>
                <a:lnTo>
                  <a:pt x="6527864" y="1207"/>
                </a:lnTo>
                <a:lnTo>
                  <a:pt x="6527864" y="1207"/>
                </a:lnTo>
                <a:lnTo>
                  <a:pt x="6702552" y="184976"/>
                </a:lnTo>
                <a:lnTo>
                  <a:pt x="6365177" y="506222"/>
                </a:lnTo>
                <a:lnTo>
                  <a:pt x="6538341" y="688467"/>
                </a:lnTo>
                <a:lnTo>
                  <a:pt x="5755259" y="735775"/>
                </a:lnTo>
                <a:lnTo>
                  <a:pt x="5837492" y="0"/>
                </a:lnTo>
                <a:lnTo>
                  <a:pt x="5112893" y="0"/>
                </a:lnTo>
                <a:lnTo>
                  <a:pt x="5059109" y="3239"/>
                </a:lnTo>
                <a:lnTo>
                  <a:pt x="5059490" y="0"/>
                </a:lnTo>
                <a:lnTo>
                  <a:pt x="5055807" y="0"/>
                </a:lnTo>
                <a:lnTo>
                  <a:pt x="5058918" y="3239"/>
                </a:lnTo>
                <a:lnTo>
                  <a:pt x="5058918" y="3239"/>
                </a:lnTo>
                <a:lnTo>
                  <a:pt x="5233607" y="187008"/>
                </a:lnTo>
                <a:lnTo>
                  <a:pt x="4895977" y="508000"/>
                </a:lnTo>
                <a:lnTo>
                  <a:pt x="5069142" y="690245"/>
                </a:lnTo>
                <a:lnTo>
                  <a:pt x="4286060" y="737553"/>
                </a:lnTo>
                <a:lnTo>
                  <a:pt x="4368673" y="0"/>
                </a:lnTo>
                <a:lnTo>
                  <a:pt x="3677412" y="0"/>
                </a:lnTo>
                <a:lnTo>
                  <a:pt x="3590227" y="5271"/>
                </a:lnTo>
                <a:lnTo>
                  <a:pt x="3590861" y="0"/>
                </a:lnTo>
                <a:lnTo>
                  <a:pt x="3584956" y="0"/>
                </a:lnTo>
                <a:lnTo>
                  <a:pt x="3590036" y="5271"/>
                </a:lnTo>
                <a:lnTo>
                  <a:pt x="3590036" y="5271"/>
                </a:lnTo>
                <a:lnTo>
                  <a:pt x="3764661" y="189040"/>
                </a:lnTo>
                <a:lnTo>
                  <a:pt x="3426905" y="510286"/>
                </a:lnTo>
                <a:lnTo>
                  <a:pt x="3600069" y="692531"/>
                </a:lnTo>
                <a:lnTo>
                  <a:pt x="2816987" y="739839"/>
                </a:lnTo>
                <a:lnTo>
                  <a:pt x="2899791" y="0"/>
                </a:lnTo>
                <a:lnTo>
                  <a:pt x="2241931" y="0"/>
                </a:lnTo>
                <a:lnTo>
                  <a:pt x="2120964" y="7303"/>
                </a:lnTo>
                <a:lnTo>
                  <a:pt x="2121789" y="0"/>
                </a:lnTo>
                <a:lnTo>
                  <a:pt x="2113788" y="0"/>
                </a:lnTo>
                <a:lnTo>
                  <a:pt x="2120710" y="7303"/>
                </a:lnTo>
                <a:lnTo>
                  <a:pt x="2120710" y="7303"/>
                </a:lnTo>
                <a:lnTo>
                  <a:pt x="2295335" y="191072"/>
                </a:lnTo>
                <a:lnTo>
                  <a:pt x="1957832" y="512318"/>
                </a:lnTo>
                <a:lnTo>
                  <a:pt x="2130997" y="694563"/>
                </a:lnTo>
                <a:lnTo>
                  <a:pt x="1347915" y="741871"/>
                </a:lnTo>
                <a:lnTo>
                  <a:pt x="1431227" y="0"/>
                </a:lnTo>
                <a:lnTo>
                  <a:pt x="806513" y="0"/>
                </a:lnTo>
                <a:lnTo>
                  <a:pt x="651891" y="9335"/>
                </a:lnTo>
                <a:lnTo>
                  <a:pt x="652907" y="0"/>
                </a:lnTo>
                <a:lnTo>
                  <a:pt x="642747" y="0"/>
                </a:lnTo>
                <a:lnTo>
                  <a:pt x="651637" y="9335"/>
                </a:lnTo>
                <a:lnTo>
                  <a:pt x="651637" y="9335"/>
                </a:lnTo>
                <a:lnTo>
                  <a:pt x="826326" y="193104"/>
                </a:lnTo>
                <a:lnTo>
                  <a:pt x="488760" y="514350"/>
                </a:lnTo>
                <a:lnTo>
                  <a:pt x="835216" y="879030"/>
                </a:lnTo>
                <a:lnTo>
                  <a:pt x="1173036" y="558038"/>
                </a:lnTo>
                <a:lnTo>
                  <a:pt x="1347661" y="742188"/>
                </a:lnTo>
                <a:lnTo>
                  <a:pt x="1347661" y="742188"/>
                </a:lnTo>
                <a:lnTo>
                  <a:pt x="1522349" y="926338"/>
                </a:lnTo>
                <a:lnTo>
                  <a:pt x="1184529" y="1247267"/>
                </a:lnTo>
                <a:lnTo>
                  <a:pt x="1531049" y="1611948"/>
                </a:lnTo>
                <a:lnTo>
                  <a:pt x="1869377" y="1290574"/>
                </a:lnTo>
                <a:lnTo>
                  <a:pt x="2044002" y="1474407"/>
                </a:lnTo>
                <a:lnTo>
                  <a:pt x="2044002" y="1474407"/>
                </a:lnTo>
                <a:lnTo>
                  <a:pt x="2218690" y="1658557"/>
                </a:lnTo>
                <a:lnTo>
                  <a:pt x="1880870" y="1979486"/>
                </a:lnTo>
                <a:lnTo>
                  <a:pt x="2227390" y="2344166"/>
                </a:lnTo>
                <a:lnTo>
                  <a:pt x="2565210" y="2023237"/>
                </a:lnTo>
                <a:lnTo>
                  <a:pt x="2739835" y="2207006"/>
                </a:lnTo>
                <a:lnTo>
                  <a:pt x="2739835" y="2207006"/>
                </a:lnTo>
                <a:lnTo>
                  <a:pt x="2914523" y="2390839"/>
                </a:lnTo>
                <a:lnTo>
                  <a:pt x="2576703" y="2711768"/>
                </a:lnTo>
                <a:lnTo>
                  <a:pt x="2923477" y="3076575"/>
                </a:lnTo>
                <a:lnTo>
                  <a:pt x="3261106" y="2755900"/>
                </a:lnTo>
                <a:lnTo>
                  <a:pt x="3435731" y="2939669"/>
                </a:lnTo>
                <a:lnTo>
                  <a:pt x="3435731" y="2939669"/>
                </a:lnTo>
                <a:lnTo>
                  <a:pt x="3610420" y="3123438"/>
                </a:lnTo>
                <a:lnTo>
                  <a:pt x="3272727" y="3444431"/>
                </a:lnTo>
                <a:lnTo>
                  <a:pt x="3619246" y="3809111"/>
                </a:lnTo>
                <a:lnTo>
                  <a:pt x="3957066" y="3488119"/>
                </a:lnTo>
                <a:lnTo>
                  <a:pt x="4131691" y="3672269"/>
                </a:lnTo>
                <a:lnTo>
                  <a:pt x="4131691" y="3672269"/>
                </a:lnTo>
                <a:lnTo>
                  <a:pt x="4306380" y="3856419"/>
                </a:lnTo>
                <a:lnTo>
                  <a:pt x="3968560" y="4177347"/>
                </a:lnTo>
                <a:lnTo>
                  <a:pt x="4315079" y="4542028"/>
                </a:lnTo>
                <a:lnTo>
                  <a:pt x="4652899" y="4221099"/>
                </a:lnTo>
                <a:lnTo>
                  <a:pt x="4827524" y="4405249"/>
                </a:lnTo>
                <a:lnTo>
                  <a:pt x="4827524" y="4405249"/>
                </a:lnTo>
                <a:lnTo>
                  <a:pt x="5002213" y="4589399"/>
                </a:lnTo>
                <a:lnTo>
                  <a:pt x="4664393" y="4910328"/>
                </a:lnTo>
                <a:lnTo>
                  <a:pt x="5010912" y="5275009"/>
                </a:lnTo>
                <a:lnTo>
                  <a:pt x="5349177" y="4953000"/>
                </a:lnTo>
                <a:lnTo>
                  <a:pt x="5523802" y="5137150"/>
                </a:lnTo>
                <a:lnTo>
                  <a:pt x="5523802" y="5137150"/>
                </a:lnTo>
                <a:lnTo>
                  <a:pt x="5698427" y="5321300"/>
                </a:lnTo>
                <a:lnTo>
                  <a:pt x="5360607" y="5642293"/>
                </a:lnTo>
                <a:lnTo>
                  <a:pt x="5707126" y="6006973"/>
                </a:lnTo>
                <a:lnTo>
                  <a:pt x="6044883" y="5685981"/>
                </a:lnTo>
                <a:lnTo>
                  <a:pt x="6219571" y="5870131"/>
                </a:lnTo>
                <a:lnTo>
                  <a:pt x="6219571" y="5870131"/>
                </a:lnTo>
                <a:lnTo>
                  <a:pt x="6394259" y="6053963"/>
                </a:lnTo>
                <a:lnTo>
                  <a:pt x="6056440" y="6374892"/>
                </a:lnTo>
                <a:lnTo>
                  <a:pt x="6402959" y="6739573"/>
                </a:lnTo>
                <a:lnTo>
                  <a:pt x="6740716" y="6418644"/>
                </a:lnTo>
                <a:lnTo>
                  <a:pt x="6915404" y="6602794"/>
                </a:lnTo>
                <a:lnTo>
                  <a:pt x="6915404" y="6602794"/>
                </a:lnTo>
                <a:lnTo>
                  <a:pt x="7090029" y="6786944"/>
                </a:lnTo>
                <a:lnTo>
                  <a:pt x="7014972" y="6858000"/>
                </a:lnTo>
                <a:lnTo>
                  <a:pt x="7665403" y="6858000"/>
                </a:lnTo>
                <a:lnTo>
                  <a:pt x="7699312" y="6554915"/>
                </a:lnTo>
                <a:lnTo>
                  <a:pt x="7872476" y="6737096"/>
                </a:lnTo>
                <a:lnTo>
                  <a:pt x="8210296" y="6416167"/>
                </a:lnTo>
                <a:lnTo>
                  <a:pt x="8384921" y="6600000"/>
                </a:lnTo>
                <a:lnTo>
                  <a:pt x="8384921" y="6600000"/>
                </a:lnTo>
                <a:lnTo>
                  <a:pt x="8559609" y="6783832"/>
                </a:lnTo>
                <a:lnTo>
                  <a:pt x="8481885" y="6858000"/>
                </a:lnTo>
                <a:lnTo>
                  <a:pt x="9134284" y="6858000"/>
                </a:lnTo>
                <a:lnTo>
                  <a:pt x="9168447" y="6553200"/>
                </a:lnTo>
                <a:lnTo>
                  <a:pt x="9341548" y="6735381"/>
                </a:lnTo>
                <a:lnTo>
                  <a:pt x="9679369" y="6414453"/>
                </a:lnTo>
                <a:lnTo>
                  <a:pt x="9853994" y="6598285"/>
                </a:lnTo>
                <a:lnTo>
                  <a:pt x="9853994" y="6598285"/>
                </a:lnTo>
                <a:lnTo>
                  <a:pt x="10028682" y="6782435"/>
                </a:lnTo>
                <a:lnTo>
                  <a:pt x="9948672" y="6858635"/>
                </a:lnTo>
                <a:lnTo>
                  <a:pt x="10602722" y="6858635"/>
                </a:lnTo>
                <a:lnTo>
                  <a:pt x="10637075" y="6551486"/>
                </a:lnTo>
                <a:lnTo>
                  <a:pt x="10810240" y="6733668"/>
                </a:lnTo>
                <a:lnTo>
                  <a:pt x="11147996" y="6412738"/>
                </a:lnTo>
                <a:lnTo>
                  <a:pt x="11322621" y="6596888"/>
                </a:lnTo>
                <a:lnTo>
                  <a:pt x="11322621" y="6596888"/>
                </a:lnTo>
                <a:lnTo>
                  <a:pt x="11497246" y="6781038"/>
                </a:lnTo>
                <a:lnTo>
                  <a:pt x="11415776" y="6858000"/>
                </a:lnTo>
                <a:lnTo>
                  <a:pt x="11635676" y="6858000"/>
                </a:lnTo>
                <a:lnTo>
                  <a:pt x="11635676" y="6577013"/>
                </a:lnTo>
                <a:lnTo>
                  <a:pt x="11323320" y="6596063"/>
                </a:lnTo>
                <a:lnTo>
                  <a:pt x="11410569" y="5816600"/>
                </a:lnTo>
                <a:lnTo>
                  <a:pt x="11583733" y="5998845"/>
                </a:lnTo>
                <a:lnTo>
                  <a:pt x="11635676" y="5949442"/>
                </a:lnTo>
                <a:lnTo>
                  <a:pt x="11635676" y="5114608"/>
                </a:lnTo>
                <a:lnTo>
                  <a:pt x="11400345" y="5128832"/>
                </a:lnTo>
                <a:lnTo>
                  <a:pt x="11487595" y="4349179"/>
                </a:lnTo>
                <a:lnTo>
                  <a:pt x="11635676" y="4505008"/>
                </a:lnTo>
                <a:lnTo>
                  <a:pt x="11635676" y="3861372"/>
                </a:lnTo>
                <a:lnTo>
                  <a:pt x="11314240" y="4166743"/>
                </a:lnTo>
                <a:lnTo>
                  <a:pt x="11487404" y="4348988"/>
                </a:lnTo>
                <a:lnTo>
                  <a:pt x="10704322" y="4396296"/>
                </a:lnTo>
                <a:lnTo>
                  <a:pt x="10791634" y="3616706"/>
                </a:lnTo>
                <a:lnTo>
                  <a:pt x="10964735" y="3798951"/>
                </a:lnTo>
                <a:lnTo>
                  <a:pt x="11302556" y="3477959"/>
                </a:lnTo>
                <a:lnTo>
                  <a:pt x="11477181" y="3661791"/>
                </a:lnTo>
                <a:lnTo>
                  <a:pt x="11477181" y="3661791"/>
                </a:lnTo>
                <a:lnTo>
                  <a:pt x="11635676" y="3828606"/>
                </a:lnTo>
                <a:lnTo>
                  <a:pt x="11635676" y="3652203"/>
                </a:lnTo>
                <a:lnTo>
                  <a:pt x="11477434" y="3661791"/>
                </a:lnTo>
                <a:lnTo>
                  <a:pt x="11564683" y="2882138"/>
                </a:lnTo>
                <a:lnTo>
                  <a:pt x="11635676" y="2956878"/>
                </a:lnTo>
                <a:lnTo>
                  <a:pt x="11635676" y="2467483"/>
                </a:lnTo>
                <a:lnTo>
                  <a:pt x="11391329" y="2699703"/>
                </a:lnTo>
                <a:lnTo>
                  <a:pt x="11564493" y="2881948"/>
                </a:lnTo>
                <a:lnTo>
                  <a:pt x="10781411" y="2929255"/>
                </a:lnTo>
                <a:lnTo>
                  <a:pt x="10868660" y="2149602"/>
                </a:lnTo>
                <a:lnTo>
                  <a:pt x="11041824" y="2331847"/>
                </a:lnTo>
                <a:lnTo>
                  <a:pt x="11379581" y="2010918"/>
                </a:lnTo>
                <a:lnTo>
                  <a:pt x="11554206" y="2194687"/>
                </a:lnTo>
                <a:lnTo>
                  <a:pt x="11554206" y="2194687"/>
                </a:lnTo>
                <a:lnTo>
                  <a:pt x="11635676" y="2280412"/>
                </a:lnTo>
                <a:lnTo>
                  <a:pt x="11635676" y="2189798"/>
                </a:lnTo>
                <a:lnTo>
                  <a:pt x="11554460" y="2194687"/>
                </a:lnTo>
                <a:lnTo>
                  <a:pt x="11635676" y="1469009"/>
                </a:lnTo>
                <a:lnTo>
                  <a:pt x="11635676" y="1415225"/>
                </a:lnTo>
                <a:lnTo>
                  <a:pt x="10858436" y="1462215"/>
                </a:lnTo>
                <a:lnTo>
                  <a:pt x="10945685" y="682562"/>
                </a:lnTo>
                <a:lnTo>
                  <a:pt x="11118850" y="864807"/>
                </a:lnTo>
                <a:lnTo>
                  <a:pt x="11456607" y="543814"/>
                </a:lnTo>
                <a:lnTo>
                  <a:pt x="11631295" y="727964"/>
                </a:lnTo>
                <a:lnTo>
                  <a:pt x="11631295" y="727964"/>
                </a:lnTo>
                <a:lnTo>
                  <a:pt x="11635486" y="732409"/>
                </a:lnTo>
                <a:lnTo>
                  <a:pt x="11635486" y="727520"/>
                </a:lnTo>
                <a:lnTo>
                  <a:pt x="11631295" y="727520"/>
                </a:lnTo>
                <a:lnTo>
                  <a:pt x="11635486" y="690245"/>
                </a:lnTo>
                <a:close/>
                <a:moveTo>
                  <a:pt x="9476676" y="684594"/>
                </a:moveTo>
                <a:lnTo>
                  <a:pt x="9649841" y="866838"/>
                </a:lnTo>
                <a:lnTo>
                  <a:pt x="9987534" y="546100"/>
                </a:lnTo>
                <a:lnTo>
                  <a:pt x="10162159" y="730250"/>
                </a:lnTo>
                <a:lnTo>
                  <a:pt x="10162159" y="730250"/>
                </a:lnTo>
                <a:lnTo>
                  <a:pt x="10336784" y="914083"/>
                </a:lnTo>
                <a:lnTo>
                  <a:pt x="9999028" y="1235012"/>
                </a:lnTo>
                <a:lnTo>
                  <a:pt x="10172192" y="1417257"/>
                </a:lnTo>
                <a:lnTo>
                  <a:pt x="9389110" y="1464628"/>
                </a:lnTo>
                <a:close/>
                <a:moveTo>
                  <a:pt x="10095420" y="2883980"/>
                </a:moveTo>
                <a:lnTo>
                  <a:pt x="9312402" y="2931287"/>
                </a:lnTo>
                <a:lnTo>
                  <a:pt x="9399651" y="2151634"/>
                </a:lnTo>
                <a:lnTo>
                  <a:pt x="9572752" y="2333879"/>
                </a:lnTo>
                <a:lnTo>
                  <a:pt x="9910572" y="2012950"/>
                </a:lnTo>
                <a:lnTo>
                  <a:pt x="10085197" y="2196719"/>
                </a:lnTo>
                <a:lnTo>
                  <a:pt x="10085197" y="2196719"/>
                </a:lnTo>
                <a:lnTo>
                  <a:pt x="10259885" y="2380552"/>
                </a:lnTo>
                <a:lnTo>
                  <a:pt x="9922066" y="2701481"/>
                </a:lnTo>
                <a:close/>
                <a:moveTo>
                  <a:pt x="10018395" y="4350830"/>
                </a:moveTo>
                <a:lnTo>
                  <a:pt x="9235376" y="4398328"/>
                </a:lnTo>
                <a:lnTo>
                  <a:pt x="9322625" y="3618738"/>
                </a:lnTo>
                <a:lnTo>
                  <a:pt x="9495790" y="3800983"/>
                </a:lnTo>
                <a:lnTo>
                  <a:pt x="9833420" y="3479800"/>
                </a:lnTo>
                <a:lnTo>
                  <a:pt x="10008108" y="3663950"/>
                </a:lnTo>
                <a:lnTo>
                  <a:pt x="10008108" y="3663950"/>
                </a:lnTo>
                <a:lnTo>
                  <a:pt x="10182796" y="3848100"/>
                </a:lnTo>
                <a:lnTo>
                  <a:pt x="9844976" y="4168775"/>
                </a:lnTo>
                <a:close/>
                <a:moveTo>
                  <a:pt x="9245283" y="5085588"/>
                </a:moveTo>
                <a:lnTo>
                  <a:pt x="8462200" y="5132896"/>
                </a:lnTo>
                <a:lnTo>
                  <a:pt x="8549576" y="4353243"/>
                </a:lnTo>
                <a:lnTo>
                  <a:pt x="8722741" y="4535488"/>
                </a:lnTo>
                <a:lnTo>
                  <a:pt x="9060497" y="4214559"/>
                </a:lnTo>
                <a:lnTo>
                  <a:pt x="9235376" y="4398391"/>
                </a:lnTo>
                <a:lnTo>
                  <a:pt x="9235376" y="4398391"/>
                </a:lnTo>
                <a:lnTo>
                  <a:pt x="9410001" y="4582224"/>
                </a:lnTo>
                <a:lnTo>
                  <a:pt x="9072245" y="4903153"/>
                </a:lnTo>
                <a:close/>
                <a:moveTo>
                  <a:pt x="7776210" y="5087620"/>
                </a:moveTo>
                <a:lnTo>
                  <a:pt x="6993128" y="5134928"/>
                </a:lnTo>
                <a:lnTo>
                  <a:pt x="7080377" y="4355275"/>
                </a:lnTo>
                <a:lnTo>
                  <a:pt x="7253542" y="4537520"/>
                </a:lnTo>
                <a:lnTo>
                  <a:pt x="7591298" y="4216400"/>
                </a:lnTo>
                <a:lnTo>
                  <a:pt x="7765923" y="4400550"/>
                </a:lnTo>
                <a:lnTo>
                  <a:pt x="7765923" y="4400550"/>
                </a:lnTo>
                <a:lnTo>
                  <a:pt x="7940548" y="4584700"/>
                </a:lnTo>
                <a:lnTo>
                  <a:pt x="7602792" y="4905629"/>
                </a:lnTo>
                <a:close/>
                <a:moveTo>
                  <a:pt x="5688140" y="2890076"/>
                </a:moveTo>
                <a:lnTo>
                  <a:pt x="4905058" y="2937383"/>
                </a:lnTo>
                <a:lnTo>
                  <a:pt x="4992307" y="2157730"/>
                </a:lnTo>
                <a:lnTo>
                  <a:pt x="5165471" y="2339975"/>
                </a:lnTo>
                <a:lnTo>
                  <a:pt x="5503228" y="2019300"/>
                </a:lnTo>
                <a:lnTo>
                  <a:pt x="5677916" y="2203069"/>
                </a:lnTo>
                <a:lnTo>
                  <a:pt x="5677916" y="2203069"/>
                </a:lnTo>
                <a:lnTo>
                  <a:pt x="5852541" y="2386902"/>
                </a:lnTo>
                <a:lnTo>
                  <a:pt x="5514785" y="2707831"/>
                </a:lnTo>
                <a:close/>
                <a:moveTo>
                  <a:pt x="5688140" y="2890076"/>
                </a:moveTo>
                <a:lnTo>
                  <a:pt x="5861304" y="3072321"/>
                </a:lnTo>
                <a:lnTo>
                  <a:pt x="6199061" y="2751392"/>
                </a:lnTo>
                <a:lnTo>
                  <a:pt x="6373686" y="2935161"/>
                </a:lnTo>
                <a:lnTo>
                  <a:pt x="6373686" y="2935161"/>
                </a:lnTo>
                <a:lnTo>
                  <a:pt x="6548311" y="3118930"/>
                </a:lnTo>
                <a:lnTo>
                  <a:pt x="6210554" y="3439922"/>
                </a:lnTo>
                <a:lnTo>
                  <a:pt x="6384227" y="3622548"/>
                </a:lnTo>
                <a:lnTo>
                  <a:pt x="5601145" y="3669919"/>
                </a:lnTo>
                <a:close/>
                <a:moveTo>
                  <a:pt x="9322118" y="3618294"/>
                </a:moveTo>
                <a:lnTo>
                  <a:pt x="8539035" y="3665665"/>
                </a:lnTo>
                <a:lnTo>
                  <a:pt x="8626284" y="2886012"/>
                </a:lnTo>
                <a:lnTo>
                  <a:pt x="8799449" y="3068257"/>
                </a:lnTo>
                <a:lnTo>
                  <a:pt x="9137206" y="2747328"/>
                </a:lnTo>
                <a:lnTo>
                  <a:pt x="9311894" y="2931097"/>
                </a:lnTo>
                <a:lnTo>
                  <a:pt x="9311894" y="2931097"/>
                </a:lnTo>
                <a:lnTo>
                  <a:pt x="9486583" y="3114866"/>
                </a:lnTo>
                <a:lnTo>
                  <a:pt x="9148762" y="3435858"/>
                </a:lnTo>
                <a:close/>
                <a:moveTo>
                  <a:pt x="8452930" y="2703894"/>
                </a:moveTo>
                <a:lnTo>
                  <a:pt x="8626094" y="2886139"/>
                </a:lnTo>
                <a:lnTo>
                  <a:pt x="7843012" y="2933446"/>
                </a:lnTo>
                <a:lnTo>
                  <a:pt x="7930261" y="2153793"/>
                </a:lnTo>
                <a:lnTo>
                  <a:pt x="8103426" y="2336038"/>
                </a:lnTo>
                <a:lnTo>
                  <a:pt x="8441245" y="2015109"/>
                </a:lnTo>
                <a:lnTo>
                  <a:pt x="8615870" y="2198878"/>
                </a:lnTo>
                <a:lnTo>
                  <a:pt x="8615870" y="2198878"/>
                </a:lnTo>
                <a:lnTo>
                  <a:pt x="8790876" y="2382838"/>
                </a:lnTo>
                <a:close/>
                <a:moveTo>
                  <a:pt x="8017637" y="3117469"/>
                </a:moveTo>
                <a:lnTo>
                  <a:pt x="7679881" y="3438462"/>
                </a:lnTo>
                <a:lnTo>
                  <a:pt x="7853046" y="3620643"/>
                </a:lnTo>
                <a:lnTo>
                  <a:pt x="7070027" y="3667887"/>
                </a:lnTo>
                <a:lnTo>
                  <a:pt x="7157276" y="2888234"/>
                </a:lnTo>
                <a:lnTo>
                  <a:pt x="7330440" y="3070479"/>
                </a:lnTo>
                <a:lnTo>
                  <a:pt x="7668324" y="2749550"/>
                </a:lnTo>
                <a:lnTo>
                  <a:pt x="7843012" y="2933319"/>
                </a:lnTo>
                <a:lnTo>
                  <a:pt x="7843012" y="2933319"/>
                </a:lnTo>
                <a:close/>
                <a:moveTo>
                  <a:pt x="6983858" y="2705926"/>
                </a:moveTo>
                <a:lnTo>
                  <a:pt x="7157021" y="2888171"/>
                </a:lnTo>
                <a:lnTo>
                  <a:pt x="6373940" y="2935478"/>
                </a:lnTo>
                <a:lnTo>
                  <a:pt x="6461189" y="2155825"/>
                </a:lnTo>
                <a:lnTo>
                  <a:pt x="6634353" y="2338070"/>
                </a:lnTo>
                <a:lnTo>
                  <a:pt x="6972109" y="2017141"/>
                </a:lnTo>
                <a:lnTo>
                  <a:pt x="7146798" y="2200910"/>
                </a:lnTo>
                <a:lnTo>
                  <a:pt x="7146798" y="2200910"/>
                </a:lnTo>
                <a:lnTo>
                  <a:pt x="7321423" y="2384743"/>
                </a:lnTo>
                <a:close/>
                <a:moveTo>
                  <a:pt x="6384227" y="3622802"/>
                </a:moveTo>
                <a:lnTo>
                  <a:pt x="6557391" y="3805047"/>
                </a:lnTo>
                <a:lnTo>
                  <a:pt x="6895147" y="3484055"/>
                </a:lnTo>
                <a:lnTo>
                  <a:pt x="7069772" y="3668205"/>
                </a:lnTo>
                <a:lnTo>
                  <a:pt x="7069772" y="3668205"/>
                </a:lnTo>
                <a:lnTo>
                  <a:pt x="7244397" y="3852355"/>
                </a:lnTo>
                <a:lnTo>
                  <a:pt x="6906641" y="4173284"/>
                </a:lnTo>
                <a:lnTo>
                  <a:pt x="7079806" y="4355529"/>
                </a:lnTo>
                <a:lnTo>
                  <a:pt x="6296724" y="4402836"/>
                </a:lnTo>
                <a:close/>
                <a:moveTo>
                  <a:pt x="7766177" y="4400550"/>
                </a:moveTo>
                <a:lnTo>
                  <a:pt x="7853426" y="3620961"/>
                </a:lnTo>
                <a:lnTo>
                  <a:pt x="8026591" y="3803206"/>
                </a:lnTo>
                <a:lnTo>
                  <a:pt x="8364347" y="3482213"/>
                </a:lnTo>
                <a:lnTo>
                  <a:pt x="8539035" y="3666046"/>
                </a:lnTo>
                <a:lnTo>
                  <a:pt x="8539035" y="3666046"/>
                </a:lnTo>
                <a:lnTo>
                  <a:pt x="8713660" y="3849878"/>
                </a:lnTo>
                <a:lnTo>
                  <a:pt x="8375904" y="4170807"/>
                </a:lnTo>
                <a:lnTo>
                  <a:pt x="8549069" y="4353052"/>
                </a:lnTo>
                <a:close/>
                <a:moveTo>
                  <a:pt x="9214485" y="1280605"/>
                </a:moveTo>
                <a:lnTo>
                  <a:pt x="9389110" y="1464755"/>
                </a:lnTo>
                <a:lnTo>
                  <a:pt x="9389110" y="1464755"/>
                </a:lnTo>
                <a:lnTo>
                  <a:pt x="9563798" y="1648587"/>
                </a:lnTo>
                <a:lnTo>
                  <a:pt x="9226042" y="1969516"/>
                </a:lnTo>
                <a:lnTo>
                  <a:pt x="9399143" y="2151761"/>
                </a:lnTo>
                <a:lnTo>
                  <a:pt x="8616124" y="2199069"/>
                </a:lnTo>
                <a:lnTo>
                  <a:pt x="8703373" y="1419479"/>
                </a:lnTo>
                <a:lnTo>
                  <a:pt x="8876474" y="1601661"/>
                </a:lnTo>
                <a:close/>
                <a:moveTo>
                  <a:pt x="8007541" y="686816"/>
                </a:moveTo>
                <a:lnTo>
                  <a:pt x="8180642" y="869061"/>
                </a:lnTo>
                <a:lnTo>
                  <a:pt x="8518461" y="548069"/>
                </a:lnTo>
                <a:lnTo>
                  <a:pt x="8693086" y="732219"/>
                </a:lnTo>
                <a:lnTo>
                  <a:pt x="8693086" y="732219"/>
                </a:lnTo>
                <a:lnTo>
                  <a:pt x="8867775" y="916369"/>
                </a:lnTo>
                <a:lnTo>
                  <a:pt x="8530526" y="1236663"/>
                </a:lnTo>
                <a:lnTo>
                  <a:pt x="8703628" y="1418908"/>
                </a:lnTo>
                <a:lnTo>
                  <a:pt x="7920609" y="1466279"/>
                </a:lnTo>
                <a:close/>
                <a:moveTo>
                  <a:pt x="7745413" y="1282700"/>
                </a:moveTo>
                <a:lnTo>
                  <a:pt x="7920038" y="1466533"/>
                </a:lnTo>
                <a:lnTo>
                  <a:pt x="7920038" y="1466533"/>
                </a:lnTo>
                <a:lnTo>
                  <a:pt x="8094726" y="1650365"/>
                </a:lnTo>
                <a:lnTo>
                  <a:pt x="7756907" y="1971294"/>
                </a:lnTo>
                <a:lnTo>
                  <a:pt x="7930070" y="2153539"/>
                </a:lnTo>
                <a:lnTo>
                  <a:pt x="7146989" y="2200847"/>
                </a:lnTo>
                <a:lnTo>
                  <a:pt x="7234238" y="1421257"/>
                </a:lnTo>
                <a:lnTo>
                  <a:pt x="7407402" y="1603439"/>
                </a:lnTo>
                <a:close/>
                <a:moveTo>
                  <a:pt x="6538405" y="688912"/>
                </a:moveTo>
                <a:lnTo>
                  <a:pt x="6711570" y="871157"/>
                </a:lnTo>
                <a:lnTo>
                  <a:pt x="7049389" y="550164"/>
                </a:lnTo>
                <a:lnTo>
                  <a:pt x="7224014" y="734314"/>
                </a:lnTo>
                <a:lnTo>
                  <a:pt x="7224014" y="734314"/>
                </a:lnTo>
                <a:lnTo>
                  <a:pt x="7398703" y="918464"/>
                </a:lnTo>
                <a:lnTo>
                  <a:pt x="7060883" y="1239393"/>
                </a:lnTo>
                <a:lnTo>
                  <a:pt x="7234047" y="1421638"/>
                </a:lnTo>
                <a:lnTo>
                  <a:pt x="6450965" y="1469009"/>
                </a:lnTo>
                <a:close/>
                <a:moveTo>
                  <a:pt x="6276277" y="1284478"/>
                </a:moveTo>
                <a:lnTo>
                  <a:pt x="6450965" y="1468311"/>
                </a:lnTo>
                <a:lnTo>
                  <a:pt x="6450965" y="1468311"/>
                </a:lnTo>
                <a:lnTo>
                  <a:pt x="6625590" y="1652143"/>
                </a:lnTo>
                <a:lnTo>
                  <a:pt x="6287833" y="1973072"/>
                </a:lnTo>
                <a:lnTo>
                  <a:pt x="6460998" y="2155317"/>
                </a:lnTo>
                <a:lnTo>
                  <a:pt x="5678107" y="2202815"/>
                </a:lnTo>
                <a:lnTo>
                  <a:pt x="5765356" y="1423226"/>
                </a:lnTo>
                <a:lnTo>
                  <a:pt x="5938520" y="1605407"/>
                </a:lnTo>
                <a:close/>
                <a:moveTo>
                  <a:pt x="5069332" y="690690"/>
                </a:moveTo>
                <a:lnTo>
                  <a:pt x="5242497" y="872935"/>
                </a:lnTo>
                <a:lnTo>
                  <a:pt x="5580253" y="551942"/>
                </a:lnTo>
                <a:lnTo>
                  <a:pt x="5754942" y="736092"/>
                </a:lnTo>
                <a:lnTo>
                  <a:pt x="5754942" y="736092"/>
                </a:lnTo>
                <a:lnTo>
                  <a:pt x="5929567" y="919925"/>
                </a:lnTo>
                <a:lnTo>
                  <a:pt x="5591810" y="1240854"/>
                </a:lnTo>
                <a:lnTo>
                  <a:pt x="5764975" y="1423099"/>
                </a:lnTo>
                <a:lnTo>
                  <a:pt x="4981893" y="1470470"/>
                </a:lnTo>
                <a:close/>
                <a:moveTo>
                  <a:pt x="4807204" y="1286510"/>
                </a:moveTo>
                <a:lnTo>
                  <a:pt x="4981893" y="1470660"/>
                </a:lnTo>
                <a:lnTo>
                  <a:pt x="4981893" y="1470660"/>
                </a:lnTo>
                <a:lnTo>
                  <a:pt x="5156518" y="1654492"/>
                </a:lnTo>
                <a:lnTo>
                  <a:pt x="4818952" y="1975295"/>
                </a:lnTo>
                <a:lnTo>
                  <a:pt x="4992116" y="2157540"/>
                </a:lnTo>
                <a:lnTo>
                  <a:pt x="4209034" y="2204847"/>
                </a:lnTo>
                <a:lnTo>
                  <a:pt x="4296283" y="1425258"/>
                </a:lnTo>
                <a:lnTo>
                  <a:pt x="4469448" y="1607439"/>
                </a:lnTo>
                <a:close/>
                <a:moveTo>
                  <a:pt x="3600260" y="692722"/>
                </a:moveTo>
                <a:lnTo>
                  <a:pt x="3773424" y="874966"/>
                </a:lnTo>
                <a:lnTo>
                  <a:pt x="4110927" y="553974"/>
                </a:lnTo>
                <a:lnTo>
                  <a:pt x="4285615" y="738124"/>
                </a:lnTo>
                <a:lnTo>
                  <a:pt x="4285615" y="738124"/>
                </a:lnTo>
                <a:lnTo>
                  <a:pt x="4460240" y="921957"/>
                </a:lnTo>
                <a:lnTo>
                  <a:pt x="4122484" y="1242886"/>
                </a:lnTo>
                <a:lnTo>
                  <a:pt x="4295648" y="1425131"/>
                </a:lnTo>
                <a:lnTo>
                  <a:pt x="3512566" y="1472502"/>
                </a:lnTo>
                <a:close/>
                <a:moveTo>
                  <a:pt x="2043938" y="1474407"/>
                </a:moveTo>
                <a:lnTo>
                  <a:pt x="2131187" y="694754"/>
                </a:lnTo>
                <a:lnTo>
                  <a:pt x="2304352" y="876999"/>
                </a:lnTo>
                <a:lnTo>
                  <a:pt x="2642108" y="556006"/>
                </a:lnTo>
                <a:lnTo>
                  <a:pt x="2816733" y="740156"/>
                </a:lnTo>
                <a:lnTo>
                  <a:pt x="2816733" y="740156"/>
                </a:lnTo>
                <a:lnTo>
                  <a:pt x="2991358" y="924306"/>
                </a:lnTo>
                <a:lnTo>
                  <a:pt x="2653856" y="1244600"/>
                </a:lnTo>
                <a:lnTo>
                  <a:pt x="2827020" y="1426845"/>
                </a:lnTo>
                <a:close/>
                <a:moveTo>
                  <a:pt x="2739961" y="2206879"/>
                </a:moveTo>
                <a:lnTo>
                  <a:pt x="2827211" y="1427290"/>
                </a:lnTo>
                <a:lnTo>
                  <a:pt x="3000375" y="1609471"/>
                </a:lnTo>
                <a:lnTo>
                  <a:pt x="3338132" y="1288542"/>
                </a:lnTo>
                <a:lnTo>
                  <a:pt x="3512757" y="1472692"/>
                </a:lnTo>
                <a:lnTo>
                  <a:pt x="3512757" y="1472692"/>
                </a:lnTo>
                <a:lnTo>
                  <a:pt x="3687382" y="1656842"/>
                </a:lnTo>
                <a:lnTo>
                  <a:pt x="3349625" y="1977771"/>
                </a:lnTo>
                <a:lnTo>
                  <a:pt x="3522726" y="2160016"/>
                </a:lnTo>
                <a:close/>
                <a:moveTo>
                  <a:pt x="3435985" y="2939415"/>
                </a:moveTo>
                <a:lnTo>
                  <a:pt x="3523234" y="2159762"/>
                </a:lnTo>
                <a:lnTo>
                  <a:pt x="3696398" y="2342007"/>
                </a:lnTo>
                <a:lnTo>
                  <a:pt x="4034155" y="2021078"/>
                </a:lnTo>
                <a:lnTo>
                  <a:pt x="4208780" y="2204847"/>
                </a:lnTo>
                <a:lnTo>
                  <a:pt x="4208780" y="2204847"/>
                </a:lnTo>
                <a:lnTo>
                  <a:pt x="4383977" y="2388934"/>
                </a:lnTo>
                <a:lnTo>
                  <a:pt x="4046220" y="2709863"/>
                </a:lnTo>
                <a:lnTo>
                  <a:pt x="4218877" y="2892108"/>
                </a:lnTo>
                <a:close/>
                <a:moveTo>
                  <a:pt x="4132009" y="3671951"/>
                </a:moveTo>
                <a:lnTo>
                  <a:pt x="4219258" y="2892298"/>
                </a:lnTo>
                <a:lnTo>
                  <a:pt x="4392359" y="3074543"/>
                </a:lnTo>
                <a:lnTo>
                  <a:pt x="4730179" y="2753614"/>
                </a:lnTo>
                <a:lnTo>
                  <a:pt x="4904677" y="2937383"/>
                </a:lnTo>
                <a:lnTo>
                  <a:pt x="4904677" y="2937383"/>
                </a:lnTo>
                <a:lnTo>
                  <a:pt x="5079365" y="3121152"/>
                </a:lnTo>
                <a:lnTo>
                  <a:pt x="4741609" y="3442145"/>
                </a:lnTo>
                <a:lnTo>
                  <a:pt x="4914710" y="3624326"/>
                </a:lnTo>
                <a:close/>
                <a:moveTo>
                  <a:pt x="4828032" y="4404424"/>
                </a:moveTo>
                <a:lnTo>
                  <a:pt x="4915281" y="3624834"/>
                </a:lnTo>
                <a:lnTo>
                  <a:pt x="5088382" y="3807079"/>
                </a:lnTo>
                <a:lnTo>
                  <a:pt x="5426202" y="3486150"/>
                </a:lnTo>
                <a:lnTo>
                  <a:pt x="5600827" y="3670300"/>
                </a:lnTo>
                <a:lnTo>
                  <a:pt x="5600827" y="3670300"/>
                </a:lnTo>
                <a:lnTo>
                  <a:pt x="5775516" y="3854133"/>
                </a:lnTo>
                <a:lnTo>
                  <a:pt x="5438077" y="4174871"/>
                </a:lnTo>
                <a:lnTo>
                  <a:pt x="5611178" y="4357116"/>
                </a:lnTo>
                <a:close/>
                <a:moveTo>
                  <a:pt x="5524056" y="5137150"/>
                </a:moveTo>
                <a:lnTo>
                  <a:pt x="5611305" y="4357497"/>
                </a:lnTo>
                <a:lnTo>
                  <a:pt x="5784406" y="4539742"/>
                </a:lnTo>
                <a:lnTo>
                  <a:pt x="6122226" y="4218813"/>
                </a:lnTo>
                <a:lnTo>
                  <a:pt x="6296851" y="4402646"/>
                </a:lnTo>
                <a:lnTo>
                  <a:pt x="6296851" y="4402646"/>
                </a:lnTo>
                <a:lnTo>
                  <a:pt x="6471539" y="4586478"/>
                </a:lnTo>
                <a:lnTo>
                  <a:pt x="6133720" y="4907407"/>
                </a:lnTo>
                <a:lnTo>
                  <a:pt x="6306883" y="5089652"/>
                </a:lnTo>
                <a:close/>
                <a:moveTo>
                  <a:pt x="6220016" y="5869686"/>
                </a:moveTo>
                <a:lnTo>
                  <a:pt x="6307328" y="5090033"/>
                </a:lnTo>
                <a:lnTo>
                  <a:pt x="6480429" y="5272278"/>
                </a:lnTo>
                <a:lnTo>
                  <a:pt x="6818249" y="4951349"/>
                </a:lnTo>
                <a:lnTo>
                  <a:pt x="6992874" y="5135118"/>
                </a:lnTo>
                <a:lnTo>
                  <a:pt x="6992874" y="5135118"/>
                </a:lnTo>
                <a:lnTo>
                  <a:pt x="7167563" y="5318887"/>
                </a:lnTo>
                <a:lnTo>
                  <a:pt x="6829743" y="5639880"/>
                </a:lnTo>
                <a:lnTo>
                  <a:pt x="7002908" y="5822061"/>
                </a:lnTo>
                <a:close/>
                <a:moveTo>
                  <a:pt x="7525957" y="6372606"/>
                </a:moveTo>
                <a:lnTo>
                  <a:pt x="7699121" y="6554851"/>
                </a:lnTo>
                <a:lnTo>
                  <a:pt x="6916039" y="6602159"/>
                </a:lnTo>
                <a:lnTo>
                  <a:pt x="7003288" y="5822569"/>
                </a:lnTo>
                <a:lnTo>
                  <a:pt x="7176453" y="6004814"/>
                </a:lnTo>
                <a:lnTo>
                  <a:pt x="7514272" y="5683822"/>
                </a:lnTo>
                <a:lnTo>
                  <a:pt x="7688897" y="5867972"/>
                </a:lnTo>
                <a:lnTo>
                  <a:pt x="7688897" y="5867972"/>
                </a:lnTo>
                <a:lnTo>
                  <a:pt x="7863777" y="6051550"/>
                </a:lnTo>
                <a:close/>
                <a:moveTo>
                  <a:pt x="7689152" y="5867400"/>
                </a:moveTo>
                <a:lnTo>
                  <a:pt x="7776401" y="5087747"/>
                </a:lnTo>
                <a:lnTo>
                  <a:pt x="7949565" y="5269992"/>
                </a:lnTo>
                <a:lnTo>
                  <a:pt x="8287321" y="4949063"/>
                </a:lnTo>
                <a:lnTo>
                  <a:pt x="8461946" y="5132832"/>
                </a:lnTo>
                <a:lnTo>
                  <a:pt x="8461946" y="5132832"/>
                </a:lnTo>
                <a:lnTo>
                  <a:pt x="8636571" y="5316601"/>
                </a:lnTo>
                <a:lnTo>
                  <a:pt x="8298815" y="5637594"/>
                </a:lnTo>
                <a:lnTo>
                  <a:pt x="8471916" y="5819775"/>
                </a:lnTo>
                <a:close/>
                <a:moveTo>
                  <a:pt x="8995093" y="6370320"/>
                </a:moveTo>
                <a:lnTo>
                  <a:pt x="9168194" y="6552565"/>
                </a:lnTo>
                <a:lnTo>
                  <a:pt x="8385175" y="6599873"/>
                </a:lnTo>
                <a:lnTo>
                  <a:pt x="8472424" y="5820283"/>
                </a:lnTo>
                <a:lnTo>
                  <a:pt x="8645588" y="6002528"/>
                </a:lnTo>
                <a:lnTo>
                  <a:pt x="8983345" y="5681536"/>
                </a:lnTo>
                <a:lnTo>
                  <a:pt x="9157970" y="5865686"/>
                </a:lnTo>
                <a:lnTo>
                  <a:pt x="9157970" y="5865686"/>
                </a:lnTo>
                <a:lnTo>
                  <a:pt x="9332595" y="6049518"/>
                </a:lnTo>
                <a:close/>
                <a:moveTo>
                  <a:pt x="9158224" y="5865368"/>
                </a:moveTo>
                <a:lnTo>
                  <a:pt x="9245473" y="5085715"/>
                </a:lnTo>
                <a:lnTo>
                  <a:pt x="9418637" y="5267960"/>
                </a:lnTo>
                <a:lnTo>
                  <a:pt x="9756394" y="4947031"/>
                </a:lnTo>
                <a:lnTo>
                  <a:pt x="9931083" y="5130800"/>
                </a:lnTo>
                <a:lnTo>
                  <a:pt x="9931083" y="5130800"/>
                </a:lnTo>
                <a:lnTo>
                  <a:pt x="10105708" y="5314569"/>
                </a:lnTo>
                <a:lnTo>
                  <a:pt x="9767951" y="5635562"/>
                </a:lnTo>
                <a:lnTo>
                  <a:pt x="9941116" y="5817743"/>
                </a:lnTo>
                <a:close/>
                <a:moveTo>
                  <a:pt x="10464165" y="6368288"/>
                </a:moveTo>
                <a:lnTo>
                  <a:pt x="10637330" y="6550533"/>
                </a:lnTo>
                <a:lnTo>
                  <a:pt x="9854247" y="6597650"/>
                </a:lnTo>
                <a:lnTo>
                  <a:pt x="9941496" y="5818061"/>
                </a:lnTo>
                <a:lnTo>
                  <a:pt x="10114661" y="6000306"/>
                </a:lnTo>
                <a:lnTo>
                  <a:pt x="10452418" y="5679313"/>
                </a:lnTo>
                <a:lnTo>
                  <a:pt x="10627106" y="5863463"/>
                </a:lnTo>
                <a:lnTo>
                  <a:pt x="10627106" y="5863463"/>
                </a:lnTo>
                <a:lnTo>
                  <a:pt x="10801731" y="6047613"/>
                </a:lnTo>
                <a:close/>
                <a:moveTo>
                  <a:pt x="11225467" y="4945063"/>
                </a:moveTo>
                <a:lnTo>
                  <a:pt x="11400155" y="5128832"/>
                </a:lnTo>
                <a:lnTo>
                  <a:pt x="11400155" y="5128832"/>
                </a:lnTo>
                <a:lnTo>
                  <a:pt x="11574780" y="5312601"/>
                </a:lnTo>
                <a:lnTo>
                  <a:pt x="11237023" y="5633593"/>
                </a:lnTo>
                <a:lnTo>
                  <a:pt x="11410188" y="5815775"/>
                </a:lnTo>
                <a:lnTo>
                  <a:pt x="10627106" y="5863146"/>
                </a:lnTo>
                <a:lnTo>
                  <a:pt x="10714355" y="5083493"/>
                </a:lnTo>
                <a:lnTo>
                  <a:pt x="10887520" y="5265738"/>
                </a:lnTo>
                <a:close/>
                <a:moveTo>
                  <a:pt x="10878947" y="4580382"/>
                </a:moveTo>
                <a:lnTo>
                  <a:pt x="10541191" y="4901311"/>
                </a:lnTo>
                <a:lnTo>
                  <a:pt x="10714355" y="5083556"/>
                </a:lnTo>
                <a:lnTo>
                  <a:pt x="9931273" y="5130800"/>
                </a:lnTo>
                <a:lnTo>
                  <a:pt x="10018522" y="4351147"/>
                </a:lnTo>
                <a:lnTo>
                  <a:pt x="10191686" y="4533392"/>
                </a:lnTo>
                <a:lnTo>
                  <a:pt x="10529443" y="4212463"/>
                </a:lnTo>
                <a:lnTo>
                  <a:pt x="10704132" y="4396613"/>
                </a:lnTo>
                <a:lnTo>
                  <a:pt x="10704132" y="4396613"/>
                </a:lnTo>
                <a:close/>
                <a:moveTo>
                  <a:pt x="10956036" y="3113532"/>
                </a:moveTo>
                <a:lnTo>
                  <a:pt x="10618216" y="3434525"/>
                </a:lnTo>
                <a:lnTo>
                  <a:pt x="10791126" y="3616452"/>
                </a:lnTo>
                <a:lnTo>
                  <a:pt x="10008298" y="3663950"/>
                </a:lnTo>
                <a:lnTo>
                  <a:pt x="10095611" y="2884297"/>
                </a:lnTo>
                <a:lnTo>
                  <a:pt x="10268712" y="3066542"/>
                </a:lnTo>
                <a:lnTo>
                  <a:pt x="10606532" y="2745613"/>
                </a:lnTo>
                <a:lnTo>
                  <a:pt x="10781157" y="2929382"/>
                </a:lnTo>
                <a:lnTo>
                  <a:pt x="10781157" y="2929382"/>
                </a:lnTo>
                <a:close/>
                <a:moveTo>
                  <a:pt x="11033061" y="1646682"/>
                </a:moveTo>
                <a:lnTo>
                  <a:pt x="10695305" y="1967611"/>
                </a:lnTo>
                <a:lnTo>
                  <a:pt x="10868470" y="2149856"/>
                </a:lnTo>
                <a:lnTo>
                  <a:pt x="10085387" y="2197164"/>
                </a:lnTo>
                <a:lnTo>
                  <a:pt x="10172636" y="1417574"/>
                </a:lnTo>
                <a:lnTo>
                  <a:pt x="10345801" y="1599756"/>
                </a:lnTo>
                <a:lnTo>
                  <a:pt x="10683558" y="1278827"/>
                </a:lnTo>
                <a:lnTo>
                  <a:pt x="10858183" y="1462977"/>
                </a:lnTo>
                <a:lnTo>
                  <a:pt x="10858183" y="1462977"/>
                </a:lnTo>
                <a:close/>
                <a:moveTo>
                  <a:pt x="11635676" y="1409192"/>
                </a:moveTo>
                <a:lnTo>
                  <a:pt x="11635676" y="1073658"/>
                </a:lnTo>
                <a:lnTo>
                  <a:pt x="11468354" y="1232408"/>
                </a:lnTo>
                <a:close/>
                <a:moveTo>
                  <a:pt x="139192" y="146495"/>
                </a:moveTo>
                <a:lnTo>
                  <a:pt x="293370" y="0"/>
                </a:lnTo>
                <a:lnTo>
                  <a:pt x="0" y="0"/>
                </a:lnTo>
                <a:close/>
                <a:moveTo>
                  <a:pt x="3227261" y="0"/>
                </a:moveTo>
                <a:lnTo>
                  <a:pt x="2942082" y="0"/>
                </a:lnTo>
                <a:lnTo>
                  <a:pt x="3077401" y="14243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⇨"/>
              <a:defRPr sz="3200" b="1" i="1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⇾"/>
              <a:defRPr sz="3200" b="1" i="1"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￫"/>
              <a:defRPr sz="3200" b="1" i="1"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575400" y="693000"/>
            <a:ext cx="5487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9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“</a:t>
            </a:r>
            <a:endParaRPr sz="9600"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855300" y="950495"/>
            <a:ext cx="7433400" cy="2385405"/>
          </a:xfrm>
          <a:prstGeom prst="rect">
            <a:avLst/>
          </a:prstGeom>
        </p:spPr>
        <p:txBody>
          <a:bodyPr spcFirstLastPara="1" wrap="square" lIns="0" tIns="0" rIns="0" bIns="0" anchor="ctr" anchorCtr="0">
            <a:prstTxWarp prst="textPlain">
              <a:avLst/>
            </a:prstTxWarp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lang="en-US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 DỤNG KÍNH LÚP</a:t>
            </a:r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131;p20"/>
          <p:cNvSpPr txBox="1">
            <a:spLocks noGrp="1"/>
          </p:cNvSpPr>
          <p:nvPr>
            <p:ph type="title"/>
          </p:nvPr>
        </p:nvSpPr>
        <p:spPr>
          <a:xfrm>
            <a:off x="1265211" y="159236"/>
            <a:ext cx="5989832" cy="9351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Mô tả lại cách điều chỉnh khoảng cách của kính lúp như thế nào sẽ quan sát được rõ nét vật.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0" y="91045"/>
            <a:ext cx="676126" cy="10033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7113" y="1835182"/>
            <a:ext cx="6268454" cy="2838469"/>
          </a:xfrm>
          <a:prstGeom prst="rect">
            <a:avLst/>
          </a:prstGeom>
          <a:solidFill>
            <a:srgbClr val="FFE4C9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sử dụng kính lúp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kính lúp gần sát vật mẫu, mắt nhìn vào mặt kính.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từ dịch kính ra xa vật, cho đến khi nhìn thấy vật rõ nét.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141958" y="885526"/>
            <a:ext cx="7412496" cy="3133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Bảo quản kính lúp</a:t>
            </a:r>
          </a:p>
          <a:p>
            <a:pPr marL="577850" lvl="0" indent="-5778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 chùi, vệ sinh kính thường xuyên bằng khăn mềm.</a:t>
            </a:r>
            <a:endParaRPr lang="en-US" sz="2200" b="0" i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7850" lvl="0" indent="-5778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nước sạch hoặc nước rửa kính lúp chuyên dụng (nếu có).</a:t>
            </a:r>
            <a:endParaRPr lang="en-US" sz="2200" b="0" i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7850" lvl="0" indent="-5778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để mặt kính lúp tiếp xúc với các vật nhám</a:t>
            </a: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200" b="0" i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bẩn</a:t>
            </a:r>
            <a:r>
              <a:rPr lang="nl-NL" sz="2200" b="0" i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200" i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2098271" y="360947"/>
            <a:ext cx="4351062" cy="4605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55255" y="1977349"/>
            <a:ext cx="754120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latin typeface="+mn-lt"/>
              </a:rPr>
              <a:t>A</a:t>
            </a:r>
            <a:r>
              <a:rPr lang="vi-VN" sz="2200">
                <a:latin typeface="+mn-lt"/>
              </a:rPr>
              <a:t>. gồm một tấm kính lồi (dày ở giữa, mỏng ở mép viền).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+mn-lt"/>
              </a:rPr>
              <a:t>B. gồm một tấm kính lõm (mỏng ở giữa, dày ở mép viền).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+mn-lt"/>
              </a:rPr>
              <a:t>C. gồm một tấm kính một mặt phẳng, một mặt lõm (mỏng ở giữa, dày ở mép viền).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+mn-lt"/>
              </a:rPr>
              <a:t>D. gồm một tấm kính hai mặt phẳng đều nhau.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255" y="1224980"/>
            <a:ext cx="3336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/>
              <a:t>Câu </a:t>
            </a:r>
            <a:r>
              <a:rPr lang="vi-VN" sz="2200" b="1" smtClean="0"/>
              <a:t>1</a:t>
            </a:r>
            <a:r>
              <a:rPr lang="vi-VN" sz="2200" b="1"/>
              <a:t>.</a:t>
            </a:r>
            <a:r>
              <a:rPr lang="vi-VN" sz="2200"/>
              <a:t> Kính lúp đơn giản</a:t>
            </a:r>
          </a:p>
        </p:txBody>
      </p:sp>
      <p:grpSp>
        <p:nvGrpSpPr>
          <p:cNvPr id="15" name="Google Shape;1301;p49"/>
          <p:cNvGrpSpPr/>
          <p:nvPr/>
        </p:nvGrpSpPr>
        <p:grpSpPr>
          <a:xfrm>
            <a:off x="1787801" y="181512"/>
            <a:ext cx="620940" cy="588485"/>
            <a:chOff x="8095060" y="5664590"/>
            <a:chExt cx="497404" cy="594389"/>
          </a:xfrm>
        </p:grpSpPr>
        <p:grpSp>
          <p:nvGrpSpPr>
            <p:cNvPr id="16" name="Google Shape;130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9" name="Google Shape;130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30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30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30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" name="Google Shape;130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30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30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31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3" name="Google Shape;131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31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31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31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0" name="Google Shape;131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31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31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47761" y="2097665"/>
            <a:ext cx="7541208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/>
              <a:t>A. Người già đọc sách.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/>
              <a:t>B. Sửa chữa đồng hồ.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smtClean="0"/>
              <a:t>C</a:t>
            </a:r>
            <a:r>
              <a:rPr lang="en-GB" sz="2400" smtClean="0"/>
              <a:t>.</a:t>
            </a:r>
            <a:r>
              <a:rPr lang="vi-VN" sz="2400" smtClean="0"/>
              <a:t> </a:t>
            </a:r>
            <a:r>
              <a:rPr lang="vi-VN" sz="2400"/>
              <a:t>Khâu vá.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/>
              <a:t>D. Quan sát một vật ở rất xa.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02" y="635432"/>
            <a:ext cx="7096040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/>
              <a:t>Câu </a:t>
            </a:r>
            <a:r>
              <a:rPr lang="en-GB" sz="2400" b="1" smtClean="0"/>
              <a:t>2</a:t>
            </a:r>
            <a:r>
              <a:rPr lang="vi-VN" sz="2400" b="1" smtClean="0"/>
              <a:t>.</a:t>
            </a:r>
            <a:r>
              <a:rPr lang="vi-VN" sz="2400"/>
              <a:t> </a:t>
            </a:r>
            <a:r>
              <a:rPr lang="vi-VN" sz="2400"/>
              <a:t>Công việc nào dưới đây không phù hợp với việc sử dụng kính lúp?</a:t>
            </a:r>
          </a:p>
        </p:txBody>
      </p:sp>
    </p:spTree>
    <p:extLst>
      <p:ext uri="{BB962C8B-B14F-4D97-AF65-F5344CB8AC3E}">
        <p14:creationId xmlns:p14="http://schemas.microsoft.com/office/powerpoint/2010/main" val="38461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602792" y="1905160"/>
            <a:ext cx="2921082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A. 20 lần.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B. 200 lần.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C. 500 lần.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D. 1 000 lần.</a:t>
            </a:r>
          </a:p>
        </p:txBody>
      </p:sp>
      <p:sp>
        <p:nvSpPr>
          <p:cNvPr id="3" name="Rectangle 2"/>
          <p:cNvSpPr/>
          <p:nvPr/>
        </p:nvSpPr>
        <p:spPr>
          <a:xfrm>
            <a:off x="98843" y="839969"/>
            <a:ext cx="78299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/>
              <a:t>Câu </a:t>
            </a:r>
            <a:r>
              <a:rPr lang="en-GB" sz="2400" b="1" smtClean="0"/>
              <a:t>3</a:t>
            </a:r>
            <a:r>
              <a:rPr lang="vi-VN" sz="2400" b="1" smtClean="0"/>
              <a:t>.</a:t>
            </a:r>
            <a:r>
              <a:rPr lang="vi-VN" sz="2400"/>
              <a:t> </a:t>
            </a:r>
            <a:r>
              <a:rPr lang="en-US" sz="2400"/>
              <a:t>Sử dụng kính lúp có thể phóng to ảnh lên tới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30178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51094" y="826906"/>
            <a:ext cx="700735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/>
              <a:t>Câu </a:t>
            </a:r>
            <a:r>
              <a:rPr lang="en-GB" sz="2400" b="1" smtClean="0"/>
              <a:t>4</a:t>
            </a:r>
            <a:r>
              <a:rPr lang="vi-VN" sz="2400" b="1" smtClean="0"/>
              <a:t>.</a:t>
            </a:r>
            <a:r>
              <a:rPr lang="vi-VN" sz="2400"/>
              <a:t> </a:t>
            </a:r>
            <a:r>
              <a:rPr lang="en-US" sz="2400" smtClean="0"/>
              <a:t>Khi từ từ dịch chuyển kính lúp ra xa mẫu vật, mắt nhìn thấy vật thay đổi như thế nào?</a:t>
            </a:r>
            <a:endParaRPr lang="vi-VN" sz="2400"/>
          </a:p>
        </p:txBody>
      </p:sp>
      <p:sp>
        <p:nvSpPr>
          <p:cNvPr id="9" name="Notched Right Arrow 8"/>
          <p:cNvSpPr/>
          <p:nvPr/>
        </p:nvSpPr>
        <p:spPr>
          <a:xfrm>
            <a:off x="391886" y="2926079"/>
            <a:ext cx="966651" cy="744583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41418" y="3030219"/>
            <a:ext cx="5721532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smtClean="0">
                <a:solidFill>
                  <a:schemeClr val="accent2"/>
                </a:solidFill>
              </a:rPr>
              <a:t>Ta nhìn thấy vật được phóng to dần </a:t>
            </a:r>
            <a:endParaRPr lang="vi-VN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2;p34"/>
          <p:cNvSpPr txBox="1">
            <a:spLocks/>
          </p:cNvSpPr>
          <p:nvPr/>
        </p:nvSpPr>
        <p:spPr>
          <a:xfrm>
            <a:off x="6040115" y="2223612"/>
            <a:ext cx="2998827" cy="69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0" indent="0">
              <a:buFont typeface="Oxygen Light"/>
              <a:buNone/>
            </a:pPr>
            <a:r>
              <a:rPr lang="en-GB" b="1" smtClean="0">
                <a:solidFill>
                  <a:schemeClr val="accent2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NHIỆM VỤ VỀ NHÀ</a:t>
            </a:r>
            <a:endParaRPr lang="en-GB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890" y="1352781"/>
            <a:ext cx="4319336" cy="26853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1. Học bài.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2. Hoàn thành các bài tập trong SBT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3. Chuẩn bị trước bài </a:t>
            </a:r>
            <a:r>
              <a:rPr lang="en-GB" sz="2200" b="1" smtClean="0">
                <a:solidFill>
                  <a:schemeClr val="tx1"/>
                </a:solidFill>
              </a:rPr>
              <a:t>4: </a:t>
            </a:r>
            <a:r>
              <a:rPr lang="en-GB" sz="2200" b="1" smtClean="0">
                <a:solidFill>
                  <a:schemeClr val="tx1"/>
                </a:solidFill>
              </a:rPr>
              <a:t>Sử dụng kính </a:t>
            </a:r>
            <a:r>
              <a:rPr lang="en-GB" sz="2200" b="1" smtClean="0">
                <a:solidFill>
                  <a:schemeClr val="tx1"/>
                </a:solidFill>
              </a:rPr>
              <a:t>hiển vi quang học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71785" y="1509852"/>
            <a:ext cx="7858648" cy="246089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000" b="1" kern="1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CẢM ƠN CÁC EM ĐÃ LẮNG NGHE!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b="1" kern="1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EM HỌC TỐT!</a:t>
            </a:r>
            <a:endParaRPr lang="en-US" sz="80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Vertical Scroll 10"/>
          <p:cNvSpPr/>
          <p:nvPr/>
        </p:nvSpPr>
        <p:spPr>
          <a:xfrm>
            <a:off x="2598821" y="178559"/>
            <a:ext cx="3404937" cy="820062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199" y="357757"/>
            <a:ext cx="3580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3"/>
                </a:solidFill>
              </a:rPr>
              <a:t>HOẠT ĐỘNG </a:t>
            </a:r>
            <a:r>
              <a:rPr lang="en-US" sz="2400" b="1" smtClean="0">
                <a:solidFill>
                  <a:schemeClr val="accent3"/>
                </a:solidFill>
              </a:rPr>
              <a:t>NHÓM</a:t>
            </a:r>
            <a:endParaRPr lang="en-US" sz="2400" b="1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175" y="1531252"/>
            <a:ext cx="5041231" cy="314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Nhiệm vụ: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Sử dụng kính lúp quan sát các dòng chữ nhỏ trên trang sách hoặc dấu vân tay của mình.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Mô tả những gì quan sát được và so sánh với khi nhìn trực tiếp.</a:t>
            </a:r>
            <a:endParaRPr lang="en-GB" sz="2200" smtClean="0">
              <a:solidFill>
                <a:schemeClr val="accent3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5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id="{5E67E12D-8903-45FC-B50D-8C7E785A9E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10273" cy="905126"/>
          </a:xfrm>
          <a:prstGeom prst="rect">
            <a:avLst/>
          </a:prstGeom>
          <a:solidFill>
            <a:srgbClr val="4472C4"/>
          </a:solidFill>
        </p:spPr>
      </p:pic>
      <p:pic>
        <p:nvPicPr>
          <p:cNvPr id="2050" name="Picture 2" descr="Kính lúp cầm tay Glass Φ75, Φ90, Φ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06" y="1177819"/>
            <a:ext cx="2978978" cy="35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+mn-lt"/>
              </a:rPr>
              <a:t>1.</a:t>
            </a:r>
            <a:endParaRPr b="1">
              <a:solidFill>
                <a:schemeClr val="accen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+mn-lt"/>
              </a:rPr>
              <a:t>Tìm hiểu về kính lúp</a:t>
            </a:r>
            <a:endParaRPr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 descr="Kính lúp loại tốt, kích cỡ 75mm (7.5cm) tay cầm bằng kim l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91031" y="1006266"/>
            <a:ext cx="4060984" cy="40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9414" y="276531"/>
            <a:ext cx="6701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Hãy mô tả cấu tạo của kính lúp cầm tay.</a:t>
            </a: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3" y="101573"/>
            <a:ext cx="759101" cy="88331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332584" y="976152"/>
            <a:ext cx="2163117" cy="461665"/>
            <a:chOff x="7332584" y="976152"/>
            <a:chExt cx="2163117" cy="461665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435126" y="976152"/>
              <a:ext cx="2060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</a:rPr>
                <a:t>Khung kính</a:t>
              </a:r>
              <a:endParaRPr lang="vi-VN" alt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11" idx="1"/>
            </p:cNvCxnSpPr>
            <p:nvPr/>
          </p:nvCxnSpPr>
          <p:spPr>
            <a:xfrm flipH="1">
              <a:off x="7332584" y="1206985"/>
              <a:ext cx="102542" cy="2218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77632" y="1922498"/>
            <a:ext cx="2457654" cy="461665"/>
            <a:chOff x="6877632" y="1922498"/>
            <a:chExt cx="2457654" cy="461665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7750961" y="1922498"/>
              <a:ext cx="15843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</a:rPr>
                <a:t>Mặt kính</a:t>
              </a:r>
              <a:endParaRPr lang="vi-VN" alt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0" idx="1"/>
            </p:cNvCxnSpPr>
            <p:nvPr/>
          </p:nvCxnSpPr>
          <p:spPr>
            <a:xfrm flipH="1">
              <a:off x="6877632" y="2153331"/>
              <a:ext cx="873329" cy="1751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704092" y="3047916"/>
            <a:ext cx="1662151" cy="1043699"/>
            <a:chOff x="7704092" y="3047916"/>
            <a:chExt cx="1662151" cy="1043699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720005" y="3047916"/>
              <a:ext cx="16462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FF"/>
                  </a:solidFill>
                </a:rPr>
                <a:t>Tay cầm</a:t>
              </a:r>
              <a:endParaRPr lang="vi-VN" altLang="en-US" sz="240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7704092" y="3547049"/>
              <a:ext cx="429255" cy="544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15113" y="1501755"/>
            <a:ext cx="4501543" cy="3092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>
                <a:solidFill>
                  <a:schemeClr val="tx1"/>
                </a:solidFill>
              </a:rPr>
              <a:t>Kính lúp </a:t>
            </a:r>
            <a:r>
              <a:rPr lang="en-US" altLang="en-US" sz="2200" b="1">
                <a:solidFill>
                  <a:schemeClr val="tx1"/>
                </a:solidFill>
              </a:rPr>
              <a:t>gồm</a:t>
            </a:r>
            <a:r>
              <a:rPr lang="en-US" altLang="en-US" sz="2200" b="1" smtClean="0">
                <a:solidFill>
                  <a:schemeClr val="tx1"/>
                </a:solidFill>
              </a:rPr>
              <a:t>: </a:t>
            </a:r>
          </a:p>
          <a:p>
            <a:pPr algn="just" eaLnBrk="0" hangingPunc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smtClean="0">
                <a:solidFill>
                  <a:schemeClr val="tx1"/>
                </a:solidFill>
              </a:rPr>
              <a:t>- </a:t>
            </a:r>
            <a:r>
              <a:rPr lang="en-US" altLang="en-US" sz="2200">
                <a:solidFill>
                  <a:schemeClr val="tx1"/>
                </a:solidFill>
              </a:rPr>
              <a:t>Tấm kính trong, dày, hai mặt lồi, có khung bằng kim loại (hoặc nhựa)</a:t>
            </a:r>
          </a:p>
          <a:p>
            <a:pPr algn="just" eaLnBrk="0" hangingPunc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solidFill>
                  <a:schemeClr val="tx1"/>
                </a:solidFill>
              </a:rPr>
              <a:t>- Tay cầm bằng kim loại (hoặc </a:t>
            </a:r>
            <a:r>
              <a:rPr lang="en-US" altLang="en-US" sz="2200">
                <a:solidFill>
                  <a:schemeClr val="tx1"/>
                </a:solidFill>
              </a:rPr>
              <a:t>nhựa</a:t>
            </a:r>
            <a:r>
              <a:rPr lang="en-US" altLang="en-US" sz="2200" smtClean="0">
                <a:solidFill>
                  <a:schemeClr val="tx1"/>
                </a:solidFill>
              </a:rPr>
              <a:t>)</a:t>
            </a:r>
            <a:endParaRPr lang="en-US" alt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746" y="815820"/>
            <a:ext cx="4300988" cy="40546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2178" y="2205096"/>
            <a:ext cx="32623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smtClean="0">
                <a:solidFill>
                  <a:schemeClr val="tx1"/>
                </a:solidFill>
              </a:rPr>
              <a:t>a) </a:t>
            </a:r>
            <a:r>
              <a:rPr lang="en-US" sz="2200" smtClean="0">
                <a:solidFill>
                  <a:schemeClr val="tx1"/>
                </a:solidFill>
              </a:rPr>
              <a:t>Kính lúp cầm tay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0549" y="258059"/>
            <a:ext cx="5450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Một số loại kính lúp thông dụng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178" y="3611513"/>
            <a:ext cx="2791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smtClean="0">
                <a:solidFill>
                  <a:schemeClr val="tx1"/>
                </a:solidFill>
              </a:rPr>
              <a:t>c) Kính lúp đeo mắt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178" y="2896272"/>
            <a:ext cx="37012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smtClean="0">
                <a:solidFill>
                  <a:schemeClr val="tx1"/>
                </a:solidFill>
              </a:rPr>
              <a:t>b) Kính lúp để bàn có đèn</a:t>
            </a:r>
            <a:endParaRPr 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1457716" y="472240"/>
            <a:ext cx="5111526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Arial" panose="020B0604020202020204" pitchFamily="34" charset="0"/>
                <a:cs typeface="Arial" panose="020B0604020202020204" pitchFamily="34" charset="0"/>
              </a:rPr>
              <a:t>Nêu công dụng chính của kính lúp.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0" y="91045"/>
            <a:ext cx="676126" cy="1003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050" y="1580497"/>
            <a:ext cx="6706529" cy="3093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 dụng của kính lúp:</a:t>
            </a:r>
            <a:endParaRPr lang="en-US" sz="2200" b="1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 học tập, nghiên cứu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 </a:t>
            </a: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học.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đọc sách, soi mẫu vải,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nghiên </a:t>
            </a: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 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tem, sửa chữa đồng hồ, sửa chữa vi mạch điện tử</a:t>
            </a:r>
            <a:r>
              <a:rPr lang="nl-NL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200">
                <a:solidFill>
                  <a:schemeClr val="tx1"/>
                </a:solidFill>
              </a:rPr>
              <a:t>Có khả năng phóng to ảnh của vật từ 3 - </a:t>
            </a:r>
            <a:r>
              <a:rPr lang="en-US" altLang="en-US" sz="2200">
                <a:solidFill>
                  <a:schemeClr val="tx1"/>
                </a:solidFill>
              </a:rPr>
              <a:t>20 </a:t>
            </a:r>
            <a:r>
              <a:rPr lang="en-US" altLang="en-US" sz="2200" smtClean="0">
                <a:solidFill>
                  <a:schemeClr val="tx1"/>
                </a:solidFill>
              </a:rPr>
              <a:t>lần.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2946712" y="226071"/>
            <a:ext cx="3309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Thảo luận cặp đôi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562" y="1223476"/>
            <a:ext cx="5884574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Nhiệm vụ: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latin typeface="+mn-lt"/>
              </a:rPr>
              <a:t>Lựa chọn loại kính phù hợp để thực hiện các công việc sau:</a:t>
            </a:r>
          </a:p>
          <a:p>
            <a:pPr marL="746125" indent="-3492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smtClean="0">
                <a:latin typeface="+mn-lt"/>
              </a:rPr>
              <a:t>Đọc chữ nhỏ trong sách</a:t>
            </a:r>
          </a:p>
          <a:p>
            <a:pPr marL="746125" indent="-3492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smtClean="0">
                <a:latin typeface="+mn-lt"/>
              </a:rPr>
              <a:t>Sửa chữa đồng hồ</a:t>
            </a:r>
          </a:p>
          <a:p>
            <a:pPr marL="746125" indent="-34925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smtClean="0">
                <a:latin typeface="+mn-lt"/>
              </a:rPr>
              <a:t>Soi mẫu vải</a:t>
            </a:r>
            <a:endParaRPr lang="en-US" sz="220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59" y="2724101"/>
            <a:ext cx="25241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578573" y="1708737"/>
            <a:ext cx="8384954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smtClean="0">
                <a:solidFill>
                  <a:schemeClr val="accent1"/>
                </a:solidFill>
                <a:latin typeface="+mn-lt"/>
              </a:rPr>
              <a:t>2.</a:t>
            </a:r>
            <a:endParaRPr sz="4600" b="1">
              <a:solidFill>
                <a:schemeClr val="accen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smtClean="0">
                <a:latin typeface="+mn-lt"/>
              </a:rPr>
              <a:t>Sử dụng và bảo quản kính lúp</a:t>
            </a:r>
            <a:endParaRPr sz="46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6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2793968" y="261502"/>
            <a:ext cx="3580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HOẠT ĐỘNG </a:t>
            </a:r>
            <a:r>
              <a:rPr lang="en-US" sz="2400" b="1" smtClean="0">
                <a:solidFill>
                  <a:schemeClr val="accent2"/>
                </a:solidFill>
              </a:rPr>
              <a:t>NHÓM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8239" y="1278741"/>
            <a:ext cx="4175794" cy="314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Nhiệm vụ: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Sử dụng kính lúp cầm tay để quan sát một chiếc lá. 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Tự dịch chuyển kính lại gần hoặc ra xa vật cho đến khi nhìn chiếc lá thật rõ nét.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783" y="1430715"/>
            <a:ext cx="4210050" cy="2838450"/>
          </a:xfrm>
          <a:prstGeom prst="rect">
            <a:avLst/>
          </a:prstGeom>
        </p:spPr>
      </p:pic>
      <p:pic>
        <p:nvPicPr>
          <p:cNvPr id="35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7115" y="48205"/>
            <a:ext cx="1611004" cy="93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581</Words>
  <Application>Microsoft Office PowerPoint</Application>
  <PresentationFormat>On-screen Show (16:9)</PresentationFormat>
  <Paragraphs>80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Symbol</vt:lpstr>
      <vt:lpstr>Oxygen Light</vt:lpstr>
      <vt:lpstr>Zilla Slab SemiBold</vt:lpstr>
      <vt:lpstr>Wingdings</vt:lpstr>
      <vt:lpstr>Calibri</vt:lpstr>
      <vt:lpstr>Oxygen</vt:lpstr>
      <vt:lpstr>Amatic SC</vt:lpstr>
      <vt:lpstr>Whitmore template</vt:lpstr>
      <vt:lpstr>BÀI 3 SỬ DỤNG KÍNH LÚP</vt:lpstr>
      <vt:lpstr>PowerPoint Presentation</vt:lpstr>
      <vt:lpstr>1. Tìm hiểu về kính lúp</vt:lpstr>
      <vt:lpstr>PowerPoint Presentation</vt:lpstr>
      <vt:lpstr>PowerPoint Presentation</vt:lpstr>
      <vt:lpstr>Nêu công dụng chính của kính lúp.</vt:lpstr>
      <vt:lpstr>PowerPoint Presentation</vt:lpstr>
      <vt:lpstr>2. Sử dụng và bảo quản kính lúp</vt:lpstr>
      <vt:lpstr>PowerPoint Presentation</vt:lpstr>
      <vt:lpstr>Mô tả lại cách điều chỉnh khoảng cách của kính lúp như thế nào sẽ quan sát được rõ nét vật.</vt:lpstr>
      <vt:lpstr>PowerPoint Presentation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SỬ DỤNG KÍNH LÚP</dc:title>
  <cp:lastModifiedBy>Admin</cp:lastModifiedBy>
  <cp:revision>12</cp:revision>
  <dcterms:modified xsi:type="dcterms:W3CDTF">2021-08-03T08:24:45Z</dcterms:modified>
</cp:coreProperties>
</file>